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3" r:id="rId3"/>
    <p:sldId id="349" r:id="rId4"/>
    <p:sldId id="350" r:id="rId6"/>
    <p:sldId id="351" r:id="rId7"/>
    <p:sldId id="353" r:id="rId8"/>
    <p:sldId id="354" r:id="rId9"/>
    <p:sldId id="365" r:id="rId10"/>
    <p:sldId id="355" r:id="rId11"/>
    <p:sldId id="368" r:id="rId12"/>
    <p:sldId id="356" r:id="rId13"/>
    <p:sldId id="373" r:id="rId14"/>
    <p:sldId id="381" r:id="rId15"/>
    <p:sldId id="357" r:id="rId16"/>
    <p:sldId id="377" r:id="rId17"/>
    <p:sldId id="393" r:id="rId18"/>
    <p:sldId id="375" r:id="rId19"/>
    <p:sldId id="383" r:id="rId20"/>
    <p:sldId id="384" r:id="rId21"/>
    <p:sldId id="378" r:id="rId22"/>
    <p:sldId id="361" r:id="rId23"/>
    <p:sldId id="364" r:id="rId24"/>
    <p:sldId id="379" r:id="rId25"/>
    <p:sldId id="387" r:id="rId26"/>
    <p:sldId id="390" r:id="rId27"/>
    <p:sldId id="391" r:id="rId28"/>
    <p:sldId id="309" r:id="rId29"/>
    <p:sldId id="308" r:id="rId30"/>
    <p:sldId id="313" r:id="rId31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FF00FF"/>
    <a:srgbClr val="000066"/>
    <a:srgbClr val="FF99CC"/>
    <a:srgbClr val="FFFF00"/>
    <a:srgbClr val="6633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89" autoAdjust="0"/>
    <p:restoredTop sz="94662" autoAdjust="0"/>
  </p:normalViewPr>
  <p:slideViewPr>
    <p:cSldViewPr>
      <p:cViewPr varScale="1">
        <p:scale>
          <a:sx n="65" d="100"/>
          <a:sy n="65" d="100"/>
        </p:scale>
        <p:origin x="-1420" y="-64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5" Type="http://schemas.openxmlformats.org/officeDocument/2006/relationships/tags" Target="tags/tag646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B2369E0-0617-4403-8838-1C6EDA25D2CE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34E0B4B-E5BC-44C0-AC74-8349C09D3B27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AE7187-FABE-4A6D-AF1F-94ADDD9D5E69}" type="slidenum">
              <a:rPr lang="en-US" sz="1200" smtClean="0"/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4109E8-F815-4A98-AEDC-101B92236941}" type="slidenum">
              <a:rPr lang="en-US" sz="1200" smtClean="0"/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E0B4B-E5BC-44C0-AC74-8349C09D3B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>
            <p:custDataLst>
              <p:tags r:id="rId3"/>
            </p:custDataLst>
          </p:nvPr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F71C-6F7D-4AF9-88A5-DD4A0C417499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AC3D-FC33-421B-9B9D-A5116CABF29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AAE7-911F-43DF-B232-5247A402DB9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8F47-2255-4C35-98E0-DA1D933D540C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08EB0-7A32-4AAA-91D6-21B6705FE109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87CA-2F14-4EE4-B72B-E95F8ADEA4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BFCE-7A3F-4FAA-B56F-F7ABC331C3B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1EA-B29F-4406-A7FA-1A5294E811D9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1210-1C3B-4671-9292-045EFB94433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FBB7-D4F2-4D70-82D3-D8A53AC5CB5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D61BD-4E95-4181-AB62-1626F7A1565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2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>
            <p:custDataLst>
              <p:tags r:id="rId13"/>
            </p:custDataLst>
          </p:nvPr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i="0" u="none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5DB95AAE-0E69-4A20-AB82-C0F18ED88CC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11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.xml"/><Relationship Id="rId3" Type="http://schemas.openxmlformats.org/officeDocument/2006/relationships/image" Target="../media/image2.jpeg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2" Type="http://schemas.openxmlformats.org/officeDocument/2006/relationships/notesSlide" Target="../notesSlides/notesSlide12.xml"/><Relationship Id="rId21" Type="http://schemas.openxmlformats.org/officeDocument/2006/relationships/slideLayout" Target="../slideLayouts/slideLayout6.xml"/><Relationship Id="rId20" Type="http://schemas.openxmlformats.org/officeDocument/2006/relationships/tags" Target="../tags/tag157.xml"/><Relationship Id="rId2" Type="http://schemas.openxmlformats.org/officeDocument/2006/relationships/tags" Target="../tags/tag139.xml"/><Relationship Id="rId19" Type="http://schemas.openxmlformats.org/officeDocument/2006/relationships/tags" Target="../tags/tag156.xml"/><Relationship Id="rId18" Type="http://schemas.openxmlformats.org/officeDocument/2006/relationships/tags" Target="../tags/tag155.xml"/><Relationship Id="rId17" Type="http://schemas.openxmlformats.org/officeDocument/2006/relationships/tags" Target="../tags/tag154.xml"/><Relationship Id="rId16" Type="http://schemas.openxmlformats.org/officeDocument/2006/relationships/tags" Target="../tags/tag153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tags" Target="../tags/tag13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5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78.xml"/><Relationship Id="rId1" Type="http://schemas.openxmlformats.org/officeDocument/2006/relationships/tags" Target="../tags/tag16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8" Type="http://schemas.openxmlformats.org/officeDocument/2006/relationships/notesSlide" Target="../notesSlides/notesSlide15.xml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7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0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1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3" Type="http://schemas.openxmlformats.org/officeDocument/2006/relationships/notesSlide" Target="../notesSlides/notesSlide19.xml"/><Relationship Id="rId22" Type="http://schemas.openxmlformats.org/officeDocument/2006/relationships/slideLayout" Target="../slideLayouts/slideLayout6.xml"/><Relationship Id="rId21" Type="http://schemas.openxmlformats.org/officeDocument/2006/relationships/tags" Target="../tags/tag240.xml"/><Relationship Id="rId20" Type="http://schemas.openxmlformats.org/officeDocument/2006/relationships/tags" Target="../tags/tag239.xml"/><Relationship Id="rId2" Type="http://schemas.openxmlformats.org/officeDocument/2006/relationships/tags" Target="../tags/tag221.xml"/><Relationship Id="rId19" Type="http://schemas.openxmlformats.org/officeDocument/2006/relationships/tags" Target="../tags/tag238.xml"/><Relationship Id="rId18" Type="http://schemas.openxmlformats.org/officeDocument/2006/relationships/tags" Target="../tags/tag237.xml"/><Relationship Id="rId17" Type="http://schemas.openxmlformats.org/officeDocument/2006/relationships/tags" Target="../tags/tag236.xml"/><Relationship Id="rId16" Type="http://schemas.openxmlformats.org/officeDocument/2006/relationships/tags" Target="../tags/tag235.xml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tags" Target="../tags/tag22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image" Target="../media/image3.jpeg"/><Relationship Id="rId1" Type="http://schemas.openxmlformats.org/officeDocument/2006/relationships/tags" Target="../tags/tag24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261.xml"/><Relationship Id="rId1" Type="http://schemas.openxmlformats.org/officeDocument/2006/relationships/tags" Target="../tags/tag25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1" Type="http://schemas.openxmlformats.org/officeDocument/2006/relationships/notesSlide" Target="../notesSlides/notesSlide2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6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notesSlide" Target="../notesSlides/notesSlide23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280.xml"/><Relationship Id="rId1" Type="http://schemas.openxmlformats.org/officeDocument/2006/relationships/tags" Target="../tags/tag271.xml"/></Relationships>
</file>

<file path=ppt/slides/_rels/slide25.xml.rels><?xml version="1.0" encoding="UTF-8" standalone="yes"?>
<Relationships xmlns="http://schemas.openxmlformats.org/package/2006/relationships"><Relationship Id="rId97" Type="http://schemas.openxmlformats.org/officeDocument/2006/relationships/notesSlide" Target="../notesSlides/notesSlide24.xml"/><Relationship Id="rId96" Type="http://schemas.openxmlformats.org/officeDocument/2006/relationships/slideLayout" Target="../slideLayouts/slideLayout7.xml"/><Relationship Id="rId95" Type="http://schemas.openxmlformats.org/officeDocument/2006/relationships/audio" Target="../media/audio1.wav"/><Relationship Id="rId94" Type="http://schemas.openxmlformats.org/officeDocument/2006/relationships/tags" Target="../tags/tag370.xml"/><Relationship Id="rId93" Type="http://schemas.openxmlformats.org/officeDocument/2006/relationships/tags" Target="../tags/tag369.xml"/><Relationship Id="rId92" Type="http://schemas.openxmlformats.org/officeDocument/2006/relationships/tags" Target="../tags/tag368.xml"/><Relationship Id="rId91" Type="http://schemas.openxmlformats.org/officeDocument/2006/relationships/tags" Target="../tags/tag367.xml"/><Relationship Id="rId90" Type="http://schemas.openxmlformats.org/officeDocument/2006/relationships/tags" Target="../tags/tag366.xml"/><Relationship Id="rId9" Type="http://schemas.openxmlformats.org/officeDocument/2006/relationships/tags" Target="../tags/tag289.xml"/><Relationship Id="rId89" Type="http://schemas.openxmlformats.org/officeDocument/2006/relationships/tags" Target="../tags/tag365.xml"/><Relationship Id="rId88" Type="http://schemas.openxmlformats.org/officeDocument/2006/relationships/tags" Target="../tags/tag364.xml"/><Relationship Id="rId87" Type="http://schemas.openxmlformats.org/officeDocument/2006/relationships/tags" Target="../tags/tag363.xml"/><Relationship Id="rId86" Type="http://schemas.openxmlformats.org/officeDocument/2006/relationships/tags" Target="../tags/tag362.xml"/><Relationship Id="rId85" Type="http://schemas.openxmlformats.org/officeDocument/2006/relationships/tags" Target="../tags/tag361.xml"/><Relationship Id="rId84" Type="http://schemas.openxmlformats.org/officeDocument/2006/relationships/tags" Target="../tags/tag360.xml"/><Relationship Id="rId83" Type="http://schemas.openxmlformats.org/officeDocument/2006/relationships/tags" Target="../tags/tag359.xml"/><Relationship Id="rId82" Type="http://schemas.openxmlformats.org/officeDocument/2006/relationships/tags" Target="../tags/tag358.xml"/><Relationship Id="rId81" Type="http://schemas.openxmlformats.org/officeDocument/2006/relationships/tags" Target="../tags/tag357.xml"/><Relationship Id="rId80" Type="http://schemas.openxmlformats.org/officeDocument/2006/relationships/image" Target="../media/image7.GIF"/><Relationship Id="rId8" Type="http://schemas.openxmlformats.org/officeDocument/2006/relationships/tags" Target="../tags/tag288.xml"/><Relationship Id="rId79" Type="http://schemas.openxmlformats.org/officeDocument/2006/relationships/tags" Target="../tags/tag356.xml"/><Relationship Id="rId78" Type="http://schemas.openxmlformats.org/officeDocument/2006/relationships/image" Target="../media/image6.GIF"/><Relationship Id="rId77" Type="http://schemas.openxmlformats.org/officeDocument/2006/relationships/tags" Target="../tags/tag355.xml"/><Relationship Id="rId76" Type="http://schemas.openxmlformats.org/officeDocument/2006/relationships/image" Target="../media/image5.GIF"/><Relationship Id="rId75" Type="http://schemas.openxmlformats.org/officeDocument/2006/relationships/tags" Target="../tags/tag354.xml"/><Relationship Id="rId74" Type="http://schemas.openxmlformats.org/officeDocument/2006/relationships/tags" Target="../tags/tag353.xml"/><Relationship Id="rId73" Type="http://schemas.openxmlformats.org/officeDocument/2006/relationships/tags" Target="../tags/tag352.xml"/><Relationship Id="rId72" Type="http://schemas.openxmlformats.org/officeDocument/2006/relationships/tags" Target="../tags/tag351.xml"/><Relationship Id="rId71" Type="http://schemas.openxmlformats.org/officeDocument/2006/relationships/tags" Target="../tags/tag350.xml"/><Relationship Id="rId70" Type="http://schemas.openxmlformats.org/officeDocument/2006/relationships/tags" Target="../tags/tag349.xml"/><Relationship Id="rId7" Type="http://schemas.openxmlformats.org/officeDocument/2006/relationships/tags" Target="../tags/tag287.xml"/><Relationship Id="rId69" Type="http://schemas.openxmlformats.org/officeDocument/2006/relationships/tags" Target="../tags/tag348.xml"/><Relationship Id="rId68" Type="http://schemas.openxmlformats.org/officeDocument/2006/relationships/tags" Target="../tags/tag347.xml"/><Relationship Id="rId67" Type="http://schemas.openxmlformats.org/officeDocument/2006/relationships/tags" Target="../tags/tag346.xml"/><Relationship Id="rId66" Type="http://schemas.openxmlformats.org/officeDocument/2006/relationships/tags" Target="../tags/tag345.xml"/><Relationship Id="rId65" Type="http://schemas.openxmlformats.org/officeDocument/2006/relationships/tags" Target="../tags/tag344.xml"/><Relationship Id="rId64" Type="http://schemas.openxmlformats.org/officeDocument/2006/relationships/tags" Target="../tags/tag343.xml"/><Relationship Id="rId63" Type="http://schemas.openxmlformats.org/officeDocument/2006/relationships/tags" Target="../tags/tag342.xml"/><Relationship Id="rId62" Type="http://schemas.openxmlformats.org/officeDocument/2006/relationships/tags" Target="../tags/tag341.xml"/><Relationship Id="rId61" Type="http://schemas.openxmlformats.org/officeDocument/2006/relationships/tags" Target="../tags/tag340.xml"/><Relationship Id="rId60" Type="http://schemas.openxmlformats.org/officeDocument/2006/relationships/tags" Target="../tags/tag339.xml"/><Relationship Id="rId6" Type="http://schemas.openxmlformats.org/officeDocument/2006/relationships/tags" Target="../tags/tag286.xml"/><Relationship Id="rId59" Type="http://schemas.openxmlformats.org/officeDocument/2006/relationships/tags" Target="../tags/tag338.xml"/><Relationship Id="rId58" Type="http://schemas.openxmlformats.org/officeDocument/2006/relationships/tags" Target="../tags/tag337.xml"/><Relationship Id="rId57" Type="http://schemas.openxmlformats.org/officeDocument/2006/relationships/tags" Target="../tags/tag336.xml"/><Relationship Id="rId56" Type="http://schemas.openxmlformats.org/officeDocument/2006/relationships/tags" Target="../tags/tag335.xml"/><Relationship Id="rId55" Type="http://schemas.openxmlformats.org/officeDocument/2006/relationships/tags" Target="../tags/tag334.xml"/><Relationship Id="rId54" Type="http://schemas.openxmlformats.org/officeDocument/2006/relationships/tags" Target="../tags/tag333.xml"/><Relationship Id="rId53" Type="http://schemas.openxmlformats.org/officeDocument/2006/relationships/tags" Target="../tags/tag332.xml"/><Relationship Id="rId52" Type="http://schemas.openxmlformats.org/officeDocument/2006/relationships/tags" Target="../tags/tag331.xml"/><Relationship Id="rId51" Type="http://schemas.openxmlformats.org/officeDocument/2006/relationships/tags" Target="../tags/tag330.xml"/><Relationship Id="rId50" Type="http://schemas.openxmlformats.org/officeDocument/2006/relationships/tags" Target="../tags/tag329.xml"/><Relationship Id="rId5" Type="http://schemas.openxmlformats.org/officeDocument/2006/relationships/tags" Target="../tags/tag285.xml"/><Relationship Id="rId49" Type="http://schemas.openxmlformats.org/officeDocument/2006/relationships/tags" Target="../tags/tag328.xml"/><Relationship Id="rId48" Type="http://schemas.openxmlformats.org/officeDocument/2006/relationships/tags" Target="../tags/tag327.xml"/><Relationship Id="rId47" Type="http://schemas.openxmlformats.org/officeDocument/2006/relationships/tags" Target="../tags/tag326.xml"/><Relationship Id="rId46" Type="http://schemas.openxmlformats.org/officeDocument/2006/relationships/tags" Target="../tags/tag325.xml"/><Relationship Id="rId45" Type="http://schemas.openxmlformats.org/officeDocument/2006/relationships/tags" Target="../tags/tag324.xml"/><Relationship Id="rId44" Type="http://schemas.openxmlformats.org/officeDocument/2006/relationships/tags" Target="../tags/tag323.xml"/><Relationship Id="rId43" Type="http://schemas.openxmlformats.org/officeDocument/2006/relationships/tags" Target="../tags/tag322.xml"/><Relationship Id="rId42" Type="http://schemas.openxmlformats.org/officeDocument/2006/relationships/tags" Target="../tags/tag321.xml"/><Relationship Id="rId41" Type="http://schemas.openxmlformats.org/officeDocument/2006/relationships/tags" Target="../tags/tag320.xml"/><Relationship Id="rId40" Type="http://schemas.openxmlformats.org/officeDocument/2006/relationships/tags" Target="../tags/tag319.xml"/><Relationship Id="rId4" Type="http://schemas.openxmlformats.org/officeDocument/2006/relationships/tags" Target="../tags/tag284.xml"/><Relationship Id="rId39" Type="http://schemas.openxmlformats.org/officeDocument/2006/relationships/tags" Target="../tags/tag318.xml"/><Relationship Id="rId38" Type="http://schemas.openxmlformats.org/officeDocument/2006/relationships/tags" Target="../tags/tag317.xml"/><Relationship Id="rId37" Type="http://schemas.openxmlformats.org/officeDocument/2006/relationships/tags" Target="../tags/tag316.xml"/><Relationship Id="rId36" Type="http://schemas.openxmlformats.org/officeDocument/2006/relationships/tags" Target="../tags/tag315.xml"/><Relationship Id="rId35" Type="http://schemas.openxmlformats.org/officeDocument/2006/relationships/tags" Target="../tags/tag314.xml"/><Relationship Id="rId34" Type="http://schemas.openxmlformats.org/officeDocument/2006/relationships/tags" Target="../tags/tag313.xml"/><Relationship Id="rId33" Type="http://schemas.openxmlformats.org/officeDocument/2006/relationships/tags" Target="../tags/tag312.xml"/><Relationship Id="rId32" Type="http://schemas.openxmlformats.org/officeDocument/2006/relationships/tags" Target="../tags/tag311.xml"/><Relationship Id="rId31" Type="http://schemas.openxmlformats.org/officeDocument/2006/relationships/tags" Target="../tags/tag310.xml"/><Relationship Id="rId30" Type="http://schemas.openxmlformats.org/officeDocument/2006/relationships/tags" Target="../tags/tag309.xml"/><Relationship Id="rId3" Type="http://schemas.openxmlformats.org/officeDocument/2006/relationships/tags" Target="../tags/tag283.xml"/><Relationship Id="rId29" Type="http://schemas.openxmlformats.org/officeDocument/2006/relationships/tags" Target="../tags/tag308.xml"/><Relationship Id="rId28" Type="http://schemas.openxmlformats.org/officeDocument/2006/relationships/tags" Target="../tags/tag307.xml"/><Relationship Id="rId27" Type="http://schemas.openxmlformats.org/officeDocument/2006/relationships/tags" Target="../tags/tag306.xml"/><Relationship Id="rId26" Type="http://schemas.openxmlformats.org/officeDocument/2006/relationships/tags" Target="../tags/tag305.xml"/><Relationship Id="rId25" Type="http://schemas.openxmlformats.org/officeDocument/2006/relationships/tags" Target="../tags/tag304.xml"/><Relationship Id="rId24" Type="http://schemas.openxmlformats.org/officeDocument/2006/relationships/tags" Target="../tags/tag303.xml"/><Relationship Id="rId23" Type="http://schemas.openxmlformats.org/officeDocument/2006/relationships/tags" Target="../tags/tag302.xml"/><Relationship Id="rId22" Type="http://schemas.openxmlformats.org/officeDocument/2006/relationships/tags" Target="../tags/tag301.xml"/><Relationship Id="rId21" Type="http://schemas.openxmlformats.org/officeDocument/2006/relationships/tags" Target="../tags/tag300.xml"/><Relationship Id="rId20" Type="http://schemas.openxmlformats.org/officeDocument/2006/relationships/tags" Target="../tags/tag299.xml"/><Relationship Id="rId2" Type="http://schemas.openxmlformats.org/officeDocument/2006/relationships/tags" Target="../tags/tag282.xml"/><Relationship Id="rId19" Type="http://schemas.openxmlformats.org/officeDocument/2006/relationships/tags" Target="../tags/tag298.xml"/><Relationship Id="rId18" Type="http://schemas.openxmlformats.org/officeDocument/2006/relationships/tags" Target="../tags/tag297.xml"/><Relationship Id="rId17" Type="http://schemas.openxmlformats.org/officeDocument/2006/relationships/tags" Target="../tags/tag296.xml"/><Relationship Id="rId16" Type="http://schemas.openxmlformats.org/officeDocument/2006/relationships/tags" Target="../tags/tag295.xml"/><Relationship Id="rId15" Type="http://schemas.openxmlformats.org/officeDocument/2006/relationships/image" Target="../media/image4.png"/><Relationship Id="rId14" Type="http://schemas.openxmlformats.org/officeDocument/2006/relationships/tags" Target="../tags/tag294.xml"/><Relationship Id="rId13" Type="http://schemas.openxmlformats.org/officeDocument/2006/relationships/tags" Target="../tags/tag293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tags" Target="../tags/tag281.xml"/></Relationships>
</file>

<file path=ppt/slides/_rels/slide26.xml.rels><?xml version="1.0" encoding="UTF-8" standalone="yes"?>
<Relationships xmlns="http://schemas.openxmlformats.org/package/2006/relationships"><Relationship Id="rId99" Type="http://schemas.openxmlformats.org/officeDocument/2006/relationships/audio" Target="../media/audio1.wav"/><Relationship Id="rId98" Type="http://schemas.openxmlformats.org/officeDocument/2006/relationships/tags" Target="../tags/tag464.xml"/><Relationship Id="rId97" Type="http://schemas.openxmlformats.org/officeDocument/2006/relationships/tags" Target="../tags/tag463.xml"/><Relationship Id="rId96" Type="http://schemas.openxmlformats.org/officeDocument/2006/relationships/tags" Target="../tags/tag462.xml"/><Relationship Id="rId95" Type="http://schemas.openxmlformats.org/officeDocument/2006/relationships/tags" Target="../tags/tag461.xml"/><Relationship Id="rId94" Type="http://schemas.openxmlformats.org/officeDocument/2006/relationships/tags" Target="../tags/tag460.xml"/><Relationship Id="rId93" Type="http://schemas.openxmlformats.org/officeDocument/2006/relationships/tags" Target="../tags/tag459.xml"/><Relationship Id="rId92" Type="http://schemas.openxmlformats.org/officeDocument/2006/relationships/tags" Target="../tags/tag458.xml"/><Relationship Id="rId91" Type="http://schemas.openxmlformats.org/officeDocument/2006/relationships/tags" Target="../tags/tag457.xml"/><Relationship Id="rId90" Type="http://schemas.openxmlformats.org/officeDocument/2006/relationships/tags" Target="../tags/tag456.xml"/><Relationship Id="rId9" Type="http://schemas.openxmlformats.org/officeDocument/2006/relationships/tags" Target="../tags/tag379.xml"/><Relationship Id="rId89" Type="http://schemas.openxmlformats.org/officeDocument/2006/relationships/tags" Target="../tags/tag455.xml"/><Relationship Id="rId88" Type="http://schemas.openxmlformats.org/officeDocument/2006/relationships/tags" Target="../tags/tag454.xml"/><Relationship Id="rId87" Type="http://schemas.openxmlformats.org/officeDocument/2006/relationships/tags" Target="../tags/tag453.xml"/><Relationship Id="rId86" Type="http://schemas.openxmlformats.org/officeDocument/2006/relationships/tags" Target="../tags/tag452.xml"/><Relationship Id="rId85" Type="http://schemas.openxmlformats.org/officeDocument/2006/relationships/tags" Target="../tags/tag451.xml"/><Relationship Id="rId84" Type="http://schemas.openxmlformats.org/officeDocument/2006/relationships/tags" Target="../tags/tag450.xml"/><Relationship Id="rId83" Type="http://schemas.openxmlformats.org/officeDocument/2006/relationships/image" Target="../media/image7.GIF"/><Relationship Id="rId82" Type="http://schemas.openxmlformats.org/officeDocument/2006/relationships/tags" Target="../tags/tag449.xml"/><Relationship Id="rId81" Type="http://schemas.openxmlformats.org/officeDocument/2006/relationships/image" Target="../media/image6.GIF"/><Relationship Id="rId80" Type="http://schemas.openxmlformats.org/officeDocument/2006/relationships/tags" Target="../tags/tag448.xml"/><Relationship Id="rId8" Type="http://schemas.openxmlformats.org/officeDocument/2006/relationships/tags" Target="../tags/tag378.xml"/><Relationship Id="rId79" Type="http://schemas.openxmlformats.org/officeDocument/2006/relationships/image" Target="../media/image5.GIF"/><Relationship Id="rId78" Type="http://schemas.openxmlformats.org/officeDocument/2006/relationships/tags" Target="../tags/tag447.xml"/><Relationship Id="rId77" Type="http://schemas.openxmlformats.org/officeDocument/2006/relationships/tags" Target="../tags/tag446.xml"/><Relationship Id="rId76" Type="http://schemas.openxmlformats.org/officeDocument/2006/relationships/tags" Target="../tags/tag445.xml"/><Relationship Id="rId75" Type="http://schemas.openxmlformats.org/officeDocument/2006/relationships/tags" Target="../tags/tag444.xml"/><Relationship Id="rId74" Type="http://schemas.openxmlformats.org/officeDocument/2006/relationships/tags" Target="../tags/tag443.xml"/><Relationship Id="rId73" Type="http://schemas.openxmlformats.org/officeDocument/2006/relationships/tags" Target="../tags/tag442.xml"/><Relationship Id="rId72" Type="http://schemas.openxmlformats.org/officeDocument/2006/relationships/tags" Target="../tags/tag441.xml"/><Relationship Id="rId71" Type="http://schemas.openxmlformats.org/officeDocument/2006/relationships/tags" Target="../tags/tag440.xml"/><Relationship Id="rId70" Type="http://schemas.openxmlformats.org/officeDocument/2006/relationships/tags" Target="../tags/tag439.xml"/><Relationship Id="rId7" Type="http://schemas.openxmlformats.org/officeDocument/2006/relationships/tags" Target="../tags/tag377.xml"/><Relationship Id="rId69" Type="http://schemas.openxmlformats.org/officeDocument/2006/relationships/tags" Target="../tags/tag438.xml"/><Relationship Id="rId68" Type="http://schemas.openxmlformats.org/officeDocument/2006/relationships/tags" Target="../tags/tag437.xml"/><Relationship Id="rId67" Type="http://schemas.openxmlformats.org/officeDocument/2006/relationships/tags" Target="../tags/tag436.xml"/><Relationship Id="rId66" Type="http://schemas.openxmlformats.org/officeDocument/2006/relationships/tags" Target="../tags/tag435.xml"/><Relationship Id="rId65" Type="http://schemas.openxmlformats.org/officeDocument/2006/relationships/tags" Target="../tags/tag434.xml"/><Relationship Id="rId64" Type="http://schemas.openxmlformats.org/officeDocument/2006/relationships/tags" Target="../tags/tag433.xml"/><Relationship Id="rId63" Type="http://schemas.openxmlformats.org/officeDocument/2006/relationships/tags" Target="../tags/tag432.xml"/><Relationship Id="rId62" Type="http://schemas.openxmlformats.org/officeDocument/2006/relationships/tags" Target="../tags/tag431.xml"/><Relationship Id="rId61" Type="http://schemas.openxmlformats.org/officeDocument/2006/relationships/tags" Target="../tags/tag430.xml"/><Relationship Id="rId60" Type="http://schemas.openxmlformats.org/officeDocument/2006/relationships/tags" Target="../tags/tag429.xml"/><Relationship Id="rId6" Type="http://schemas.openxmlformats.org/officeDocument/2006/relationships/tags" Target="../tags/tag376.xml"/><Relationship Id="rId59" Type="http://schemas.openxmlformats.org/officeDocument/2006/relationships/tags" Target="../tags/tag428.xml"/><Relationship Id="rId58" Type="http://schemas.openxmlformats.org/officeDocument/2006/relationships/tags" Target="../tags/tag427.xml"/><Relationship Id="rId57" Type="http://schemas.openxmlformats.org/officeDocument/2006/relationships/tags" Target="../tags/tag426.xml"/><Relationship Id="rId56" Type="http://schemas.openxmlformats.org/officeDocument/2006/relationships/tags" Target="../tags/tag425.xml"/><Relationship Id="rId55" Type="http://schemas.openxmlformats.org/officeDocument/2006/relationships/tags" Target="../tags/tag424.xml"/><Relationship Id="rId54" Type="http://schemas.openxmlformats.org/officeDocument/2006/relationships/tags" Target="../tags/tag423.xml"/><Relationship Id="rId53" Type="http://schemas.openxmlformats.org/officeDocument/2006/relationships/tags" Target="../tags/tag422.xml"/><Relationship Id="rId52" Type="http://schemas.openxmlformats.org/officeDocument/2006/relationships/tags" Target="../tags/tag421.xml"/><Relationship Id="rId51" Type="http://schemas.openxmlformats.org/officeDocument/2006/relationships/tags" Target="../tags/tag420.xml"/><Relationship Id="rId50" Type="http://schemas.openxmlformats.org/officeDocument/2006/relationships/tags" Target="../tags/tag419.xml"/><Relationship Id="rId5" Type="http://schemas.openxmlformats.org/officeDocument/2006/relationships/tags" Target="../tags/tag375.xml"/><Relationship Id="rId49" Type="http://schemas.openxmlformats.org/officeDocument/2006/relationships/tags" Target="../tags/tag418.xml"/><Relationship Id="rId48" Type="http://schemas.openxmlformats.org/officeDocument/2006/relationships/tags" Target="../tags/tag417.xml"/><Relationship Id="rId47" Type="http://schemas.openxmlformats.org/officeDocument/2006/relationships/tags" Target="../tags/tag416.xml"/><Relationship Id="rId46" Type="http://schemas.openxmlformats.org/officeDocument/2006/relationships/tags" Target="../tags/tag415.xml"/><Relationship Id="rId45" Type="http://schemas.openxmlformats.org/officeDocument/2006/relationships/tags" Target="../tags/tag414.xml"/><Relationship Id="rId44" Type="http://schemas.openxmlformats.org/officeDocument/2006/relationships/tags" Target="../tags/tag413.xml"/><Relationship Id="rId43" Type="http://schemas.openxmlformats.org/officeDocument/2006/relationships/tags" Target="../tags/tag412.xml"/><Relationship Id="rId42" Type="http://schemas.openxmlformats.org/officeDocument/2006/relationships/tags" Target="../tags/tag411.xml"/><Relationship Id="rId41" Type="http://schemas.openxmlformats.org/officeDocument/2006/relationships/tags" Target="../tags/tag410.xml"/><Relationship Id="rId40" Type="http://schemas.openxmlformats.org/officeDocument/2006/relationships/tags" Target="../tags/tag409.xml"/><Relationship Id="rId4" Type="http://schemas.openxmlformats.org/officeDocument/2006/relationships/tags" Target="../tags/tag374.xml"/><Relationship Id="rId39" Type="http://schemas.openxmlformats.org/officeDocument/2006/relationships/tags" Target="../tags/tag408.xml"/><Relationship Id="rId38" Type="http://schemas.openxmlformats.org/officeDocument/2006/relationships/tags" Target="../tags/tag407.xml"/><Relationship Id="rId37" Type="http://schemas.openxmlformats.org/officeDocument/2006/relationships/tags" Target="../tags/tag406.xml"/><Relationship Id="rId36" Type="http://schemas.openxmlformats.org/officeDocument/2006/relationships/tags" Target="../tags/tag405.xml"/><Relationship Id="rId35" Type="http://schemas.openxmlformats.org/officeDocument/2006/relationships/tags" Target="../tags/tag404.xml"/><Relationship Id="rId34" Type="http://schemas.openxmlformats.org/officeDocument/2006/relationships/tags" Target="../tags/tag403.xml"/><Relationship Id="rId33" Type="http://schemas.openxmlformats.org/officeDocument/2006/relationships/tags" Target="../tags/tag402.xml"/><Relationship Id="rId32" Type="http://schemas.openxmlformats.org/officeDocument/2006/relationships/tags" Target="../tags/tag401.xml"/><Relationship Id="rId31" Type="http://schemas.openxmlformats.org/officeDocument/2006/relationships/tags" Target="../tags/tag400.xml"/><Relationship Id="rId30" Type="http://schemas.openxmlformats.org/officeDocument/2006/relationships/tags" Target="../tags/tag399.xml"/><Relationship Id="rId3" Type="http://schemas.openxmlformats.org/officeDocument/2006/relationships/tags" Target="../tags/tag373.xml"/><Relationship Id="rId29" Type="http://schemas.openxmlformats.org/officeDocument/2006/relationships/tags" Target="../tags/tag398.xml"/><Relationship Id="rId28" Type="http://schemas.openxmlformats.org/officeDocument/2006/relationships/tags" Target="../tags/tag397.xml"/><Relationship Id="rId27" Type="http://schemas.openxmlformats.org/officeDocument/2006/relationships/tags" Target="../tags/tag396.xml"/><Relationship Id="rId26" Type="http://schemas.openxmlformats.org/officeDocument/2006/relationships/tags" Target="../tags/tag395.xml"/><Relationship Id="rId25" Type="http://schemas.openxmlformats.org/officeDocument/2006/relationships/tags" Target="../tags/tag394.xml"/><Relationship Id="rId24" Type="http://schemas.openxmlformats.org/officeDocument/2006/relationships/tags" Target="../tags/tag393.xml"/><Relationship Id="rId23" Type="http://schemas.openxmlformats.org/officeDocument/2006/relationships/tags" Target="../tags/tag392.xml"/><Relationship Id="rId22" Type="http://schemas.openxmlformats.org/officeDocument/2006/relationships/tags" Target="../tags/tag391.xml"/><Relationship Id="rId21" Type="http://schemas.openxmlformats.org/officeDocument/2006/relationships/tags" Target="../tags/tag390.xml"/><Relationship Id="rId20" Type="http://schemas.openxmlformats.org/officeDocument/2006/relationships/tags" Target="../tags/tag389.xml"/><Relationship Id="rId2" Type="http://schemas.openxmlformats.org/officeDocument/2006/relationships/tags" Target="../tags/tag372.xml"/><Relationship Id="rId19" Type="http://schemas.openxmlformats.org/officeDocument/2006/relationships/tags" Target="../tags/tag388.xml"/><Relationship Id="rId18" Type="http://schemas.openxmlformats.org/officeDocument/2006/relationships/tags" Target="../tags/tag387.xml"/><Relationship Id="rId17" Type="http://schemas.openxmlformats.org/officeDocument/2006/relationships/tags" Target="../tags/tag386.xml"/><Relationship Id="rId16" Type="http://schemas.openxmlformats.org/officeDocument/2006/relationships/image" Target="../media/image4.png"/><Relationship Id="rId15" Type="http://schemas.openxmlformats.org/officeDocument/2006/relationships/tags" Target="../tags/tag385.xml"/><Relationship Id="rId14" Type="http://schemas.openxmlformats.org/officeDocument/2006/relationships/tags" Target="../tags/tag384.xml"/><Relationship Id="rId13" Type="http://schemas.openxmlformats.org/officeDocument/2006/relationships/tags" Target="../tags/tag383.xml"/><Relationship Id="rId12" Type="http://schemas.openxmlformats.org/officeDocument/2006/relationships/tags" Target="../tags/tag382.xml"/><Relationship Id="rId11" Type="http://schemas.openxmlformats.org/officeDocument/2006/relationships/tags" Target="../tags/tag381.xml"/><Relationship Id="rId101" Type="http://schemas.openxmlformats.org/officeDocument/2006/relationships/notesSlide" Target="../notesSlides/notesSlide25.xml"/><Relationship Id="rId100" Type="http://schemas.openxmlformats.org/officeDocument/2006/relationships/slideLayout" Target="../slideLayouts/slideLayout7.xml"/><Relationship Id="rId10" Type="http://schemas.openxmlformats.org/officeDocument/2006/relationships/tags" Target="../tags/tag380.xml"/><Relationship Id="rId1" Type="http://schemas.openxmlformats.org/officeDocument/2006/relationships/tags" Target="../tags/tag371.xml"/></Relationships>
</file>

<file path=ppt/slides/_rels/slide27.xml.rels><?xml version="1.0" encoding="UTF-8" standalone="yes"?>
<Relationships xmlns="http://schemas.openxmlformats.org/package/2006/relationships"><Relationship Id="rId97" Type="http://schemas.openxmlformats.org/officeDocument/2006/relationships/notesSlide" Target="../notesSlides/notesSlide26.xml"/><Relationship Id="rId96" Type="http://schemas.openxmlformats.org/officeDocument/2006/relationships/slideLayout" Target="../slideLayouts/slideLayout7.xml"/><Relationship Id="rId95" Type="http://schemas.openxmlformats.org/officeDocument/2006/relationships/audio" Target="../media/audio1.wav"/><Relationship Id="rId94" Type="http://schemas.openxmlformats.org/officeDocument/2006/relationships/tags" Target="../tags/tag554.xml"/><Relationship Id="rId93" Type="http://schemas.openxmlformats.org/officeDocument/2006/relationships/tags" Target="../tags/tag553.xml"/><Relationship Id="rId92" Type="http://schemas.openxmlformats.org/officeDocument/2006/relationships/tags" Target="../tags/tag552.xml"/><Relationship Id="rId91" Type="http://schemas.openxmlformats.org/officeDocument/2006/relationships/tags" Target="../tags/tag551.xml"/><Relationship Id="rId90" Type="http://schemas.openxmlformats.org/officeDocument/2006/relationships/tags" Target="../tags/tag550.xml"/><Relationship Id="rId9" Type="http://schemas.openxmlformats.org/officeDocument/2006/relationships/tags" Target="../tags/tag473.xml"/><Relationship Id="rId89" Type="http://schemas.openxmlformats.org/officeDocument/2006/relationships/tags" Target="../tags/tag549.xml"/><Relationship Id="rId88" Type="http://schemas.openxmlformats.org/officeDocument/2006/relationships/tags" Target="../tags/tag548.xml"/><Relationship Id="rId87" Type="http://schemas.openxmlformats.org/officeDocument/2006/relationships/tags" Target="../tags/tag547.xml"/><Relationship Id="rId86" Type="http://schemas.openxmlformats.org/officeDocument/2006/relationships/tags" Target="../tags/tag546.xml"/><Relationship Id="rId85" Type="http://schemas.openxmlformats.org/officeDocument/2006/relationships/tags" Target="../tags/tag545.xml"/><Relationship Id="rId84" Type="http://schemas.openxmlformats.org/officeDocument/2006/relationships/tags" Target="../tags/tag544.xml"/><Relationship Id="rId83" Type="http://schemas.openxmlformats.org/officeDocument/2006/relationships/tags" Target="../tags/tag543.xml"/><Relationship Id="rId82" Type="http://schemas.openxmlformats.org/officeDocument/2006/relationships/tags" Target="../tags/tag542.xml"/><Relationship Id="rId81" Type="http://schemas.openxmlformats.org/officeDocument/2006/relationships/tags" Target="../tags/tag541.xml"/><Relationship Id="rId80" Type="http://schemas.openxmlformats.org/officeDocument/2006/relationships/image" Target="../media/image7.GIF"/><Relationship Id="rId8" Type="http://schemas.openxmlformats.org/officeDocument/2006/relationships/tags" Target="../tags/tag472.xml"/><Relationship Id="rId79" Type="http://schemas.openxmlformats.org/officeDocument/2006/relationships/tags" Target="../tags/tag540.xml"/><Relationship Id="rId78" Type="http://schemas.openxmlformats.org/officeDocument/2006/relationships/image" Target="../media/image6.GIF"/><Relationship Id="rId77" Type="http://schemas.openxmlformats.org/officeDocument/2006/relationships/tags" Target="../tags/tag539.xml"/><Relationship Id="rId76" Type="http://schemas.openxmlformats.org/officeDocument/2006/relationships/image" Target="../media/image5.GIF"/><Relationship Id="rId75" Type="http://schemas.openxmlformats.org/officeDocument/2006/relationships/tags" Target="../tags/tag538.xml"/><Relationship Id="rId74" Type="http://schemas.openxmlformats.org/officeDocument/2006/relationships/tags" Target="../tags/tag537.xml"/><Relationship Id="rId73" Type="http://schemas.openxmlformats.org/officeDocument/2006/relationships/tags" Target="../tags/tag536.xml"/><Relationship Id="rId72" Type="http://schemas.openxmlformats.org/officeDocument/2006/relationships/tags" Target="../tags/tag535.xml"/><Relationship Id="rId71" Type="http://schemas.openxmlformats.org/officeDocument/2006/relationships/tags" Target="../tags/tag534.xml"/><Relationship Id="rId70" Type="http://schemas.openxmlformats.org/officeDocument/2006/relationships/tags" Target="../tags/tag533.xml"/><Relationship Id="rId7" Type="http://schemas.openxmlformats.org/officeDocument/2006/relationships/tags" Target="../tags/tag471.xml"/><Relationship Id="rId69" Type="http://schemas.openxmlformats.org/officeDocument/2006/relationships/tags" Target="../tags/tag532.xml"/><Relationship Id="rId68" Type="http://schemas.openxmlformats.org/officeDocument/2006/relationships/tags" Target="../tags/tag531.xml"/><Relationship Id="rId67" Type="http://schemas.openxmlformats.org/officeDocument/2006/relationships/tags" Target="../tags/tag530.xml"/><Relationship Id="rId66" Type="http://schemas.openxmlformats.org/officeDocument/2006/relationships/tags" Target="../tags/tag529.xml"/><Relationship Id="rId65" Type="http://schemas.openxmlformats.org/officeDocument/2006/relationships/tags" Target="../tags/tag528.xml"/><Relationship Id="rId64" Type="http://schemas.openxmlformats.org/officeDocument/2006/relationships/tags" Target="../tags/tag527.xml"/><Relationship Id="rId63" Type="http://schemas.openxmlformats.org/officeDocument/2006/relationships/tags" Target="../tags/tag526.xml"/><Relationship Id="rId62" Type="http://schemas.openxmlformats.org/officeDocument/2006/relationships/tags" Target="../tags/tag525.xml"/><Relationship Id="rId61" Type="http://schemas.openxmlformats.org/officeDocument/2006/relationships/tags" Target="../tags/tag524.xml"/><Relationship Id="rId60" Type="http://schemas.openxmlformats.org/officeDocument/2006/relationships/tags" Target="../tags/tag523.xml"/><Relationship Id="rId6" Type="http://schemas.openxmlformats.org/officeDocument/2006/relationships/tags" Target="../tags/tag470.xml"/><Relationship Id="rId59" Type="http://schemas.openxmlformats.org/officeDocument/2006/relationships/tags" Target="../tags/tag522.xml"/><Relationship Id="rId58" Type="http://schemas.openxmlformats.org/officeDocument/2006/relationships/tags" Target="../tags/tag521.xml"/><Relationship Id="rId57" Type="http://schemas.openxmlformats.org/officeDocument/2006/relationships/tags" Target="../tags/tag520.xml"/><Relationship Id="rId56" Type="http://schemas.openxmlformats.org/officeDocument/2006/relationships/tags" Target="../tags/tag519.xml"/><Relationship Id="rId55" Type="http://schemas.openxmlformats.org/officeDocument/2006/relationships/tags" Target="../tags/tag518.xml"/><Relationship Id="rId54" Type="http://schemas.openxmlformats.org/officeDocument/2006/relationships/tags" Target="../tags/tag517.xml"/><Relationship Id="rId53" Type="http://schemas.openxmlformats.org/officeDocument/2006/relationships/tags" Target="../tags/tag516.xml"/><Relationship Id="rId52" Type="http://schemas.openxmlformats.org/officeDocument/2006/relationships/tags" Target="../tags/tag515.xml"/><Relationship Id="rId51" Type="http://schemas.openxmlformats.org/officeDocument/2006/relationships/tags" Target="../tags/tag514.xml"/><Relationship Id="rId50" Type="http://schemas.openxmlformats.org/officeDocument/2006/relationships/tags" Target="../tags/tag513.xml"/><Relationship Id="rId5" Type="http://schemas.openxmlformats.org/officeDocument/2006/relationships/tags" Target="../tags/tag469.xml"/><Relationship Id="rId49" Type="http://schemas.openxmlformats.org/officeDocument/2006/relationships/tags" Target="../tags/tag512.xml"/><Relationship Id="rId48" Type="http://schemas.openxmlformats.org/officeDocument/2006/relationships/tags" Target="../tags/tag511.xml"/><Relationship Id="rId47" Type="http://schemas.openxmlformats.org/officeDocument/2006/relationships/tags" Target="../tags/tag510.xml"/><Relationship Id="rId46" Type="http://schemas.openxmlformats.org/officeDocument/2006/relationships/tags" Target="../tags/tag509.xml"/><Relationship Id="rId45" Type="http://schemas.openxmlformats.org/officeDocument/2006/relationships/tags" Target="../tags/tag508.xml"/><Relationship Id="rId44" Type="http://schemas.openxmlformats.org/officeDocument/2006/relationships/tags" Target="../tags/tag507.xml"/><Relationship Id="rId43" Type="http://schemas.openxmlformats.org/officeDocument/2006/relationships/tags" Target="../tags/tag506.xml"/><Relationship Id="rId42" Type="http://schemas.openxmlformats.org/officeDocument/2006/relationships/tags" Target="../tags/tag505.xml"/><Relationship Id="rId41" Type="http://schemas.openxmlformats.org/officeDocument/2006/relationships/tags" Target="../tags/tag504.xml"/><Relationship Id="rId40" Type="http://schemas.openxmlformats.org/officeDocument/2006/relationships/tags" Target="../tags/tag503.xml"/><Relationship Id="rId4" Type="http://schemas.openxmlformats.org/officeDocument/2006/relationships/tags" Target="../tags/tag468.xml"/><Relationship Id="rId39" Type="http://schemas.openxmlformats.org/officeDocument/2006/relationships/tags" Target="../tags/tag502.xml"/><Relationship Id="rId38" Type="http://schemas.openxmlformats.org/officeDocument/2006/relationships/tags" Target="../tags/tag501.xml"/><Relationship Id="rId37" Type="http://schemas.openxmlformats.org/officeDocument/2006/relationships/tags" Target="../tags/tag500.xml"/><Relationship Id="rId36" Type="http://schemas.openxmlformats.org/officeDocument/2006/relationships/tags" Target="../tags/tag499.xml"/><Relationship Id="rId35" Type="http://schemas.openxmlformats.org/officeDocument/2006/relationships/tags" Target="../tags/tag498.xml"/><Relationship Id="rId34" Type="http://schemas.openxmlformats.org/officeDocument/2006/relationships/tags" Target="../tags/tag497.xml"/><Relationship Id="rId33" Type="http://schemas.openxmlformats.org/officeDocument/2006/relationships/tags" Target="../tags/tag496.xml"/><Relationship Id="rId32" Type="http://schemas.openxmlformats.org/officeDocument/2006/relationships/tags" Target="../tags/tag495.xml"/><Relationship Id="rId31" Type="http://schemas.openxmlformats.org/officeDocument/2006/relationships/tags" Target="../tags/tag494.xml"/><Relationship Id="rId30" Type="http://schemas.openxmlformats.org/officeDocument/2006/relationships/tags" Target="../tags/tag493.xml"/><Relationship Id="rId3" Type="http://schemas.openxmlformats.org/officeDocument/2006/relationships/tags" Target="../tags/tag467.xml"/><Relationship Id="rId29" Type="http://schemas.openxmlformats.org/officeDocument/2006/relationships/tags" Target="../tags/tag492.xml"/><Relationship Id="rId28" Type="http://schemas.openxmlformats.org/officeDocument/2006/relationships/tags" Target="../tags/tag491.xml"/><Relationship Id="rId27" Type="http://schemas.openxmlformats.org/officeDocument/2006/relationships/tags" Target="../tags/tag490.xml"/><Relationship Id="rId26" Type="http://schemas.openxmlformats.org/officeDocument/2006/relationships/tags" Target="../tags/tag489.xml"/><Relationship Id="rId25" Type="http://schemas.openxmlformats.org/officeDocument/2006/relationships/tags" Target="../tags/tag488.xml"/><Relationship Id="rId24" Type="http://schemas.openxmlformats.org/officeDocument/2006/relationships/tags" Target="../tags/tag487.xml"/><Relationship Id="rId23" Type="http://schemas.openxmlformats.org/officeDocument/2006/relationships/tags" Target="../tags/tag486.xml"/><Relationship Id="rId22" Type="http://schemas.openxmlformats.org/officeDocument/2006/relationships/tags" Target="../tags/tag485.xml"/><Relationship Id="rId21" Type="http://schemas.openxmlformats.org/officeDocument/2006/relationships/tags" Target="../tags/tag484.xml"/><Relationship Id="rId20" Type="http://schemas.openxmlformats.org/officeDocument/2006/relationships/tags" Target="../tags/tag483.xml"/><Relationship Id="rId2" Type="http://schemas.openxmlformats.org/officeDocument/2006/relationships/tags" Target="../tags/tag466.xml"/><Relationship Id="rId19" Type="http://schemas.openxmlformats.org/officeDocument/2006/relationships/tags" Target="../tags/tag482.xml"/><Relationship Id="rId18" Type="http://schemas.openxmlformats.org/officeDocument/2006/relationships/tags" Target="../tags/tag481.xml"/><Relationship Id="rId17" Type="http://schemas.openxmlformats.org/officeDocument/2006/relationships/tags" Target="../tags/tag480.xml"/><Relationship Id="rId16" Type="http://schemas.openxmlformats.org/officeDocument/2006/relationships/tags" Target="../tags/tag479.xml"/><Relationship Id="rId15" Type="http://schemas.openxmlformats.org/officeDocument/2006/relationships/image" Target="../media/image4.png"/><Relationship Id="rId14" Type="http://schemas.openxmlformats.org/officeDocument/2006/relationships/tags" Target="../tags/tag478.xml"/><Relationship Id="rId13" Type="http://schemas.openxmlformats.org/officeDocument/2006/relationships/tags" Target="../tags/tag477.xml"/><Relationship Id="rId12" Type="http://schemas.openxmlformats.org/officeDocument/2006/relationships/tags" Target="../tags/tag476.xml"/><Relationship Id="rId11" Type="http://schemas.openxmlformats.org/officeDocument/2006/relationships/tags" Target="../tags/tag475.xml"/><Relationship Id="rId10" Type="http://schemas.openxmlformats.org/officeDocument/2006/relationships/tags" Target="../tags/tag474.xml"/><Relationship Id="rId1" Type="http://schemas.openxmlformats.org/officeDocument/2006/relationships/tags" Target="../tags/tag465.xml"/></Relationships>
</file>

<file path=ppt/slides/_rels/slide28.xml.rels><?xml version="1.0" encoding="UTF-8" standalone="yes"?>
<Relationships xmlns="http://schemas.openxmlformats.org/package/2006/relationships"><Relationship Id="rId98" Type="http://schemas.openxmlformats.org/officeDocument/2006/relationships/notesSlide" Target="../notesSlides/notesSlide27.xml"/><Relationship Id="rId97" Type="http://schemas.openxmlformats.org/officeDocument/2006/relationships/slideLayout" Target="../slideLayouts/slideLayout7.xml"/><Relationship Id="rId96" Type="http://schemas.openxmlformats.org/officeDocument/2006/relationships/audio" Target="../media/audio1.wav"/><Relationship Id="rId95" Type="http://schemas.openxmlformats.org/officeDocument/2006/relationships/tags" Target="../tags/tag645.xml"/><Relationship Id="rId94" Type="http://schemas.openxmlformats.org/officeDocument/2006/relationships/tags" Target="../tags/tag644.xml"/><Relationship Id="rId93" Type="http://schemas.openxmlformats.org/officeDocument/2006/relationships/tags" Target="../tags/tag643.xml"/><Relationship Id="rId92" Type="http://schemas.openxmlformats.org/officeDocument/2006/relationships/tags" Target="../tags/tag642.xml"/><Relationship Id="rId91" Type="http://schemas.openxmlformats.org/officeDocument/2006/relationships/image" Target="../media/image4.png"/><Relationship Id="rId90" Type="http://schemas.openxmlformats.org/officeDocument/2006/relationships/tags" Target="../tags/tag641.xml"/><Relationship Id="rId9" Type="http://schemas.openxmlformats.org/officeDocument/2006/relationships/tags" Target="../tags/tag563.xml"/><Relationship Id="rId89" Type="http://schemas.openxmlformats.org/officeDocument/2006/relationships/tags" Target="../tags/tag640.xml"/><Relationship Id="rId88" Type="http://schemas.openxmlformats.org/officeDocument/2006/relationships/tags" Target="../tags/tag639.xml"/><Relationship Id="rId87" Type="http://schemas.openxmlformats.org/officeDocument/2006/relationships/tags" Target="../tags/tag638.xml"/><Relationship Id="rId86" Type="http://schemas.openxmlformats.org/officeDocument/2006/relationships/tags" Target="../tags/tag637.xml"/><Relationship Id="rId85" Type="http://schemas.openxmlformats.org/officeDocument/2006/relationships/tags" Target="../tags/tag636.xml"/><Relationship Id="rId84" Type="http://schemas.openxmlformats.org/officeDocument/2006/relationships/tags" Target="../tags/tag635.xml"/><Relationship Id="rId83" Type="http://schemas.openxmlformats.org/officeDocument/2006/relationships/tags" Target="../tags/tag634.xml"/><Relationship Id="rId82" Type="http://schemas.openxmlformats.org/officeDocument/2006/relationships/tags" Target="../tags/tag633.xml"/><Relationship Id="rId81" Type="http://schemas.openxmlformats.org/officeDocument/2006/relationships/tags" Target="../tags/tag632.xml"/><Relationship Id="rId80" Type="http://schemas.openxmlformats.org/officeDocument/2006/relationships/tags" Target="../tags/tag631.xml"/><Relationship Id="rId8" Type="http://schemas.openxmlformats.org/officeDocument/2006/relationships/tags" Target="../tags/tag562.xml"/><Relationship Id="rId79" Type="http://schemas.openxmlformats.org/officeDocument/2006/relationships/tags" Target="../tags/tag630.xml"/><Relationship Id="rId78" Type="http://schemas.openxmlformats.org/officeDocument/2006/relationships/tags" Target="../tags/tag629.xml"/><Relationship Id="rId77" Type="http://schemas.openxmlformats.org/officeDocument/2006/relationships/image" Target="../media/image7.GIF"/><Relationship Id="rId76" Type="http://schemas.openxmlformats.org/officeDocument/2006/relationships/tags" Target="../tags/tag628.xml"/><Relationship Id="rId75" Type="http://schemas.openxmlformats.org/officeDocument/2006/relationships/image" Target="../media/image6.GIF"/><Relationship Id="rId74" Type="http://schemas.openxmlformats.org/officeDocument/2006/relationships/tags" Target="../tags/tag627.xml"/><Relationship Id="rId73" Type="http://schemas.openxmlformats.org/officeDocument/2006/relationships/image" Target="../media/image5.GIF"/><Relationship Id="rId72" Type="http://schemas.openxmlformats.org/officeDocument/2006/relationships/tags" Target="../tags/tag626.xml"/><Relationship Id="rId71" Type="http://schemas.openxmlformats.org/officeDocument/2006/relationships/tags" Target="../tags/tag625.xml"/><Relationship Id="rId70" Type="http://schemas.openxmlformats.org/officeDocument/2006/relationships/tags" Target="../tags/tag624.xml"/><Relationship Id="rId7" Type="http://schemas.openxmlformats.org/officeDocument/2006/relationships/tags" Target="../tags/tag561.xml"/><Relationship Id="rId69" Type="http://schemas.openxmlformats.org/officeDocument/2006/relationships/tags" Target="../tags/tag623.xml"/><Relationship Id="rId68" Type="http://schemas.openxmlformats.org/officeDocument/2006/relationships/tags" Target="../tags/tag622.xml"/><Relationship Id="rId67" Type="http://schemas.openxmlformats.org/officeDocument/2006/relationships/tags" Target="../tags/tag621.xml"/><Relationship Id="rId66" Type="http://schemas.openxmlformats.org/officeDocument/2006/relationships/tags" Target="../tags/tag620.xml"/><Relationship Id="rId65" Type="http://schemas.openxmlformats.org/officeDocument/2006/relationships/tags" Target="../tags/tag619.xml"/><Relationship Id="rId64" Type="http://schemas.openxmlformats.org/officeDocument/2006/relationships/tags" Target="../tags/tag618.xml"/><Relationship Id="rId63" Type="http://schemas.openxmlformats.org/officeDocument/2006/relationships/tags" Target="../tags/tag617.xml"/><Relationship Id="rId62" Type="http://schemas.openxmlformats.org/officeDocument/2006/relationships/tags" Target="../tags/tag616.xml"/><Relationship Id="rId61" Type="http://schemas.openxmlformats.org/officeDocument/2006/relationships/tags" Target="../tags/tag615.xml"/><Relationship Id="rId60" Type="http://schemas.openxmlformats.org/officeDocument/2006/relationships/tags" Target="../tags/tag614.xml"/><Relationship Id="rId6" Type="http://schemas.openxmlformats.org/officeDocument/2006/relationships/tags" Target="../tags/tag560.xml"/><Relationship Id="rId59" Type="http://schemas.openxmlformats.org/officeDocument/2006/relationships/tags" Target="../tags/tag613.xml"/><Relationship Id="rId58" Type="http://schemas.openxmlformats.org/officeDocument/2006/relationships/tags" Target="../tags/tag612.xml"/><Relationship Id="rId57" Type="http://schemas.openxmlformats.org/officeDocument/2006/relationships/tags" Target="../tags/tag611.xml"/><Relationship Id="rId56" Type="http://schemas.openxmlformats.org/officeDocument/2006/relationships/tags" Target="../tags/tag610.xml"/><Relationship Id="rId55" Type="http://schemas.openxmlformats.org/officeDocument/2006/relationships/tags" Target="../tags/tag609.xml"/><Relationship Id="rId54" Type="http://schemas.openxmlformats.org/officeDocument/2006/relationships/tags" Target="../tags/tag608.xml"/><Relationship Id="rId53" Type="http://schemas.openxmlformats.org/officeDocument/2006/relationships/tags" Target="../tags/tag607.xml"/><Relationship Id="rId52" Type="http://schemas.openxmlformats.org/officeDocument/2006/relationships/tags" Target="../tags/tag606.xml"/><Relationship Id="rId51" Type="http://schemas.openxmlformats.org/officeDocument/2006/relationships/tags" Target="../tags/tag605.xml"/><Relationship Id="rId50" Type="http://schemas.openxmlformats.org/officeDocument/2006/relationships/tags" Target="../tags/tag604.xml"/><Relationship Id="rId5" Type="http://schemas.openxmlformats.org/officeDocument/2006/relationships/tags" Target="../tags/tag559.xml"/><Relationship Id="rId49" Type="http://schemas.openxmlformats.org/officeDocument/2006/relationships/tags" Target="../tags/tag603.xml"/><Relationship Id="rId48" Type="http://schemas.openxmlformats.org/officeDocument/2006/relationships/tags" Target="../tags/tag602.xml"/><Relationship Id="rId47" Type="http://schemas.openxmlformats.org/officeDocument/2006/relationships/tags" Target="../tags/tag601.xml"/><Relationship Id="rId46" Type="http://schemas.openxmlformats.org/officeDocument/2006/relationships/tags" Target="../tags/tag600.xml"/><Relationship Id="rId45" Type="http://schemas.openxmlformats.org/officeDocument/2006/relationships/tags" Target="../tags/tag599.xml"/><Relationship Id="rId44" Type="http://schemas.openxmlformats.org/officeDocument/2006/relationships/tags" Target="../tags/tag598.xml"/><Relationship Id="rId43" Type="http://schemas.openxmlformats.org/officeDocument/2006/relationships/tags" Target="../tags/tag597.xml"/><Relationship Id="rId42" Type="http://schemas.openxmlformats.org/officeDocument/2006/relationships/tags" Target="../tags/tag596.xml"/><Relationship Id="rId41" Type="http://schemas.openxmlformats.org/officeDocument/2006/relationships/tags" Target="../tags/tag595.xml"/><Relationship Id="rId40" Type="http://schemas.openxmlformats.org/officeDocument/2006/relationships/tags" Target="../tags/tag594.xml"/><Relationship Id="rId4" Type="http://schemas.openxmlformats.org/officeDocument/2006/relationships/tags" Target="../tags/tag558.xml"/><Relationship Id="rId39" Type="http://schemas.openxmlformats.org/officeDocument/2006/relationships/tags" Target="../tags/tag593.xml"/><Relationship Id="rId38" Type="http://schemas.openxmlformats.org/officeDocument/2006/relationships/tags" Target="../tags/tag592.xml"/><Relationship Id="rId37" Type="http://schemas.openxmlformats.org/officeDocument/2006/relationships/tags" Target="../tags/tag591.xml"/><Relationship Id="rId36" Type="http://schemas.openxmlformats.org/officeDocument/2006/relationships/tags" Target="../tags/tag590.xml"/><Relationship Id="rId35" Type="http://schemas.openxmlformats.org/officeDocument/2006/relationships/tags" Target="../tags/tag589.xml"/><Relationship Id="rId34" Type="http://schemas.openxmlformats.org/officeDocument/2006/relationships/tags" Target="../tags/tag588.xml"/><Relationship Id="rId33" Type="http://schemas.openxmlformats.org/officeDocument/2006/relationships/tags" Target="../tags/tag587.xml"/><Relationship Id="rId32" Type="http://schemas.openxmlformats.org/officeDocument/2006/relationships/tags" Target="../tags/tag586.xml"/><Relationship Id="rId31" Type="http://schemas.openxmlformats.org/officeDocument/2006/relationships/tags" Target="../tags/tag585.xml"/><Relationship Id="rId30" Type="http://schemas.openxmlformats.org/officeDocument/2006/relationships/tags" Target="../tags/tag584.xml"/><Relationship Id="rId3" Type="http://schemas.openxmlformats.org/officeDocument/2006/relationships/tags" Target="../tags/tag557.xml"/><Relationship Id="rId29" Type="http://schemas.openxmlformats.org/officeDocument/2006/relationships/tags" Target="../tags/tag583.xml"/><Relationship Id="rId28" Type="http://schemas.openxmlformats.org/officeDocument/2006/relationships/tags" Target="../tags/tag582.xml"/><Relationship Id="rId27" Type="http://schemas.openxmlformats.org/officeDocument/2006/relationships/tags" Target="../tags/tag581.xml"/><Relationship Id="rId26" Type="http://schemas.openxmlformats.org/officeDocument/2006/relationships/tags" Target="../tags/tag580.xml"/><Relationship Id="rId25" Type="http://schemas.openxmlformats.org/officeDocument/2006/relationships/tags" Target="../tags/tag579.xml"/><Relationship Id="rId24" Type="http://schemas.openxmlformats.org/officeDocument/2006/relationships/tags" Target="../tags/tag578.xml"/><Relationship Id="rId23" Type="http://schemas.openxmlformats.org/officeDocument/2006/relationships/tags" Target="../tags/tag577.xml"/><Relationship Id="rId22" Type="http://schemas.openxmlformats.org/officeDocument/2006/relationships/tags" Target="../tags/tag576.xml"/><Relationship Id="rId21" Type="http://schemas.openxmlformats.org/officeDocument/2006/relationships/tags" Target="../tags/tag575.xml"/><Relationship Id="rId20" Type="http://schemas.openxmlformats.org/officeDocument/2006/relationships/tags" Target="../tags/tag574.xml"/><Relationship Id="rId2" Type="http://schemas.openxmlformats.org/officeDocument/2006/relationships/tags" Target="../tags/tag556.xml"/><Relationship Id="rId19" Type="http://schemas.openxmlformats.org/officeDocument/2006/relationships/tags" Target="../tags/tag573.xml"/><Relationship Id="rId18" Type="http://schemas.openxmlformats.org/officeDocument/2006/relationships/tags" Target="../tags/tag572.xml"/><Relationship Id="rId17" Type="http://schemas.openxmlformats.org/officeDocument/2006/relationships/tags" Target="../tags/tag571.xml"/><Relationship Id="rId16" Type="http://schemas.openxmlformats.org/officeDocument/2006/relationships/tags" Target="../tags/tag570.xml"/><Relationship Id="rId15" Type="http://schemas.openxmlformats.org/officeDocument/2006/relationships/tags" Target="../tags/tag569.xml"/><Relationship Id="rId14" Type="http://schemas.openxmlformats.org/officeDocument/2006/relationships/tags" Target="../tags/tag568.xml"/><Relationship Id="rId13" Type="http://schemas.openxmlformats.org/officeDocument/2006/relationships/tags" Target="../tags/tag567.xml"/><Relationship Id="rId12" Type="http://schemas.openxmlformats.org/officeDocument/2006/relationships/tags" Target="../tags/tag566.xml"/><Relationship Id="rId11" Type="http://schemas.openxmlformats.org/officeDocument/2006/relationships/tags" Target="../tags/tag565.xml"/><Relationship Id="rId10" Type="http://schemas.openxmlformats.org/officeDocument/2006/relationships/tags" Target="../tags/tag564.xml"/><Relationship Id="rId1" Type="http://schemas.openxmlformats.org/officeDocument/2006/relationships/tags" Target="../tags/tag55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/>
            <a:r>
              <a:rPr lang="en-US" sz="2400" dirty="0" smtClean="0"/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 LÒNG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Phạm Ngũ Lão</a:t>
            </a:r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02235"/>
            <a:ext cx="3429000" cy="675576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9000" y="91440"/>
            <a:ext cx="5715000" cy="676656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29704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9706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39353"/>
            <a:ext cx="3429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  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5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29718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3200"/>
              <a:t>Khỏe khoắn, mang âm hưởng hào hùng </a:t>
            </a:r>
            <a:endParaRPr lang="en-US" sz="3200">
              <a:sym typeface="Wingdings" panose="05000000000000000000" pitchFamily="2" charset="2"/>
            </a:endParaRPr>
          </a:p>
        </p:txBody>
      </p:sp>
      <p:sp>
        <p:nvSpPr>
          <p:cNvPr id="16" name="Rectangle 3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1450" y="2896235"/>
            <a:ext cx="28917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3200"/>
              <a:t>* Giọng điệu:</a:t>
            </a:r>
            <a:endParaRPr lang="en-US" sz="3200">
              <a:sym typeface="Wingdings" panose="05000000000000000000" pitchFamily="2" charset="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500"/>
            <a:ext cx="3429000" cy="67945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30725" name="Rectangle 3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0727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0728" name="Rectangle 3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39353"/>
            <a:ext cx="3429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  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9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276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Hình ảnh: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30730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8194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Giọng điệu: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2" name="AutoShap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63500"/>
            <a:ext cx="5715000" cy="67945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4572000"/>
            <a:ext cx="640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cs typeface="Times New Roman" panose="02020603050405020304" pitchFamily="18" charset="0"/>
              </a:rPr>
              <a:t>Múa giáo non sông trải mấy thu,</a:t>
            </a:r>
            <a:endParaRPr lang="en-US" sz="280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81400" y="2259013"/>
            <a:ext cx="6705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cs typeface="Times New Roman" panose="02020603050405020304" pitchFamily="18" charset="0"/>
              </a:rPr>
              <a:t>Hoành sóc giang sơn kháp kỷ thu,</a:t>
            </a:r>
            <a:endParaRPr lang="en-US" sz="280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81400" y="2438400"/>
            <a:ext cx="5486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i="1">
                <a:cs typeface="Times New Roman" panose="02020603050405020304" pitchFamily="18" charset="0"/>
              </a:rPr>
              <a:t>Cầm ngang ngọn giáo gìn giữ </a:t>
            </a:r>
            <a:endParaRPr lang="en-US" sz="2800" i="1"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sz="2800" i="1">
                <a:cs typeface="Times New Roman" panose="02020603050405020304" pitchFamily="18" charset="0"/>
              </a:rPr>
              <a:t>non sông đã mấy thu</a:t>
            </a:r>
            <a:endParaRPr lang="en-US" sz="2800" i="1">
              <a:cs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676400"/>
            <a:ext cx="214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FontTx/>
              <a:buAutoNum type="arabicPeriod"/>
              <a:tabLst>
                <a:tab pos="457200" algn="l"/>
              </a:tabLst>
            </a:pPr>
            <a:r>
              <a:rPr lang="en-US" sz="2400">
                <a:solidFill>
                  <a:srgbClr val="FFFFCC"/>
                </a:solidFill>
                <a:latin typeface=".VnArial" pitchFamily="34" charset="0"/>
              </a:rPr>
              <a:t>Hai c©u ®Çu</a:t>
            </a:r>
            <a:endParaRPr lang="en-US" sz="2400">
              <a:solidFill>
                <a:srgbClr val="FFFFCC"/>
              </a:solidFill>
              <a:latin typeface=".VnArial" pitchFamily="34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057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CC"/>
                </a:solidFill>
              </a:rPr>
              <a:t>2. Hai c©u cuèi</a:t>
            </a:r>
            <a:endParaRPr lang="en-US" sz="2400">
              <a:solidFill>
                <a:srgbClr val="FFFFCC"/>
              </a:solidFill>
            </a:endParaRPr>
          </a:p>
        </p:txBody>
      </p:sp>
      <p:pic>
        <p:nvPicPr>
          <p:cNvPr id="45076" name="Picture 20" descr="Cuoi Ngua cam Gi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443388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Cuoi Ngua cam Gi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5637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255"/>
            <a:ext cx="3429000" cy="684974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38525" y="89535"/>
            <a:ext cx="5715000" cy="676846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32776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2778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2779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384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32780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276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Hình ảnh: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32781" name="Rectangle 3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28194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Giọng điệu: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7" name="Rectangle 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381000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- Hình ảnh người tráng sĩ: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8" name="Rectangle 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9906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+ Hành động: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3" name="Rectangle 3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3800" y="24892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+ Bối cảnh xuất hiện: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4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86200" y="3429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886200" y="3733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3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29100" y="3159443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i="1"/>
              <a:t>non sông:</a:t>
            </a:r>
            <a:endParaRPr lang="en-US" sz="2800" i="1"/>
          </a:p>
        </p:txBody>
      </p:sp>
      <p:sp>
        <p:nvSpPr>
          <p:cNvPr id="21" name="Rectangle 3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4114483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i="1"/>
              <a:t>trải</a:t>
            </a:r>
            <a:r>
              <a:rPr lang="en-US" sz="2800"/>
              <a:t> </a:t>
            </a:r>
            <a:r>
              <a:rPr lang="en-US" sz="2800" i="1"/>
              <a:t>mấy thu</a:t>
            </a:r>
            <a:r>
              <a:rPr lang="en-US" sz="2800" i="1">
                <a:sym typeface="Wingdings" panose="05000000000000000000" pitchFamily="2" charset="2"/>
              </a:rPr>
              <a:t>:</a:t>
            </a:r>
            <a:endParaRPr lang="en-US" sz="2800" i="1"/>
          </a:p>
        </p:txBody>
      </p:sp>
      <p:sp>
        <p:nvSpPr>
          <p:cNvPr id="23" name="Rectangle 3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91200" y="99060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i="1"/>
              <a:t> cầm ngang ngọn giáo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4" name="Rectangle 3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38525" y="1483995"/>
            <a:ext cx="571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-&gt; Tư thế hiên ngang, vững chãi, sẵn sàng chiến đấu.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6" name="Rectangle 3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67400" y="3160872"/>
            <a:ext cx="30480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không gian </a:t>
            </a:r>
            <a:endParaRPr lang="en-US" sz="2800" i="1"/>
          </a:p>
          <a:p>
            <a:pPr eaLnBrk="1" hangingPunct="1"/>
            <a:r>
              <a:rPr lang="en-US" sz="2800"/>
              <a:t>rộng lớn, kỳ vĩ  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7" name="Rectangle 3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4115753"/>
            <a:ext cx="3048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thời gian</a:t>
            </a:r>
            <a:r>
              <a:rPr lang="en-US" sz="2800" i="1"/>
              <a:t> </a:t>
            </a:r>
            <a:r>
              <a:rPr lang="en-US" sz="2800"/>
              <a:t>dài lâu 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9" name="Oval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33800" y="4648200"/>
            <a:ext cx="5108575" cy="2292985"/>
          </a:xfrm>
          <a:prstGeom prst="ellipse">
            <a:avLst/>
          </a:prstGeom>
          <a:solidFill>
            <a:schemeClr val="lt1"/>
          </a:solidFill>
          <a:ln w="127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3" grpId="0"/>
      <p:bldP spid="14" grpId="0" bldLvl="0" animBg="1"/>
      <p:bldP spid="19" grpId="0" bldLvl="0" animBg="1"/>
      <p:bldP spid="20" grpId="0"/>
      <p:bldP spid="21" grpId="0"/>
      <p:bldP spid="23" grpId="0"/>
      <p:bldP spid="24" grpId="0"/>
      <p:bldP spid="26" grpId="0"/>
      <p:bldP spid="27" grpId="0"/>
      <p:bldP spid="2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0010"/>
            <a:ext cx="3429000" cy="677799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33797" name="Rectangle 3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3799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3800" name="Rectangle 3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384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9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276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Hình ảnh: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33802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8194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Giọng điệu: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2" name="AutoShap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80010"/>
            <a:ext cx="5533390" cy="677799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9683" y="4495483"/>
            <a:ext cx="640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cs typeface="Times New Roman" panose="02020603050405020304" pitchFamily="18" charset="0"/>
              </a:rPr>
              <a:t>Ba quân khí mạnh nuốt trôi trâu.</a:t>
            </a:r>
            <a:endParaRPr lang="en-US" sz="280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9188" y="2173288"/>
            <a:ext cx="59420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cs typeface="Times New Roman" panose="02020603050405020304" pitchFamily="18" charset="0"/>
              </a:rPr>
              <a:t>Tam quân tì hổ khí thôn ngưu</a:t>
            </a:r>
            <a:endParaRPr lang="en-US" sz="280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87763" y="3135313"/>
            <a:ext cx="51974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Ba quân như hổ báo, khí thế</a:t>
            </a:r>
            <a:endParaRPr lang="en-US" sz="2800"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hùng dũng nuốt trôi trâu</a:t>
            </a:r>
            <a:endParaRPr lang="en-US" sz="2800">
              <a:cs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29540"/>
            <a:ext cx="3429000" cy="672846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34821" name="Rectangle 3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4823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4824" name="Rectangle 3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384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9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276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Hình ảnh: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34826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8194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Giọng điệu: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2" name="AutoShap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100330"/>
            <a:ext cx="5715000" cy="675767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28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9188" y="2173288"/>
            <a:ext cx="594201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- Hình ảnh: </a:t>
            </a:r>
            <a:r>
              <a:rPr lang="en-US" sz="2800" i="1"/>
              <a:t>Ba quân</a:t>
            </a:r>
            <a:r>
              <a:rPr lang="en-US" sz="2800"/>
              <a:t> - quân 		     đội nhà Trần</a:t>
            </a:r>
            <a:r>
              <a:rPr lang="en-US" sz="2800" i="1"/>
              <a:t> </a:t>
            </a:r>
            <a:r>
              <a:rPr lang="en-US" sz="2800"/>
              <a:t>: </a:t>
            </a:r>
            <a:r>
              <a:rPr lang="en-US" sz="2800" b="0"/>
              <a:t>Có 2 cách hiểu:</a:t>
            </a:r>
            <a:endParaRPr lang="en-US" sz="2800" b="0"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87763" y="3135313"/>
            <a:ext cx="5197475" cy="31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+ </a:t>
            </a:r>
            <a:r>
              <a:rPr lang="en-US" sz="2400" b="0">
                <a:cs typeface="Times New Roman" panose="02020603050405020304" pitchFamily="18" charset="0"/>
              </a:rPr>
              <a:t>Ba quân như hổ báo, khí thế hùng mạnh có thể nuốt trôi trâu</a:t>
            </a:r>
            <a:endParaRPr lang="en-US" sz="2400" b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i="1">
                <a:cs typeface="Times New Roman" panose="02020603050405020304" pitchFamily="18" charset="0"/>
              </a:rPr>
              <a:t>+</a:t>
            </a:r>
            <a:r>
              <a:rPr lang="en-US" sz="2400" b="0" i="1">
                <a:cs typeface="Times New Roman" panose="02020603050405020304" pitchFamily="18" charset="0"/>
              </a:rPr>
              <a:t> </a:t>
            </a:r>
            <a:r>
              <a:rPr lang="en-US" sz="2400" b="0">
                <a:cs typeface="Times New Roman" panose="02020603050405020304" pitchFamily="18" charset="0"/>
              </a:rPr>
              <a:t>Ba quân như hổ báo, khí thế hùng dũng xông lên đến trời làm át làm mờ sao Ngưu</a:t>
            </a:r>
            <a:endParaRPr lang="en-US" sz="2400" b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i="1">
                <a:cs typeface="Times New Roman" panose="02020603050405020304" pitchFamily="18" charset="0"/>
              </a:rPr>
              <a:t>=&gt;</a:t>
            </a:r>
            <a:r>
              <a:rPr lang="en-US" sz="2400">
                <a:cs typeface="Times New Roman" panose="02020603050405020304" pitchFamily="18" charset="0"/>
              </a:rPr>
              <a:t>Hình ảnh ba quân: tiền quân, hậu quân, trung quân.</a:t>
            </a:r>
            <a:endParaRPr lang="en-US" sz="240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99695"/>
            <a:ext cx="3429000" cy="675830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99695"/>
            <a:ext cx="5715000" cy="675830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5848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5850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5851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384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35852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535363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Hình ảnh: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35853" name="Rectangle 3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2925763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Giọng điệu: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7" name="Rectangle 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0" y="380841"/>
            <a:ext cx="5029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- Nghệ thuật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3" name="Rectangle 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7965" y="2633028"/>
            <a:ext cx="435483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/>
              <a:t>+ Cường điệu:</a:t>
            </a:r>
            <a:endParaRPr lang="en-US" sz="2800"/>
          </a:p>
          <a:p>
            <a:pPr eaLnBrk="1" hangingPunct="1"/>
            <a:r>
              <a:rPr lang="en-US" sz="2800"/>
              <a:t>   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1" name="Rectangle 3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82415" y="3123883"/>
            <a:ext cx="474535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/>
              <a:t>-&gt; Hùng khí dũng mãnh -</a:t>
            </a:r>
            <a:r>
              <a:rPr lang="en-US" sz="2800">
                <a:solidFill>
                  <a:srgbClr val="00B05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sục sôi khí thế quyết chiến, quyết thắng</a:t>
            </a:r>
            <a:endParaRPr 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/>
              <a:t> 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3" name="Rectangle 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86200" y="1067753"/>
            <a:ext cx="2971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+ So sánh:</a:t>
            </a:r>
            <a:endParaRPr lang="en-US" sz="2800" i="1">
              <a:sym typeface="Wingdings" panose="05000000000000000000" pitchFamily="2" charset="2"/>
            </a:endParaRPr>
          </a:p>
        </p:txBody>
      </p:sp>
      <p:sp>
        <p:nvSpPr>
          <p:cNvPr id="24" name="Rectangle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00800" y="2667953"/>
            <a:ext cx="3124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i="1"/>
              <a:t>nuốt trôi trâu</a:t>
            </a:r>
            <a:endParaRPr lang="en-US" sz="2800" i="1">
              <a:sym typeface="Wingdings" panose="05000000000000000000" pitchFamily="2" charset="2"/>
            </a:endParaRPr>
          </a:p>
        </p:txBody>
      </p:sp>
      <p:sp>
        <p:nvSpPr>
          <p:cNvPr id="25" name="Rectangle 3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43600" y="108839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i="1"/>
              <a:t>như hổ báo</a:t>
            </a:r>
            <a:r>
              <a:rPr lang="en-US" sz="2800"/>
              <a:t> </a:t>
            </a:r>
            <a:endParaRPr lang="en-US" sz="2800"/>
          </a:p>
        </p:txBody>
      </p:sp>
      <p:sp>
        <p:nvSpPr>
          <p:cNvPr id="28" name="Rectangle 3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66465" y="1677035"/>
            <a:ext cx="561721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/>
              <a:t>   -&gt; Biểu dương sức mạnh vô địch của quân đội nhà Trần</a:t>
            </a:r>
            <a:endParaRPr lang="en-US" sz="2800" i="1">
              <a:sym typeface="Wingdings" panose="05000000000000000000" pitchFamily="2" charset="2"/>
            </a:endParaRPr>
          </a:p>
        </p:txBody>
      </p:sp>
      <p:sp>
        <p:nvSpPr>
          <p:cNvPr id="29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25875" y="4572000"/>
            <a:ext cx="5257800" cy="20078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buFont typeface="Symbol" panose="05050102010706020507"/>
              <a:buChar char="Þ"/>
              <a:defRPr/>
            </a:pP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Symbol" panose="05050102010706020507"/>
              <a:buChar char="Þ"/>
              <a:defRPr/>
            </a:pP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21" grpId="0"/>
      <p:bldP spid="23" grpId="0"/>
      <p:bldP spid="24" grpId="0"/>
      <p:bldP spid="25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30810"/>
            <a:ext cx="3429000" cy="672719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9000" y="1143000"/>
            <a:ext cx="5715000" cy="57150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36872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6874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6875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39353"/>
            <a:ext cx="3429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  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1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54610"/>
            <a:ext cx="5943600" cy="6879590"/>
          </a:xfrm>
          <a:prstGeom prst="verticalScroll">
            <a:avLst>
              <a:gd name="adj" fmla="val 11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>
                <a:solidFill>
                  <a:srgbClr val="000066"/>
                </a:solidFill>
                <a:cs typeface="Times New Roman" panose="02020603050405020304" pitchFamily="18" charset="0"/>
              </a:rPr>
              <a:t>Hình tượng người </a:t>
            </a:r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>
                <a:solidFill>
                  <a:srgbClr val="000066"/>
                </a:solidFill>
                <a:cs typeface="Times New Roman" panose="02020603050405020304" pitchFamily="18" charset="0"/>
              </a:rPr>
              <a:t>anh hùng vệ quốc mang</a:t>
            </a:r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>
                <a:solidFill>
                  <a:srgbClr val="000066"/>
                </a:solidFill>
                <a:cs typeface="Times New Roman" panose="02020603050405020304" pitchFamily="18" charset="0"/>
              </a:rPr>
              <a:t> tầm vóc vũ trụ được </a:t>
            </a:r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>
                <a:solidFill>
                  <a:srgbClr val="000066"/>
                </a:solidFill>
                <a:cs typeface="Times New Roman" panose="02020603050405020304" pitchFamily="18" charset="0"/>
              </a:rPr>
              <a:t>lồng trong hình tượng </a:t>
            </a:r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>
                <a:solidFill>
                  <a:srgbClr val="000066"/>
                </a:solidFill>
                <a:cs typeface="Times New Roman" panose="02020603050405020304" pitchFamily="18" charset="0"/>
              </a:rPr>
              <a:t>Ba quân, tạo nên</a:t>
            </a:r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>
                <a:solidFill>
                  <a:srgbClr val="000066"/>
                </a:solidFill>
                <a:cs typeface="Times New Roman" panose="02020603050405020304" pitchFamily="18" charset="0"/>
              </a:rPr>
              <a:t> bức tranh toàn cảnh</a:t>
            </a:r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>
                <a:solidFill>
                  <a:srgbClr val="000066"/>
                </a:solidFill>
                <a:cs typeface="Times New Roman" panose="02020603050405020304" pitchFamily="18" charset="0"/>
              </a:rPr>
              <a:t> về thời đại nhà Trần với </a:t>
            </a:r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>
                <a:solidFill>
                  <a:srgbClr val="000066"/>
                </a:solidFill>
                <a:cs typeface="Times New Roman" panose="02020603050405020304" pitchFamily="18" charset="0"/>
              </a:rPr>
              <a:t>“Hào khí Đông A”.</a:t>
            </a:r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99695"/>
            <a:ext cx="3429000" cy="675830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9000" y="99695"/>
            <a:ext cx="5715000" cy="675830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37896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7898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7899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384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5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3073400"/>
            <a:ext cx="487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/>
              <a:t>Trầm lắng, suy tư </a:t>
            </a:r>
            <a:endParaRPr lang="en-US" sz="3200"/>
          </a:p>
          <a:p>
            <a:pPr eaLnBrk="1" hangingPunct="1"/>
            <a:r>
              <a:rPr lang="en-US" sz="3200"/>
              <a:t>-&gt; Nỗi băn khoăn, trăn trở</a:t>
            </a:r>
            <a:endParaRPr lang="en-US" sz="3200">
              <a:sym typeface="Wingdings" panose="05000000000000000000" pitchFamily="2" charset="2"/>
            </a:endParaRPr>
          </a:p>
        </p:txBody>
      </p:sp>
      <p:sp>
        <p:nvSpPr>
          <p:cNvPr id="30733" name="Rectangle 3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29718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2. Hai câu thơ sau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2" name="Rectangle 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35052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/>
              <a:t>* Giọng điệu:</a:t>
            </a:r>
            <a:endParaRPr lang="en-US" sz="3200">
              <a:sym typeface="Wingdings" panose="05000000000000000000" pitchFamily="2" charset="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73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2070"/>
            <a:ext cx="3429000" cy="680593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38917" name="Rectangle 3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8919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8920" name="Rectangle 3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384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38921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8194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Giọng điệu: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2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9000" y="91440"/>
            <a:ext cx="5715000" cy="676656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2362200"/>
            <a:ext cx="5943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cs typeface="Times New Roman" panose="02020603050405020304" pitchFamily="18" charset="0"/>
              </a:rPr>
              <a:t>Công danh nam tử còn vương nợ,</a:t>
            </a:r>
            <a:endParaRPr lang="en-US" sz="280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cs typeface="Times New Roman" panose="02020603050405020304" pitchFamily="18" charset="0"/>
              </a:rPr>
              <a:t>Luống thẹn tai nghe chuyện Vũ Hầu</a:t>
            </a:r>
            <a:endParaRPr lang="en-US" sz="280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-38100" y="3292475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Nỗi lòng tác giả :</a:t>
            </a:r>
            <a:endParaRPr lang="en-US" sz="2800">
              <a:sym typeface="Wingdings" panose="05000000000000000000" pitchFamily="2" charset="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3020"/>
            <a:ext cx="3352800" cy="682498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0960"/>
            <a:ext cx="5791200" cy="679704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20488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73025" y="2133283"/>
            <a:ext cx="36855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/>
              <a:t> 1.Tác giả (1255-1320)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0490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524000"/>
            <a:ext cx="36125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 Tìm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9467" name="Text Box 4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12515" y="1752283"/>
            <a:ext cx="5486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/>
              <a:t> Phạm Ngũ Lão người ở tỉnh Hưng Yên. Là danh tướng thời Trần với nhiều công lao to lớn trong cuộc kháng chiến chống giặc Mông </a:t>
            </a:r>
            <a:r>
              <a:rPr lang="en-US" sz="2800">
                <a:sym typeface="+mn-ea"/>
              </a:rPr>
              <a:t>Nguyên.</a:t>
            </a:r>
            <a:r>
              <a:rPr lang="en-US" sz="2800"/>
              <a:t> </a:t>
            </a:r>
            <a:endParaRPr lang="en-US" sz="2800"/>
          </a:p>
          <a:p>
            <a:pPr eaLnBrk="1" hangingPunct="1"/>
            <a:endParaRPr lang="en-US" sz="2800"/>
          </a:p>
        </p:txBody>
      </p:sp>
      <p:sp>
        <p:nvSpPr>
          <p:cNvPr id="9" name="Title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657600" y="3733800"/>
            <a:ext cx="5486400" cy="1752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Sáng tác: </a:t>
            </a:r>
            <a:r>
              <a:rPr lang="en-US" sz="2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Hoài, Viếng Thượng tướng quốc công Hưng Đạo đại vương</a:t>
            </a:r>
            <a:endParaRPr lang="en-US" sz="2800" b="1" i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28270"/>
            <a:ext cx="3429000" cy="672973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9000" y="82550"/>
            <a:ext cx="5715000" cy="677545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39944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9946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9947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384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5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12827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/>
              <a:t>- Quan niệm về </a:t>
            </a:r>
            <a:r>
              <a:rPr lang="en-US" sz="3200" i="1"/>
              <a:t>nợ công danh</a:t>
            </a:r>
            <a:r>
              <a:rPr lang="en-US" sz="3200"/>
              <a:t>:</a:t>
            </a:r>
            <a:endParaRPr lang="en-US" sz="3200">
              <a:sym typeface="Wingdings" panose="05000000000000000000" pitchFamily="2" charset="2"/>
            </a:endParaRPr>
          </a:p>
        </p:txBody>
      </p:sp>
      <p:sp>
        <p:nvSpPr>
          <p:cNvPr id="39949" name="Rectangle 3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29718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2. Hai câu thơ sau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39950" name="Rectangle 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3535363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Giọng điệu: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3" name="Rectangle 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4068763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Nỗi lòng tác giả 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5883" y="609600"/>
            <a:ext cx="228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cs typeface="Times New Roman" panose="02020603050405020304" pitchFamily="18" charset="0"/>
              </a:rPr>
              <a:t>+ </a:t>
            </a:r>
            <a:r>
              <a:rPr lang="en-US" sz="3200" i="1">
                <a:cs typeface="Times New Roman" panose="02020603050405020304" pitchFamily="18" charset="0"/>
              </a:rPr>
              <a:t>Công</a:t>
            </a:r>
            <a:r>
              <a:rPr lang="en-US" sz="2600" i="1">
                <a:cs typeface="Times New Roman" panose="02020603050405020304" pitchFamily="18" charset="0"/>
              </a:rPr>
              <a:t> danh:</a:t>
            </a:r>
            <a:endParaRPr lang="en-US" sz="2600" i="1">
              <a:cs typeface="Times New Roman" panose="02020603050405020304" pitchFamily="18" charset="0"/>
            </a:endParaRPr>
          </a:p>
        </p:txBody>
      </p:sp>
      <p:sp>
        <p:nvSpPr>
          <p:cNvPr id="2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267200" y="1314450"/>
            <a:ext cx="46863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1524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8200" y="10668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Lập công: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72200" y="1066800"/>
            <a:ext cx="35814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làm nên sự nghiệp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1547495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Lập danh: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86500" y="1547495"/>
            <a:ext cx="3352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để lại tiếng thơm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733800" y="1889125"/>
            <a:ext cx="548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  <a:sym typeface="Wingdings" panose="05000000000000000000" pitchFamily="2" charset="2"/>
              </a:rPr>
              <a:t> Lý tưởng sống chung của trang nam nhi thời phong kiến.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95700" y="2667000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cs typeface="Times New Roman" panose="02020603050405020304" pitchFamily="18" charset="0"/>
              </a:rPr>
              <a:t>+ </a:t>
            </a:r>
            <a:r>
              <a:rPr lang="en-US" sz="3200" i="1">
                <a:cs typeface="Times New Roman" panose="02020603050405020304" pitchFamily="18" charset="0"/>
              </a:rPr>
              <a:t>Nợ</a:t>
            </a:r>
            <a:r>
              <a:rPr lang="en-US" sz="2600" i="1">
                <a:cs typeface="Times New Roman" panose="02020603050405020304" pitchFamily="18" charset="0"/>
              </a:rPr>
              <a:t>: </a:t>
            </a:r>
            <a:r>
              <a:rPr lang="en-US" sz="2800">
                <a:cs typeface="Times New Roman" panose="02020603050405020304" pitchFamily="18" charset="0"/>
              </a:rPr>
              <a:t>nghĩa vụ, trách nhiệm của cá nhân với đất nước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3536950"/>
            <a:ext cx="5486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i="1">
                <a:cs typeface="Times New Roman" panose="02020603050405020304" pitchFamily="18" charset="0"/>
                <a:sym typeface="Wingdings" panose="05000000000000000000" pitchFamily="2" charset="2"/>
              </a:rPr>
              <a:t>Công danh </a:t>
            </a:r>
            <a:r>
              <a:rPr lang="en-US" sz="2800">
                <a:cs typeface="Times New Roman" panose="02020603050405020304" pitchFamily="18" charset="0"/>
                <a:sym typeface="Wingdings" panose="05000000000000000000" pitchFamily="2" charset="2"/>
              </a:rPr>
              <a:t>là món </a:t>
            </a:r>
            <a:r>
              <a:rPr lang="en-US" sz="2800" i="1">
                <a:cs typeface="Times New Roman" panose="02020603050405020304" pitchFamily="18" charset="0"/>
                <a:sym typeface="Wingdings" panose="05000000000000000000" pitchFamily="2" charset="2"/>
              </a:rPr>
              <a:t>nợ</a:t>
            </a:r>
            <a:r>
              <a:rPr lang="en-US" sz="2800">
                <a:cs typeface="Times New Roman" panose="02020603050405020304" pitchFamily="18" charset="0"/>
                <a:sym typeface="Wingdings" panose="05000000000000000000" pitchFamily="2" charset="2"/>
              </a:rPr>
              <a:t> phải trả, trả xong </a:t>
            </a:r>
            <a:r>
              <a:rPr lang="en-US" sz="2800" i="1">
                <a:cs typeface="Times New Roman" panose="02020603050405020304" pitchFamily="18" charset="0"/>
                <a:sym typeface="Wingdings" panose="05000000000000000000" pitchFamily="2" charset="2"/>
              </a:rPr>
              <a:t>nợ</a:t>
            </a:r>
            <a:r>
              <a:rPr lang="en-US" sz="2800">
                <a:cs typeface="Times New Roman" panose="02020603050405020304" pitchFamily="18" charset="0"/>
                <a:sym typeface="Wingdings" panose="05000000000000000000" pitchFamily="2" charset="2"/>
              </a:rPr>
              <a:t> công danh là hoàn thành nghĩa vụ với đất nước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22" name="Oval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0" y="4921250"/>
            <a:ext cx="5738495" cy="21234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 typeface="Symbol" panose="05050102010706020507"/>
              <a:buChar char="Þ"/>
              <a:defRPr/>
            </a:pP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7" grpId="0"/>
      <p:bldP spid="28" grpId="0" bldLvl="0" animBg="1"/>
      <p:bldP spid="29" grpId="0" bldLvl="0" animBg="1"/>
      <p:bldP spid="30" grpId="0"/>
      <p:bldP spid="31" grpId="0"/>
      <p:bldP spid="32" grpId="0"/>
      <p:bldP spid="33" grpId="0"/>
      <p:bldP spid="34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5720"/>
            <a:ext cx="3429000" cy="681228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9000" y="91440"/>
            <a:ext cx="5715000" cy="676656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:</a:t>
            </a:r>
            <a:endParaRPr lang="en-US" dirty="0"/>
          </a:p>
        </p:txBody>
      </p:sp>
      <p:sp>
        <p:nvSpPr>
          <p:cNvPr id="40968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0970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0971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39353"/>
            <a:ext cx="3429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  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5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24300" y="1306513"/>
            <a:ext cx="548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sz="3200"/>
              <a:t>- Nỗi </a:t>
            </a:r>
            <a:r>
              <a:rPr lang="en-US" sz="3200" i="1"/>
              <a:t>thẹn</a:t>
            </a:r>
            <a:r>
              <a:rPr lang="en-US" sz="3200"/>
              <a:t>: </a:t>
            </a:r>
            <a:endParaRPr lang="en-US" sz="320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z="2800"/>
              <a:t>	khi nghe chuyện Vũ Hầu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40973" name="Rectangle 3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2972753"/>
            <a:ext cx="3429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  2. Hai câu thơ sau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40974" name="Rectangle 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3535363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Giọng điệu: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40975" name="Rectangle 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4068763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Nỗi lòng tác giả :</a:t>
            </a:r>
            <a:endParaRPr lang="en-US" sz="2800">
              <a:sym typeface="Wingdings" panose="05000000000000000000" pitchFamily="2" charset="2"/>
            </a:endParaRPr>
          </a:p>
        </p:txBody>
      </p:sp>
      <p:pic>
        <p:nvPicPr>
          <p:cNvPr id="26" name="Picture 25" descr="410px-Gia_Cat_L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22513"/>
            <a:ext cx="57150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3848100" y="2438400"/>
            <a:ext cx="2476500" cy="606425"/>
          </a:xfrm>
        </p:spPr>
        <p:txBody>
          <a:bodyPr/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cát Lượng</a:t>
            </a:r>
            <a:endParaRPr lang="en-US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755"/>
            <a:ext cx="3429000" cy="678624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9000" y="71755"/>
            <a:ext cx="5715000" cy="678624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:</a:t>
            </a:r>
            <a:endParaRPr lang="en-US" dirty="0"/>
          </a:p>
        </p:txBody>
      </p:sp>
      <p:sp>
        <p:nvSpPr>
          <p:cNvPr id="41992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1994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1995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384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41997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9718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2. Hai câu thơ sau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41998" name="Rectangle 3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535363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Giọng điệu: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41999" name="Rectangle 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4068763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* Nỗi lòng tác giả :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05200" y="3495675"/>
            <a:ext cx="52578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  <a:sym typeface="Wingdings" panose="05000000000000000000" pitchFamily="2" charset="2"/>
              </a:rPr>
              <a:t>Thẹn vì chưa có mưu lược như Gia Cát Lượng để trả nợ nước. </a:t>
            </a:r>
            <a:endParaRPr lang="en-US" sz="2800">
              <a:latin typeface=".VnTime" panose="020B7200000000000000" pitchFamily="34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2070"/>
            <a:ext cx="3429000" cy="680593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9000" y="52705"/>
            <a:ext cx="5715000" cy="680529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:</a:t>
            </a:r>
            <a:endParaRPr lang="en-US" dirty="0"/>
          </a:p>
        </p:txBody>
      </p:sp>
      <p:sp>
        <p:nvSpPr>
          <p:cNvPr id="43016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3018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3019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4384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1. Hai câu thơ đầu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43020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9718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2. Hai câu thơ sau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8" name="AutoShap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0" y="91440"/>
            <a:ext cx="5943600" cy="6766560"/>
          </a:xfrm>
          <a:prstGeom prst="verticalScroll">
            <a:avLst>
              <a:gd name="adj" fmla="val 11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sz="320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47118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0" y="2362200"/>
            <a:ext cx="45720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ym typeface="Wingdings" panose="05000000000000000000" pitchFamily="2" charset="2"/>
              </a:rPr>
              <a:t>Là người có cái tâm cao cả, có nhân cách lớn lao, cao đẹp: khát khao được cống hiến.</a:t>
            </a:r>
            <a:endParaRPr lang="en-US" sz="3200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471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85" y="99060"/>
            <a:ext cx="3886200" cy="664654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:</a:t>
            </a:r>
            <a:endParaRPr lang="en-US" dirty="0"/>
          </a:p>
        </p:txBody>
      </p:sp>
      <p:sp>
        <p:nvSpPr>
          <p:cNvPr id="45061" name="Rectangle 3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905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II.Đọc hiểu chi tiết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5063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371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5064" name="Rectangle 3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38" y="24003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III.Tổng kết</a:t>
            </a:r>
            <a:endParaRPr lang="en-US" sz="320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2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00805" y="99060"/>
            <a:ext cx="5232400" cy="664654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:</a:t>
            </a:r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02113" y="1295400"/>
            <a:ext cx="4191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* Nghệ thuật: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00488" y="1981200"/>
            <a:ext cx="57769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- Ngôn từ hàm súc</a:t>
            </a:r>
            <a:endParaRPr lang="en-US" sz="28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- Hình ảnh thơ giàu sức khái quát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00488" y="3810000"/>
            <a:ext cx="52435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- Vẻ đẹp người anh hùng vệ quốc hiên ngang lẫm liệt với lí tưởng và nhân cách lớn lao.</a:t>
            </a:r>
            <a:endParaRPr lang="en-US" sz="28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- Vẻ đẹp thời đại với sức mạnh và khí thế hào hùng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02113" y="3092450"/>
            <a:ext cx="4191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* Nội dung:</a:t>
            </a:r>
            <a:endParaRPr lang="en-US" sz="2800">
              <a:cs typeface="Times New Roman" panose="02020603050405020304" pitchFamily="18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5400000">
            <a:off x="762000" y="3276600"/>
            <a:ext cx="228600" cy="2286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6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5400000">
            <a:off x="669131" y="2336007"/>
            <a:ext cx="447675" cy="195262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6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788194" y="4445794"/>
            <a:ext cx="228600" cy="176212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6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821531" y="5655469"/>
            <a:ext cx="261938" cy="2286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74"/>
          <p:cNvGrpSpPr/>
          <p:nvPr/>
        </p:nvGrpSpPr>
        <p:grpSpPr bwMode="auto">
          <a:xfrm rot="5400000">
            <a:off x="473075" y="2541588"/>
            <a:ext cx="446088" cy="392112"/>
            <a:chOff x="1872" y="1824"/>
            <a:chExt cx="2014" cy="1821"/>
          </a:xfrm>
        </p:grpSpPr>
        <p:sp>
          <p:nvSpPr>
            <p:cNvPr id="8267" name="AutoShape 7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 rot="16200000" flipH="1">
              <a:off x="1821" y="199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 rot="5400000" flipH="1">
              <a:off x="3627" y="196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 rot="10800000" flipH="1">
              <a:off x="2725" y="290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70" name="Oval 7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71" name="Oval 7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73" name="Oval 8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75" name="Oval 8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087" name="AutoShape 17"/>
          <p:cNvGrpSpPr/>
          <p:nvPr>
            <p:custDataLst>
              <p:tags r:id="rId14"/>
            </p:custDataLst>
          </p:nvPr>
        </p:nvGrpSpPr>
        <p:grpSpPr bwMode="auto">
          <a:xfrm>
            <a:off x="1524000" y="838200"/>
            <a:ext cx="7086600" cy="1447800"/>
            <a:chOff x="234" y="104"/>
            <a:chExt cx="5261" cy="1186"/>
          </a:xfrm>
        </p:grpSpPr>
        <p:pic>
          <p:nvPicPr>
            <p:cNvPr id="46165" name="AutoShape 17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4" y="104"/>
              <a:ext cx="5261" cy="11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66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6" y="293"/>
              <a:ext cx="4841" cy="7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800">
                  <a:cs typeface="Times New Roman" panose="02020603050405020304" pitchFamily="18" charset="0"/>
                </a:rPr>
                <a:t>Chủ thể trữ tình bài thơ </a:t>
              </a:r>
              <a:r>
                <a:rPr lang="en-US" sz="2800" i="1">
                  <a:cs typeface="Times New Roman" panose="02020603050405020304" pitchFamily="18" charset="0"/>
                </a:rPr>
                <a:t>Tỏ lòng </a:t>
              </a:r>
              <a:r>
                <a:rPr lang="en-US" sz="2800">
                  <a:cs typeface="Times New Roman" panose="02020603050405020304" pitchFamily="18" charset="0"/>
                </a:rPr>
                <a:t>là: </a:t>
              </a:r>
              <a:endParaRPr 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27"/>
          <p:cNvGrpSpPr/>
          <p:nvPr>
            <p:custDataLst>
              <p:tags r:id="rId17"/>
            </p:custDataLst>
          </p:nvPr>
        </p:nvGrpSpPr>
        <p:grpSpPr bwMode="auto">
          <a:xfrm rot="5400000">
            <a:off x="334169" y="2391569"/>
            <a:ext cx="992187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 rot="16200000" flipH="1">
              <a:off x="1821" y="275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 rot="5400000" flipH="1">
              <a:off x="3629" y="271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59" name="Oval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60" name="Oval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62" name="Oval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64" name="Oval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74"/>
          <p:cNvGrpSpPr/>
          <p:nvPr/>
        </p:nvGrpSpPr>
        <p:grpSpPr bwMode="auto">
          <a:xfrm rot="5400000">
            <a:off x="473075" y="3756026"/>
            <a:ext cx="446087" cy="392112"/>
            <a:chOff x="1872" y="1824"/>
            <a:chExt cx="2014" cy="1821"/>
          </a:xfrm>
        </p:grpSpPr>
        <p:sp>
          <p:nvSpPr>
            <p:cNvPr id="94" name="AutoShape 7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 rot="16200000" flipH="1">
              <a:off x="1821" y="199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 rot="5400000" flipH="1">
              <a:off x="3627" y="196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 rot="10800000" flipH="1">
              <a:off x="2725" y="290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50" name="Oval 7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51" name="Oval 7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53" name="Oval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55" name="Oval 8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74"/>
          <p:cNvGrpSpPr/>
          <p:nvPr/>
        </p:nvGrpSpPr>
        <p:grpSpPr bwMode="auto">
          <a:xfrm rot="5400000">
            <a:off x="658813" y="5056187"/>
            <a:ext cx="446088" cy="392113"/>
            <a:chOff x="1872" y="1824"/>
            <a:chExt cx="2014" cy="1821"/>
          </a:xfrm>
        </p:grpSpPr>
        <p:sp>
          <p:nvSpPr>
            <p:cNvPr id="107" name="AutoShape 7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 rot="16200000" flipH="1">
              <a:off x="1821" y="199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 rot="5400000" flipH="1">
              <a:off x="3627" y="196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 rot="10800000" flipH="1">
              <a:off x="2725" y="290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41" name="Oval 7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42" name="Oval 7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44" name="Oval 8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2338" y="2082"/>
              <a:ext cx="1097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46" name="Oval 8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4"/>
          <p:cNvGrpSpPr/>
          <p:nvPr>
            <p:custDataLst>
              <p:tags r:id="rId45"/>
            </p:custDataLst>
          </p:nvPr>
        </p:nvGrpSpPr>
        <p:grpSpPr bwMode="auto">
          <a:xfrm rot="5400000">
            <a:off x="664369" y="5126831"/>
            <a:ext cx="573088" cy="377825"/>
            <a:chOff x="205" y="1824"/>
            <a:chExt cx="5471" cy="1754"/>
          </a:xfrm>
        </p:grpSpPr>
        <p:sp>
          <p:nvSpPr>
            <p:cNvPr id="117" name="AutoShape 7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6200000" flipH="1">
              <a:off x="1823" y="2455"/>
              <a:ext cx="310" cy="21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 rot="5400000" flipH="1">
              <a:off x="3627" y="2425"/>
              <a:ext cx="310" cy="21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 rot="10800000" flipH="1">
              <a:off x="2721" y="3372"/>
              <a:ext cx="31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32" name="Oval 7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33" name="Oval 7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05" y="2723"/>
              <a:ext cx="5471" cy="4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35" name="Oval 8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05" y="2723"/>
              <a:ext cx="5471" cy="42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205" y="2539"/>
              <a:ext cx="5471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37" name="Oval 8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205" y="2082"/>
              <a:ext cx="5471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37"/>
          <p:cNvGrpSpPr/>
          <p:nvPr>
            <p:custDataLst>
              <p:tags r:id="rId55"/>
            </p:custDataLst>
          </p:nvPr>
        </p:nvGrpSpPr>
        <p:grpSpPr bwMode="auto">
          <a:xfrm rot="5400000">
            <a:off x="334169" y="3458369"/>
            <a:ext cx="992187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 rot="16200000" flipH="1">
              <a:off x="1821" y="275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 rot="5400000" flipH="1">
              <a:off x="3629" y="271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23" name="Oval 4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24" name="Oval 4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26" name="Oval 4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28" name="Oval 4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7"/>
          <p:cNvGrpSpPr/>
          <p:nvPr>
            <p:custDataLst>
              <p:tags r:id="rId65"/>
            </p:custDataLst>
          </p:nvPr>
        </p:nvGrpSpPr>
        <p:grpSpPr bwMode="auto">
          <a:xfrm rot="5400000">
            <a:off x="350044" y="4679156"/>
            <a:ext cx="992188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 rot="16200000" flipH="1">
              <a:off x="1821" y="275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 rot="5400000" flipH="1">
              <a:off x="3629" y="271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14" name="Oval 3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15" name="Oval 3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17" name="Oval 3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6119" name="Oval 36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4841" name="Picture 89" descr="a"/>
          <p:cNvPicPr>
            <a:picLocks noChangeAspect="1" noChangeArrowheads="1" noCrop="1"/>
          </p:cNvPicPr>
          <p:nvPr>
            <p:custDataLst>
              <p:tags r:id="rId75"/>
            </p:custDataLst>
          </p:nvPr>
        </p:nvPicPr>
        <p:blipFill>
          <a:blip r:embed="rId76"/>
          <a:srcRect/>
          <a:stretch>
            <a:fillRect/>
          </a:stretch>
        </p:blipFill>
        <p:spPr bwMode="auto">
          <a:xfrm>
            <a:off x="609600" y="259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842" name="Picture 90" descr="b"/>
          <p:cNvPicPr>
            <a:picLocks noChangeAspect="1" noChangeArrowheads="1" noCrop="1"/>
          </p:cNvPicPr>
          <p:nvPr>
            <p:custDataLst>
              <p:tags r:id="rId77"/>
            </p:custDataLst>
          </p:nvPr>
        </p:nvPicPr>
        <p:blipFill>
          <a:blip r:embed="rId78"/>
          <a:srcRect/>
          <a:stretch>
            <a:fillRect/>
          </a:stretch>
        </p:blipFill>
        <p:spPr bwMode="auto">
          <a:xfrm>
            <a:off x="6096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843" name="Picture 91" descr="c"/>
          <p:cNvPicPr>
            <a:picLocks noChangeAspect="1" noChangeArrowheads="1" noCrop="1"/>
          </p:cNvPicPr>
          <p:nvPr>
            <p:custDataLst>
              <p:tags r:id="rId79"/>
            </p:custDataLst>
          </p:nvPr>
        </p:nvPicPr>
        <p:blipFill>
          <a:blip r:embed="rId80"/>
          <a:srcRect/>
          <a:stretch>
            <a:fillRect/>
          </a:stretch>
        </p:blipFill>
        <p:spPr bwMode="auto">
          <a:xfrm>
            <a:off x="609600" y="487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3"/>
          <p:cNvGrpSpPr/>
          <p:nvPr/>
        </p:nvGrpSpPr>
        <p:grpSpPr bwMode="auto">
          <a:xfrm>
            <a:off x="228600" y="838200"/>
            <a:ext cx="1219200" cy="1143000"/>
            <a:chOff x="96" y="288"/>
            <a:chExt cx="672" cy="624"/>
          </a:xfrm>
        </p:grpSpPr>
        <p:sp>
          <p:nvSpPr>
            <p:cNvPr id="46109" name="AutoShape 74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96" y="288"/>
              <a:ext cx="672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84776"/>
                </a:gs>
                <a:gs pos="100000">
                  <a:srgbClr val="3399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10" name="AutoShape 7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44" y="336"/>
              <a:ext cx="576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96"/>
          <p:cNvGrpSpPr/>
          <p:nvPr>
            <p:custDataLst>
              <p:tags r:id="rId83"/>
            </p:custDataLst>
          </p:nvPr>
        </p:nvGrpSpPr>
        <p:grpSpPr bwMode="auto">
          <a:xfrm>
            <a:off x="1524000" y="2362200"/>
            <a:ext cx="7010400" cy="914400"/>
            <a:chOff x="816" y="1296"/>
            <a:chExt cx="4464" cy="624"/>
          </a:xfrm>
        </p:grpSpPr>
        <p:sp>
          <p:nvSpPr>
            <p:cNvPr id="46107" name="Rectangle 66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816" y="1296"/>
              <a:ext cx="4464" cy="624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3200" b="0">
                <a:cs typeface="Arial" panose="020B0604020202020204" pitchFamily="34" charset="0"/>
              </a:endParaRPr>
            </a:p>
          </p:txBody>
        </p:sp>
        <p:sp>
          <p:nvSpPr>
            <p:cNvPr id="46108" name="Rectangle 67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864" y="1344"/>
              <a:ext cx="4368" cy="5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r>
                <a:rPr lang="en-US" sz="2800">
                  <a:cs typeface="Arial" panose="020B0604020202020204" pitchFamily="34" charset="0"/>
                </a:rPr>
                <a:t>Một nhà Nho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99"/>
          <p:cNvGrpSpPr/>
          <p:nvPr>
            <p:custDataLst>
              <p:tags r:id="rId86"/>
            </p:custDataLst>
          </p:nvPr>
        </p:nvGrpSpPr>
        <p:grpSpPr bwMode="auto">
          <a:xfrm>
            <a:off x="1524000" y="3429000"/>
            <a:ext cx="7010400" cy="914400"/>
            <a:chOff x="816" y="2016"/>
            <a:chExt cx="4464" cy="624"/>
          </a:xfrm>
        </p:grpSpPr>
        <p:sp>
          <p:nvSpPr>
            <p:cNvPr id="46105" name="Rectangle 66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816" y="2016"/>
              <a:ext cx="4464" cy="624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06" name="Rectangle 6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888" y="2120"/>
              <a:ext cx="4368" cy="472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r>
                <a:rPr lang="en-US" sz="2800">
                  <a:cs typeface="Arial" panose="020B0604020202020204" pitchFamily="34" charset="0"/>
                </a:rPr>
                <a:t>Một vị vua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02"/>
          <p:cNvGrpSpPr/>
          <p:nvPr>
            <p:custDataLst>
              <p:tags r:id="rId89"/>
            </p:custDataLst>
          </p:nvPr>
        </p:nvGrpSpPr>
        <p:grpSpPr bwMode="auto">
          <a:xfrm>
            <a:off x="1524000" y="4648200"/>
            <a:ext cx="7010400" cy="1066800"/>
            <a:chOff x="816" y="2933"/>
            <a:chExt cx="4464" cy="427"/>
          </a:xfrm>
        </p:grpSpPr>
        <p:sp>
          <p:nvSpPr>
            <p:cNvPr id="46103" name="Rectangle 66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816" y="2933"/>
              <a:ext cx="4464" cy="427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endParaRPr lang="en-US" sz="2200">
                <a:cs typeface="Arial" panose="020B0604020202020204" pitchFamily="34" charset="0"/>
              </a:endParaRPr>
            </a:p>
          </p:txBody>
        </p:sp>
        <p:sp>
          <p:nvSpPr>
            <p:cNvPr id="46104" name="Rectangle 67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816" y="2986"/>
              <a:ext cx="4368" cy="272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r>
                <a:rPr lang="en-US" sz="2800">
                  <a:cs typeface="Arial" panose="020B0604020202020204" pitchFamily="34" charset="0"/>
                </a:rPr>
                <a:t>Một vị tướng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sp>
        <p:nvSpPr>
          <p:cNvPr id="74860" name="Text Box 108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533400" y="990600"/>
            <a:ext cx="83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02" name="Text Box 109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3200400" y="228600"/>
            <a:ext cx="2971800" cy="58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u="sng">
                <a:solidFill>
                  <a:schemeClr val="bg1"/>
                </a:solidFill>
              </a:rPr>
              <a:t>Củng cố:</a:t>
            </a:r>
            <a:endParaRPr lang="en-US" sz="3200" u="sng">
              <a:solidFill>
                <a:schemeClr val="bg1"/>
              </a:solidFill>
            </a:endParaRPr>
          </a:p>
        </p:txBody>
      </p:sp>
    </p:spTree>
    <p:custDataLst>
      <p:tags r:id="rId9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4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4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4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74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4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5400000">
            <a:off x="762000" y="3505200"/>
            <a:ext cx="228600" cy="2286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6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5400000">
            <a:off x="669131" y="2336007"/>
            <a:ext cx="447675" cy="195262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6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788194" y="4674394"/>
            <a:ext cx="228600" cy="176212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6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745331" y="6003132"/>
            <a:ext cx="261937" cy="2286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74"/>
          <p:cNvGrpSpPr/>
          <p:nvPr>
            <p:custDataLst>
              <p:tags r:id="rId5"/>
            </p:custDataLst>
          </p:nvPr>
        </p:nvGrpSpPr>
        <p:grpSpPr bwMode="auto">
          <a:xfrm rot="5400000">
            <a:off x="589756" y="2461419"/>
            <a:ext cx="576263" cy="377825"/>
            <a:chOff x="1593" y="1824"/>
            <a:chExt cx="2601" cy="1754"/>
          </a:xfrm>
        </p:grpSpPr>
        <p:sp>
          <p:nvSpPr>
            <p:cNvPr id="8267" name="AutoShape 7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95" name="Oval 7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96" name="Oval 7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593" y="2723"/>
              <a:ext cx="2587" cy="4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98" name="Oval 8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593" y="2723"/>
              <a:ext cx="2587" cy="42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607" y="2539"/>
              <a:ext cx="2587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200" name="Oval 8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1607" y="2082"/>
              <a:ext cx="2587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111" name="AutoShape 17"/>
          <p:cNvGrpSpPr/>
          <p:nvPr>
            <p:custDataLst>
              <p:tags r:id="rId15"/>
            </p:custDataLst>
          </p:nvPr>
        </p:nvGrpSpPr>
        <p:grpSpPr bwMode="auto">
          <a:xfrm>
            <a:off x="1600200" y="762000"/>
            <a:ext cx="7086600" cy="1447800"/>
            <a:chOff x="234" y="104"/>
            <a:chExt cx="5261" cy="1186"/>
          </a:xfrm>
        </p:grpSpPr>
        <p:pic>
          <p:nvPicPr>
            <p:cNvPr id="47190" name="AutoShape 1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4" y="104"/>
              <a:ext cx="5261" cy="11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91" name="Text Box 1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6" y="293"/>
              <a:ext cx="4841" cy="7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Hình ảnh </a:t>
              </a:r>
              <a:r>
                <a:rPr lang="en-US" sz="2800" i="1">
                  <a:latin typeface="Arial" panose="020B0604020202020204" pitchFamily="34" charset="0"/>
                  <a:cs typeface="Arial" panose="020B0604020202020204" pitchFamily="34" charset="0"/>
                </a:rPr>
                <a:t>cầm ngang ngọn giáo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 trong bài thể hiện điều gì?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27"/>
          <p:cNvGrpSpPr/>
          <p:nvPr>
            <p:custDataLst>
              <p:tags r:id="rId18"/>
            </p:custDataLst>
          </p:nvPr>
        </p:nvGrpSpPr>
        <p:grpSpPr bwMode="auto">
          <a:xfrm rot="5400000">
            <a:off x="334169" y="2620169"/>
            <a:ext cx="992187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 rot="16200000" flipH="1">
              <a:off x="1821" y="275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 rot="5400000" flipH="1">
              <a:off x="3629" y="271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84" name="Oval 3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85" name="Oval 3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87" name="Oval 3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89" name="Oval 3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74"/>
          <p:cNvGrpSpPr/>
          <p:nvPr>
            <p:custDataLst>
              <p:tags r:id="rId28"/>
            </p:custDataLst>
          </p:nvPr>
        </p:nvGrpSpPr>
        <p:grpSpPr bwMode="auto">
          <a:xfrm rot="5400000">
            <a:off x="589756" y="3680619"/>
            <a:ext cx="576263" cy="377825"/>
            <a:chOff x="1593" y="1824"/>
            <a:chExt cx="2601" cy="1754"/>
          </a:xfrm>
        </p:grpSpPr>
        <p:sp>
          <p:nvSpPr>
            <p:cNvPr id="94" name="AutoShape 7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75" name="Oval 7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76" name="Oval 7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1593" y="2723"/>
              <a:ext cx="2587" cy="4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78" name="Oval 8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1593" y="2723"/>
              <a:ext cx="2587" cy="42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1607" y="2539"/>
              <a:ext cx="2587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80" name="Oval 8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1607" y="2082"/>
              <a:ext cx="2587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4"/>
          <p:cNvGrpSpPr/>
          <p:nvPr>
            <p:custDataLst>
              <p:tags r:id="rId38"/>
            </p:custDataLst>
          </p:nvPr>
        </p:nvGrpSpPr>
        <p:grpSpPr bwMode="auto">
          <a:xfrm rot="5400000">
            <a:off x="586581" y="4899819"/>
            <a:ext cx="576263" cy="377825"/>
            <a:chOff x="1593" y="1824"/>
            <a:chExt cx="2601" cy="1754"/>
          </a:xfrm>
        </p:grpSpPr>
        <p:sp>
          <p:nvSpPr>
            <p:cNvPr id="107" name="AutoShape 7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66" name="Oval 7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67" name="Oval 7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1593" y="2723"/>
              <a:ext cx="2587" cy="4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69" name="Oval 8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1593" y="2723"/>
              <a:ext cx="2587" cy="42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1607" y="2539"/>
              <a:ext cx="2587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71" name="Oval 8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1607" y="2082"/>
              <a:ext cx="2587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4"/>
          <p:cNvGrpSpPr/>
          <p:nvPr>
            <p:custDataLst>
              <p:tags r:id="rId48"/>
            </p:custDataLst>
          </p:nvPr>
        </p:nvGrpSpPr>
        <p:grpSpPr bwMode="auto">
          <a:xfrm rot="5400000">
            <a:off x="591344" y="5660231"/>
            <a:ext cx="573088" cy="377825"/>
            <a:chOff x="205" y="1824"/>
            <a:chExt cx="5471" cy="1754"/>
          </a:xfrm>
        </p:grpSpPr>
        <p:sp>
          <p:nvSpPr>
            <p:cNvPr id="117" name="AutoShape 7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 rot="16200000" flipH="1">
              <a:off x="1823" y="2455"/>
              <a:ext cx="310" cy="21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 rot="5400000" flipH="1">
              <a:off x="3627" y="2425"/>
              <a:ext cx="310" cy="21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 rot="10800000" flipH="1">
              <a:off x="2721" y="3372"/>
              <a:ext cx="31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57" name="Oval 7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58" name="Oval 7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205" y="2723"/>
              <a:ext cx="5471" cy="4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60" name="Oval 8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205" y="2723"/>
              <a:ext cx="5471" cy="42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5" y="2539"/>
              <a:ext cx="5471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62" name="Oval 8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05" y="2082"/>
              <a:ext cx="5471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37"/>
          <p:cNvGrpSpPr/>
          <p:nvPr>
            <p:custDataLst>
              <p:tags r:id="rId58"/>
            </p:custDataLst>
          </p:nvPr>
        </p:nvGrpSpPr>
        <p:grpSpPr bwMode="auto">
          <a:xfrm rot="5400000">
            <a:off x="334169" y="3840956"/>
            <a:ext cx="992188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 rot="16200000" flipH="1">
              <a:off x="1821" y="275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 rot="5400000" flipH="1">
              <a:off x="3629" y="271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48" name="Oval 4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49" name="Oval 4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51" name="Oval 4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53" name="Oval 46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7"/>
          <p:cNvGrpSpPr/>
          <p:nvPr>
            <p:custDataLst>
              <p:tags r:id="rId68"/>
            </p:custDataLst>
          </p:nvPr>
        </p:nvGrpSpPr>
        <p:grpSpPr bwMode="auto">
          <a:xfrm rot="5400000">
            <a:off x="334169" y="5134769"/>
            <a:ext cx="992187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 rot="16200000" flipH="1">
              <a:off x="1821" y="275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 rot="5400000" flipH="1">
              <a:off x="3629" y="271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39" name="Oval 3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40" name="Oval 3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42" name="Oval 3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7144" name="Oval 3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903" name="Picture 79" descr="a"/>
          <p:cNvPicPr>
            <a:picLocks noChangeAspect="1" noChangeArrowheads="1" noCrop="1"/>
          </p:cNvPicPr>
          <p:nvPr>
            <p:custDataLst>
              <p:tags r:id="rId78"/>
            </p:custDataLst>
          </p:nvPr>
        </p:nvPicPr>
        <p:blipFill>
          <a:blip r:embed="rId79"/>
          <a:srcRect/>
          <a:stretch>
            <a:fillRect/>
          </a:stretch>
        </p:blipFill>
        <p:spPr bwMode="auto">
          <a:xfrm>
            <a:off x="6096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904" name="Picture 80" descr="b"/>
          <p:cNvPicPr>
            <a:picLocks noChangeAspect="1" noChangeArrowheads="1" noCrop="1"/>
          </p:cNvPicPr>
          <p:nvPr>
            <p:custDataLst>
              <p:tags r:id="rId80"/>
            </p:custDataLst>
          </p:nvPr>
        </p:nvPicPr>
        <p:blipFill>
          <a:blip r:embed="rId81"/>
          <a:srcRect/>
          <a:stretch>
            <a:fillRect/>
          </a:stretch>
        </p:blipFill>
        <p:spPr bwMode="auto">
          <a:xfrm>
            <a:off x="609600" y="4038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905" name="Picture 81" descr="c"/>
          <p:cNvPicPr>
            <a:picLocks noChangeAspect="1" noChangeArrowheads="1" noCrop="1"/>
          </p:cNvPicPr>
          <p:nvPr>
            <p:custDataLst>
              <p:tags r:id="rId82"/>
            </p:custDataLst>
          </p:nvPr>
        </p:nvPicPr>
        <p:blipFill>
          <a:blip r:embed="rId83"/>
          <a:srcRect/>
          <a:stretch>
            <a:fillRect/>
          </a:stretch>
        </p:blipFill>
        <p:spPr bwMode="auto">
          <a:xfrm>
            <a:off x="6096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82"/>
          <p:cNvGrpSpPr/>
          <p:nvPr/>
        </p:nvGrpSpPr>
        <p:grpSpPr bwMode="auto">
          <a:xfrm>
            <a:off x="228600" y="838200"/>
            <a:ext cx="1219200" cy="1143000"/>
            <a:chOff x="96" y="288"/>
            <a:chExt cx="672" cy="624"/>
          </a:xfrm>
        </p:grpSpPr>
        <p:sp>
          <p:nvSpPr>
            <p:cNvPr id="47134" name="AutoShape 7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96" y="288"/>
              <a:ext cx="672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84776"/>
                </a:gs>
                <a:gs pos="100000">
                  <a:srgbClr val="3399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35" name="AutoShape 7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44" y="336"/>
              <a:ext cx="576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85"/>
          <p:cNvGrpSpPr/>
          <p:nvPr>
            <p:custDataLst>
              <p:tags r:id="rId86"/>
            </p:custDataLst>
          </p:nvPr>
        </p:nvGrpSpPr>
        <p:grpSpPr bwMode="auto">
          <a:xfrm>
            <a:off x="1524000" y="2362200"/>
            <a:ext cx="6553200" cy="1219200"/>
            <a:chOff x="816" y="1296"/>
            <a:chExt cx="4464" cy="624"/>
          </a:xfrm>
        </p:grpSpPr>
        <p:sp>
          <p:nvSpPr>
            <p:cNvPr id="47132" name="Rectangle 66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816" y="1296"/>
              <a:ext cx="4464" cy="6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1" eaLnBrk="1" hangingPunct="1"/>
              <a:endParaRPr lang="en-US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33" name="Rectangle 6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821" y="1344"/>
              <a:ext cx="4368" cy="528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Tư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hiên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ngang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88"/>
          <p:cNvGrpSpPr/>
          <p:nvPr>
            <p:custDataLst>
              <p:tags r:id="rId89"/>
            </p:custDataLst>
          </p:nvPr>
        </p:nvGrpSpPr>
        <p:grpSpPr bwMode="auto">
          <a:xfrm>
            <a:off x="1524000" y="3810000"/>
            <a:ext cx="6553200" cy="914400"/>
            <a:chOff x="816" y="2016"/>
            <a:chExt cx="4464" cy="624"/>
          </a:xfrm>
        </p:grpSpPr>
        <p:sp>
          <p:nvSpPr>
            <p:cNvPr id="47130" name="Rectangle 66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816" y="2016"/>
              <a:ext cx="4464" cy="6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1" eaLnBrk="1" hangingPunct="1"/>
              <a:endParaRPr lang="en-US" sz="2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31" name="Rectangle 67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864" y="2064"/>
              <a:ext cx="4368" cy="528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Khí thế sôi sục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91"/>
          <p:cNvGrpSpPr/>
          <p:nvPr>
            <p:custDataLst>
              <p:tags r:id="rId92"/>
            </p:custDataLst>
          </p:nvPr>
        </p:nvGrpSpPr>
        <p:grpSpPr bwMode="auto">
          <a:xfrm>
            <a:off x="1524000" y="5029200"/>
            <a:ext cx="6553200" cy="1143000"/>
            <a:chOff x="816" y="2736"/>
            <a:chExt cx="4464" cy="624"/>
          </a:xfrm>
        </p:grpSpPr>
        <p:sp>
          <p:nvSpPr>
            <p:cNvPr id="47128" name="Rectangle 66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816" y="2736"/>
              <a:ext cx="4464" cy="6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1" eaLnBrk="1" hangingPunct="1"/>
              <a:endParaRPr lang="en-US" sz="2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9" name="Rectangle 67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864" y="2784"/>
              <a:ext cx="4368" cy="528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1" eaLnBrk="1" hangingPunct="1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Sự hăng say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rtl="1" eaLnBrk="1" hangingPunct="1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918" name="Text Box 94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533400" y="990600"/>
            <a:ext cx="83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26" name="Text Box 95"/>
          <p:cNvSpPr txBox="1"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3200400" y="152400"/>
            <a:ext cx="2971800" cy="58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u="sng">
                <a:solidFill>
                  <a:schemeClr val="bg1"/>
                </a:solidFill>
              </a:rPr>
              <a:t>Củng cố:</a:t>
            </a:r>
            <a:endParaRPr lang="en-US" sz="3200" u="sng">
              <a:solidFill>
                <a:schemeClr val="bg1"/>
              </a:solidFill>
            </a:endParaRPr>
          </a:p>
        </p:txBody>
      </p:sp>
      <p:sp>
        <p:nvSpPr>
          <p:cNvPr id="3" name="Rectangle 63"/>
          <p:cNvSpPr>
            <a:spLocks noChangeArrowheads="1"/>
          </p:cNvSpPr>
          <p:nvPr>
            <p:custDataLst>
              <p:tags r:id="rId97"/>
            </p:custDataLst>
          </p:nvPr>
        </p:nvSpPr>
        <p:spPr bwMode="gray">
          <a:xfrm rot="5400000">
            <a:off x="788194" y="4752182"/>
            <a:ext cx="228600" cy="176212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7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9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7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7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9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77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7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9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5400000">
            <a:off x="762000" y="3276600"/>
            <a:ext cx="228600" cy="2286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6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5400000">
            <a:off x="669131" y="2336007"/>
            <a:ext cx="447675" cy="195262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6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788194" y="4445794"/>
            <a:ext cx="228600" cy="176212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6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745331" y="5698332"/>
            <a:ext cx="261937" cy="2286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74"/>
          <p:cNvGrpSpPr/>
          <p:nvPr/>
        </p:nvGrpSpPr>
        <p:grpSpPr bwMode="auto">
          <a:xfrm rot="5400000">
            <a:off x="473075" y="2541588"/>
            <a:ext cx="446088" cy="392112"/>
            <a:chOff x="1872" y="1824"/>
            <a:chExt cx="2014" cy="1821"/>
          </a:xfrm>
        </p:grpSpPr>
        <p:sp>
          <p:nvSpPr>
            <p:cNvPr id="8267" name="AutoShape 7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 rot="16200000" flipH="1">
              <a:off x="1821" y="199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 rot="5400000" flipH="1">
              <a:off x="3627" y="196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 rot="10800000" flipH="1">
              <a:off x="2725" y="290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218" name="Oval 7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19" name="Oval 7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221" name="Oval 8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223" name="Oval 8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135" name="AutoShape 17"/>
          <p:cNvGrpSpPr/>
          <p:nvPr>
            <p:custDataLst>
              <p:tags r:id="rId14"/>
            </p:custDataLst>
          </p:nvPr>
        </p:nvGrpSpPr>
        <p:grpSpPr bwMode="auto">
          <a:xfrm>
            <a:off x="1524000" y="838200"/>
            <a:ext cx="7086600" cy="1447800"/>
            <a:chOff x="234" y="104"/>
            <a:chExt cx="5261" cy="1186"/>
          </a:xfrm>
        </p:grpSpPr>
        <p:pic>
          <p:nvPicPr>
            <p:cNvPr id="48213" name="AutoShape 17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4" y="104"/>
              <a:ext cx="5261" cy="11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14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6" y="293"/>
              <a:ext cx="4841" cy="7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800">
                  <a:cs typeface="Times New Roman" panose="02020603050405020304" pitchFamily="18" charset="0"/>
                </a:rPr>
                <a:t>Nợ công danh mà tác giả nói trong bài </a:t>
              </a:r>
              <a:endParaRPr lang="en-US" sz="2800"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sz="2800">
                  <a:cs typeface="Times New Roman" panose="02020603050405020304" pitchFamily="18" charset="0"/>
                </a:rPr>
                <a:t>Có thể hiểu theo nghĩa nào?</a:t>
              </a:r>
              <a:endParaRPr 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27"/>
          <p:cNvGrpSpPr/>
          <p:nvPr>
            <p:custDataLst>
              <p:tags r:id="rId17"/>
            </p:custDataLst>
          </p:nvPr>
        </p:nvGrpSpPr>
        <p:grpSpPr bwMode="auto">
          <a:xfrm rot="5400000">
            <a:off x="334169" y="2391569"/>
            <a:ext cx="992187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 rot="16200000" flipH="1">
              <a:off x="1821" y="275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 rot="5400000" flipH="1">
              <a:off x="3629" y="271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207" name="Oval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08" name="Oval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210" name="Oval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212" name="Oval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74"/>
          <p:cNvGrpSpPr/>
          <p:nvPr/>
        </p:nvGrpSpPr>
        <p:grpSpPr bwMode="auto">
          <a:xfrm rot="5400000">
            <a:off x="473075" y="3756026"/>
            <a:ext cx="446087" cy="392112"/>
            <a:chOff x="1872" y="1824"/>
            <a:chExt cx="2014" cy="1821"/>
          </a:xfrm>
        </p:grpSpPr>
        <p:sp>
          <p:nvSpPr>
            <p:cNvPr id="94" name="AutoShape 7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 rot="16200000" flipH="1">
              <a:off x="1821" y="199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 rot="5400000" flipH="1">
              <a:off x="3627" y="196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 rot="10800000" flipH="1">
              <a:off x="2725" y="290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98" name="Oval 7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99" name="Oval 7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201" name="Oval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203" name="Oval 8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74"/>
          <p:cNvGrpSpPr/>
          <p:nvPr/>
        </p:nvGrpSpPr>
        <p:grpSpPr bwMode="auto">
          <a:xfrm rot="5400000">
            <a:off x="473075" y="4953001"/>
            <a:ext cx="446087" cy="392112"/>
            <a:chOff x="1872" y="1824"/>
            <a:chExt cx="2014" cy="1821"/>
          </a:xfrm>
        </p:grpSpPr>
        <p:sp>
          <p:nvSpPr>
            <p:cNvPr id="107" name="AutoShape 7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 rot="16200000" flipH="1">
              <a:off x="1821" y="199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 rot="5400000" flipH="1">
              <a:off x="3627" y="196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 rot="10800000" flipH="1">
              <a:off x="2725" y="290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89" name="Oval 7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90" name="Oval 7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92" name="Oval 8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94" name="Oval 8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4"/>
          <p:cNvGrpSpPr/>
          <p:nvPr>
            <p:custDataLst>
              <p:tags r:id="rId45"/>
            </p:custDataLst>
          </p:nvPr>
        </p:nvGrpSpPr>
        <p:grpSpPr bwMode="auto">
          <a:xfrm rot="5400000">
            <a:off x="591344" y="5315744"/>
            <a:ext cx="573087" cy="377825"/>
            <a:chOff x="205" y="1824"/>
            <a:chExt cx="5471" cy="1754"/>
          </a:xfrm>
        </p:grpSpPr>
        <p:sp>
          <p:nvSpPr>
            <p:cNvPr id="117" name="AutoShape 7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6200000" flipH="1">
              <a:off x="1823" y="2455"/>
              <a:ext cx="310" cy="21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 rot="5400000" flipH="1">
              <a:off x="3627" y="2425"/>
              <a:ext cx="310" cy="21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 rot="10800000" flipH="1">
              <a:off x="2721" y="3372"/>
              <a:ext cx="31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80" name="Oval 7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81" name="Oval 7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05" y="2723"/>
              <a:ext cx="5471" cy="4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83" name="Oval 8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05" y="2723"/>
              <a:ext cx="5471" cy="42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205" y="2539"/>
              <a:ext cx="5471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85" name="Oval 8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205" y="2082"/>
              <a:ext cx="5471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37"/>
          <p:cNvGrpSpPr/>
          <p:nvPr>
            <p:custDataLst>
              <p:tags r:id="rId55"/>
            </p:custDataLst>
          </p:nvPr>
        </p:nvGrpSpPr>
        <p:grpSpPr bwMode="auto">
          <a:xfrm rot="5400000">
            <a:off x="334169" y="3458369"/>
            <a:ext cx="992187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 rot="16200000" flipH="1">
              <a:off x="1821" y="275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 rot="5400000" flipH="1">
              <a:off x="3629" y="271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71" name="Oval 4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72" name="Oval 4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74" name="Oval 4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76" name="Oval 4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7"/>
          <p:cNvGrpSpPr/>
          <p:nvPr>
            <p:custDataLst>
              <p:tags r:id="rId65"/>
            </p:custDataLst>
          </p:nvPr>
        </p:nvGrpSpPr>
        <p:grpSpPr bwMode="auto">
          <a:xfrm rot="5400000">
            <a:off x="334169" y="4677569"/>
            <a:ext cx="992187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 rot="16200000" flipH="1">
              <a:off x="1821" y="275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 rot="5400000" flipH="1">
              <a:off x="3629" y="271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62" name="Oval 3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63" name="Oval 3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65" name="Oval 3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8167" name="Oval 36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4841" name="Picture 89" descr="a"/>
          <p:cNvPicPr>
            <a:picLocks noChangeAspect="1" noChangeArrowheads="1" noCrop="1"/>
          </p:cNvPicPr>
          <p:nvPr>
            <p:custDataLst>
              <p:tags r:id="rId75"/>
            </p:custDataLst>
          </p:nvPr>
        </p:nvPicPr>
        <p:blipFill>
          <a:blip r:embed="rId76"/>
          <a:srcRect/>
          <a:stretch>
            <a:fillRect/>
          </a:stretch>
        </p:blipFill>
        <p:spPr bwMode="auto">
          <a:xfrm>
            <a:off x="609600" y="259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842" name="Picture 90" descr="b"/>
          <p:cNvPicPr>
            <a:picLocks noChangeAspect="1" noChangeArrowheads="1" noCrop="1"/>
          </p:cNvPicPr>
          <p:nvPr>
            <p:custDataLst>
              <p:tags r:id="rId77"/>
            </p:custDataLst>
          </p:nvPr>
        </p:nvPicPr>
        <p:blipFill>
          <a:blip r:embed="rId78"/>
          <a:srcRect/>
          <a:stretch>
            <a:fillRect/>
          </a:stretch>
        </p:blipFill>
        <p:spPr bwMode="auto">
          <a:xfrm>
            <a:off x="6096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843" name="Picture 91" descr="c"/>
          <p:cNvPicPr>
            <a:picLocks noChangeAspect="1" noChangeArrowheads="1" noCrop="1"/>
          </p:cNvPicPr>
          <p:nvPr>
            <p:custDataLst>
              <p:tags r:id="rId79"/>
            </p:custDataLst>
          </p:nvPr>
        </p:nvPicPr>
        <p:blipFill>
          <a:blip r:embed="rId80"/>
          <a:srcRect/>
          <a:stretch>
            <a:fillRect/>
          </a:stretch>
        </p:blipFill>
        <p:spPr bwMode="auto">
          <a:xfrm>
            <a:off x="609600" y="495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3"/>
          <p:cNvGrpSpPr/>
          <p:nvPr/>
        </p:nvGrpSpPr>
        <p:grpSpPr bwMode="auto">
          <a:xfrm>
            <a:off x="228600" y="838200"/>
            <a:ext cx="1219200" cy="1143000"/>
            <a:chOff x="96" y="288"/>
            <a:chExt cx="672" cy="624"/>
          </a:xfrm>
        </p:grpSpPr>
        <p:sp>
          <p:nvSpPr>
            <p:cNvPr id="48157" name="AutoShape 74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96" y="288"/>
              <a:ext cx="672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84776"/>
                </a:gs>
                <a:gs pos="100000">
                  <a:srgbClr val="3399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8" name="AutoShape 7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44" y="336"/>
              <a:ext cx="576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1847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96"/>
          <p:cNvGrpSpPr/>
          <p:nvPr>
            <p:custDataLst>
              <p:tags r:id="rId83"/>
            </p:custDataLst>
          </p:nvPr>
        </p:nvGrpSpPr>
        <p:grpSpPr bwMode="auto">
          <a:xfrm>
            <a:off x="1524000" y="2362200"/>
            <a:ext cx="7010400" cy="1031875"/>
            <a:chOff x="816" y="1296"/>
            <a:chExt cx="4464" cy="704"/>
          </a:xfrm>
        </p:grpSpPr>
        <p:sp>
          <p:nvSpPr>
            <p:cNvPr id="48155" name="Rectangle 66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816" y="1296"/>
              <a:ext cx="4464" cy="624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2200" b="0">
                <a:cs typeface="Arial" panose="020B0604020202020204" pitchFamily="34" charset="0"/>
              </a:endParaRPr>
            </a:p>
          </p:txBody>
        </p:sp>
        <p:sp>
          <p:nvSpPr>
            <p:cNvPr id="48156" name="Rectangle 67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864" y="1296"/>
              <a:ext cx="4368" cy="704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r>
                <a:rPr lang="en-US" sz="2800">
                  <a:cs typeface="Arial" panose="020B0604020202020204" pitchFamily="34" charset="0"/>
                </a:rPr>
                <a:t>Thể hiện chí làm trai theo tinh thần Nho giáo: </a:t>
              </a:r>
              <a:endParaRPr lang="en-US" sz="2800">
                <a:cs typeface="Arial" panose="020B0604020202020204" pitchFamily="34" charset="0"/>
              </a:endParaRPr>
            </a:p>
            <a:p>
              <a:pPr algn="ctr" rtl="1" eaLnBrk="1" hangingPunct="1"/>
              <a:r>
                <a:rPr lang="en-US" sz="2800">
                  <a:cs typeface="Arial" panose="020B0604020202020204" pitchFamily="34" charset="0"/>
                </a:rPr>
                <a:t>lập công và lập danh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99"/>
          <p:cNvGrpSpPr/>
          <p:nvPr>
            <p:custDataLst>
              <p:tags r:id="rId86"/>
            </p:custDataLst>
          </p:nvPr>
        </p:nvGrpSpPr>
        <p:grpSpPr bwMode="auto">
          <a:xfrm>
            <a:off x="1524000" y="3511550"/>
            <a:ext cx="7010400" cy="1212850"/>
            <a:chOff x="816" y="2064"/>
            <a:chExt cx="4464" cy="659"/>
          </a:xfrm>
        </p:grpSpPr>
        <p:sp>
          <p:nvSpPr>
            <p:cNvPr id="48153" name="Rectangle 66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816" y="2099"/>
              <a:ext cx="4464" cy="624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4" name="Rectangle 6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864" y="2064"/>
              <a:ext cx="4368" cy="5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r>
                <a:rPr lang="en-US" sz="2800">
                  <a:cs typeface="Arial" panose="020B0604020202020204" pitchFamily="34" charset="0"/>
                </a:rPr>
                <a:t>Chưa hoàn thành nghĩa vụ với dân với nước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02"/>
          <p:cNvGrpSpPr/>
          <p:nvPr>
            <p:custDataLst>
              <p:tags r:id="rId89"/>
            </p:custDataLst>
          </p:nvPr>
        </p:nvGrpSpPr>
        <p:grpSpPr bwMode="auto">
          <a:xfrm>
            <a:off x="1524000" y="4799013"/>
            <a:ext cx="7010400" cy="1296987"/>
            <a:chOff x="816" y="2801"/>
            <a:chExt cx="4464" cy="559"/>
          </a:xfrm>
        </p:grpSpPr>
        <p:sp>
          <p:nvSpPr>
            <p:cNvPr id="48151" name="Rectangle 66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816" y="2801"/>
              <a:ext cx="4464" cy="559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endParaRPr lang="en-US" sz="2200">
                <a:cs typeface="Arial" panose="020B0604020202020204" pitchFamily="34" charset="0"/>
              </a:endParaRPr>
            </a:p>
          </p:txBody>
        </p:sp>
        <p:sp>
          <p:nvSpPr>
            <p:cNvPr id="48152" name="Rectangle 67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864" y="2864"/>
              <a:ext cx="4368" cy="44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r>
                <a:rPr lang="en-US" sz="2800">
                  <a:cs typeface="Arial" panose="020B0604020202020204" pitchFamily="34" charset="0"/>
                </a:rPr>
                <a:t>Cả hai nghĩa trên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sp>
        <p:nvSpPr>
          <p:cNvPr id="74860" name="Text Box 108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533400" y="990600"/>
            <a:ext cx="83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50" name="Text Box 109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3200400" y="133350"/>
            <a:ext cx="2971800" cy="58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u="sng">
                <a:solidFill>
                  <a:schemeClr val="bg1"/>
                </a:solidFill>
              </a:rPr>
              <a:t>Củng cố:</a:t>
            </a:r>
            <a:endParaRPr lang="en-US" sz="3200" u="sng">
              <a:solidFill>
                <a:schemeClr val="bg1"/>
              </a:solidFill>
            </a:endParaRPr>
          </a:p>
        </p:txBody>
      </p:sp>
    </p:spTree>
    <p:custDataLst>
      <p:tags r:id="rId9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4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4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4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74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4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5400000">
            <a:off x="762000" y="3429000"/>
            <a:ext cx="228600" cy="2286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6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5400000">
            <a:off x="669131" y="2412207"/>
            <a:ext cx="447675" cy="195262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6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762000" y="4572000"/>
            <a:ext cx="228600" cy="2286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6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745331" y="5807869"/>
            <a:ext cx="261938" cy="2286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74"/>
          <p:cNvGrpSpPr/>
          <p:nvPr/>
        </p:nvGrpSpPr>
        <p:grpSpPr bwMode="auto">
          <a:xfrm rot="5400000">
            <a:off x="473075" y="2617788"/>
            <a:ext cx="446088" cy="392112"/>
            <a:chOff x="1872" y="1824"/>
            <a:chExt cx="2014" cy="1821"/>
          </a:xfrm>
        </p:grpSpPr>
        <p:sp>
          <p:nvSpPr>
            <p:cNvPr id="8267" name="AutoShape 7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 rot="16200000" flipH="1">
              <a:off x="1821" y="199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 rot="5400000" flipH="1">
              <a:off x="3627" y="196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 rot="10800000" flipH="1">
              <a:off x="2725" y="290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43" name="Oval 7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44" name="Oval 7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46" name="Oval 8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48" name="Oval 8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7"/>
          <p:cNvGrpSpPr/>
          <p:nvPr>
            <p:custDataLst>
              <p:tags r:id="rId14"/>
            </p:custDataLst>
          </p:nvPr>
        </p:nvGrpSpPr>
        <p:grpSpPr bwMode="auto">
          <a:xfrm rot="5400000">
            <a:off x="334169" y="2391569"/>
            <a:ext cx="992187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 rot="16200000" flipH="1">
              <a:off x="1821" y="275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 rot="5400000" flipH="1">
              <a:off x="3629" y="271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34" name="Oval 3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35" name="Oval 3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37" name="Oval 3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39" name="Oval 3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74"/>
          <p:cNvGrpSpPr/>
          <p:nvPr/>
        </p:nvGrpSpPr>
        <p:grpSpPr bwMode="auto">
          <a:xfrm rot="5400000">
            <a:off x="473075" y="3832226"/>
            <a:ext cx="446087" cy="392112"/>
            <a:chOff x="1872" y="1824"/>
            <a:chExt cx="2014" cy="1821"/>
          </a:xfrm>
        </p:grpSpPr>
        <p:sp>
          <p:nvSpPr>
            <p:cNvPr id="94" name="AutoShape 7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 rot="16200000" flipH="1">
              <a:off x="1821" y="199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 rot="5400000" flipH="1">
              <a:off x="3627" y="196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 rot="10800000" flipH="1">
              <a:off x="2725" y="290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25" name="Oval 7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26" name="Oval 7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28" name="Oval 8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30" name="Oval 8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74"/>
          <p:cNvGrpSpPr/>
          <p:nvPr/>
        </p:nvGrpSpPr>
        <p:grpSpPr bwMode="auto">
          <a:xfrm rot="5400000">
            <a:off x="473075" y="5029201"/>
            <a:ext cx="446087" cy="392112"/>
            <a:chOff x="1872" y="1824"/>
            <a:chExt cx="2014" cy="1821"/>
          </a:xfrm>
        </p:grpSpPr>
        <p:sp>
          <p:nvSpPr>
            <p:cNvPr id="107" name="AutoShape 7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 rot="16200000" flipH="1">
              <a:off x="1821" y="199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 rot="5400000" flipH="1">
              <a:off x="3627" y="196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 rot="10800000" flipH="1">
              <a:off x="2725" y="290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16" name="Oval 7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17" name="Oval 7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2252" y="2001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19" name="Oval 8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2338" y="2082"/>
              <a:ext cx="1097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21" name="Oval 8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74"/>
          <p:cNvGrpSpPr/>
          <p:nvPr>
            <p:custDataLst>
              <p:tags r:id="rId42"/>
            </p:custDataLst>
          </p:nvPr>
        </p:nvGrpSpPr>
        <p:grpSpPr bwMode="auto">
          <a:xfrm rot="5400000">
            <a:off x="591344" y="5431631"/>
            <a:ext cx="573088" cy="377825"/>
            <a:chOff x="205" y="1824"/>
            <a:chExt cx="5471" cy="1754"/>
          </a:xfrm>
        </p:grpSpPr>
        <p:sp>
          <p:nvSpPr>
            <p:cNvPr id="117" name="AutoShape 7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 rot="16200000" flipH="1">
              <a:off x="1823" y="2455"/>
              <a:ext cx="310" cy="21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5400000" flipH="1">
              <a:off x="3627" y="2425"/>
              <a:ext cx="310" cy="21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10800000" flipH="1">
              <a:off x="2721" y="3372"/>
              <a:ext cx="31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07" name="Oval 7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08" name="Oval 7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05" y="2723"/>
              <a:ext cx="5471" cy="4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10" name="Oval 8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05" y="2723"/>
              <a:ext cx="5471" cy="42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05" y="2539"/>
              <a:ext cx="5471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12" name="Oval 8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05" y="2082"/>
              <a:ext cx="5471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7"/>
          <p:cNvGrpSpPr/>
          <p:nvPr>
            <p:custDataLst>
              <p:tags r:id="rId52"/>
            </p:custDataLst>
          </p:nvPr>
        </p:nvGrpSpPr>
        <p:grpSpPr bwMode="auto">
          <a:xfrm rot="5400000">
            <a:off x="334169" y="3547269"/>
            <a:ext cx="992187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1" y="275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9" y="271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198" name="Oval 4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99" name="Oval 4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01" name="Oval 4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203" name="Oval 4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7"/>
          <p:cNvGrpSpPr/>
          <p:nvPr>
            <p:custDataLst>
              <p:tags r:id="rId62"/>
            </p:custDataLst>
          </p:nvPr>
        </p:nvGrpSpPr>
        <p:grpSpPr bwMode="auto">
          <a:xfrm rot="5400000">
            <a:off x="334169" y="4753769"/>
            <a:ext cx="992187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16200000" flipH="1">
              <a:off x="1821" y="275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5400000" flipH="1">
              <a:off x="3629" y="271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189" name="Oval 3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90" name="Oval 3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192" name="Oval 3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+mn-lt"/>
              </a:endParaRPr>
            </a:p>
          </p:txBody>
        </p:sp>
        <p:sp>
          <p:nvSpPr>
            <p:cNvPr id="49194" name="Oval 3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2006" name="Picture 86" descr="a"/>
          <p:cNvPicPr>
            <a:picLocks noChangeAspect="1" noChangeArrowheads="1" noCrop="1"/>
          </p:cNvPicPr>
          <p:nvPr>
            <p:custDataLst>
              <p:tags r:id="rId72"/>
            </p:custDataLst>
          </p:nvPr>
        </p:nvPicPr>
        <p:blipFill>
          <a:blip r:embed="rId73"/>
          <a:srcRect/>
          <a:stretch>
            <a:fillRect/>
          </a:stretch>
        </p:blipFill>
        <p:spPr bwMode="auto">
          <a:xfrm>
            <a:off x="609600" y="266541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7" name="Picture 87" descr="b"/>
          <p:cNvPicPr>
            <a:picLocks noChangeAspect="1" noChangeArrowheads="1" noCrop="1"/>
          </p:cNvPicPr>
          <p:nvPr>
            <p:custDataLst>
              <p:tags r:id="rId74"/>
            </p:custDataLst>
          </p:nvPr>
        </p:nvPicPr>
        <p:blipFill>
          <a:blip r:embed="rId75"/>
          <a:srcRect/>
          <a:stretch>
            <a:fillRect/>
          </a:stretch>
        </p:blipFill>
        <p:spPr bwMode="auto">
          <a:xfrm>
            <a:off x="609600" y="38227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8" name="Picture 88" descr="c"/>
          <p:cNvPicPr>
            <a:picLocks noChangeAspect="1" noChangeArrowheads="1" noCrop="1"/>
          </p:cNvPicPr>
          <p:nvPr>
            <p:custDataLst>
              <p:tags r:id="rId76"/>
            </p:custDataLst>
          </p:nvPr>
        </p:nvPicPr>
        <p:blipFill>
          <a:blip r:embed="rId77"/>
          <a:srcRect/>
          <a:stretch>
            <a:fillRect/>
          </a:stretch>
        </p:blipFill>
        <p:spPr bwMode="auto">
          <a:xfrm>
            <a:off x="609600" y="495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1"/>
          <p:cNvGrpSpPr/>
          <p:nvPr/>
        </p:nvGrpSpPr>
        <p:grpSpPr bwMode="auto">
          <a:xfrm>
            <a:off x="304800" y="838200"/>
            <a:ext cx="1295400" cy="1295400"/>
            <a:chOff x="2640" y="2064"/>
            <a:chExt cx="816" cy="816"/>
          </a:xfrm>
        </p:grpSpPr>
        <p:sp>
          <p:nvSpPr>
            <p:cNvPr id="49184" name="AutoShape 7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2640" y="2064"/>
              <a:ext cx="816" cy="8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99FF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85" name="AutoShape 7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736" y="2160"/>
              <a:ext cx="624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CC99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014" name="Text Box 94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09600" y="1066800"/>
            <a:ext cx="83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5"/>
          <p:cNvGrpSpPr/>
          <p:nvPr>
            <p:custDataLst>
              <p:tags r:id="rId81"/>
            </p:custDataLst>
          </p:nvPr>
        </p:nvGrpSpPr>
        <p:grpSpPr bwMode="auto">
          <a:xfrm>
            <a:off x="1676400" y="2514600"/>
            <a:ext cx="6781800" cy="990600"/>
            <a:chOff x="528" y="2832"/>
            <a:chExt cx="2016" cy="672"/>
          </a:xfrm>
        </p:grpSpPr>
        <p:sp>
          <p:nvSpPr>
            <p:cNvPr id="49182" name="Rectangle 6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528" y="2832"/>
              <a:ext cx="2016" cy="672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24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83" name="Rectangle 6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51" y="2880"/>
              <a:ext cx="1945" cy="57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F99CC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cs typeface="Times New Roman" panose="02020603050405020304" pitchFamily="18" charset="0"/>
                </a:rPr>
                <a:t>Ngôn ngữ, hình ảnh thơ chân thực, gần gũi</a:t>
              </a:r>
              <a:endParaRPr 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98"/>
          <p:cNvGrpSpPr/>
          <p:nvPr>
            <p:custDataLst>
              <p:tags r:id="rId84"/>
            </p:custDataLst>
          </p:nvPr>
        </p:nvGrpSpPr>
        <p:grpSpPr bwMode="auto">
          <a:xfrm>
            <a:off x="1676400" y="3657600"/>
            <a:ext cx="6781800" cy="990600"/>
            <a:chOff x="528" y="2832"/>
            <a:chExt cx="2016" cy="672"/>
          </a:xfrm>
        </p:grpSpPr>
        <p:sp>
          <p:nvSpPr>
            <p:cNvPr id="49180" name="Rectangle 68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528" y="2832"/>
              <a:ext cx="2016" cy="672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2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81" name="Rectangle 69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576" y="2880"/>
              <a:ext cx="1920" cy="57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F99CC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r>
                <a:rPr lang="en-US" sz="2800">
                  <a:cs typeface="Times New Roman" panose="02020603050405020304" pitchFamily="18" charset="0"/>
                </a:rPr>
                <a:t>Thơ Đường luật ngắn gọn, đạt đến độ </a:t>
              </a:r>
              <a:endParaRPr lang="en-US" sz="2800">
                <a:cs typeface="Times New Roman" panose="02020603050405020304" pitchFamily="18" charset="0"/>
              </a:endParaRPr>
            </a:p>
            <a:p>
              <a:pPr algn="ctr" rtl="1" eaLnBrk="1" hangingPunct="1"/>
              <a:r>
                <a:rPr lang="en-US" sz="2800">
                  <a:cs typeface="Times New Roman" panose="02020603050405020304" pitchFamily="18" charset="0"/>
                </a:rPr>
                <a:t>súc tích cao</a:t>
              </a:r>
              <a:endParaRPr 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01"/>
          <p:cNvGrpSpPr/>
          <p:nvPr>
            <p:custDataLst>
              <p:tags r:id="rId87"/>
            </p:custDataLst>
          </p:nvPr>
        </p:nvGrpSpPr>
        <p:grpSpPr bwMode="auto">
          <a:xfrm>
            <a:off x="1676400" y="4800600"/>
            <a:ext cx="6781800" cy="914400"/>
            <a:chOff x="528" y="2832"/>
            <a:chExt cx="2016" cy="672"/>
          </a:xfrm>
        </p:grpSpPr>
        <p:sp>
          <p:nvSpPr>
            <p:cNvPr id="49178" name="Rectangle 6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528" y="2832"/>
              <a:ext cx="2016" cy="672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en-US" sz="18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9" name="Rectangle 6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76" y="2880"/>
              <a:ext cx="1920" cy="57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F99CC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1" eaLnBrk="1" hangingPunct="1"/>
              <a:r>
                <a:rPr lang="en-US" sz="2800">
                  <a:cs typeface="Times New Roman" panose="02020603050405020304" pitchFamily="18" charset="0"/>
                </a:rPr>
                <a:t>Thơ truyền thống với bút pháp đa dạng</a:t>
              </a:r>
              <a:endParaRPr 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49173" name="AutoShape 17"/>
          <p:cNvGrpSpPr/>
          <p:nvPr>
            <p:custDataLst>
              <p:tags r:id="rId90"/>
            </p:custDataLst>
          </p:nvPr>
        </p:nvGrpSpPr>
        <p:grpSpPr bwMode="auto">
          <a:xfrm>
            <a:off x="1752600" y="1066800"/>
            <a:ext cx="6705600" cy="1219200"/>
            <a:chOff x="234" y="104"/>
            <a:chExt cx="5261" cy="1186"/>
          </a:xfrm>
        </p:grpSpPr>
        <p:pic>
          <p:nvPicPr>
            <p:cNvPr id="49176" name="AutoShape 17"/>
            <p:cNvPicPr>
              <a:picLocks noChangeArrowheads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4" y="104"/>
              <a:ext cx="5261" cy="11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7" name="Text Box 112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46" y="293"/>
              <a:ext cx="4841" cy="7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800">
                  <a:cs typeface="Times New Roman" panose="02020603050405020304" pitchFamily="18" charset="0"/>
                </a:rPr>
                <a:t>Nét đặc sắc nghệ thuật</a:t>
              </a:r>
              <a:endParaRPr lang="en-US" sz="2800"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sz="2800">
                  <a:cs typeface="Times New Roman" panose="02020603050405020304" pitchFamily="18" charset="0"/>
                </a:rPr>
                <a:t> trong bài thơ là ?</a:t>
              </a:r>
              <a:endParaRPr lang="en-US" sz="2800">
                <a:cs typeface="Times New Roman" panose="02020603050405020304" pitchFamily="18" charset="0"/>
              </a:endParaRPr>
            </a:p>
          </p:txBody>
        </p:sp>
      </p:grpSp>
      <p:sp>
        <p:nvSpPr>
          <p:cNvPr id="49174" name="Text Box 113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3200400" y="304800"/>
            <a:ext cx="2971800" cy="58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u="sng">
                <a:solidFill>
                  <a:schemeClr val="bg1"/>
                </a:solidFill>
              </a:rPr>
              <a:t>Củng cố:</a:t>
            </a:r>
            <a:endParaRPr lang="en-US" sz="3200" u="sng">
              <a:solidFill>
                <a:schemeClr val="bg1"/>
              </a:solidFill>
            </a:endParaRPr>
          </a:p>
        </p:txBody>
      </p:sp>
      <p:pic>
        <p:nvPicPr>
          <p:cNvPr id="125" name="Picture 88" descr="c"/>
          <p:cNvPicPr>
            <a:picLocks noChangeAspect="1" noChangeArrowheads="1" noCrop="1"/>
          </p:cNvPicPr>
          <p:nvPr>
            <p:custDataLst>
              <p:tags r:id="rId94"/>
            </p:custDataLst>
          </p:nvPr>
        </p:nvPicPr>
        <p:blipFill>
          <a:blip r:embed="rId77"/>
          <a:srcRect/>
          <a:stretch>
            <a:fillRect/>
          </a:stretch>
        </p:blipFill>
        <p:spPr bwMode="auto">
          <a:xfrm>
            <a:off x="3962400" y="6019800"/>
            <a:ext cx="5334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9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2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2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2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2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82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2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8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8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2550"/>
            <a:ext cx="3568065" cy="677545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68065" y="83185"/>
            <a:ext cx="5562600" cy="678751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21512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134553"/>
            <a:ext cx="3276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 1.Tác giả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1514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5240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1515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667953"/>
            <a:ext cx="2590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 2.Tác phẩm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6200" y="2971800"/>
            <a:ext cx="5257800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Bài thơ ra đời trong không khí quyết chiến, quyết thắng của quân dân nhà Trần khi giặc Mông - Nguyên xâm lược nước ta.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200400"/>
            <a:ext cx="4356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 - Hoàn cảnh ra đời: </a:t>
            </a:r>
            <a:endParaRPr lang="en-US" sz="2800">
              <a:cs typeface="Times New Roman" panose="02020603050405020304" pitchFamily="18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0645"/>
            <a:ext cx="3568065" cy="677735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3200" b="0"/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81400" y="99695"/>
            <a:ext cx="5562600" cy="675830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sz="3200" dirty="0"/>
          </a:p>
        </p:txBody>
      </p:sp>
      <p:sp>
        <p:nvSpPr>
          <p:cNvPr id="22536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134553"/>
            <a:ext cx="3276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 1.Tác giả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2538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5240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I.Đọc hiểu chung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2539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667953"/>
            <a:ext cx="2590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 2.Tác phẩm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2540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200400"/>
            <a:ext cx="4356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  - Hoàn cảnh ra đời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9469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717925"/>
            <a:ext cx="3048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  - Nhan đề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9470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0" y="3429000"/>
            <a:ext cx="3810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Thuật: kể, bày tỏ</a:t>
            </a:r>
            <a:endParaRPr lang="en-US" sz="28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Hoài : nỗi lòng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9471" name="AutoShape 30"/>
          <p:cNvSpPr/>
          <p:nvPr>
            <p:custDataLst>
              <p:tags r:id="rId9"/>
            </p:custDataLst>
          </p:nvPr>
        </p:nvSpPr>
        <p:spPr bwMode="auto">
          <a:xfrm>
            <a:off x="6858000" y="358140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603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 sz="2800">
              <a:cs typeface="Times New Roman" panose="02020603050405020304" pitchFamily="18" charset="0"/>
            </a:endParaRPr>
          </a:p>
        </p:txBody>
      </p:sp>
      <p:sp>
        <p:nvSpPr>
          <p:cNvPr id="19472" name="Line 3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086600" y="4114800"/>
            <a:ext cx="45720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Text Box 3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43800" y="3617913"/>
            <a:ext cx="1676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Bày tỏ nỗi lòng</a:t>
            </a:r>
            <a:endParaRPr lang="en-US" sz="2800">
              <a:cs typeface="Times New Roman" panose="02020603050405020304" pitchFamily="18" charset="0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4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  <p:bldP spid="19470" grpId="0"/>
      <p:bldP spid="19471" grpId="0" animBg="1"/>
      <p:bldP spid="19472" grpId="0" animBg="1"/>
      <p:bldP spid="194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" y="135255"/>
            <a:ext cx="8961755" cy="672274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3200" b="0"/>
          </a:p>
        </p:txBody>
      </p:sp>
      <p:sp>
        <p:nvSpPr>
          <p:cNvPr id="23560" name="Rectangle 3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04900" y="21336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1.Tác giả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3562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>
                <a:solidFill>
                  <a:srgbClr val="FF0000"/>
                </a:solidFill>
              </a:rPr>
              <a:t>I.Đọc hiểu chung 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3563" name="Rectangle 3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4900" y="25908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2.Tác phẩm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3564" name="Text 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71600" y="3048000"/>
            <a:ext cx="4356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- Hoàn cảnh ra đời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23565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47800" y="3581400"/>
            <a:ext cx="4356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- Nhan đề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4038600"/>
            <a:ext cx="3505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- Thể loại, bố cục</a:t>
            </a:r>
            <a:r>
              <a:rPr lang="en-US" sz="2800" u="sng">
                <a:cs typeface="Times New Roman" panose="02020603050405020304" pitchFamily="18" charset="0"/>
              </a:rPr>
              <a:t> </a:t>
            </a:r>
            <a:endParaRPr lang="en-US" sz="2800" u="sng">
              <a:cs typeface="Times New Roman" panose="02020603050405020304" pitchFamily="18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2560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2193925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  </a:t>
            </a:r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2" name="Group 8"/>
          <p:cNvGrpSpPr/>
          <p:nvPr>
            <p:custDataLst>
              <p:tags r:id="rId3"/>
            </p:custDataLst>
          </p:nvPr>
        </p:nvGrpSpPr>
        <p:grpSpPr bwMode="auto">
          <a:xfrm>
            <a:off x="428625" y="1295083"/>
            <a:ext cx="1857375" cy="863224"/>
            <a:chOff x="3024" y="709"/>
            <a:chExt cx="1170" cy="415"/>
          </a:xfrm>
        </p:grpSpPr>
        <p:sp>
          <p:nvSpPr>
            <p:cNvPr id="25610" name="WordArt 9"/>
            <p:cNvSpPr>
              <a:spLocks noChangeArrowheads="1" noChangeShapeType="1" noTextEdit="1"/>
            </p:cNvSpPr>
            <p:nvPr>
              <p:custDataLst>
                <p:tags r:id="rId4"/>
              </p:custDataLst>
            </p:nvPr>
          </p:nvSpPr>
          <p:spPr bwMode="auto">
            <a:xfrm>
              <a:off x="3024" y="818"/>
              <a:ext cx="1170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Phiên âm</a:t>
              </a:r>
              <a:endParaRPr lang="en-US" sz="28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25611" name="Line 1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072" y="709"/>
              <a:ext cx="1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/>
          <p:nvPr>
            <p:custDataLst>
              <p:tags r:id="rId6"/>
            </p:custDataLst>
          </p:nvPr>
        </p:nvGrpSpPr>
        <p:grpSpPr bwMode="auto">
          <a:xfrm>
            <a:off x="-76200" y="4343400"/>
            <a:ext cx="2362200" cy="762000"/>
            <a:chOff x="3054" y="379"/>
            <a:chExt cx="1476" cy="366"/>
          </a:xfrm>
        </p:grpSpPr>
        <p:sp>
          <p:nvSpPr>
            <p:cNvPr id="25608" name="WordArt 12"/>
            <p:cNvSpPr>
              <a:spLocks noChangeArrowheads="1" noChangeShapeType="1" noTextEdit="1"/>
            </p:cNvSpPr>
            <p:nvPr>
              <p:custDataLst>
                <p:tags r:id="rId7"/>
              </p:custDataLst>
            </p:nvPr>
          </p:nvSpPr>
          <p:spPr bwMode="auto">
            <a:xfrm>
              <a:off x="3340" y="379"/>
              <a:ext cx="1190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600" kern="1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Dịch thơ</a:t>
              </a:r>
              <a:endParaRPr lang="en-US" sz="1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25609" name="Line 1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054" y="745"/>
              <a:ext cx="1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14600" y="3657600"/>
            <a:ext cx="6172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Múa giáo non sông trải mấy thu,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Ba quân khí mạnh nuốt trôi trâu.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Công danh nam tử còn vương nợ,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Luống thẹn tai nghe chuyện Vũ Hầu.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( Bùi Văn Nguyên )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0800" y="381000"/>
            <a:ext cx="6172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Hoành sóc giang sơn kháp kỷ thu,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Tam quân tì hổ khí thôn ngưu.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Nam nhi vị liễu công danh trái,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Tu thính nhân gian thuyết Vũ Hầu.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( Phạm Ngũ Lão )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3025"/>
            <a:ext cx="3568065" cy="67849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3200" b="0"/>
          </a:p>
        </p:txBody>
      </p:sp>
      <p:sp>
        <p:nvSpPr>
          <p:cNvPr id="1638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68065" y="73025"/>
            <a:ext cx="5562600" cy="67849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sz="2800" dirty="0"/>
          </a:p>
        </p:txBody>
      </p:sp>
      <p:sp>
        <p:nvSpPr>
          <p:cNvPr id="26632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52400" y="2134553"/>
            <a:ext cx="3276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    1.Tác giả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6634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5240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>
                <a:solidFill>
                  <a:srgbClr val="FF0000"/>
                </a:solidFill>
              </a:rPr>
              <a:t>I.Đọc hiểu chung 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6635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667953"/>
            <a:ext cx="2590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  2.Tác phẩm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6636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200400"/>
            <a:ext cx="4356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   - Hoàn cảnh ra đời: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26637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657600"/>
            <a:ext cx="4356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   - Nhan đề: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2179638"/>
            <a:ext cx="54102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+ Thể loại: Thất ngôn tứ tuyệt    		       Đường luật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33800" y="3133725"/>
            <a:ext cx="541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+ Bố cục: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4114800"/>
            <a:ext cx="3505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   - Thể loại, bố cục:</a:t>
            </a:r>
            <a:r>
              <a:rPr lang="en-US" sz="2800" u="sng">
                <a:cs typeface="Times New Roman" panose="02020603050405020304" pitchFamily="18" charset="0"/>
              </a:rPr>
              <a:t> </a:t>
            </a:r>
            <a:endParaRPr lang="en-US" sz="2800" u="sng">
              <a:cs typeface="Times New Roman" panose="02020603050405020304" pitchFamily="18" charset="0"/>
            </a:endParaRPr>
          </a:p>
        </p:txBody>
      </p:sp>
      <p:sp>
        <p:nvSpPr>
          <p:cNvPr id="23" name="Text Box 4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48200" y="41910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2 câu đầu -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24" name="Text Box 4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00800" y="41910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2 câu cuối </a:t>
            </a:r>
            <a:endParaRPr lang="en-US" sz="2800">
              <a:cs typeface="Times New Roman" panose="02020603050405020304" pitchFamily="18" charset="0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76200" y="76200"/>
            <a:ext cx="9037320" cy="677100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3200" b="0"/>
          </a:p>
        </p:txBody>
      </p:sp>
      <p:sp>
        <p:nvSpPr>
          <p:cNvPr id="27656" name="Rectangle 3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204216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1.Tác giả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7658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3716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600">
                <a:solidFill>
                  <a:srgbClr val="FF0000"/>
                </a:solidFill>
              </a:rPr>
              <a:t>I.Đọc hiểu chung 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7659" name="Rectangle 3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257556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2.Tác phẩm</a:t>
            </a:r>
            <a:endParaRPr lang="en-US" sz="2800">
              <a:sym typeface="Wingdings" panose="05000000000000000000" pitchFamily="2" charset="2"/>
            </a:endParaRPr>
          </a:p>
        </p:txBody>
      </p:sp>
      <p:sp>
        <p:nvSpPr>
          <p:cNvPr id="27660" name="Text 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3232150"/>
            <a:ext cx="44608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- Hoàn cảnh ra đời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27661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3656965"/>
            <a:ext cx="35814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- Nhan đề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27662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0" y="4048125"/>
            <a:ext cx="4356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- Thể loại, bố cục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4419600"/>
            <a:ext cx="35814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cs typeface="Times New Roman" panose="02020603050405020304" pitchFamily="18" charset="0"/>
              </a:rPr>
              <a:t>- So sánh bản dịch</a:t>
            </a:r>
            <a:endParaRPr lang="en-US" sz="2800">
              <a:cs typeface="Times New Roman" panose="02020603050405020304" pitchFamily="18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en-US" b="0"/>
          </a:p>
        </p:txBody>
      </p:sp>
      <p:sp>
        <p:nvSpPr>
          <p:cNvPr id="28675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2193925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28676" name="Group 8"/>
          <p:cNvGrpSpPr/>
          <p:nvPr>
            <p:custDataLst>
              <p:tags r:id="rId3"/>
            </p:custDataLst>
          </p:nvPr>
        </p:nvGrpSpPr>
        <p:grpSpPr bwMode="auto">
          <a:xfrm>
            <a:off x="381000" y="1143000"/>
            <a:ext cx="1933575" cy="992188"/>
            <a:chOff x="2976" y="232"/>
            <a:chExt cx="1218" cy="477"/>
          </a:xfrm>
        </p:grpSpPr>
        <p:sp>
          <p:nvSpPr>
            <p:cNvPr id="28686" name="WordArt 9"/>
            <p:cNvSpPr>
              <a:spLocks noChangeArrowheads="1" noChangeShapeType="1" noTextEdit="1"/>
            </p:cNvSpPr>
            <p:nvPr>
              <p:custDataLst>
                <p:tags r:id="rId4"/>
              </p:custDataLst>
            </p:nvPr>
          </p:nvSpPr>
          <p:spPr bwMode="auto">
            <a:xfrm>
              <a:off x="2976" y="232"/>
              <a:ext cx="1170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phiên âm</a:t>
              </a:r>
              <a:endParaRPr lang="en-US" sz="28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28687" name="Line 1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072" y="709"/>
              <a:ext cx="1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7" name="Group 11"/>
          <p:cNvGrpSpPr/>
          <p:nvPr>
            <p:custDataLst>
              <p:tags r:id="rId6"/>
            </p:custDataLst>
          </p:nvPr>
        </p:nvGrpSpPr>
        <p:grpSpPr bwMode="auto">
          <a:xfrm>
            <a:off x="-76200" y="4343400"/>
            <a:ext cx="2362200" cy="762000"/>
            <a:chOff x="3054" y="379"/>
            <a:chExt cx="1476" cy="366"/>
          </a:xfrm>
        </p:grpSpPr>
        <p:sp>
          <p:nvSpPr>
            <p:cNvPr id="28684" name="WordArt 12"/>
            <p:cNvSpPr>
              <a:spLocks noChangeArrowheads="1" noChangeShapeType="1" noTextEdit="1"/>
            </p:cNvSpPr>
            <p:nvPr>
              <p:custDataLst>
                <p:tags r:id="rId7"/>
              </p:custDataLst>
            </p:nvPr>
          </p:nvSpPr>
          <p:spPr bwMode="auto">
            <a:xfrm>
              <a:off x="3340" y="379"/>
              <a:ext cx="1190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Dịch thơ</a:t>
              </a:r>
              <a:endParaRPr lang="en-US" sz="28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28685" name="Line 1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054" y="745"/>
              <a:ext cx="1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8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14600" y="3657600"/>
            <a:ext cx="6172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Múa giáo non sông trải mấy thu,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Ba quân khí mạnh nuốt trôi trâu.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Công danh nam tử còn vương nợ,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Luống thẹn tai nghe chuyện Vũ Hầu.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( Bùi Văn Nguyên )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8679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0800" y="381000"/>
            <a:ext cx="6172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Hoành sóc giang sơn kháp kỷ thu,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Tam quân tì hổ khí thôn ngưu.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Nam nhi vị liễu công danh trái,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Tu thính nhân gian thuyết Vũ Hầu.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( Phạm Ngũ Lão )</a:t>
            </a:r>
            <a:endParaRPr lang="en-US" sz="2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381000"/>
            <a:ext cx="1752600" cy="533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cs typeface="Times New Roman" panose="02020603050405020304" pitchFamily="18" charset="0"/>
              </a:rPr>
              <a:t>Hoành sóc</a:t>
            </a:r>
            <a:endParaRPr lang="en-US" sz="2800" i="1"/>
          </a:p>
        </p:txBody>
      </p:sp>
      <p:sp>
        <p:nvSpPr>
          <p:cNvPr id="16" name="Rectangle 2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14600" y="3657600"/>
            <a:ext cx="1600200" cy="533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cs typeface="Times New Roman" panose="02020603050405020304" pitchFamily="18" charset="0"/>
              </a:rPr>
              <a:t>Múa giáo</a:t>
            </a:r>
            <a:endParaRPr lang="en-US" sz="2800" i="1"/>
          </a:p>
        </p:txBody>
      </p:sp>
      <p:sp>
        <p:nvSpPr>
          <p:cNvPr id="18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38400" y="990600"/>
            <a:ext cx="2590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cs typeface="Times New Roman" panose="02020603050405020304" pitchFamily="18" charset="0"/>
              </a:rPr>
              <a:t>Tam quân tì hổ </a:t>
            </a:r>
            <a:endParaRPr lang="en-US" sz="2800"/>
          </a:p>
        </p:txBody>
      </p:sp>
      <p:sp>
        <p:nvSpPr>
          <p:cNvPr id="17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4267200"/>
            <a:ext cx="2971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cs typeface="Times New Roman" panose="02020603050405020304" pitchFamily="18" charset="0"/>
              </a:rPr>
              <a:t>Ba quân khí mạnh</a:t>
            </a:r>
            <a:endParaRPr lang="en-US" sz="2800"/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7" grpId="0" animBg="1"/>
    </p:bldLst>
  </p:timing>
</p:sld>
</file>

<file path=ppt/tags/tag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p="http://schemas.openxmlformats.org/presentationml/2006/main">
  <p:tag name="PPSNARRATION" val="21,198803212,C:\Users\SONY\Desktop\Giáo án Tỏ Lòng-Dung 2018_pptx\Media.ppcx"/>
</p:tagLst>
</file>

<file path=ppt/tags/tag10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3FA94369-BB0E-4B1F-BD9A-3ED72A639968}_23.png&quot;/&gt;&lt;left val=&quot;6&quot;/&gt;&lt;top val=&quot;172&quot;/&gt;&lt;width val=&quot;253&quot;/&gt;&lt;height val=&quot;3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3.xml><?xml version="1.0" encoding="utf-8"?>
<p:tagLst xmlns:p="http://schemas.openxmlformats.org/presentationml/2006/main">
  <p:tag name="PRESENTER_SHAPEINFO" val="&lt;ThreeDShapeInfo&gt;&lt;uuid val=&quot;{3D978387-68FE-490D-94D5-26715844E88B}&quot;/&gt;&lt;isInvalidForFieldText val=&quot;0&quot;/&gt;&lt;Image&gt;&lt;filename val=&quot;C:\Users\SONY\AppData\Local\Temp\~CaBD85\data\asimages\{3D978387-68FE-490D-94D5-26715844E88B}_23.png&quot;/&gt;&lt;left val=&quot;-3&quot;/&gt;&lt;top val=&quot;89&quot;/&gt;&lt;width val=&quot;186&quot;/&gt;&lt;height val=&quot;81&quot;/&gt;&lt;hasText val=&quot;1&quot;/&gt;&lt;/Image&gt;&lt;/ThreeDShapeInfo&gt;"/>
</p:tagLst>
</file>

<file path=ppt/tags/tag10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p="http://schemas.openxmlformats.org/presentationml/2006/main">
  <p:tag name="PRESENTER_SHAPEINFO" val="&lt;ThreeDShapeInfo&gt;&lt;uuid val=&quot;{03DFB420-2D11-4F9E-A94F-C661B79A5AE5}&quot;/&gt;&lt;isInvalidForFieldText val=&quot;0&quot;/&gt;&lt;Image&gt;&lt;filename val=&quot;C:\Users\SONY\AppData\Local\Temp\~CaBD85\data\asimages\{03DFB420-2D11-4F9E-A94F-C661B79A5AE5}_23.png&quot;/&gt;&lt;left val=&quot;-6&quot;/&gt;&lt;top val=&quot;341&quot;/&gt;&lt;width val=&quot;187&quot;/&gt;&lt;height val=&quot;63&quot;/&gt;&lt;hasText val=&quot;1&quot;/&gt;&lt;/Image&gt;&lt;/ThreeDShapeInfo&gt;"/>
</p:tagLst>
</file>

<file path=ppt/tags/tag107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8B588A5-B04D-4539-A87F-D42970FABA8F}_23.png&quot;/&gt;&lt;left val=&quot;188&quot;/&gt;&lt;top val=&quot;283&quot;/&gt;&lt;width val=&quot;506&quot;/&gt;&lt;height val=&quot;261&quot;/&gt;&lt;hasText val=&quot;1&quot;/&gt;&lt;/Image&gt;&lt;/ThreeDShapeInfo&gt;"/>
  <p:tag name="PRESENTER_SHAPETEXTINFO" val="&lt;ShapeTextInfo&gt;&lt;TableIndex row=&quot;-1&quot; col=&quot;-1&quot;&gt;&lt;linesCount val=&quot;5&quot;/&gt;&lt;lineCharCount val=&quot;32&quot;/&gt;&lt;lineCharCount val=&quot;33&quot;/&gt;&lt;lineCharCount val=&quot;31&quot;/&gt;&lt;lineCharCount val=&quot;35&quot;/&gt;&lt;lineCharCount val=&quot;18&quot;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45EF1EA3-9161-402C-85AF-49564D7BF3B1}_23.png&quot;/&gt;&lt;left val=&quot;194&quot;/&gt;&lt;top val=&quot;25&quot;/&gt;&lt;width val=&quot;506&quot;/&gt;&lt;height val=&quot;261&quot;/&gt;&lt;hasText val=&quot;1&quot;/&gt;&lt;/Image&gt;&lt;/ThreeDShapeInfo&gt;"/>
  <p:tag name="PRESENTER_SHAPETEXTINFO" val="&lt;ShapeTextInfo&gt;&lt;TableIndex row=&quot;-1&quot; col=&quot;-1&quot;&gt;&lt;linesCount val=&quot;5&quot;/&gt;&lt;lineCharCount val=&quot;33&quot;/&gt;&lt;lineCharCount val=&quot;30&quot;/&gt;&lt;lineCharCount val=&quot;32&quot;/&gt;&lt;lineCharCount val=&quot;34&quot;/&gt;&lt;lineCharCount val=&quot;16&quot;/&gt;&lt;/TableIndex&gt;&lt;/ShapeTextInfo&gt;"/>
</p:tagLst>
</file>

<file path=ppt/tags/tag11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6B9754C-0A7C-4A57-8FAA-89B12A36042D}_23.png&quot;/&gt;&lt;left val=&quot;194&quot;/&gt;&lt;top val=&quot;26&quot;/&gt;&lt;width val=&quot;158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5A1D35A-77B1-494A-8E46-A520CE2C1F0A}_23.png&quot;/&gt;&lt;left val=&quot;188&quot;/&gt;&lt;top val=&quot;284&quot;/&gt;&lt;width val=&quot;147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8D166367-5FE3-446E-9671-536461433636}_23.png&quot;/&gt;&lt;left val=&quot;183&quot;/&gt;&lt;top val=&quot;77&quot;/&gt;&lt;width val=&quot;22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1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8E636688-4F18-412D-B0C3-60B548ED63A9}_23.png&quot;/&gt;&lt;left val=&quot;187&quot;/&gt;&lt;top val=&quot;335&quot;/&gt;&lt;width val=&quot;25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15.xml><?xml version="1.0" encoding="utf-8"?>
<p:tagLst xmlns:p="http://schemas.openxmlformats.org/presentationml/2006/main">
  <p:tag name="PPSNARRATION" val="22,198803212,C:\Users\SONY\Desktop\Giáo án Tỏ Lòng-Dung 2018_pptx\Media.ppcx"/>
</p:tagLst>
</file>

<file path=ppt/tags/tag116.xml><?xml version="1.0" encoding="utf-8"?>
<p:tagLst xmlns:p="http://schemas.openxmlformats.org/presentationml/2006/main">
  <p:tag name="PRESENTER_SHAPEINFO" val="&lt;ThreeDShapeInfo&gt;&lt;uuid val=&quot;{C88512C3-C2C8-4C52-A788-EB0755EB9C02}&quot;/&gt;&lt;isInvalidForFieldText val=&quot;0&quot;/&gt;&lt;Image&gt;&lt;filename val=&quot;C:\Users\SONY\AppData\Local\Temp\~CaBD85\data\asimages\{C88512C3-C2C8-4C52-A788-EB0755EB9C02}_24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p="http://schemas.openxmlformats.org/presentationml/2006/main">
  <p:tag name="PRESENTER_SHAPEINFO" val="&lt;ThreeDShapeInfo&gt;&lt;uuid val=&quot;{DBC5432C-B576-4200-B78E-C57973332DC0}&quot;/&gt;&lt;isInvalidForFieldText val=&quot;0&quot;/&gt;&lt;Image&gt;&lt;filename val=&quot;C:\Users\SONY\AppData\Local\Temp\~CaBD85\data\asimages\{DBC5432C-B576-4200-B78E-C57973332DC0}_24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0CCFC69-E75C-4B73-B466-2C09A0285440}_24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1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EBF276C-A95C-4EB8-B662-91453434E097}_24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2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900AAA5-4ED7-48B2-95EC-2A497F3F6955}_24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2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34A0281B-420E-4C8E-952E-8F7332E7529E}_24.png&quot;/&gt;&lt;left val=&quot;294&quot;/&gt;&lt;top val=&quot;227&quot;/&gt;&lt;width val=&quot;360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15&quot;/&gt;&lt;/TableIndex&gt;&lt;/ShapeTextInfo&gt;"/>
</p:tagLst>
</file>

<file path=ppt/tags/tag12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79E2E82-3AFB-4556-A4EF-B2EA7C72FDF5}_24.png&quot;/&gt;&lt;left val=&quot;-12&quot;/&gt;&lt;top val=&quot;221&quot;/&gt;&lt;width val=&quot;226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23.xml><?xml version="1.0" encoding="utf-8"?>
<p:tagLst xmlns:p="http://schemas.openxmlformats.org/presentationml/2006/main">
  <p:tag name="PPSNARRATION" val="23,198803212,C:\Users\SONY\Desktop\Giáo án Tỏ Lòng-Dung 2018_pptx\Media.ppcx"/>
</p:tagLst>
</file>

<file path=ppt/tags/tag124.xml><?xml version="1.0" encoding="utf-8"?>
<p:tagLst xmlns:p="http://schemas.openxmlformats.org/presentationml/2006/main">
  <p:tag name="PRESENTER_SHAPEINFO" val="&lt;ThreeDShapeInfo&gt;&lt;uuid val=&quot;{2AE1ECA7-FFD9-4071-8B27-5741B2390B00}&quot;/&gt;&lt;isInvalidForFieldText val=&quot;0&quot;/&gt;&lt;Image&gt;&lt;filename val=&quot;C:\Users\SONY\AppData\Local\Temp\~CaBD85\data\asimages\{2AE1ECA7-FFD9-4071-8B27-5741B2390B00}_25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FB49F52B-962D-41A1-B8BF-66D0ED9ED678}_25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2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88303DFC-706E-4662-B8B9-AB15ECC50A4D}_25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2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27848FAC-B37A-4E56-93FB-0827F9E31C75}_25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2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2E34EE52-EA19-4C46-83CB-66B73553996E}_25.png&quot;/&gt;&lt;left val=&quot;-9&quot;/&gt;&lt;top val=&quot;254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2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94124358-F1EC-44E5-9DC9-A252B55A2615}_25.png&quot;/&gt;&lt;left val=&quot;-9&quot;/&gt;&lt;top val=&quot;218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p="http://schemas.openxmlformats.org/presentationml/2006/main">
  <p:tag name="PRESENTER_SHAPEINFO" val="&lt;ThreeDShapeInfo&gt;&lt;uuid val=&quot;{A6490EFF-6595-46C2-8B69-2369F549AFBA}&quot;/&gt;&lt;isInvalidForFieldText val=&quot;0&quot;/&gt;&lt;Image&gt;&lt;filename val=&quot;C:\Users\SONY\AppData\Local\Temp\~CaBD85\data\asimages\{A6490EFF-6595-46C2-8B69-2369F549AFBA}_25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9FD15EE-90E2-45F6-9DA4-9EFCB78974C7}_25.png&quot;/&gt;&lt;left val=&quot;278&quot;/&gt;&lt;top val=&quot;355&quot;/&gt;&lt;width val=&quot;5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3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149D5CE-C956-4E94-8DA6-478293C17D6D}_25.png&quot;/&gt;&lt;left val=&quot;272&quot;/&gt;&lt;top val=&quot;173&quot;/&gt;&lt;width val=&quot;538&quot;/&gt;&lt;height val=&quot;97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3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4673457-335E-44BA-9EE5-95917B4BB46B}_25.png&quot;/&gt;&lt;left val=&quot;272&quot;/&gt;&lt;top val=&quot;192&quot;/&gt;&lt;width val=&quot;452&quot;/&gt;&lt;height val=&quot;155&quot;/&gt;&lt;hasText val=&quot;1&quot;/&gt;&lt;/Image&gt;&lt;/ThreeDShapeInfo&gt;"/>
  <p:tag name="PRESENTER_SHAPETEXTINFO" val="&lt;ShapeTextInfo&gt;&lt;TableIndex row=&quot;-1&quot; col=&quot;-1&quot;&gt;&lt;linesCount val=&quot;3&quot;/&gt;&lt;lineCharCount val=&quot;1&quot;/&gt;&lt;lineCharCount val=&quot;29&quot;/&gt;&lt;lineCharCount val=&quot;19&quot;/&gt;&lt;/TableIndex&gt;&lt;/ShapeTextInfo&gt;"/>
</p:tagLst>
</file>

<file path=ppt/tags/tag134.xml><?xml version="1.0" encoding="utf-8"?>
<p:tagLst xmlns:p="http://schemas.openxmlformats.org/presentationml/2006/main">
  <p:tag name="PPSNARRATION" val="24,198803212,C:\Users\SONY\Desktop\Giáo án Tỏ Lòng-Dung 2018_pptx\Media.ppcx"/>
</p:tagLst>
</file>

<file path=ppt/tags/tag13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DDE1377-1567-4953-A2A7-CE337A161ECD}_26.png&quot;/&gt;&lt;left val=&quot;-7&quot;/&gt;&lt;top val=&quot;127&quot;/&gt;&lt;width val=&quot;18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3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593A9BC-B5DB-4722-A727-04F917969663}_26.png&quot;/&gt;&lt;left val=&quot;-7&quot;/&gt;&lt;top val=&quot;158&quot;/&gt;&lt;width val=&quot;21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7.xml><?xml version="1.0" encoding="utf-8"?>
<p:tagLst xmlns:p="http://schemas.openxmlformats.org/presentationml/2006/main">
  <p:tag name="PPSNARRATION" val="25,198803212,C:\Users\SONY\Desktop\Giáo án Tỏ Lòng-Dung 2018_pptx\Media.ppcx"/>
</p:tagLst>
</file>

<file path=ppt/tags/tag138.xml><?xml version="1.0" encoding="utf-8"?>
<p:tagLst xmlns:p="http://schemas.openxmlformats.org/presentationml/2006/main">
  <p:tag name="PRESENTER_SHAPEINFO" val="&lt;ThreeDShapeInfo&gt;&lt;uuid val=&quot;{A09DED7E-74F4-449B-B8CB-E4C24D79C61F}&quot;/&gt;&lt;isInvalidForFieldText val=&quot;0&quot;/&gt;&lt;Image&gt;&lt;filename val=&quot;C:\Users\SONY\AppData\Local\Temp\~CaBD85\data\asimages\{A09DED7E-74F4-449B-B8CB-E4C24D79C61F}_27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p="http://schemas.openxmlformats.org/presentationml/2006/main">
  <p:tag name="PRESENTER_SHAPEINFO" val="&lt;ThreeDShapeInfo&gt;&lt;uuid val=&quot;{49867E59-70CB-4024-8274-375EDF51B70B}&quot;/&gt;&lt;isInvalidForFieldText val=&quot;0&quot;/&gt;&lt;Image&gt;&lt;filename val=&quot;C:\Users\SONY\AppData\Local\Temp\~CaBD85\data\asimages\{49867E59-70CB-4024-8274-375EDF51B70B}_27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C2B04D5-DA65-4EFF-8D21-CAE26139434E}_27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4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7E92375E-E13D-413E-BD47-4F9F4C022CBF}_27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4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7B291A1A-0E88-4663-91A3-BE5CBABCFE07}_27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4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FED9EC70-DCC7-492D-84A6-9BCAD6AD4894}_27.png&quot;/&gt;&lt;left val=&quot;-9&quot;/&gt;&lt;top val=&quot;254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4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05FDCF03-008C-48E9-A073-89A8FF685455}_27.png&quot;/&gt;&lt;left val=&quot;-9&quot;/&gt;&lt;top val=&quot;218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4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73A279E-9E56-4349-954A-C25D84500D7A}_27.png&quot;/&gt;&lt;left val=&quot;284&quot;/&gt;&lt;top val=&quot;123&quot;/&gt;&lt;width val=&quot;40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4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3FF0520B-E591-4B94-9249-6A09709B8651}_27.png&quot;/&gt;&lt;left val=&quot;266&quot;/&gt;&lt;top val=&quot;165&quot;/&gt;&lt;width val=&quot;238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4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79289D6C-D2D4-4A89-8F9C-A0D960FED61E}_27.png&quot;/&gt;&lt;left val=&quot;266&quot;/&gt;&lt;top val=&quot;291&quot;/&gt;&lt;width val=&quot;31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4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449EDD7-39A6-4338-BE98-A15909E3F770}_27.png&quot;/&gt;&lt;left val=&quot;314&quot;/&gt;&lt;top val=&quot;336&quot;/&gt;&lt;width val=&quot;15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9BC4A797-3F9E-4649-8D65-3E120084F023}_27.png&quot;/&gt;&lt;left val=&quot;308&quot;/&gt;&lt;top val=&quot;414&quot;/&gt;&lt;width val=&quot;18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5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827D6A5-E8C9-41CB-BE89-7129107035AE}_27.png&quot;/&gt;&lt;left val=&quot;441&quot;/&gt;&lt;top val=&quot;164&quot;/&gt;&lt;width val=&quot;45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5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47437811-FA62-4BC4-8927-2BF92C95A665}_27.png&quot;/&gt;&lt;left val=&quot;284&quot;/&gt;&lt;top val=&quot;206&quot;/&gt;&lt;width val=&quot;46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9&quot;/&gt;&lt;/TableIndex&gt;&lt;/ShapeTextInfo&gt;"/>
</p:tagLst>
</file>

<file path=ppt/tags/tag15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0EFF7499-BDED-4BEB-B1BE-2253F76CE7F9}_27.png&quot;/&gt;&lt;left val=&quot;446&quot;/&gt;&lt;top val=&quot;338&quot;/&gt;&lt;width val=&quot;25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12&quot;/&gt;&lt;lineCharCount val=&quot;17&quot;/&gt;&lt;/TableIndex&gt;&lt;/ShapeTextInfo&gt;"/>
</p:tagLst>
</file>

<file path=ppt/tags/tag15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27B0A985-7254-49E2-A8C5-5025A7DF6A97}_27.png&quot;/&gt;&lt;left val=&quot;464&quot;/&gt;&lt;top val=&quot;416&quot;/&gt;&lt;width val=&quot;25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5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49BC0A4-F302-4E0C-B06F-DB8F2323C4D7}_27.png&quot;/&gt;&lt;left val=&quot;306&quot;/&gt;&lt;top val=&quot;204&quot;/&gt;&lt;width val=&quot;361&quot;/&gt;&lt;height val=&quot;217&quot;/&gt;&lt;hasText val=&quot;1&quot;/&gt;&lt;/Image&gt;&lt;/ThreeDShapeInfo&gt;"/>
  <p:tag name="PRESENTER_SHAPETEXTINFO" val="&lt;ShapeTextInfo&gt;&lt;TableIndex row=&quot;-1&quot; col=&quot;-1&quot;&gt;&lt;linesCount val=&quot;4&quot;/&gt;&lt;lineCharCount val=&quot;13&quot;/&gt;&lt;lineCharCount val=&quot;23&quot;/&gt;&lt;lineCharCount val=&quot;21&quot;/&gt;&lt;lineCharCount val=&quot;18&quot;/&gt;&lt;/TableIndex&gt;&lt;/ShapeTextInfo&gt;"/>
</p:tagLst>
</file>

<file path=ppt/tags/tag157.xml><?xml version="1.0" encoding="utf-8"?>
<p:tagLst xmlns:p="http://schemas.openxmlformats.org/presentationml/2006/main">
  <p:tag name="PPSNARRATION" val="26,198803212,C:\Users\SONY\Desktop\Giáo án Tỏ Lòng-Dung 2018_pptx\Media.ppcx"/>
</p:tagLst>
</file>

<file path=ppt/tags/tag158.xml><?xml version="1.0" encoding="utf-8"?>
<p:tagLst xmlns:p="http://schemas.openxmlformats.org/presentationml/2006/main">
  <p:tag name="PRESENTER_SHAPEINFO" val="&lt;ThreeDShapeInfo&gt;&lt;uuid val=&quot;{8FE3A7E2-E897-4D10-A6FE-B04444A735AE}&quot;/&gt;&lt;isInvalidForFieldText val=&quot;0&quot;/&gt;&lt;Image&gt;&lt;filename val=&quot;C:\Users\SONY\AppData\Local\Temp\~CaBD85\data\asimages\{8FE3A7E2-E897-4D10-A6FE-B04444A735AE}_28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90EBB5E3-C2A9-40CC-AC8A-D0999C35A781}_28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6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6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CBB89ED-6F97-467C-B921-804E58395FD7}_28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6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4AC6C4B0-101C-404D-9F28-4E20F68B9B23}_28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6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F2EE9522-0A90-4696-8B9A-5B4824A39F6E}_28.png&quot;/&gt;&lt;left val=&quot;-9&quot;/&gt;&lt;top val=&quot;254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6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03E0E018-6B4D-4594-8575-84ECF3F41562}_28.png&quot;/&gt;&lt;left val=&quot;-9&quot;/&gt;&lt;top val=&quot;218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64.xml><?xml version="1.0" encoding="utf-8"?>
<p:tagLst xmlns:p="http://schemas.openxmlformats.org/presentationml/2006/main">
  <p:tag name="PRESENTER_SHAPEINFO" val="&lt;ThreeDShapeInfo&gt;&lt;uuid val=&quot;{A1753CF9-18AD-4680-9D3B-FB5B03C24B29}&quot;/&gt;&lt;isInvalidForFieldText val=&quot;0&quot;/&gt;&lt;Image&gt;&lt;filename val=&quot;C:\Users\SONY\AppData\Local\Temp\~CaBD85\data\asimages\{A1753CF9-18AD-4680-9D3B-FB5B03C24B29}_28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83C579E-358E-46CB-A4B0-79B9EF8B6744}_28.png&quot;/&gt;&lt;left val=&quot;258&quot;/&gt;&lt;top val=&quot;356&quot;/&gt;&lt;width val=&quot;5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6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7AE96C2E-E8EE-4D03-B6A4-1FA0D844EA8B}_28.png&quot;/&gt;&lt;left val=&quot;278&quot;/&gt;&lt;top val=&quot;166&quot;/&gt;&lt;width val=&quot;478&quot;/&gt;&lt;height val=&quot;97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16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FB6B35D-0AEE-4933-8F01-46B8CE6540FE}_28.png&quot;/&gt;&lt;left val=&quot;280&quot;/&gt;&lt;top val=&quot;242&quot;/&gt;&lt;width val=&quot;429&quot;/&gt;&lt;height val=&quot;109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4&quot;/&gt;&lt;/TableIndex&gt;&lt;/ShapeTextInfo&gt;"/>
</p:tagLst>
</file>

<file path=ppt/tags/tag168.xml><?xml version="1.0" encoding="utf-8"?>
<p:tagLst xmlns:p="http://schemas.openxmlformats.org/presentationml/2006/main">
  <p:tag name="PPSNARRATION" val="27,198803212,C:\Users\SONY\Desktop\Giáo án Tỏ Lòng-Dung 2018_pptx\Media.ppcx"/>
</p:tagLst>
</file>

<file path=ppt/tags/tag169.xml><?xml version="1.0" encoding="utf-8"?>
<p:tagLst xmlns:p="http://schemas.openxmlformats.org/presentationml/2006/main">
  <p:tag name="PRESENTER_SHAPEINFO" val="&lt;ThreeDShapeInfo&gt;&lt;uuid val=&quot;{8E298D65-62F4-454E-896E-1CA3E0827B48}&quot;/&gt;&lt;isInvalidForFieldText val=&quot;0&quot;/&gt;&lt;Image&gt;&lt;filename val=&quot;C:\Users\SONY\AppData\Local\Temp\~CaBD85\data\asimages\{8E298D65-62F4-454E-896E-1CA3E0827B48}_29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8BD6496B-F71B-4E1A-8B40-63A9144532A7}_29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7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32DF88B4-F44B-45FD-BB0D-CD65D539D5E6}_29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7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86A542E9-D67E-4A46-BD30-91B30C32EC16}_29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7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8B3CC801-DC0D-43D1-A0A0-24DAE3484C75}_29.png&quot;/&gt;&lt;left val=&quot;-9&quot;/&gt;&lt;top val=&quot;254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7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82CD8454-2B08-4752-AC02-378631D857FC}_29.png&quot;/&gt;&lt;left val=&quot;-9&quot;/&gt;&lt;top val=&quot;218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75.xml><?xml version="1.0" encoding="utf-8"?>
<p:tagLst xmlns:p="http://schemas.openxmlformats.org/presentationml/2006/main">
  <p:tag name="PRESENTER_SHAPEINFO" val="&lt;ThreeDShapeInfo&gt;&lt;uuid val=&quot;{2DF31580-C772-4102-82FA-E2ACB3B82F25}&quot;/&gt;&lt;isInvalidForFieldText val=&quot;0&quot;/&gt;&lt;Image&gt;&lt;filename val=&quot;C:\Users\SONY\AppData\Local\Temp\~CaBD85\data\asimages\{2DF31580-C772-4102-82FA-E2ACB3B82F25}_29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85015F7A-47C7-4933-82B5-8F1C05674DCB}_29.png&quot;/&gt;&lt;left val=&quot;278&quot;/&gt;&lt;top val=&quot;166&quot;/&gt;&lt;width val=&quot;478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30&quot;/&gt;&lt;/TableIndex&gt;&lt;/ShapeTextInfo&gt;"/>
</p:tagLst>
</file>

<file path=ppt/tags/tag17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8A5E6C3-5714-499D-A8B7-20E7F5BDF459}_29.png&quot;/&gt;&lt;left val=&quot;280&quot;/&gt;&lt;top val=&quot;242&quot;/&gt;&lt;width val=&quot;420&quot;/&gt;&lt;height val=&quot;287&quot;/&gt;&lt;hasText val=&quot;1&quot;/&gt;&lt;/Image&gt;&lt;/ThreeDShapeInfo&gt;"/>
  <p:tag name="PRESENTER_SHAPETEXTINFO" val="&lt;ShapeTextInfo&gt;&lt;TableIndex row=&quot;-1&quot; col=&quot;-1&quot;&gt;&lt;linesCount val=&quot;8&quot;/&gt;&lt;lineCharCount val=&quot;35&quot;/&gt;&lt;lineCharCount val=&quot;27&quot;/&gt;&lt;lineCharCount val=&quot;35&quot;/&gt;&lt;lineCharCount val=&quot;37&quot;/&gt;&lt;lineCharCount val=&quot;9&quot;/&gt;&lt;lineCharCount val=&quot;33&quot;/&gt;&lt;lineCharCount val=&quot;39&quot;/&gt;&lt;lineCharCount val=&quot;5&quot;/&gt;&lt;/TableIndex&gt;&lt;/ShapeTextInfo&gt;"/>
</p:tagLst>
</file>

<file path=ppt/tags/tag178.xml><?xml version="1.0" encoding="utf-8"?>
<p:tagLst xmlns:p="http://schemas.openxmlformats.org/presentationml/2006/main">
  <p:tag name="PPSNARRATION" val="28,198803212,C:\Users\SONY\Desktop\Giáo án Tỏ Lòng-Dung 2018_pptx\Media.ppcx"/>
</p:tagLst>
</file>

<file path=ppt/tags/tag179.xml><?xml version="1.0" encoding="utf-8"?>
<p:tagLst xmlns:p="http://schemas.openxmlformats.org/presentationml/2006/main">
  <p:tag name="PRESENTER_SHAPEINFO" val="&lt;ThreeDShapeInfo&gt;&lt;uuid val=&quot;{37545A24-58E7-4F80-A5E3-BF0C75C013B8}&quot;/&gt;&lt;isInvalidForFieldText val=&quot;0&quot;/&gt;&lt;Image&gt;&lt;filename val=&quot;C:\Users\SONY\AppData\Local\Temp\~CaBD85\data\asimages\{37545A24-58E7-4F80-A5E3-BF0C75C013B8}_30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p="http://schemas.openxmlformats.org/presentationml/2006/main">
  <p:tag name="PRESENTER_SHAPEINFO" val="&lt;ThreeDShapeInfo&gt;&lt;uuid val=&quot;{098C991E-C2DB-4F86-8AA5-BAF0C96E8721}&quot;/&gt;&lt;isInvalidForFieldText val=&quot;0&quot;/&gt;&lt;Image&gt;&lt;filename val=&quot;C:\Users\SONY\AppData\Local\Temp\~CaBD85\data\asimages\{098C991E-C2DB-4F86-8AA5-BAF0C96E8721}_30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1D91FFD3-ADD1-4149-876B-74B9B364CD37}_30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8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2BC007B-F97E-45EB-83BA-4B2D32D75A76}_30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8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A715A09A-AD49-48DF-8F6B-83F989CD209F}_30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8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13A7BE8B-2190-4DE1-8F9F-D99C8B098D91}_30.png&quot;/&gt;&lt;left val=&quot;-9&quot;/&gt;&lt;top val=&quot;274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8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0241F265-C24C-4FD9-8E73-4F971A1BD481}_30.png&quot;/&gt;&lt;left val=&quot;-9&quot;/&gt;&lt;top val=&quot;226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8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EF1B239-F0C3-40D1-8859-4119CF7D459E}_30.png&quot;/&gt;&lt;left val=&quot;284&quot;/&gt;&lt;top val=&quot;135&quot;/&gt;&lt;width val=&quot;40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8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1CB83F0B-5245-4157-8ACE-F1BA838D3372}_30.png&quot;/&gt;&lt;left val=&quot;266&quot;/&gt;&lt;top val=&quot;308&quot;/&gt;&lt;width val=&quot;244&quot;/&gt;&lt;height val=&quot;113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5&quot;/&gt;&lt;/TableIndex&gt;&lt;/ShapeTextInfo&gt;"/>
</p:tagLst>
</file>

<file path=ppt/tags/tag18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21F5354E-96A8-4714-A978-71B7E1FA4578}_30.png&quot;/&gt;&lt;left val=&quot;344&quot;/&gt;&lt;top val=&quot;440&quot;/&gt;&lt;width val=&quot;388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8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AF2EB550-336B-4B0C-9B3E-E58EB47B226B}_30.png&quot;/&gt;&lt;left val=&quot;266&quot;/&gt;&lt;top val=&quot;194&quot;/&gt;&lt;width val=&quot;24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9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0B5366E3-53DB-4944-8E4E-F17271D5E1A5}_30.png&quot;/&gt;&lt;left val=&quot;464&quot;/&gt;&lt;top val=&quot;338&quot;/&gt;&lt;width val=&quot;25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9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9C48BB75-2ED1-4482-8530-EAAFA4EF1C84}_30.png&quot;/&gt;&lt;left val=&quot;482&quot;/&gt;&lt;top val=&quot;194&quot;/&gt;&lt;width val=&quot;25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9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50BF63CD-0143-482B-A519-D150B8D127E7}_30.png&quot;/&gt;&lt;left val=&quot;276&quot;/&gt;&lt;top val=&quot;227&quot;/&gt;&lt;width val=&quot;445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26&quot;/&gt;&lt;lineCharCount val=&quot;18&quot;/&gt;&lt;/TableIndex&gt;&lt;/ShapeTextInfo&gt;"/>
</p:tagLst>
</file>

<file path=ppt/tags/tag193.xml><?xml version="1.0" encoding="utf-8"?>
<p:tagLst xmlns:p="http://schemas.openxmlformats.org/presentationml/2006/main">
  <p:tag name="PRESENTER_SHAPEINFO" val="&lt;ThreeDShapeInfo&gt;&lt;uuid val=&quot;{AB4A5AB9-B03C-4667-85C6-A150EBC47961}&quot;/&gt;&lt;isInvalidForFieldText val=&quot;0&quot;/&gt;&lt;Image&gt;&lt;filename val=&quot;C:\Users\SONY\AppData\Local\Temp\~CaBD85\data\asimages\{AB4A5AB9-B03C-4667-85C6-A150EBC47961}_30.png&quot;/&gt;&lt;left val=&quot;309&quot;/&gt;&lt;top val=&quot;184&quot;/&gt;&lt;width val=&quot;379&quot;/&gt;&lt;height val=&quot;223&quot;/&gt;&lt;hasText val=&quot;1&quot;/&gt;&lt;/Image&gt;&lt;/ThreeDShapeInfo&gt;"/>
  <p:tag name="PRESENTER_SHAPETEXTINFO" val="&lt;ShapeTextInfo&gt;&lt;TableIndex row=&quot;-1&quot; col=&quot;-1&quot;&gt;&lt;linesCount val=&quot;5&quot;/&gt;&lt;lineCharCount val=&quot;1&quot;/&gt;&lt;lineCharCount val=&quot;20&quot;/&gt;&lt;lineCharCount val=&quot;23&quot;/&gt;&lt;lineCharCount val=&quot;20&quot;/&gt;&lt;lineCharCount val=&quot;8&quot;/&gt;&lt;/TableIndex&gt;&lt;/ShapeTextInfo&gt;"/>
</p:tagLst>
</file>

<file path=ppt/tags/tag194.xml><?xml version="1.0" encoding="utf-8"?>
<p:tagLst xmlns:p="http://schemas.openxmlformats.org/presentationml/2006/main">
  <p:tag name="PPSNARRATION" val="29,198803212,C:\Users\SONY\Desktop\Giáo án Tỏ Lòng-Dung 2018_pptx\Media.ppcx"/>
</p:tagLst>
</file>

<file path=ppt/tags/tag195.xml><?xml version="1.0" encoding="utf-8"?>
<p:tagLst xmlns:p="http://schemas.openxmlformats.org/presentationml/2006/main">
  <p:tag name="PRESENTER_SHAPEINFO" val="&lt;ThreeDShapeInfo&gt;&lt;uuid val=&quot;{5E325816-0EC0-4220-B097-44DEDD32E7F7}&quot;/&gt;&lt;isInvalidForFieldText val=&quot;0&quot;/&gt;&lt;Image&gt;&lt;filename val=&quot;C:\Users\SONY\AppData\Local\Temp\~CaBD85\data\asimages\{5E325816-0EC0-4220-B097-44DEDD32E7F7}_31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p="http://schemas.openxmlformats.org/presentationml/2006/main">
  <p:tag name="PRESENTER_SHAPEINFO" val="&lt;ThreeDShapeInfo&gt;&lt;uuid val=&quot;{45CE1B45-649C-4307-A716-E6C6FA4378F6}&quot;/&gt;&lt;isInvalidForFieldText val=&quot;0&quot;/&gt;&lt;Image&gt;&lt;filename val=&quot;C:\Users\SONY\AppData\Local\Temp\~CaBD85\data\asimages\{45CE1B45-649C-4307-A716-E6C6FA4378F6}_31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895B7F7E-99A9-40B2-8D07-E7D75DA32DDA}_31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9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9A829FC9-D290-431F-87C3-7DEF9FF02C83}_31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9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8CB46A0A-CF73-40A4-9637-9331505DA709}_31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.xml><?xml version="1.0" encoding="utf-8"?>
<p:tagLst xmlns:p="http://schemas.openxmlformats.org/presentationml/2006/main">
  <p:tag name="PRESENTER_SHAPEINFO" val="&lt;ThreeDShapeInfo&gt;&lt;uuid val=&quot;{6CD1B475-4E74-459E-A7A3-72B47632312C}&quot;/&gt;&lt;isInvalidForFieldText val=&quot;0&quot;/&gt;&lt;Image&gt;&lt;filename val=&quot;C:\Users\SONY\AppData\Local\Temp\~CaBD85\data\asimages\{6CD1B475-4E74-459E-A7A3-72B47632312C}_MtorLt.png&quot;/&gt;&lt;left val=&quot;5&quot;/&gt;&lt;top val=&quot;5&quot;/&gt;&lt;width val=&quot;711&quot;/&gt;&lt;height val=&quot;52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20B40352-8C1D-4F31-94FF-46DFF45AB4E0}_31.png&quot;/&gt;&lt;left val=&quot;240&quot;/&gt;&lt;top val=&quot;84&quot;/&gt;&lt;width val=&quot;469&quot;/&gt;&lt;height val=&quot;463&quot;/&gt;&lt;hasText val=&quot;1&quot;/&gt;&lt;/Image&gt;&lt;/ThreeDShapeInfo&gt;"/>
  <p:tag name="PRESENTER_SHAPETEXTINFO" val="&lt;ShapeTextInfo&gt;&lt;TableIndex row=&quot;-1&quot; col=&quot;-1&quot;&gt;&lt;linesCount val=&quot;10&quot;/&gt;&lt;lineCharCount val=&quot;1&quot;/&gt;&lt;lineCharCount val=&quot;18&quot;/&gt;&lt;lineCharCount val=&quot;22&quot;/&gt;&lt;lineCharCount val=&quot;22&quot;/&gt;&lt;lineCharCount val=&quot;23&quot;/&gt;&lt;lineCharCount val=&quot;17&quot;/&gt;&lt;lineCharCount val=&quot;21&quot;/&gt;&lt;lineCharCount val=&quot;27&quot;/&gt;&lt;lineCharCount val=&quot;18&quot;/&gt;&lt;lineCharCount val=&quot;1&quot;/&gt;&lt;/TableIndex&gt;&lt;/ShapeTextInfo&gt;"/>
</p:tagLst>
</file>

<file path=ppt/tags/tag201.xml><?xml version="1.0" encoding="utf-8"?>
<p:tagLst xmlns:p="http://schemas.openxmlformats.org/presentationml/2006/main">
  <p:tag name="PPSNARRATION" val="30,198803212,C:\Users\SONY\Desktop\Giáo án Tỏ Lòng-Dung 2018_pptx\Media.ppcx"/>
</p:tagLst>
</file>

<file path=ppt/tags/tag202.xml><?xml version="1.0" encoding="utf-8"?>
<p:tagLst xmlns:p="http://schemas.openxmlformats.org/presentationml/2006/main">
  <p:tag name="PRESENTER_SHAPEINFO" val="&lt;ThreeDShapeInfo&gt;&lt;uuid val=&quot;{3FD54A18-F423-4A76-8160-EE14DE944F8A}&quot;/&gt;&lt;isInvalidForFieldText val=&quot;0&quot;/&gt;&lt;Image&gt;&lt;filename val=&quot;C:\Users\SONY\AppData\Local\Temp\~CaBD85\data\asimages\{3FD54A18-F423-4A76-8160-EE14DE944F8A}_32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p="http://schemas.openxmlformats.org/presentationml/2006/main">
  <p:tag name="PRESENTER_SHAPEINFO" val="&lt;ThreeDShapeInfo&gt;&lt;uuid val=&quot;{97771B0A-AE84-4534-933E-41F3BA681540}&quot;/&gt;&lt;isInvalidForFieldText val=&quot;0&quot;/&gt;&lt;Image&gt;&lt;filename val=&quot;C:\Users\SONY\AppData\Local\Temp\~CaBD85\data\asimages\{97771B0A-AE84-4534-933E-41F3BA681540}_32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70F29B45-BB90-46D5-B599-6F94A68E7B47}_32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0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28E058E2-BDB8-4CA8-8F92-FE6EA9C29EB2}_32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0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47BEEEE-EB4C-435D-9132-8ACD5C8BC2A4}_32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0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5A9FFB8-533D-40F0-99A7-F1E2FA145241}_32.png&quot;/&gt;&lt;left val=&quot;287&quot;/&gt;&lt;top val=&quot;234&quot;/&gt;&lt;width val=&quot;403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19&quot;/&gt;&lt;lineCharCount val=&quot;26&quot;/&gt;&lt;/TableIndex&gt;&lt;/ShapeTextInfo&gt;"/>
</p:tagLst>
</file>

<file path=ppt/tags/tag20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01D3095-5529-4550-83AB-80CCE1442400}_32.png&quot;/&gt;&lt;left val=&quot;-9&quot;/&gt;&lt;top val=&quot;230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0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220A48F8-3EAA-4F87-93FD-71EA59AA215E}_32.png&quot;/&gt;&lt;left val=&quot;-12&quot;/&gt;&lt;top val=&quot;269&quot;/&gt;&lt;width val=&quot;226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p="http://schemas.openxmlformats.org/presentationml/2006/main">
  <p:tag name="PPSNARRATION" val="31,198803212,C:\Users\SONY\Desktop\Giáo án Tỏ Lòng-Dung 2018_pptx\Media.ppcx"/>
</p:tagLst>
</file>

<file path=ppt/tags/tag211.xml><?xml version="1.0" encoding="utf-8"?>
<p:tagLst xmlns:p="http://schemas.openxmlformats.org/presentationml/2006/main">
  <p:tag name="PRESENTER_SHAPEINFO" val="&lt;ThreeDShapeInfo&gt;&lt;uuid val=&quot;{CFCF79C0-7832-4E02-8C83-F7ED18D76C41}&quot;/&gt;&lt;isInvalidForFieldText val=&quot;0&quot;/&gt;&lt;Image&gt;&lt;filename val=&quot;C:\Users\SONY\AppData\Local\Temp\~CaBD85\data\asimages\{CFCF79C0-7832-4E02-8C83-F7ED18D76C41}_33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F9C1ADCD-57DA-4FF7-B64F-DB4499327E7D}_33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1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0D031020-C4D1-4912-8E66-617BADA5D932}_33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1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23E5E8A-DBF6-4E49-BECD-3AF10B2C898D}_33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1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20D24079-E65A-42FA-9773-1D7A1BD6FC41}_33.png&quot;/&gt;&lt;left val=&quot;-9&quot;/&gt;&lt;top val=&quot;218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16.xml><?xml version="1.0" encoding="utf-8"?>
<p:tagLst xmlns:p="http://schemas.openxmlformats.org/presentationml/2006/main">
  <p:tag name="PRESENTER_SHAPEINFO" val="&lt;ThreeDShapeInfo&gt;&lt;uuid val=&quot;{E94882F7-62D3-4479-B23B-E60FD458BC14}&quot;/&gt;&lt;isInvalidForFieldText val=&quot;0&quot;/&gt;&lt;Image&gt;&lt;filename val=&quot;C:\Users\SONY\AppData\Local\Temp\~CaBD85\data\asimages\{E94882F7-62D3-4479-B23B-E60FD458BC14}_33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47743813-735A-4240-B0AF-9FD743A87291}_33.png&quot;/&gt;&lt;left val=&quot;266&quot;/&gt;&lt;top val=&quot;181&quot;/&gt;&lt;width val=&quot;478&quot;/&gt;&lt;height val=&quot;109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33&quot;/&gt;&lt;/TableIndex&gt;&lt;/ShapeTextInfo&gt;"/>
</p:tagLst>
</file>

<file path=ppt/tags/tag21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E3F14E4-EA8B-4EC0-B9BC-3148D8F9D6F7}_33.png&quot;/&gt;&lt;left val=&quot;-12&quot;/&gt;&lt;top val=&quot;255&quot;/&gt;&lt;width val=&quot;28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19.xml><?xml version="1.0" encoding="utf-8"?>
<p:tagLst xmlns:p="http://schemas.openxmlformats.org/presentationml/2006/main">
  <p:tag name="PPSNARRATION" val="32,198803212,C:\Users\SONY\Desktop\Giáo án Tỏ Lòng-Dung 2018_pptx\Media.ppcx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0.xml><?xml version="1.0" encoding="utf-8"?>
<p:tagLst xmlns:p="http://schemas.openxmlformats.org/presentationml/2006/main">
  <p:tag name="PRESENTER_SHAPEINFO" val="&lt;ThreeDShapeInfo&gt;&lt;uuid val=&quot;{67AC0DD0-8525-4EB9-B4B2-4FA09E49F5B4}&quot;/&gt;&lt;isInvalidForFieldText val=&quot;0&quot;/&gt;&lt;Image&gt;&lt;filename val=&quot;C:\Users\SONY\AppData\Local\Temp\~CaBD85\data\asimages\{67AC0DD0-8525-4EB9-B4B2-4FA09E49F5B4}_34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p="http://schemas.openxmlformats.org/presentationml/2006/main">
  <p:tag name="PRESENTER_SHAPEINFO" val="&lt;ThreeDShapeInfo&gt;&lt;uuid val=&quot;{F523907B-1FDC-4B87-808C-434C182A0B92}&quot;/&gt;&lt;isInvalidForFieldText val=&quot;0&quot;/&gt;&lt;Image&gt;&lt;filename val=&quot;C:\Users\SONY\AppData\Local\Temp\~CaBD85\data\asimages\{F523907B-1FDC-4B87-808C-434C182A0B92}_34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11FFEE6-0F2A-4F5D-BEF5-22C47B582B7D}_34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2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7B054FDB-031A-40A2-AC16-DD7759BB3A52}_34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2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A23C563C-556F-4193-B011-37080DB3AB3A}_34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2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51CF4C7-38C7-49C1-BD2E-84CAF5972904}_34.png&quot;/&gt;&lt;left val=&quot;269&quot;/&gt;&lt;top val=&quot;101&quot;/&gt;&lt;width val=&quot;451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2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29CB6E94-DACB-4D50-BF6D-0CE781C6CD39}_34.png&quot;/&gt;&lt;left val=&quot;-9&quot;/&gt;&lt;top val=&quot;230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2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8A33CC74-50B7-408A-A02B-DAD44BB15565}_34.png&quot;/&gt;&lt;left val=&quot;-9&quot;/&gt;&lt;top val=&quot;274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2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7A6BAF18-F554-4CAB-A952-260CC95E2B50}_34.png&quot;/&gt;&lt;left val=&quot;-9&quot;/&gt;&lt;top val=&quot;316&quot;/&gt;&lt;width val=&quot;28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2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265EB71-7D47-4909-848C-7972BD1DC925}_34.png&quot;/&gt;&lt;left val=&quot;296&quot;/&gt;&lt;top val=&quot;136&quot;/&gt;&lt;width val=&quot;196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1FBF213A-4691-473E-BEA8-D715D713F9BC}_34.png&quot;/&gt;&lt;left val=&quot;332&quot;/&gt;&lt;top val=&quot;175&quot;/&gt;&lt;width val=&quot;16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B89D57D-1791-48E2-8848-BE27A06DC4F6}_34.png&quot;/&gt;&lt;left val=&quot;458&quot;/&gt;&lt;top val=&quot;175&quot;/&gt;&lt;width val=&quot;29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3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ADDDAE4B-4A54-41EF-81D4-94AD6F406749}_34.png&quot;/&gt;&lt;left val=&quot;332&quot;/&gt;&lt;top val=&quot;211&quot;/&gt;&lt;width val=&quot;19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F4FE5D7-09C5-46A7-9F71-9CD5F3D7BCB4}_34.png&quot;/&gt;&lt;left val=&quot;464&quot;/&gt;&lt;top val=&quot;211&quot;/&gt;&lt;width val=&quot;27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3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EEAD5A6-5A54-402A-812C-C9BE27227D28}_34.png&quot;/&gt;&lt;left val=&quot;290&quot;/&gt;&lt;top val=&quot;253&quot;/&gt;&lt;width val=&quot;45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24&quot;/&gt;&lt;/TableIndex&gt;&lt;/ShapeTextInfo&gt;"/>
</p:tagLst>
</file>

<file path=ppt/tags/tag23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668A48B-E6A5-4235-B68A-2D0795ED01E7}_34.png&quot;/&gt;&lt;left val=&quot;302&quot;/&gt;&lt;top val=&quot;322&quot;/&gt;&lt;width val=&quot;436&quot;/&gt;&lt;height val=&quot;100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20&quot;/&gt;&lt;/TableIndex&gt;&lt;/ShapeTextInfo&gt;"/>
</p:tagLst>
</file>

<file path=ppt/tags/tag23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F59369EA-27E1-4134-A7C2-94DAB389949A}_34.png&quot;/&gt;&lt;left val=&quot;296&quot;/&gt;&lt;top val=&quot;397&quot;/&gt;&lt;width val=&quot;442&quot;/&gt;&lt;height val=&quot;127&quot;/&gt;&lt;hasText val=&quot;1&quot;/&gt;&lt;/Image&gt;&lt;/ThreeDShapeInfo&gt;"/>
  <p:tag name="PRESENTER_SHAPETEXTINFO" val="&lt;ShapeTextInfo&gt;&lt;TableIndex row=&quot;-1&quot; col=&quot;-1&quot;&gt;&lt;linesCount val=&quot;3&quot;/&gt;&lt;lineCharCount val=&quot;32&quot;/&gt;&lt;lineCharCount val=&quot;30&quot;/&gt;&lt;lineCharCount val=&quot;27&quot;/&gt;&lt;/TableIndex&gt;&lt;/ShapeTextInfo&gt;"/>
</p:tagLst>
</file>

<file path=ppt/tags/tag239.xml><?xml version="1.0" encoding="utf-8"?>
<p:tagLst xmlns:p="http://schemas.openxmlformats.org/presentationml/2006/main">
  <p:tag name="PRESENTER_SHAPEINFO" val="&lt;ThreeDShapeInfo&gt;&lt;uuid val=&quot;{C3004DE9-2718-4106-8CA1-6BB44D3CAD8B}&quot;/&gt;&lt;isInvalidForFieldText val=&quot;0&quot;/&gt;&lt;Image&gt;&lt;filename val=&quot;C:\Users\SONY\AppData\Local\Temp\~CaBD85\data\asimages\{C3004DE9-2718-4106-8CA1-6BB44D3CAD8B}_34.png&quot;/&gt;&lt;left val=&quot;309&quot;/&gt;&lt;top val=&quot;172&quot;/&gt;&lt;width val=&quot;367&quot;/&gt;&lt;height val=&quot;218&quot;/&gt;&lt;hasText val=&quot;1&quot;/&gt;&lt;/Image&gt;&lt;/ThreeDShapeInfo&gt;"/>
  <p:tag name="PRESENTER_SHAPETEXTINFO" val="&lt;ShapeTextInfo&gt;&lt;TableIndex row=&quot;-1&quot; col=&quot;-1&quot;&gt;&lt;linesCount val=&quot;5&quot;/&gt;&lt;lineCharCount val=&quot;1&quot;/&gt;&lt;lineCharCount val=&quot;11&quot;/&gt;&lt;lineCharCount val=&quot;25&quot;/&gt;&lt;lineCharCount val=&quot;20&quot;/&gt;&lt;lineCharCount val=&quot;15&quot;/&gt;&lt;/TableIndex&gt;&lt;/ShapeTextInfo&gt;"/>
</p:tagLst>
</file>

<file path=ppt/tags/tag2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p="http://schemas.openxmlformats.org/presentationml/2006/main">
  <p:tag name="PPSNARRATION" val="33,198803212,C:\Users\SONY\Desktop\Giáo án Tỏ Lòng-Dung 2018_pptx\Media.ppcx"/>
</p:tagLst>
</file>

<file path=ppt/tags/tag241.xml><?xml version="1.0" encoding="utf-8"?>
<p:tagLst xmlns:p="http://schemas.openxmlformats.org/presentationml/2006/main">
  <p:tag name="PRESENTER_SHAPEINFO" val="&lt;ThreeDShapeInfo&gt;&lt;uuid val=&quot;{052F132D-EBA8-4C87-B6AD-7F73787E14C4}&quot;/&gt;&lt;isInvalidForFieldText val=&quot;0&quot;/&gt;&lt;Image&gt;&lt;filename val=&quot;C:\Users\SONY\AppData\Local\Temp\~CaBD85\data\asimages\{052F132D-EBA8-4C87-B6AD-7F73787E14C4}_35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42.xml><?xml version="1.0" encoding="utf-8"?>
<p:tagLst xmlns:p="http://schemas.openxmlformats.org/presentationml/2006/main">
  <p:tag name="PRESENTER_SHAPEINFO" val="&lt;ThreeDShapeInfo&gt;&lt;uuid val=&quot;{2E575CF4-1D97-44B9-B855-6E5C576307F9}&quot;/&gt;&lt;isInvalidForFieldText val=&quot;0&quot;/&gt;&lt;Image&gt;&lt;filename val=&quot;C:\Users\SONY\AppData\Local\Temp\~CaBD85\data\asimages\{2E575CF4-1D97-44B9-B855-6E5C576307F9}_35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4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3E3B35FB-6263-4885-92E4-F36C45568DD3}_35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4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3465B37F-D8C8-409F-A0B7-43FA6E3CE150}_35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4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FDBC188-A506-490B-B64D-5479378A251B}_35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4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5FB5E0A-8601-4C93-9EB0-1F5F37EA88C0}_35.png&quot;/&gt;&lt;left val=&quot;296&quot;/&gt;&lt;top val=&quot;96&quot;/&gt;&lt;width val=&quot;445&quot;/&gt;&lt;height val=&quot;100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23&quot;/&gt;&lt;/TableIndex&gt;&lt;/ShapeTextInfo&gt;"/>
</p:tagLst>
</file>

<file path=ppt/tags/tag24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E2004AD-7E73-4ECA-B540-64E7C74FFDC1}_35.png&quot;/&gt;&lt;left val=&quot;-9&quot;/&gt;&lt;top val=&quot;230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4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AAC90933-2E08-4932-9C7E-7E9E68CD08C0}_35.png&quot;/&gt;&lt;left val=&quot;-9&quot;/&gt;&lt;top val=&quot;274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4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2CCDD84D-02C3-467C-8F11-7FBF7B27E95C}_35.png&quot;/&gt;&lt;left val=&quot;-9&quot;/&gt;&lt;top val=&quot;316&quot;/&gt;&lt;width val=&quot;28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5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3F36D0FE-BFAE-4F0A-857B-D27E82808BA6}_35.png&quot;/&gt;&lt;left val=&quot;295&quot;/&gt;&lt;top val=&quot;192&quot;/&gt;&lt;width val=&quot;203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51.xml><?xml version="1.0" encoding="utf-8"?>
<p:tagLst xmlns:p="http://schemas.openxmlformats.org/presentationml/2006/main">
  <p:tag name="PPSNARRATION" val="34,198803212,C:\Users\SONY\Desktop\Giáo án Tỏ Lòng-Dung 2018_pptx\Media.ppcx"/>
</p:tagLst>
</file>

<file path=ppt/tags/tag252.xml><?xml version="1.0" encoding="utf-8"?>
<p:tagLst xmlns:p="http://schemas.openxmlformats.org/presentationml/2006/main">
  <p:tag name="PRESENTER_SHAPEINFO" val="&lt;ThreeDShapeInfo&gt;&lt;uuid val=&quot;{EF95634C-34CE-467F-8726-03B949A02B61}&quot;/&gt;&lt;isInvalidForFieldText val=&quot;0&quot;/&gt;&lt;Image&gt;&lt;filename val=&quot;C:\Users\SONY\AppData\Local\Temp\~CaBD85\data\asimages\{EF95634C-34CE-467F-8726-03B949A02B61}_36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53.xml><?xml version="1.0" encoding="utf-8"?>
<p:tagLst xmlns:p="http://schemas.openxmlformats.org/presentationml/2006/main">
  <p:tag name="PRESENTER_SHAPEINFO" val="&lt;ThreeDShapeInfo&gt;&lt;uuid val=&quot;{96168258-2669-4B9D-ABF6-299A3F56A781}&quot;/&gt;&lt;isInvalidForFieldText val=&quot;0&quot;/&gt;&lt;Image&gt;&lt;filename val=&quot;C:\Users\SONY\AppData\Local\Temp\~CaBD85\data\asimages\{96168258-2669-4B9D-ABF6-299A3F56A781}_36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5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95523CBA-4D12-4814-8B2C-EE41B3751859}_36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5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4D875E76-D3F0-4B4C-BCE5-3832A4BA77E6}_36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5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4F0AC6D-779E-46C1-8412-8EC42FBD1226}_36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5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50D9AA8A-A94F-4411-B2ED-DC664E51FAA1}_36.png&quot;/&gt;&lt;left val=&quot;-9&quot;/&gt;&lt;top val=&quot;230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5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144C346-800B-45AD-B111-14B0E85960F3}_36.png&quot;/&gt;&lt;left val=&quot;-9&quot;/&gt;&lt;top val=&quot;274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5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2A00EE82-C627-4C5B-9B1E-92A9AB702240}_36.png&quot;/&gt;&lt;left val=&quot;-9&quot;/&gt;&lt;top val=&quot;316&quot;/&gt;&lt;width val=&quot;28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6.xml><?xml version="1.0" encoding="utf-8"?>
<p:tagLst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6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1E41BBCF-54C3-4F59-BCEE-8273C1D1C3B4}_36.png&quot;/&gt;&lt;left val=&quot;296&quot;/&gt;&lt;top val=&quot;270&quot;/&gt;&lt;width val=&quot;432&quot;/&gt;&lt;height val=&quot;127&quot;/&gt;&lt;hasText val=&quot;1&quot;/&gt;&lt;/Image&gt;&lt;/ThreeDShapeInfo&gt;"/>
  <p:tag name="PRESENTER_SHAPETEXTINFO" val="&lt;ShapeTextInfo&gt;&lt;TableIndex row=&quot;-1&quot; col=&quot;-1&quot;&gt;&lt;linesCount val=&quot;3&quot;/&gt;&lt;lineCharCount val=&quot;31&quot;/&gt;&lt;lineCharCount val=&quot;33&quot;/&gt;&lt;lineCharCount val=&quot;19&quot;/&gt;&lt;/TableIndex&gt;&lt;/ShapeTextInfo&gt;"/>
</p:tagLst>
</file>

<file path=ppt/tags/tag261.xml><?xml version="1.0" encoding="utf-8"?>
<p:tagLst xmlns:p="http://schemas.openxmlformats.org/presentationml/2006/main">
  <p:tag name="PPSNARRATION" val="35,198803212,C:\Users\SONY\Desktop\Giáo án Tỏ Lòng-Dung 2018_pptx\Media.ppcx"/>
</p:tagLst>
</file>

<file path=ppt/tags/tag262.xml><?xml version="1.0" encoding="utf-8"?>
<p:tagLst xmlns:p="http://schemas.openxmlformats.org/presentationml/2006/main">
  <p:tag name="PRESENTER_SHAPEINFO" val="&lt;ThreeDShapeInfo&gt;&lt;uuid val=&quot;{70282499-3C6B-45DB-A5E1-349411958E9C}&quot;/&gt;&lt;isInvalidForFieldText val=&quot;0&quot;/&gt;&lt;Image&gt;&lt;filename val=&quot;C:\Users\SONY\AppData\Local\Temp\~CaBD85\data\asimages\{70282499-3C6B-45DB-A5E1-349411958E9C}_37.png&quot;/&gt;&lt;left val=&quot;-3&quot;/&gt;&lt;top val=&quot;88&quot;/&gt;&lt;width val=&quot;277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63.xml><?xml version="1.0" encoding="utf-8"?>
<p:tagLst xmlns:p="http://schemas.openxmlformats.org/presentationml/2006/main">
  <p:tag name="PRESENTER_SHAPEINFO" val="&lt;ThreeDShapeInfo&gt;&lt;uuid val=&quot;{4F677B66-8A9F-4331-9F4B-A7C7FF7565A3}&quot;/&gt;&lt;isInvalidForFieldText val=&quot;0&quot;/&gt;&lt;Image&gt;&lt;filename val=&quot;C:\Users\SONY\AppData\Local\Temp\~CaBD85\data\asimages\{4F677B66-8A9F-4331-9F4B-A7C7FF7565A3}_37.png&quot;/&gt;&lt;left val=&quot;267&quot;/&gt;&lt;top val=&quot;88&quot;/&gt;&lt;width val=&quot;457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39187D0A-AF71-477E-9F09-F9FC5ACBCEBE}_37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6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061F0493-F16B-4831-9F1A-6DA2423068D4}_37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6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FE0B205B-0C23-44C4-A177-5A96ABA25C24}_37.png&quot;/&gt;&lt;left val=&quot;-9&quot;/&gt;&lt;top val=&quot;188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6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9CF5C18C-F59E-40C7-904C-72ECD0F07549}_37.png&quot;/&gt;&lt;left val=&quot;-9&quot;/&gt;&lt;top val=&quot;230&quot;/&gt;&lt;width val=&quot;28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6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610C8B5-3EF2-4CC2-85B8-D135B491451F}_37.png&quot;/&gt;&lt;left val=&quot;240&quot;/&gt;&lt;top val=&quot;90&quot;/&gt;&lt;width val=&quot;469&quot;/&gt;&lt;height val=&quot;451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26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4629E79D-E7BB-4BD2-9A9B-A7E12C4B96A6}_37.png&quot;/&gt;&lt;left val=&quot;294&quot;/&gt;&lt;top val=&quot;184&quot;/&gt;&lt;width val=&quot;373&quot;/&gt;&lt;height val=&quot;262&quot;/&gt;&lt;hasText val=&quot;1&quot;/&gt;&lt;/Image&gt;&lt;/ThreeDShapeInfo&gt;"/>
  <p:tag name="PRESENTER_SHAPETEXTINFO" val="&lt;ShapeTextInfo&gt;&lt;TableIndex row=&quot;-1&quot; col=&quot;-1&quot;&gt;&lt;linesCount val=&quot;6&quot;/&gt;&lt;lineCharCount val=&quot;25&quot;/&gt;&lt;lineCharCount val=&quot;14&quot;/&gt;&lt;lineCharCount val=&quot;22&quot;/&gt;&lt;lineCharCount val=&quot;17&quot;/&gt;&lt;lineCharCount val=&quot;22&quot;/&gt;&lt;lineCharCount val=&quot;12&quot;/&gt;&lt;/TableIndex&gt;&lt;/ShapeTextInfo&gt;"/>
</p:tagLst>
</file>

<file path=ppt/tags/tag2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p="http://schemas.openxmlformats.org/presentationml/2006/main">
  <p:tag name="PPSNARRATION" val="36,198803212,C:\Users\SONY\Desktop\Giáo án Tỏ Lòng-Dung 2018_pptx\Media.ppcx"/>
</p:tagLst>
</file>

<file path=ppt/tags/tag271.xml><?xml version="1.0" encoding="utf-8"?>
<p:tagLst xmlns:p="http://schemas.openxmlformats.org/presentationml/2006/main">
  <p:tag name="PRESENTER_SHAPEINFO" val="&lt;ThreeDShapeInfo&gt;&lt;uuid val=&quot;{520A9958-5FB3-4340-8ECE-178DFB610C4B}&quot;/&gt;&lt;isInvalidForFieldText val=&quot;0&quot;/&gt;&lt;Image&gt;&lt;filename val=&quot;C:\Users\SONY\AppData\Local\Temp\~CaBD85\data\asimages\{520A9958-5FB3-4340-8ECE-178DFB610C4B}_39.png&quot;/&gt;&lt;left val=&quot;-2&quot;/&gt;&lt;top val=&quot;79&quot;/&gt;&lt;width val=&quot;313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FA1BFD7D-B91E-412F-9CDC-DD8D25DF8185}_39.png&quot;/&gt;&lt;left val=&quot;-12&quot;/&gt;&lt;top val=&quot;143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7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5B0D386F-8722-41F3-83F6-43A3D2C13ADC}_39.png&quot;/&gt;&lt;left val=&quot;-12&quot;/&gt;&lt;top val=&quot;100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7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41D461BA-9782-45BA-A207-90B132172B57}_39.png&quot;/&gt;&lt;left val=&quot;-12&quot;/&gt;&lt;top val=&quot;182&quot;/&gt;&lt;width val=&quot;283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75.xml><?xml version="1.0" encoding="utf-8"?>
<p:tagLst xmlns:p="http://schemas.openxmlformats.org/presentationml/2006/main">
  <p:tag name="PRESENTER_SHAPEINFO" val="&lt;ThreeDShapeInfo&gt;&lt;uuid val=&quot;{A46B5975-4BAD-42ED-8E20-F244D4F6EEC2}&quot;/&gt;&lt;isInvalidForFieldText val=&quot;0&quot;/&gt;&lt;Image&gt;&lt;filename val=&quot;C:\Users\SONY\AppData\Local\Temp\~CaBD85\data\asimages\{A46B5975-4BAD-42ED-8E20-F244D4F6EEC2}_39.png&quot;/&gt;&lt;left val=&quot;304&quot;/&gt;&lt;top val=&quot;79&quot;/&gt;&lt;width val=&quot;419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5836A1CC-4B0B-44E1-9F0A-E07CE4D9D35C}_39.png&quot;/&gt;&lt;left val=&quot;321&quot;/&gt;&lt;top val=&quot;102&quot;/&gt;&lt;width val=&quot;34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7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6B1594C-D417-46BD-B48A-B4C70CA87DE4}_39.png&quot;/&gt;&lt;left val=&quot;297&quot;/&gt;&lt;top val=&quot;151&quot;/&gt;&lt;width val=&quot;465&quot;/&gt;&lt;height val=&quot;109&quot;/&gt;&lt;hasText val=&quot;1&quot;/&gt;&lt;/Image&gt;&lt;/ThreeDShapeInfo&gt;"/>
  <p:tag name="PRESENTER_SHAPETEXTINFO" val="&lt;ShapeTextInfo&gt;&lt;TableIndex row=&quot;-1&quot; col=&quot;-1&quot;&gt;&lt;linesCount val=&quot;2&quot;/&gt;&lt;lineCharCount val=&quot;18&quot;/&gt;&lt;lineCharCount val=&quot;33&quot;/&gt;&lt;/TableIndex&gt;&lt;/ShapeTextInfo&gt;"/>
</p:tagLst>
</file>

<file path=ppt/tags/tag27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7117DDFC-8EB5-4F86-A738-F51CA24FC10E}_39.png&quot;/&gt;&lt;left val=&quot;297&quot;/&gt;&lt;top val=&quot;295&quot;/&gt;&lt;width val=&quot;435&quot;/&gt;&lt;height val=&quot;211&quot;/&gt;&lt;hasText val=&quot;1&quot;/&gt;&lt;/Image&gt;&lt;/ThreeDShapeInfo&gt;"/>
  <p:tag name="PRESENTER_SHAPETEXTINFO" val="&lt;ShapeTextInfo&gt;&lt;TableIndex row=&quot;-1&quot; col=&quot;-1&quot;&gt;&lt;linesCount val=&quot;5&quot;/&gt;&lt;lineCharCount val=&quot;32&quot;/&gt;&lt;lineCharCount val=&quot;33&quot;/&gt;&lt;lineCharCount val=&quot;22&quot;/&gt;&lt;lineCharCount val=&quot;31&quot;/&gt;&lt;lineCharCount val=&quot;19&quot;/&gt;&lt;/TableIndex&gt;&lt;/ShapeTextInfo&gt;"/>
</p:tagLst>
</file>

<file path=ppt/tags/tag27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7FF002A-0C13-4AEE-8C55-384D15D92380}_39.png&quot;/&gt;&lt;left val=&quot;321&quot;/&gt;&lt;top val=&quot;243&quot;/&gt;&lt;width val=&quot;34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0.xml><?xml version="1.0" encoding="utf-8"?>
<p:tagLst xmlns:p="http://schemas.openxmlformats.org/presentationml/2006/main">
  <p:tag name="PPSNARRATION" val="38,198803212,C:\Users\SONY\Desktop\Giáo án Tỏ Lòng-Dung 2018_pptx\Media.ppcx"/>
</p:tagLst>
</file>

<file path=ppt/tags/tag281.xml><?xml version="1.0" encoding="utf-8"?>
<p:tagLst xmlns:p="http://schemas.openxmlformats.org/presentationml/2006/main">
  <p:tag name="PRESENTER_SHAPEINFO" val="&lt;ThreeDShapeInfo&gt;&lt;uuid val=&quot;{F41E6FD0-3237-4E53-B651-AC376D6001D4}&quot;/&gt;&lt;isInvalidForFieldText val=&quot;0&quot;/&gt;&lt;Image&gt;&lt;filename val=&quot;C:\Users\SONY\AppData\Local\Temp\~CaBD85\data\asimages\{F41E6FD0-3237-4E53-B651-AC376D6001D4}_40.png&quot;/&gt;&lt;left val=&quot;60&quot;/&gt;&lt;top val=&quot;258&quot;/&gt;&lt;width val=&quot;19&quot;/&gt;&lt;height val=&quot;1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82.xml><?xml version="1.0" encoding="utf-8"?>
<p:tagLst xmlns:p="http://schemas.openxmlformats.org/presentationml/2006/main">
  <p:tag name="PRESENTER_SHAPEINFO" val="&lt;ThreeDShapeInfo&gt;&lt;uuid val=&quot;{ED871C07-F657-4973-A747-F62A366E960F}&quot;/&gt;&lt;isInvalidForFieldText val=&quot;0&quot;/&gt;&lt;Image&gt;&lt;filename val=&quot;C:\Users\SONY\AppData\Local\Temp\~CaBD85\data\asimages\{ED871C07-F657-4973-A747-F62A366E960F}_40.png&quot;/&gt;&lt;left val=&quot;62&quot;/&gt;&lt;top val=&quot;174&quot;/&gt;&lt;width val=&quot;16&quot;/&gt;&lt;height val=&quot;3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83.xml><?xml version="1.0" encoding="utf-8"?>
<p:tagLst xmlns:p="http://schemas.openxmlformats.org/presentationml/2006/main">
  <p:tag name="PRESENTER_SHAPEINFO" val="&lt;ThreeDShapeInfo&gt;&lt;uuid val=&quot;{B7DD4BEC-DF8C-491A-9627-911C2CA0E3D6}&quot;/&gt;&lt;isInvalidForFieldText val=&quot;0&quot;/&gt;&lt;Image&gt;&lt;filename val=&quot;C:\Users\SONY\AppData\Local\Temp\~CaBD85\data\asimages\{B7DD4BEC-DF8C-491A-9627-911C2CA0E3D6}_40.png&quot;/&gt;&lt;left val=&quot;64&quot;/&gt;&lt;top val=&quot;348&quot;/&gt;&lt;width val=&quot;14&quot;/&gt;&lt;height val=&quot;1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84.xml><?xml version="1.0" encoding="utf-8"?>
<p:tagLst xmlns:p="http://schemas.openxmlformats.org/presentationml/2006/main">
  <p:tag name="PRESENTER_SHAPEINFO" val="&lt;ThreeDShapeInfo&gt;&lt;uuid val=&quot;{47C68ADC-277A-4FC4-B620-4748FC36C2A2}&quot;/&gt;&lt;isInvalidForFieldText val=&quot;0&quot;/&gt;&lt;Image&gt;&lt;filename val=&quot;C:\Users\SONY\AppData\Local\Temp\~CaBD85\data\asimages\{47C68ADC-277A-4FC4-B620-4748FC36C2A2}_40.png&quot;/&gt;&lt;left val=&quot;66&quot;/&gt;&lt;top val=&quot;444&quot;/&gt;&lt;width val=&quot;19&quot;/&gt;&lt;height val=&quot;2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8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524EB18E-C339-492B-A151-3EE89B2436E0}_40.png&quot;/&gt;&lt;left val=&quot;120&quot;/&gt;&lt;top val=&quot;66&quot;/&gt;&lt;width val=&quot;559&quot;/&gt;&lt;height val=&quot;115&quot;/&gt;&lt;hasText val=&quot;1&quot;/&gt;&lt;/Image&gt;&lt;/ThreeDShapeInfo&gt;"/>
</p:tagLst>
</file>

<file path=ppt/tags/tag295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296.xml><?xml version="1.0" encoding="utf-8"?>
<p:tagLst xmlns:p="http://schemas.openxmlformats.org/presentationml/2006/main">
  <p:tag name="PRESENTER_SHAPEINFO" val="&lt;ThreeDShapeInfo&gt;&lt;uuid val=&quot;{AE6C458F-3797-41D2-BAD2-DC58B9416B6E}&quot;/&gt;&lt;isInvalidForFieldText val=&quot;0&quot;/&gt;&lt;Image&gt;&lt;filename val=&quot;C:\Users\SONY\AppData\Local\Temp\~CaBD85\data\asimages\{AE6C458F-3797-41D2-BAD2-DC58B9416B6E}_40.png&quot;/&gt;&lt;left val=&quot;28&quot;/&gt;&lt;top val=&quot;186&quot;/&gt;&lt;width val=&quot;76&quot;/&gt;&lt;height val=&quot;79&quot;/&gt;&lt;hasText val=&quot;1&quot;/&gt;&lt;/Image&gt;&lt;/ThreeDShapeInfo&gt;"/>
</p:tagLst>
</file>

<file path=ppt/tags/tag29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CA6E\data\asimages\{DF101C5B-DFC7-47AB-93D0-73DB9A7EEC29}_1.png&quot;/&gt;&lt;left val=&quot;72&quot;/&gt;&lt;top val=&quot;11&quot;/&gt;&lt;width val=&quot;613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33&quot;/&gt;&lt;lineCharCount val=&quot;49&quot;/&gt;&lt;lineCharCount val=&quot;18&quot;/&gt;&lt;/TableIndex&gt;&lt;/ShapeTextInfo&gt;"/>
</p:tagLst>
</file>

<file path=ppt/tags/tag30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CA6E\data\asimages\{52793B71-DCC4-433A-9FD1-D372FFEA391C}_1.png&quot;/&gt;&lt;left val=&quot;63&quot;/&gt;&lt;top val=&quot;109&quot;/&gt;&lt;width val=&quot;622&quot;/&gt;&lt;height val=&quot;407&quot;/&gt;&lt;hasText val=&quot;1&quot;/&gt;&lt;/Image&gt;&lt;/ThreeDShapeInfo&gt;"/>
  <p:tag name="PRESENTER_SHAPETEXTINFO" val="&lt;ShapeTextInfo&gt;&lt;TableIndex row=&quot;-1&quot; col=&quot;-1&quot;&gt;&lt;linesCount val=&quot;11&quot;/&gt;&lt;lineCharCount val=&quot;11&quot;/&gt;&lt;lineCharCount val=&quot;8&quot;/&gt;&lt;lineCharCount val=&quot;69&quot;/&gt;&lt;lineCharCount val=&quot;1&quot;/&gt;&lt;lineCharCount val=&quot;27&quot;/&gt;&lt;lineCharCount val=&quot;37&quot;/&gt;&lt;lineCharCount val=&quot;22&quot;/&gt;&lt;lineCharCount val=&quot;39&quot;/&gt;&lt;lineCharCount val=&quot;36&quot;/&gt;&lt;lineCharCount val=&quot;9&quot;/&gt;&lt;lineCharCount val=&quot;13&quot;/&gt;&lt;/TableIndex&gt;&lt;/ShapeTextInfo&gt;"/>
</p:tagLst>
</file>

<file path=ppt/tags/tag31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p="http://schemas.openxmlformats.org/presentationml/2006/main">
  <p:tag name="PPSNARRATION" val="45,198803212,C:\Users\SONY\Desktop\Giáo án Tỏ Lòng-Dung 2018_pptx\Media.ppcx"/>
</p:tagLst>
</file>

<file path=ppt/tags/tag3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4.xml><?xml version="1.0" encoding="utf-8"?>
<p:tagLst xmlns:p="http://schemas.openxmlformats.org/presentationml/2006/main">
  <p:tag name="PRESENTER_SHAPEINFO" val="&lt;ThreeDShapeInfo&gt;&lt;uuid val=&quot;{870A0199-886F-4259-BE14-071AE64FBDF4}&quot;/&gt;&lt;isInvalidForFieldText val=&quot;0&quot;/&gt;&lt;Image&gt;&lt;filename val=&quot;C:\Users\SONY\AppData\Local\Temp\~CaBD85\data\asimages\{870A0199-886F-4259-BE14-071AE64FBDF4}_40.png&quot;/&gt;&lt;left val=&quot;59&quot;/&gt;&lt;top val=&quot;396&quot;/&gt;&lt;width val=&quot;34&quot;/&gt;&lt;height val=&quot;46&quot;/&gt;&lt;hasText val=&quot;1&quot;/&gt;&lt;/Image&gt;&lt;/ThreeDShapeInfo&gt;"/>
</p:tagLst>
</file>

<file path=ppt/tags/tag3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p="http://schemas.openxmlformats.org/presentationml/2006/main">
  <p:tag name="PRESENTER_SHAPEINFO" val="&lt;ThreeDShapeInfo&gt;&lt;uuid val=&quot;{A3E28B01-D476-48A4-BB50-5553FECD7FE9}&quot;/&gt;&lt;isInvalidForFieldText val=&quot;0&quot;/&gt;&lt;Image&gt;&lt;filename val=&quot;C:\Users\SONY\AppData\Local\Temp\~CaE751\data\asimages\{A3E28B01-D476-48A4-BB50-5553FECD7FE9}_15.png&quot;/&gt;&lt;left val=&quot;-3&quot;/&gt;&lt;top val=&quot;88&quot;/&gt;&lt;width val=&quot;271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p="http://schemas.openxmlformats.org/presentationml/2006/main">
  <p:tag name="PRESENTER_SHAPEINFO" val="&lt;ThreeDShapeInfo&gt;&lt;uuid val=&quot;{8ADC4209-E84A-450F-8A5C-FF640E9BCCFC}&quot;/&gt;&lt;isInvalidForFieldText val=&quot;0&quot;/&gt;&lt;Image&gt;&lt;filename val=&quot;C:\Users\SONY\AppData\Local\Temp\~CaBD85\data\asimages\{8ADC4209-E84A-450F-8A5C-FF640E9BCCFC}_40.png&quot;/&gt;&lt;left val=&quot;28&quot;/&gt;&lt;top val=&quot;270&quot;/&gt;&lt;width val=&quot;76&quot;/&gt;&lt;height val=&quot;79&quot;/&gt;&lt;hasText val=&quot;1&quot;/&gt;&lt;/Image&gt;&lt;/ThreeDShapeInfo&gt;"/>
</p:tagLst>
</file>

<file path=ppt/tags/tag33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p="http://schemas.openxmlformats.org/presentationml/2006/main">
  <p:tag name="PRESENTER_SHAPEINFO" val="&lt;ThreeDShapeInfo&gt;&lt;uuid val=&quot;{3DE0F40C-F3D9-48A6-A861-C82ABB1B512D}&quot;/&gt;&lt;isInvalidForFieldText val=&quot;0&quot;/&gt;&lt;Image&gt;&lt;filename val=&quot;C:\Users\SONY\AppData\Local\Temp\~CaE751\data\asimages\{3DE0F40C-F3D9-48A6-A861-C82ABB1B512D}_15.png&quot;/&gt;&lt;left val=&quot;261&quot;/&gt;&lt;top val=&quot;88&quot;/&gt;&lt;width val=&quot;463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4.xml><?xml version="1.0" encoding="utf-8"?>
<p:tagLst xmlns:p="http://schemas.openxmlformats.org/presentationml/2006/main">
  <p:tag name="PRESENTER_SHAPEINFO" val="&lt;ThreeDShapeInfo&gt;&lt;uuid val=&quot;{191D6DFD-A3E5-4E68-958A-3156DCD0C119}&quot;/&gt;&lt;isInvalidForFieldText val=&quot;0&quot;/&gt;&lt;Image&gt;&lt;filename val=&quot;C:\Users\SONY\AppData\Local\Temp\~CaBD85\data\asimages\{191D6DFD-A3E5-4E68-958A-3156DCD0C119}_40.png&quot;/&gt;&lt;left val=&quot;30&quot;/&gt;&lt;top val=&quot;366&quot;/&gt;&lt;width val=&quot;76&quot;/&gt;&lt;height val=&quot;79&quot;/&gt;&lt;hasText val=&quot;1&quot;/&gt;&lt;/Image&gt;&lt;/ThreeDShapeInfo&gt;"/>
</p:tagLst>
</file>

<file path=ppt/tags/tag34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E751\data\asimages\{BF213515-37E3-4595-8D85-ABE661A9E277}_15.png&quot;/&gt;&lt;left val=&quot;-9&quot;/&gt;&lt;top val=&quot;164&quot;/&gt;&lt;width val=&quot;268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4.xml><?xml version="1.0" encoding="utf-8"?>
<p:tagLst xmlns:p="http://schemas.openxmlformats.org/presentationml/2006/main">
  <p:tag name="HTML_AUTOSHAPE_INFO" val="&lt;ThreeDShapeInfo&gt;&lt;uuid val=&quot;{CD6C0271-DDE9-4812-A8F1-3DC3754B82CE}&quot;/&gt;&lt;isInvalidForFieldText val=&quot;0&quot;/&gt;&lt;Image&gt;&lt;filename val=&quot;C:\Users\SONY\AppData\Local\Temp\~CaBD85\data\asimages\{CD6C0271-DDE9-4812-A8F1-3DC3754B82CE}.png&quot;/&gt;&lt;left val=&quot;48&quot;/&gt;&lt;top val=&quot;204&quot;/&gt;&lt;width val=&quot;42&quot;/&gt;&lt;height val=&quot;36&quot;/&gt;&lt;hasText val=&quot;1&quot;/&gt;&lt;/Image&gt;&lt;/ThreeDShapeInfo&gt;"/>
</p:tagLst>
</file>

<file path=ppt/tags/tag355.xml><?xml version="1.0" encoding="utf-8"?>
<p:tagLst xmlns:p="http://schemas.openxmlformats.org/presentationml/2006/main">
  <p:tag name="HTML_AUTOSHAPE_INFO" val="&lt;ThreeDShapeInfo&gt;&lt;uuid val=&quot;{B2CCF0E5-73CB-488F-B03A-04537FA58AD9}&quot;/&gt;&lt;isInvalidForFieldText val=&quot;0&quot;/&gt;&lt;Image&gt;&lt;filename val=&quot;C:\Users\SONY\AppData\Local\Temp\~CaBD85\data\asimages\{B2CCF0E5-73CB-488F-B03A-04537FA58AD9}.png&quot;/&gt;&lt;left val=&quot;48&quot;/&gt;&lt;top val=&quot;294&quot;/&gt;&lt;width val=&quot;42&quot;/&gt;&lt;height val=&quot;36&quot;/&gt;&lt;hasText val=&quot;1&quot;/&gt;&lt;/Image&gt;&lt;/ThreeDShapeInfo&gt;"/>
</p:tagLst>
</file>

<file path=ppt/tags/tag356.xml><?xml version="1.0" encoding="utf-8"?>
<p:tagLst xmlns:p="http://schemas.openxmlformats.org/presentationml/2006/main">
  <p:tag name="HTML_AUTOSHAPE_INFO" val="&lt;ThreeDShapeInfo&gt;&lt;uuid val=&quot;{F8E73B8E-35BC-4867-8C49-348A85412B11}&quot;/&gt;&lt;isInvalidForFieldText val=&quot;0&quot;/&gt;&lt;Image&gt;&lt;filename val=&quot;C:\Users\SONY\AppData\Local\Temp\~CaBD85\data\asimages\{F8E73B8E-35BC-4867-8C49-348A85412B11}.png&quot;/&gt;&lt;left val=&quot;48&quot;/&gt;&lt;top val=&quot;384&quot;/&gt;&lt;width val=&quot;42&quot;/&gt;&lt;height val=&quot;36&quot;/&gt;&lt;hasText val=&quot;1&quot;/&gt;&lt;/Image&gt;&lt;/ThreeDShapeInfo&gt;"/>
</p:tagLst>
</file>

<file path=ppt/tags/tag35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76A292DA-C437-4C93-BC53-8604D5A71956}_40.png&quot;/&gt;&lt;left val=&quot;120&quot;/&gt;&lt;top val=&quot;186&quot;/&gt;&lt;width val=&quot;553&quot;/&gt;&lt;height val=&quot;73&quot;/&gt;&lt;hasText val=&quot;1&quot;/&gt;&lt;/Image&gt;&lt;/ThreeDShapeInfo&gt;"/>
</p:tagLst>
</file>

<file path=ppt/tags/tag3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E751\data\asimages\{D967B455-0C36-4B76-B156-CE34D01F01EF}_15.png&quot;/&gt;&lt;left val=&quot;-12&quot;/&gt;&lt;top val=&quot;112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6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1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6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067CBF8-DB0F-4B17-B6BD-FE787A06C27D}_40.png&quot;/&gt;&lt;left val=&quot;120&quot;/&gt;&lt;top val=&quot;270&quot;/&gt;&lt;width val=&quot;553&quot;/&gt;&lt;height val=&quot;73&quot;/&gt;&lt;hasText val=&quot;1&quot;/&gt;&lt;/Image&gt;&lt;/ThreeDShapeInfo&gt;"/>
</p:tagLst>
</file>

<file path=ppt/tags/tag36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6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27CD257-2419-4BAD-B861-DADC158F05D3}_40.png&quot;/&gt;&lt;left val=&quot;120&quot;/&gt;&lt;top val=&quot;366&quot;/&gt;&lt;width val=&quot;553&quot;/&gt;&lt;height val=&quot;85&quot;/&gt;&lt;hasText val=&quot;1&quot;/&gt;&lt;/Image&gt;&lt;/ThreeDShapeInfo&gt;"/>
</p:tagLst>
</file>

<file path=ppt/tags/tag36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7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68.xml><?xml version="1.0" encoding="utf-8"?>
<p:tagLst xmlns:p="http://schemas.openxmlformats.org/presentationml/2006/main">
  <p:tag name="HTML_SHAPEINFO" val="&lt;TextEffect&gt;&lt;Image&gt;&lt;filename val=&quot;C:\Users\SONY\AppData\Local\Temp\~CaBD85\data\asimages\{1E4ED60A-6C00-4E06-84D8-BF3A027B5213}_1.png_crop.png&quot;/&gt;&lt;left val=&quot;52&quot;/&gt;&lt;top val=&quot;93&quot;/&gt;&lt;width val=&quot;15&quot;/&gt;&lt;height val=&quot;34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88B835C-634F-479B-A8D5-462FEE36A51D}_40.png&quot;/&gt;&lt;left val=&quot;252&quot;/&gt;&lt;top val=&quot;10&quot;/&gt;&lt;width val=&quot;2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E751\data\asimages\{D829AE37-9C14-4E1E-AA4F-C9FB933B5BC0}_15.png&quot;/&gt;&lt;left val=&quot;278&quot;/&gt;&lt;top val=&quot;148&quot;/&gt;&lt;width val=&quot;442&quot;/&gt;&lt;height val=&quot;182&quot;/&gt;&lt;hasText val=&quot;1&quot;/&gt;&lt;/Image&gt;&lt;/ThreeDShapeInfo&gt;"/>
  <p:tag name="PRESENTER_SHAPETEXTINFO" val="&lt;ShapeTextInfo&gt;&lt;TableIndex row=&quot;-1&quot; col=&quot;-1&quot;&gt;&lt;linesCount val=&quot;4&quot;/&gt;&lt;lineCharCount val=&quot;29&quot;/&gt;&lt;lineCharCount val=&quot;32&quot;/&gt;&lt;lineCharCount val=&quot;30&quot;/&gt;&lt;lineCharCount val=&quot;5&quot;/&gt;&lt;/TableIndex&gt;&lt;/ShapeTextInfo&gt;"/>
</p:tagLst>
</file>

<file path=ppt/tags/tag370.xml><?xml version="1.0" encoding="utf-8"?>
<p:tagLst xmlns:p="http://schemas.openxmlformats.org/presentationml/2006/main">
  <p:tag name="PPSNARRATION" val="39,198803212,C:\Users\SONY\Desktop\Giáo án Tỏ Lòng-Dung 2018_pptx\Media.ppcx"/>
</p:tagLst>
</file>

<file path=ppt/tags/tag371.xml><?xml version="1.0" encoding="utf-8"?>
<p:tagLst xmlns:p="http://schemas.openxmlformats.org/presentationml/2006/main">
  <p:tag name="PRESENTER_SHAPEINFO" val="&lt;ThreeDShapeInfo&gt;&lt;uuid val=&quot;{E4D3CC71-4286-4187-9825-BFB9A538A42B}&quot;/&gt;&lt;isInvalidForFieldText val=&quot;0&quot;/&gt;&lt;Image&gt;&lt;filename val=&quot;C:\Users\SONY\AppData\Local\Temp\~CaBD85\data\asimages\{E4D3CC71-4286-4187-9825-BFB9A538A42B}_41.png&quot;/&gt;&lt;left val=&quot;60&quot;/&gt;&lt;top val=&quot;276&quot;/&gt;&lt;width val=&quot;19&quot;/&gt;&lt;height val=&quot;1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72.xml><?xml version="1.0" encoding="utf-8"?>
<p:tagLst xmlns:p="http://schemas.openxmlformats.org/presentationml/2006/main">
  <p:tag name="PRESENTER_SHAPEINFO" val="&lt;ThreeDShapeInfo&gt;&lt;uuid val=&quot;{B3B34F1E-0DE4-40DC-971C-5B87C8BE8C69}&quot;/&gt;&lt;isInvalidForFieldText val=&quot;0&quot;/&gt;&lt;Image&gt;&lt;filename val=&quot;C:\Users\SONY\AppData\Local\Temp\~CaBD85\data\asimages\{B3B34F1E-0DE4-40DC-971C-5B87C8BE8C69}_41.png&quot;/&gt;&lt;left val=&quot;62&quot;/&gt;&lt;top val=&quot;174&quot;/&gt;&lt;width val=&quot;16&quot;/&gt;&lt;height val=&quot;3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73.xml><?xml version="1.0" encoding="utf-8"?>
<p:tagLst xmlns:p="http://schemas.openxmlformats.org/presentationml/2006/main">
  <p:tag name="PRESENTER_SHAPEINFO" val="&lt;ThreeDShapeInfo&gt;&lt;uuid val=&quot;{216A4CF9-EDF3-4850-87FD-26821DD41E98}&quot;/&gt;&lt;isInvalidForFieldText val=&quot;0&quot;/&gt;&lt;Image&gt;&lt;filename val=&quot;C:\Users\SONY\AppData\Local\Temp\~CaBD85\data\asimages\{216A4CF9-EDF3-4850-87FD-26821DD41E98}_41.png&quot;/&gt;&lt;left val=&quot;64&quot;/&gt;&lt;top val=&quot;366&quot;/&gt;&lt;width val=&quot;14&quot;/&gt;&lt;height val=&quot;1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74.xml><?xml version="1.0" encoding="utf-8"?>
<p:tagLst xmlns:p="http://schemas.openxmlformats.org/presentationml/2006/main">
  <p:tag name="PRESENTER_SHAPEINFO" val="&lt;ThreeDShapeInfo&gt;&lt;uuid val=&quot;{A5A5F4C6-E99E-4C67-91AE-BC67B1DB6E74}&quot;/&gt;&lt;isInvalidForFieldText val=&quot;0&quot;/&gt;&lt;Image&gt;&lt;filename val=&quot;C:\Users\SONY\AppData\Local\Temp\~CaBD85\data\asimages\{A5A5F4C6-E99E-4C67-91AE-BC67B1DB6E74}_41.png&quot;/&gt;&lt;left val=&quot;60&quot;/&gt;&lt;top val=&quot;471&quot;/&gt;&lt;width val=&quot;19&quot;/&gt;&lt;height val=&quot;2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75.xml><?xml version="1.0" encoding="utf-8"?>
<p:tagLst xmlns:p="http://schemas.openxmlformats.org/presentationml/2006/main">
  <p:tag name="PRESENTER_SHAPEINFO" val="&lt;ThreeDShapeInfo&gt;&lt;uuid val=&quot;{2C1CE88C-9F61-4F5A-BB4A-F61239C3DFFA}&quot;/&gt;&lt;isInvalidForFieldText val=&quot;0&quot;/&gt;&lt;Image&gt;&lt;filename val=&quot;C:\Users\SONY\AppData\Local\Temp\~CaBD85\data\asimages\{2C1CE88C-9F61-4F5A-BB4A-F61239C3DFFA}_41.png&quot;/&gt;&lt;left val=&quot;53&quot;/&gt;&lt;top val=&quot;186&quot;/&gt;&lt;width val=&quot;34&quot;/&gt;&lt;height val=&quot;46&quot;/&gt;&lt;hasText val=&quot;1&quot;/&gt;&lt;/Image&gt;&lt;/ThreeDShapeInfo&gt;"/>
</p:tagLst>
</file>

<file path=ppt/tags/tag37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E751\data\asimages\{4DBCD71A-E69F-4401-B609-BA09DEF65FC0}_15.png&quot;/&gt;&lt;left val=&quot;278&quot;/&gt;&lt;top val=&quot;294&quot;/&gt;&lt;width val=&quot;442&quot;/&gt;&lt;height val=&quot;148&quot;/&gt;&lt;hasText val=&quot;1&quot;/&gt;&lt;/Image&gt;&lt;/ThreeDShapeInfo&gt;"/>
  <p:tag name="PRESENTER_SHAPETEXTINFO" val="&lt;ShapeTextInfo&gt;&lt;TableIndex row=&quot;-1&quot; col=&quot;-1&quot;&gt;&lt;linesCount val=&quot;3&quot;/&gt;&lt;lineCharCount val=&quot;30&quot;/&gt;&lt;lineCharCount val=&quot;28&quot;/&gt;&lt;lineCharCount val=&quot;13&quot;/&gt;&lt;/TableIndex&gt;&lt;/ShapeTextInfo&gt;"/>
</p:tagLst>
</file>

<file path=ppt/tags/tag38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3E1E0B7A-1031-4C38-879C-4043595B5DE8}_41.png&quot;/&gt;&lt;left val=&quot;126&quot;/&gt;&lt;top val=&quot;60&quot;/&gt;&lt;width val=&quot;559&quot;/&gt;&lt;height val=&quot;115&quot;/&gt;&lt;hasText val=&quot;1&quot;/&gt;&lt;/Image&gt;&lt;/ThreeDShapeInfo&gt;"/>
</p:tagLst>
</file>

<file path=ppt/tags/tag386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1&quot;/&gt;&lt;/TableIndex&gt;&lt;/ShapeTextInfo&gt;"/>
</p:tagLst>
</file>

<file path=ppt/tags/tag387.xml><?xml version="1.0" encoding="utf-8"?>
<p:tagLst xmlns:p="http://schemas.openxmlformats.org/presentationml/2006/main">
  <p:tag name="PRESENTER_SHAPEINFO" val="&lt;ThreeDShapeInfo&gt;&lt;uuid val=&quot;{9977A7FF-8F65-467B-A646-BE310CAC9DB1}&quot;/&gt;&lt;isInvalidForFieldText val=&quot;0&quot;/&gt;&lt;Image&gt;&lt;filename val=&quot;C:\Users\SONY\AppData\Local\Temp\~CaBD85\data\asimages\{9977A7FF-8F65-467B-A646-BE310CAC9DB1}_41.png&quot;/&gt;&lt;left val=&quot;28&quot;/&gt;&lt;top val=&quot;204&quot;/&gt;&lt;width val=&quot;76&quot;/&gt;&lt;height val=&quot;79&quot;/&gt;&lt;hasText val=&quot;1&quot;/&gt;&lt;/Image&gt;&lt;/ThreeDShapeInfo&gt;"/>
</p:tagLst>
</file>

<file path=ppt/tags/tag38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p="http://schemas.openxmlformats.org/presentationml/2006/main">
  <p:tag name="PPSNARRATION" val="14,198803212,C:\Users\SONY\Desktop\Giáo án Tỏ Lòng-Dung 2018_pptx\Media.ppcx"/>
</p:tagLst>
</file>

<file path=ppt/tags/tag39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7.xml><?xml version="1.0" encoding="utf-8"?>
<p:tagLst xmlns:p="http://schemas.openxmlformats.org/presentationml/2006/main">
  <p:tag name="PRESENTER_SHAPEINFO" val="&lt;ThreeDShapeInfo&gt;&lt;uuid val=&quot;{C26A0E98-7F5F-4F13-BAE2-34F470E7E0B2}&quot;/&gt;&lt;isInvalidForFieldText val=&quot;0&quot;/&gt;&lt;Image&gt;&lt;filename val=&quot;C:\Users\SONY\AppData\Local\Temp\~CaBD85\data\asimages\{C26A0E98-7F5F-4F13-BAE2-34F470E7E0B2}_41.png&quot;/&gt;&lt;left val=&quot;53&quot;/&gt;&lt;top val=&quot;282&quot;/&gt;&lt;width val=&quot;34&quot;/&gt;&lt;height val=&quot;46&quot;/&gt;&lt;hasText val=&quot;1&quot;/&gt;&lt;/Image&gt;&lt;/ThreeDShapeInfo&gt;"/>
</p:tagLst>
</file>

<file path=ppt/tags/tag39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p="http://schemas.openxmlformats.org/presentationml/2006/main">
  <p:tag name="PRESENTER_SHAPEINFO" val="&lt;ThreeDShapeInfo&gt;&lt;uuid val=&quot;{0FD638A4-646D-4BFE-8F00-8E35F1CFF9D6}&quot;/&gt;&lt;isInvalidForFieldText val=&quot;0&quot;/&gt;&lt;Image&gt;&lt;filename val=&quot;C:\Users\SONY\AppData\Local\Temp\~CaE751\data\asimages\{0FD638A4-646D-4BFE-8F00-8E35F1CFF9D6}_16.png&quot;/&gt;&lt;left val=&quot;-3&quot;/&gt;&lt;top val=&quot;88&quot;/&gt;&lt;width val=&quot;289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0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7.xml><?xml version="1.0" encoding="utf-8"?>
<p:tagLst xmlns:p="http://schemas.openxmlformats.org/presentationml/2006/main">
  <p:tag name="PRESENTER_SHAPEINFO" val="&lt;ThreeDShapeInfo&gt;&lt;uuid val=&quot;{4E6B8C94-239A-4F31-98C9-613E2F6029A8}&quot;/&gt;&lt;isInvalidForFieldText val=&quot;0&quot;/&gt;&lt;Image&gt;&lt;filename val=&quot;C:\Users\SONY\AppData\Local\Temp\~CaBD85\data\asimages\{4E6B8C94-239A-4F31-98C9-613E2F6029A8}_41.png&quot;/&gt;&lt;left val=&quot;53&quot;/&gt;&lt;top val=&quot;378&quot;/&gt;&lt;width val=&quot;34&quot;/&gt;&lt;height val=&quot;46&quot;/&gt;&lt;hasText val=&quot;1&quot;/&gt;&lt;/Image&gt;&lt;/ThreeDShapeInfo&gt;"/>
</p:tagLst>
</file>

<file path=ppt/tags/tag40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p="http://schemas.openxmlformats.org/presentationml/2006/main">
  <p:tag name="PRESENTER_SHAPEINFO" val="&lt;ThreeDShapeInfo&gt;&lt;uuid val=&quot;{DC91CDF3-70A6-4A48-96F6-61B383D815B0}&quot;/&gt;&lt;isInvalidForFieldText val=&quot;0&quot;/&gt;&lt;Image&gt;&lt;filename val=&quot;C:\Users\SONY\AppData\Local\Temp\~CaE751\data\asimages\{DC91CDF3-70A6-4A48-96F6-61B383D815B0}_16.png&quot;/&gt;&lt;left val=&quot;279&quot;/&gt;&lt;top val=&quot;88&quot;/&gt;&lt;width val=&quot;445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7.xml><?xml version="1.0" encoding="utf-8"?>
<p:tagLst xmlns:p="http://schemas.openxmlformats.org/presentationml/2006/main">
  <p:tag name="PRESENTER_SHAPEINFO" val="&lt;ThreeDShapeInfo&gt;&lt;uuid val=&quot;{96D2F95E-E52C-4EFB-992C-0E1FE3D52B63}&quot;/&gt;&lt;isInvalidForFieldText val=&quot;0&quot;/&gt;&lt;Image&gt;&lt;filename val=&quot;C:\Users\SONY\AppData\Local\Temp\~CaBD85\data\asimages\{96D2F95E-E52C-4EFB-992C-0E1FE3D52B63}_41.png&quot;/&gt;&lt;left val=&quot;53&quot;/&gt;&lt;top val=&quot;438&quot;/&gt;&lt;width val=&quot;34&quot;/&gt;&lt;height val=&quot;46&quot;/&gt;&lt;hasText val=&quot;1&quot;/&gt;&lt;/Image&gt;&lt;/ThreeDShapeInfo&gt;"/>
</p:tagLst>
</file>

<file path=ppt/tags/tag41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E751\data\asimages\{C0CFB960-1439-4964-86A3-86CFA14A2B8D}_16.png&quot;/&gt;&lt;left val=&quot;-9&quot;/&gt;&lt;top val=&quot;164&quot;/&gt;&lt;width val=&quot;268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7.xml><?xml version="1.0" encoding="utf-8"?>
<p:tagLst xmlns:p="http://schemas.openxmlformats.org/presentationml/2006/main">
  <p:tag name="PRESENTER_SHAPEINFO" val="&lt;ThreeDShapeInfo&gt;&lt;uuid val=&quot;{78092D33-D804-4F2A-AC6D-462A7A14B0E9}&quot;/&gt;&lt;isInvalidForFieldText val=&quot;0&quot;/&gt;&lt;Image&gt;&lt;filename val=&quot;C:\Users\SONY\AppData\Local\Temp\~CaBD85\data\asimages\{78092D33-D804-4F2A-AC6D-462A7A14B0E9}_41.png&quot;/&gt;&lt;left val=&quot;28&quot;/&gt;&lt;top val=&quot;300&quot;/&gt;&lt;width val=&quot;76&quot;/&gt;&lt;height val=&quot;79&quot;/&gt;&lt;hasText val=&quot;1&quot;/&gt;&lt;/Image&gt;&lt;/ThreeDShapeInfo&gt;"/>
</p:tagLst>
</file>

<file path=ppt/tags/tag4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E751\data\asimages\{0022F5BE-5A78-4431-9B7E-AEEAD6DB623B}_16.png&quot;/&gt;&lt;left val=&quot;-12&quot;/&gt;&lt;top val=&quot;112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3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7.xml><?xml version="1.0" encoding="utf-8"?>
<p:tagLst xmlns:p="http://schemas.openxmlformats.org/presentationml/2006/main">
  <p:tag name="PRESENTER_SHAPEINFO" val="&lt;ThreeDShapeInfo&gt;&lt;uuid val=&quot;{0F157D58-68B9-441E-BAD2-2E86DCA40FAE}&quot;/&gt;&lt;isInvalidForFieldText val=&quot;0&quot;/&gt;&lt;Image&gt;&lt;filename val=&quot;C:\Users\SONY\AppData\Local\Temp\~CaBD85\data\asimages\{0F157D58-68B9-441E-BAD2-2E86DCA40FAE}_41.png&quot;/&gt;&lt;left val=&quot;28&quot;/&gt;&lt;top val=&quot;402&quot;/&gt;&lt;width val=&quot;76&quot;/&gt;&lt;height val=&quot;79&quot;/&gt;&lt;hasText val=&quot;1&quot;/&gt;&lt;/Image&gt;&lt;/ThreeDShapeInfo&gt;"/>
</p:tagLst>
</file>

<file path=ppt/tags/tag43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E751\data\asimages\{3F4161C1-7616-45C8-9A17-67ECC7440CFA}_16.png&quot;/&gt;&lt;left val=&quot;-9&quot;/&gt;&lt;top val=&quot;206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4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7.xml><?xml version="1.0" encoding="utf-8"?>
<p:tagLst xmlns:p="http://schemas.openxmlformats.org/presentationml/2006/main">
  <p:tag name="HTML_AUTOSHAPE_INFO" val="&lt;ThreeDShapeInfo&gt;&lt;uuid val=&quot;{0750D60B-2A3D-4131-A414-A298FA4E101A}&quot;/&gt;&lt;isInvalidForFieldText val=&quot;0&quot;/&gt;&lt;Image&gt;&lt;filename val=&quot;C:\Users\SONY\AppData\Local\Temp\~CaBD85\data\asimages\{0750D60B-2A3D-4131-A414-A298FA4E101A}.png&quot;/&gt;&lt;left val=&quot;48&quot;/&gt;&lt;top val=&quot;222&quot;/&gt;&lt;width val=&quot;42&quot;/&gt;&lt;height val=&quot;36&quot;/&gt;&lt;hasText val=&quot;1&quot;/&gt;&lt;/Image&gt;&lt;/ThreeDShapeInfo&gt;"/>
</p:tagLst>
</file>

<file path=ppt/tags/tag448.xml><?xml version="1.0" encoding="utf-8"?>
<p:tagLst xmlns:p="http://schemas.openxmlformats.org/presentationml/2006/main">
  <p:tag name="HTML_AUTOSHAPE_INFO" val="&lt;ThreeDShapeInfo&gt;&lt;uuid val=&quot;{FA7ECAFC-D74F-4CA0-B5E7-CFDEB3F726C4}&quot;/&gt;&lt;isInvalidForFieldText val=&quot;0&quot;/&gt;&lt;Image&gt;&lt;filename val=&quot;C:\Users\SONY\AppData\Local\Temp\~CaBD85\data\asimages\{FA7ECAFC-D74F-4CA0-B5E7-CFDEB3F726C4}.png&quot;/&gt;&lt;left val=&quot;48&quot;/&gt;&lt;top val=&quot;318&quot;/&gt;&lt;width val=&quot;42&quot;/&gt;&lt;height val=&quot;36&quot;/&gt;&lt;hasText val=&quot;1&quot;/&gt;&lt;/Image&gt;&lt;/ThreeDShapeInfo&gt;"/>
</p:tagLst>
</file>

<file path=ppt/tags/tag449.xml><?xml version="1.0" encoding="utf-8"?>
<p:tagLst xmlns:p="http://schemas.openxmlformats.org/presentationml/2006/main">
  <p:tag name="HTML_AUTOSHAPE_INFO" val="&lt;ThreeDShapeInfo&gt;&lt;uuid val=&quot;{5C16D4C1-4630-4FC8-B302-FE132EB282FF}&quot;/&gt;&lt;isInvalidForFieldText val=&quot;0&quot;/&gt;&lt;Image&gt;&lt;filename val=&quot;C:\Users\SONY\AppData\Local\Temp\~CaBD85\data\asimages\{5C16D4C1-4630-4FC8-B302-FE132EB282FF}.png&quot;/&gt;&lt;left val=&quot;48&quot;/&gt;&lt;top val=&quot;426&quot;/&gt;&lt;width val=&quot;42&quot;/&gt;&lt;height val=&quot;36&quot;/&gt;&lt;hasText val=&quot;1&quot;/&gt;&lt;/Image&gt;&lt;/ThreeDShapeInfo&gt;"/>
</p:tagLst>
</file>

<file path=ppt/tags/tag4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E751\data\asimages\{18A8186A-F788-4DFD-9A2A-748EBDBCD6FB}_16.png&quot;/&gt;&lt;left val=&quot;296&quot;/&gt;&lt;top val=&quot;229&quot;/&gt;&lt;width val=&quot;425&quot;/&gt;&lt;height val=&quot;127&quot;/&gt;&lt;hasText val=&quot;1&quot;/&gt;&lt;/Image&gt;&lt;/ThreeDShapeInfo&gt;"/>
  <p:tag name="PRESENTER_SHAPETEXTINFO" val="&lt;ShapeTextInfo&gt;&lt;TableIndex row=&quot;-1&quot; col=&quot;-1&quot;&gt;&lt;linesCount val=&quot;3&quot;/&gt;&lt;lineCharCount val=&quot;32&quot;/&gt;&lt;lineCharCount val=&quot;28&quot;/&gt;&lt;lineCharCount val=&quot;14&quot;/&gt;&lt;/TableIndex&gt;&lt;/ShapeTextInfo&gt;"/>
</p:tagLst>
</file>

<file path=ppt/tags/tag4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929C5B6-41DD-4DC2-9C77-EA9924732756}_41.png&quot;/&gt;&lt;left val=&quot;120&quot;/&gt;&lt;top val=&quot;186&quot;/&gt;&lt;width val=&quot;517&quot;/&gt;&lt;height val=&quot;97&quot;/&gt;&lt;hasText val=&quot;1&quot;/&gt;&lt;/Image&gt;&lt;/ThreeDShapeInfo&gt;"/>
</p:tagLst>
</file>

<file path=ppt/tags/tag45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5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16434F9-379A-4C95-BE5C-14187C39D23F}_41.png&quot;/&gt;&lt;left val=&quot;120&quot;/&gt;&lt;top val=&quot;300&quot;/&gt;&lt;width val=&quot;517&quot;/&gt;&lt;height val=&quot;73&quot;/&gt;&lt;hasText val=&quot;1&quot;/&gt;&lt;/Image&gt;&lt;/ThreeDShapeInfo&gt;"/>
</p:tagLst>
</file>

<file path=ppt/tags/tag45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7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5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FBE44639-14DB-4DE8-A399-49D729E28357}_41.png&quot;/&gt;&lt;left val=&quot;120&quot;/&gt;&lt;top val=&quot;396&quot;/&gt;&lt;width val=&quot;517&quot;/&gt;&lt;height val=&quot;91&quot;/&gt;&lt;hasText val=&quot;1&quot;/&gt;&lt;/Image&gt;&lt;/ThreeDShapeInfo&gt;"/>
</p:tagLst>
</file>

<file path=ppt/tags/tag45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E751\data\asimages\{F8B84310-D113-4F50-99D6-BD34B95D829C}_16.png&quot;/&gt;&lt;left val=&quot;-9&quot;/&gt;&lt;top val=&quot;247&quot;/&gt;&lt;width val=&quot;35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60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61.xml><?xml version="1.0" encoding="utf-8"?>
<p:tagLst xmlns:p="http://schemas.openxmlformats.org/presentationml/2006/main">
  <p:tag name="HTML_SHAPEINFO" val="&lt;TextEffect&gt;&lt;Image&gt;&lt;filename val=&quot;C:\Users\SONY\AppData\Local\Temp\~CaBD85\data\asimages\{FACD51F5-781B-431D-BC8A-2D2BEF6ABF00}_1.png_crop.png&quot;/&gt;&lt;left val=&quot;50&quot;/&gt;&lt;top val=&quot;93&quot;/&gt;&lt;width val=&quot;23&quot;/&gt;&lt;height val=&quot;34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6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49AC0D23-EDB4-4200-911C-2A0397266DAD}_41.png&quot;/&gt;&lt;left val=&quot;252&quot;/&gt;&lt;top val=&quot;4&quot;/&gt;&lt;width val=&quot;2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63.xml><?xml version="1.0" encoding="utf-8"?>
<p:tagLst xmlns:p="http://schemas.openxmlformats.org/presentationml/2006/main">
  <p:tag name="PRESENTER_SHAPEINFO" val="&lt;ThreeDShapeInfo&gt;&lt;uuid val=&quot;{6D56BB72-9A9B-4C63-AFFC-F91C135F103A}&quot;/&gt;&lt;isInvalidForFieldText val=&quot;0&quot;/&gt;&lt;Image&gt;&lt;filename val=&quot;C:\Users\SONY\AppData\Local\Temp\~CaBD85\data\asimages\{6D56BB72-9A9B-4C63-AFFC-F91C135F103A}_41.png&quot;/&gt;&lt;left val=&quot;64&quot;/&gt;&lt;top val=&quot;372&quot;/&gt;&lt;width val=&quot;14&quot;/&gt;&lt;height val=&quot;1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64.xml><?xml version="1.0" encoding="utf-8"?>
<p:tagLst xmlns:p="http://schemas.openxmlformats.org/presentationml/2006/main">
  <p:tag name="PPSNARRATION" val="40,198803212,C:\Users\SONY\Desktop\Giáo án Tỏ Lòng-Dung 2018_pptx\Media.ppcx"/>
</p:tagLst>
</file>

<file path=ppt/tags/tag465.xml><?xml version="1.0" encoding="utf-8"?>
<p:tagLst xmlns:p="http://schemas.openxmlformats.org/presentationml/2006/main">
  <p:tag name="PRESENTER_SHAPEINFO" val="&lt;ThreeDShapeInfo&gt;&lt;uuid val=&quot;{3930F48A-0BC1-4781-BAA1-F09C35C95A4C}&quot;/&gt;&lt;isInvalidForFieldText val=&quot;0&quot;/&gt;&lt;Image&gt;&lt;filename val=&quot;C:\Users\SONY\AppData\Local\Temp\~CaBD85\data\asimages\{3930F48A-0BC1-4781-BAA1-F09C35C95A4C}_42.png&quot;/&gt;&lt;left val=&quot;60&quot;/&gt;&lt;top val=&quot;258&quot;/&gt;&lt;width val=&quot;19&quot;/&gt;&lt;height val=&quot;1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66.xml><?xml version="1.0" encoding="utf-8"?>
<p:tagLst xmlns:p="http://schemas.openxmlformats.org/presentationml/2006/main">
  <p:tag name="PRESENTER_SHAPEINFO" val="&lt;ThreeDShapeInfo&gt;&lt;uuid val=&quot;{165FE1C0-BC12-40CB-9778-08DDB1245467}&quot;/&gt;&lt;isInvalidForFieldText val=&quot;0&quot;/&gt;&lt;Image&gt;&lt;filename val=&quot;C:\Users\SONY\AppData\Local\Temp\~CaBD85\data\asimages\{165FE1C0-BC12-40CB-9778-08DDB1245467}_42.png&quot;/&gt;&lt;left val=&quot;62&quot;/&gt;&lt;top val=&quot;174&quot;/&gt;&lt;width val=&quot;16&quot;/&gt;&lt;height val=&quot;3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67.xml><?xml version="1.0" encoding="utf-8"?>
<p:tagLst xmlns:p="http://schemas.openxmlformats.org/presentationml/2006/main">
  <p:tag name="PRESENTER_SHAPEINFO" val="&lt;ThreeDShapeInfo&gt;&lt;uuid val=&quot;{DBD34AD7-43A9-432F-937B-4AAC7D64BE0C}&quot;/&gt;&lt;isInvalidForFieldText val=&quot;0&quot;/&gt;&lt;Image&gt;&lt;filename val=&quot;C:\Users\SONY\AppData\Local\Temp\~CaBD85\data\asimages\{DBD34AD7-43A9-432F-937B-4AAC7D64BE0C}_42.png&quot;/&gt;&lt;left val=&quot;64&quot;/&gt;&lt;top val=&quot;348&quot;/&gt;&lt;width val=&quot;14&quot;/&gt;&lt;height val=&quot;1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68.xml><?xml version="1.0" encoding="utf-8"?>
<p:tagLst xmlns:p="http://schemas.openxmlformats.org/presentationml/2006/main">
  <p:tag name="PRESENTER_SHAPEINFO" val="&lt;ThreeDShapeInfo&gt;&lt;uuid val=&quot;{D8FCD552-CFB7-4CEA-A636-B94E0D9C7203}&quot;/&gt;&lt;isInvalidForFieldText val=&quot;0&quot;/&gt;&lt;Image&gt;&lt;filename val=&quot;C:\Users\SONY\AppData\Local\Temp\~CaBD85\data\asimages\{D8FCD552-CFB7-4CEA-A636-B94E0D9C7203}_42.png&quot;/&gt;&lt;left val=&quot;60&quot;/&gt;&lt;top val=&quot;447&quot;/&gt;&lt;width val=&quot;19&quot;/&gt;&lt;height val=&quot;2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6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p="http://schemas.openxmlformats.org/presentationml/2006/main">
  <p:tag name="PPSNARRATION" val="15,198803212,C:\Users\SONY\Desktop\Giáo án Tỏ Lòng-Dung 2018_pptx\Media.ppcx"/>
</p:tagLst>
</file>

<file path=ppt/tags/tag47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DEE7585-BEB2-4F55-9C1A-AA5BC04F05B9}_42.png&quot;/&gt;&lt;left val=&quot;120&quot;/&gt;&lt;top val=&quot;66&quot;/&gt;&lt;width val=&quot;559&quot;/&gt;&lt;height val=&quot;115&quot;/&gt;&lt;hasText val=&quot;1&quot;/&gt;&lt;/Image&gt;&lt;/ThreeDShapeInfo&gt;"/>
</p:tagLst>
</file>

<file path=ppt/tags/tag479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27&quot;/&gt;&lt;/TableIndex&gt;&lt;/ShapeTextInfo&gt;"/>
</p:tagLst>
</file>

<file path=ppt/tags/tag48.xml><?xml version="1.0" encoding="utf-8"?>
<p:tagLst xmlns:p="http://schemas.openxmlformats.org/presentationml/2006/main">
  <p:tag name="PRESENTER_SHAPEINFO" val="&lt;ThreeDShapeInfo&gt;&lt;uuid val=&quot;{DFDF8419-04DB-49AB-B95D-74C84299A632}&quot;/&gt;&lt;isInvalidForFieldText val=&quot;0&quot;/&gt;&lt;Image&gt;&lt;filename val=&quot;C:\Users\SONY\AppData\Local\Temp\~CaBD85\data\asimages\{DFDF8419-04DB-49AB-B95D-74C84299A632}_17.png&quot;/&gt;&lt;left val=&quot;-3&quot;/&gt;&lt;top val=&quot;88&quot;/&gt;&lt;width val=&quot;289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80.xml><?xml version="1.0" encoding="utf-8"?>
<p:tagLst xmlns:p="http://schemas.openxmlformats.org/presentationml/2006/main">
  <p:tag name="PRESENTER_SHAPEINFO" val="&lt;ThreeDShapeInfo&gt;&lt;uuid val=&quot;{D33AB9A7-9D9C-4FB0-9A7C-0BFE7AA5335F}&quot;/&gt;&lt;isInvalidForFieldText val=&quot;0&quot;/&gt;&lt;Image&gt;&lt;filename val=&quot;C:\Users\SONY\AppData\Local\Temp\~CaBD85\data\asimages\{D33AB9A7-9D9C-4FB0-9A7C-0BFE7AA5335F}_42.png&quot;/&gt;&lt;left val=&quot;28&quot;/&gt;&lt;top val=&quot;186&quot;/&gt;&lt;width val=&quot;76&quot;/&gt;&lt;height val=&quot;79&quot;/&gt;&lt;hasText val=&quot;1&quot;/&gt;&lt;/Image&gt;&lt;/ThreeDShapeInfo&gt;"/>
</p:tagLst>
</file>

<file path=ppt/tags/tag48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p="http://schemas.openxmlformats.org/presentationml/2006/main">
  <p:tag name="PRESENTER_SHAPEINFO" val="&lt;ThreeDShapeInfo&gt;&lt;uuid val=&quot;{58711331-78D1-4506-9EE9-5C169644AF72}&quot;/&gt;&lt;isInvalidForFieldText val=&quot;0&quot;/&gt;&lt;Image&gt;&lt;filename val=&quot;C:\Users\SONY\AppData\Local\Temp\~CaBD85\data\asimages\{58711331-78D1-4506-9EE9-5C169644AF72}_17.png&quot;/&gt;&lt;left val=&quot;279&quot;/&gt;&lt;top val=&quot;88&quot;/&gt;&lt;width val=&quot;445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9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F9590743-B44A-4E47-A393-6D5AC31E8073}_17.png&quot;/&gt;&lt;left val=&quot;-9&quot;/&gt;&lt;top val=&quot;164&quot;/&gt;&lt;width val=&quot;268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8.xml><?xml version="1.0" encoding="utf-8"?>
<p:tagLst xmlns:p="http://schemas.openxmlformats.org/presentationml/2006/main">
  <p:tag name="PRESENTER_SHAPEINFO" val="&lt;ThreeDShapeInfo&gt;&lt;uuid val=&quot;{10685A77-DC86-40E0-A20A-483D65507584}&quot;/&gt;&lt;isInvalidForFieldText val=&quot;0&quot;/&gt;&lt;Image&gt;&lt;filename val=&quot;C:\Users\SONY\AppData\Local\Temp\~CaBD85\data\asimages\{10685A77-DC86-40E0-A20A-483D65507584}_42.png&quot;/&gt;&lt;left val=&quot;53&quot;/&gt;&lt;top val=&quot;411&quot;/&gt;&lt;width val=&quot;34&quot;/&gt;&lt;height val=&quot;46&quot;/&gt;&lt;hasText val=&quot;1&quot;/&gt;&lt;/Image&gt;&lt;/ThreeDShapeInfo&gt;"/>
</p:tagLst>
</file>

<file path=ppt/tags/tag50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329F32A-528E-4264-A207-475B4B3CA3D5}_17.png&quot;/&gt;&lt;left val=&quot;-12&quot;/&gt;&lt;top val=&quot;112&quot;/&gt;&lt;width val=&quot;280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1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8.xml><?xml version="1.0" encoding="utf-8"?>
<p:tagLst xmlns:p="http://schemas.openxmlformats.org/presentationml/2006/main">
  <p:tag name="PRESENTER_SHAPEINFO" val="&lt;ThreeDShapeInfo&gt;&lt;uuid val=&quot;{F4892771-CB41-41CF-BBF3-1301CF440B4E}&quot;/&gt;&lt;isInvalidForFieldText val=&quot;0&quot;/&gt;&lt;Image&gt;&lt;filename val=&quot;C:\Users\SONY\AppData\Local\Temp\~CaBD85\data\asimages\{F4892771-CB41-41CF-BBF3-1301CF440B4E}_42.png&quot;/&gt;&lt;left val=&quot;28&quot;/&gt;&lt;top val=&quot;270&quot;/&gt;&lt;width val=&quot;76&quot;/&gt;&lt;height val=&quot;79&quot;/&gt;&lt;hasText val=&quot;1&quot;/&gt;&lt;/Image&gt;&lt;/ThreeDShapeInfo&gt;"/>
</p:tagLst>
</file>

<file path=ppt/tags/tag51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A5F3A0A-391E-43F1-A587-EB4D3332EEBB}_17.png&quot;/&gt;&lt;left val=&quot;-9&quot;/&gt;&lt;top val=&quot;206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8.xml><?xml version="1.0" encoding="utf-8"?>
<p:tagLst xmlns:p="http://schemas.openxmlformats.org/presentationml/2006/main">
  <p:tag name="PRESENTER_SHAPEINFO" val="&lt;ThreeDShapeInfo&gt;&lt;uuid val=&quot;{4F79ABEC-7296-4B82-8488-28D24C4D4235}&quot;/&gt;&lt;isInvalidForFieldText val=&quot;0&quot;/&gt;&lt;Image&gt;&lt;filename val=&quot;C:\Users\SONY\AppData\Local\Temp\~CaBD85\data\asimages\{4F79ABEC-7296-4B82-8488-28D24C4D4235}_42.png&quot;/&gt;&lt;left val=&quot;28&quot;/&gt;&lt;top val=&quot;366&quot;/&gt;&lt;width val=&quot;76&quot;/&gt;&lt;height val=&quot;79&quot;/&gt;&lt;hasText val=&quot;1&quot;/&gt;&lt;/Image&gt;&lt;/ThreeDShapeInfo&gt;"/>
</p:tagLst>
</file>

<file path=ppt/tags/tag52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4DAE40A-C070-4F45-AEEB-EFAA07D46177}_17.png&quot;/&gt;&lt;left val=&quot;-9&quot;/&gt;&lt;top val=&quot;247&quot;/&gt;&lt;width val=&quot;35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53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8.xml><?xml version="1.0" encoding="utf-8"?>
<p:tagLst xmlns:p="http://schemas.openxmlformats.org/presentationml/2006/main">
  <p:tag name="HTML_AUTOSHAPE_INFO" val="&lt;ThreeDShapeInfo&gt;&lt;uuid val=&quot;{F19E054B-1A8A-4FB9-B878-BA05D435A154}&quot;/&gt;&lt;isInvalidForFieldText val=&quot;0&quot;/&gt;&lt;Image&gt;&lt;filename val=&quot;C:\Users\SONY\AppData\Local\Temp\~CaBD85\data\asimages\{F19E054B-1A8A-4FB9-B878-BA05D435A154}.png&quot;/&gt;&lt;left val=&quot;48&quot;/&gt;&lt;top val=&quot;204&quot;/&gt;&lt;width val=&quot;42&quot;/&gt;&lt;height val=&quot;36&quot;/&gt;&lt;hasText val=&quot;1&quot;/&gt;&lt;/Image&gt;&lt;/ThreeDShapeInfo&gt;"/>
</p:tagLst>
</file>

<file path=ppt/tags/tag539.xml><?xml version="1.0" encoding="utf-8"?>
<p:tagLst xmlns:p="http://schemas.openxmlformats.org/presentationml/2006/main">
  <p:tag name="HTML_AUTOSHAPE_INFO" val="&lt;ThreeDShapeInfo&gt;&lt;uuid val=&quot;{33294450-52B4-40BF-9CB0-F2055DA69AAD}&quot;/&gt;&lt;isInvalidForFieldText val=&quot;0&quot;/&gt;&lt;Image&gt;&lt;filename val=&quot;C:\Users\SONY\AppData\Local\Temp\~CaBD85\data\asimages\{33294450-52B4-40BF-9CB0-F2055DA69AAD}.png&quot;/&gt;&lt;left val=&quot;48&quot;/&gt;&lt;top val=&quot;294&quot;/&gt;&lt;width val=&quot;42&quot;/&gt;&lt;height val=&quot;36&quot;/&gt;&lt;hasText val=&quot;1&quot;/&gt;&lt;/Image&gt;&lt;/ThreeDShapeInfo&gt;"/>
</p:tagLst>
</file>

<file path=ppt/tags/tag5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1F3AC07C-AA1A-4598-931A-63105BBFD6F5}_17.png&quot;/&gt;&lt;left val=&quot;-9&quot;/&gt;&lt;top val=&quot;283&quot;/&gt;&lt;width val=&quot;25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540.xml><?xml version="1.0" encoding="utf-8"?>
<p:tagLst xmlns:p="http://schemas.openxmlformats.org/presentationml/2006/main">
  <p:tag name="HTML_AUTOSHAPE_INFO" val="&lt;ThreeDShapeInfo&gt;&lt;uuid val=&quot;{83F80377-BC8F-4D88-8602-7FB7247305B7}&quot;/&gt;&lt;isInvalidForFieldText val=&quot;0&quot;/&gt;&lt;Image&gt;&lt;filename val=&quot;C:\Users\SONY\AppData\Local\Temp\~CaBD85\data\asimages\{83F80377-BC8F-4D88-8602-7FB7247305B7}.png&quot;/&gt;&lt;left val=&quot;48&quot;/&gt;&lt;top val=&quot;390&quot;/&gt;&lt;width val=&quot;42&quot;/&gt;&lt;height val=&quot;36&quot;/&gt;&lt;hasText val=&quot;1&quot;/&gt;&lt;/Image&gt;&lt;/ThreeDShapeInfo&gt;"/>
</p:tagLst>
</file>

<file path=ppt/tags/tag54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9D5700E3-A1FF-4222-9348-350D1BADC934}_42.png&quot;/&gt;&lt;left val=&quot;102&quot;/&gt;&lt;top val=&quot;185&quot;/&gt;&lt;width val=&quot;590&quot;/&gt;&lt;height val=&quot;93&quot;/&gt;&lt;hasText val=&quot;1&quot;/&gt;&lt;/Image&gt;&lt;/ThreeDShapeInfo&gt;"/>
</p:tagLst>
</file>

<file path=ppt/tags/tag54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5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48&quot;/&gt;&lt;lineCharCount val=&quot;20&quot;/&gt;&lt;/TableIndex&gt;&lt;/ShapeTextInfo&gt;"/>
</p:tagLst>
</file>

<file path=ppt/tags/tag54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A8698FDB-EA4C-49C5-BC83-85C74DAA0354}_42.png&quot;/&gt;&lt;left val=&quot;115&quot;/&gt;&lt;top val=&quot;276&quot;/&gt;&lt;width val=&quot;562&quot;/&gt;&lt;height val=&quot;96&quot;/&gt;&lt;hasText val=&quot;1&quot;/&gt;&lt;/Image&gt;&lt;/ThreeDShapeInfo&gt;"/>
</p:tagLst>
</file>

<file path=ppt/tags/tag54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8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54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1EE1DD9D-AFC2-4B19-98C7-E23A2F18AA27}_42.png&quot;/&gt;&lt;left val=&quot;120&quot;/&gt;&lt;top val=&quot;378&quot;/&gt;&lt;width val=&quot;553&quot;/&gt;&lt;height val=&quot;103&quot;/&gt;&lt;hasText val=&quot;1&quot;/&gt;&lt;/Image&gt;&lt;/ThreeDShapeInfo&gt;"/>
</p:tagLst>
</file>

<file path=ppt/tags/tag5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FE9EE417-9DB1-40C4-8F31-0D49CE21E87C}_17.png&quot;/&gt;&lt;left val=&quot;290&quot;/&gt;&lt;top val=&quot;265&quot;/&gt;&lt;width val=&quot;310&quot;/&gt;&lt;height val=&quot;109&quot;/&gt;&lt;hasText val=&quot;1&quot;/&gt;&lt;/Image&gt;&lt;/ThreeDShapeInfo&gt;"/>
  <p:tag name="PRESENTER_SHAPETEXTINFO" val="&lt;ShapeTextInfo&gt;&lt;TableIndex row=&quot;-1&quot; col=&quot;-1&quot;&gt;&lt;linesCount val=&quot;2&quot;/&gt;&lt;lineCharCount val=&quot;18&quot;/&gt;&lt;lineCharCount val=&quot;15&quot;/&gt;&lt;/TableIndex&gt;&lt;/ShapeTextInfo&gt;"/>
</p:tagLst>
</file>

<file path=ppt/tags/tag5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1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52.xml><?xml version="1.0" encoding="utf-8"?>
<p:tagLst xmlns:p="http://schemas.openxmlformats.org/presentationml/2006/main">
  <p:tag name="HTML_SHAPEINFO" val="&lt;TextEffect&gt;&lt;Image&gt;&lt;filename val=&quot;C:\Users\SONY\AppData\Local\Temp\~CaBD85\data\asimages\{49B9E2A5-EFF4-4E44-9D9F-AFFAC46004D0}_1.png_crop.png&quot;/&gt;&lt;left val=&quot;51&quot;/&gt;&lt;top val=&quot;93&quot;/&gt;&lt;width val=&quot;22&quot;/&gt;&lt;height val=&quot;3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5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9D6432AC-17EE-4192-BDFD-B620DEAC5C0D}_42.png&quot;/&gt;&lt;left val=&quot;252&quot;/&gt;&lt;top val=&quot;3&quot;/&gt;&lt;width val=&quot;2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54.xml><?xml version="1.0" encoding="utf-8"?>
<p:tagLst xmlns:p="http://schemas.openxmlformats.org/presentationml/2006/main">
  <p:tag name="PPSNARRATION" val="41,198803212,C:\Users\SONY\Desktop\Giáo án Tỏ Lòng-Dung 2018_pptx\Media.ppcx"/>
</p:tagLst>
</file>

<file path=ppt/tags/tag555.xml><?xml version="1.0" encoding="utf-8"?>
<p:tagLst xmlns:p="http://schemas.openxmlformats.org/presentationml/2006/main">
  <p:tag name="PRESENTER_SHAPEINFO" val="&lt;ThreeDShapeInfo&gt;&lt;uuid val=&quot;{49DDC7DF-CA1C-4C9B-9CF7-73A750591C47}&quot;/&gt;&lt;isInvalidForFieldText val=&quot;0&quot;/&gt;&lt;Image&gt;&lt;filename val=&quot;C:\Users\SONY\AppData\Local\Temp\~CaBD85\data\asimages\{49DDC7DF-CA1C-4C9B-9CF7-73A750591C47}_43.png&quot;/&gt;&lt;left val=&quot;60&quot;/&gt;&lt;top val=&quot;270&quot;/&gt;&lt;width val=&quot;19&quot;/&gt;&lt;height val=&quot;1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556.xml><?xml version="1.0" encoding="utf-8"?>
<p:tagLst xmlns:p="http://schemas.openxmlformats.org/presentationml/2006/main">
  <p:tag name="PRESENTER_SHAPEINFO" val="&lt;ThreeDShapeInfo&gt;&lt;uuid val=&quot;{6D1D1357-9D76-4E7A-BC49-FF3599046B57}&quot;/&gt;&lt;isInvalidForFieldText val=&quot;0&quot;/&gt;&lt;Image&gt;&lt;filename val=&quot;C:\Users\SONY\AppData\Local\Temp\~CaBD85\data\asimages\{6D1D1357-9D76-4E7A-BC49-FF3599046B57}_43.png&quot;/&gt;&lt;left val=&quot;62&quot;/&gt;&lt;top val=&quot;180&quot;/&gt;&lt;width val=&quot;16&quot;/&gt;&lt;height val=&quot;3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557.xml><?xml version="1.0" encoding="utf-8"?>
<p:tagLst xmlns:p="http://schemas.openxmlformats.org/presentationml/2006/main">
  <p:tag name="PRESENTER_SHAPEINFO" val="&lt;ThreeDShapeInfo&gt;&lt;uuid val=&quot;{F9F74152-3676-4A42-9CC2-5544AC3E0102}&quot;/&gt;&lt;isInvalidForFieldText val=&quot;0&quot;/&gt;&lt;Image&gt;&lt;filename val=&quot;C:\Users\SONY\AppData\Local\Temp\~CaBD85\data\asimages\{F9F74152-3676-4A42-9CC2-5544AC3E0102}_43.png&quot;/&gt;&lt;left val=&quot;60&quot;/&gt;&lt;top val=&quot;360&quot;/&gt;&lt;width val=&quot;19&quot;/&gt;&lt;height val=&quot;1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558.xml><?xml version="1.0" encoding="utf-8"?>
<p:tagLst xmlns:p="http://schemas.openxmlformats.org/presentationml/2006/main">
  <p:tag name="PRESENTER_SHAPEINFO" val="&lt;ThreeDShapeInfo&gt;&lt;uuid val=&quot;{4B44CBA3-5D8B-419F-866D-3AF9D845AAA5}&quot;/&gt;&lt;isInvalidForFieldText val=&quot;0&quot;/&gt;&lt;Image&gt;&lt;filename val=&quot;C:\Users\SONY\AppData\Local\Temp\~CaBD85\data\asimages\{4B44CBA3-5D8B-419F-866D-3AF9D845AAA5}_43.png&quot;/&gt;&lt;left val=&quot;60&quot;/&gt;&lt;top val=&quot;456&quot;/&gt;&lt;width val=&quot;19&quot;/&gt;&lt;height val=&quot;2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55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p="http://schemas.openxmlformats.org/presentationml/2006/main">
  <p:tag name="HTML_AUTOSHAPE_INFO" val="&lt;ThreeDShapeInfo&gt;&lt;uuid val=&quot;{FB0B5A3A-FA17-4034-806F-5317EF78DEE6}&quot;/&gt;&lt;isInvalidForFieldText val=&quot;1&quot;/&gt;&lt;Image&gt;&lt;filename val=&quot;C:\Users\SONY\AppData\Local\Temp\~CaBD85\data\asimages\{FB0B5A3A-FA17-4034-806F-5317EF78DEE6}_17_S.png&quot;/&gt;&lt;left val=&quot;540&quot;/&gt;&lt;top val=&quot;279&quot;/&gt;&lt;width val=&quot;15&quot;/&gt;&lt;height val=&quot;89&quot;/&gt;&lt;hasText val=&quot;0&quot;/&gt;&lt;/Image&gt;&lt;Image&gt;&lt;filename val=&quot;C:\Users\SONY\AppData\Local\Temp\~CaBD85\data\asimages\{FB0B5A3A-FA17-4034-806F-5317EF78DEE6}_17_T.png&quot;/&gt;&lt;left val=&quot;540&quot;/&gt;&lt;top val=&quot;282&quot;/&gt;&lt;width val=&quot;13&quot;/&gt;&lt;height val=&quot;8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56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8.xml><?xml version="1.0" encoding="utf-8"?>
<p:tagLst xmlns:p="http://schemas.openxmlformats.org/presentationml/2006/main">
  <p:tag name="PRESENTER_SHAPEINFO" val="&lt;ThreeDShapeInfo&gt;&lt;uuid val=&quot;{C030B6AA-9D34-462A-9D8C-C3E6B6EADA47}&quot;/&gt;&lt;isInvalidForFieldText val=&quot;0&quot;/&gt;&lt;Image&gt;&lt;filename val=&quot;C:\Users\SONY\AppData\Local\Temp\~CaBD85\data\asimages\{C030B6AA-9D34-462A-9D8C-C3E6B6EADA47}_43.png&quot;/&gt;&lt;left val=&quot;28&quot;/&gt;&lt;top val=&quot;186&quot;/&gt;&lt;width val=&quot;76&quot;/&gt;&lt;height val=&quot;79&quot;/&gt;&lt;hasText val=&quot;1&quot;/&gt;&lt;/Image&gt;&lt;/ThreeDShapeInfo&gt;"/>
</p:tagLst>
</file>

<file path=ppt/tags/tag56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212340C-C83B-4EBB-832C-CA382A553838}_17.png&quot;/&gt;&lt;left val=&quot;584&quot;/&gt;&lt;top val=&quot;280&quot;/&gt;&lt;width val=&quot;142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7&quot;/&gt;&lt;lineCharCount val=&quot;8&quot;/&gt;&lt;/TableIndex&gt;&lt;/ShapeTextInfo&gt;"/>
</p:tagLst>
</file>

<file path=ppt/tags/tag58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p="http://schemas.openxmlformats.org/presentationml/2006/main">
  <p:tag name="PPSNARRATION" val="16,198803212,C:\Users\SONY\Desktop\Giáo án Tỏ Lòng-Dung 2018_pptx\Media.ppcx"/>
</p:tagLst>
</file>

<file path=ppt/tags/tag59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6.xml><?xml version="1.0" encoding="utf-8"?>
<p:tagLst xmlns:p="http://schemas.openxmlformats.org/presentationml/2006/main">
  <p:tag name="PRESENTER_SHAPEINFO" val="&lt;ThreeDShapeInfo&gt;&lt;uuid val=&quot;{1D2423E3-E682-4FD0-800A-934D8F38C4A1}&quot;/&gt;&lt;isInvalidForFieldText val=&quot;0&quot;/&gt;&lt;Image&gt;&lt;filename val=&quot;C:\Users\SONY\AppData\Local\Temp\~CaBD85\data\asimages\{1D2423E3-E682-4FD0-800A-934D8F38C4A1}_43.png&quot;/&gt;&lt;left val=&quot;53&quot;/&gt;&lt;top val=&quot;420&quot;/&gt;&lt;width val=&quot;34&quot;/&gt;&lt;height val=&quot;46&quot;/&gt;&lt;hasText val=&quot;1&quot;/&gt;&lt;/Image&gt;&lt;/ThreeDShapeInfo&gt;"/>
</p:tagLst>
</file>

<file path=ppt/tags/tag59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60.xml><?xml version="1.0" encoding="utf-8"?>
<p:tagLst xmlns:p="http://schemas.openxmlformats.org/presentationml/2006/main">
  <p:tag name="PRESENTER_SHAPEINFO" val="&lt;ThreeDShapeInfo&gt;&lt;uuid val=&quot;{038A9A01-435D-410D-9878-D97E4B90C69D}&quot;/&gt;&lt;isInvalidForFieldText val=&quot;0&quot;/&gt;&lt;Image&gt;&lt;filename val=&quot;C:\Users\SONY\AppData\Local\Temp\~CaBD85\data\asimages\{038A9A01-435D-410D-9878-D97E4B90C69D}_18.png&quot;/&gt;&lt;left val=&quot;-3&quot;/&gt;&lt;top val=&quot;88&quot;/&gt;&lt;width val=&quot;289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0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6.xml><?xml version="1.0" encoding="utf-8"?>
<p:tagLst xmlns:p="http://schemas.openxmlformats.org/presentationml/2006/main">
  <p:tag name="PRESENTER_SHAPEINFO" val="&lt;ThreeDShapeInfo&gt;&lt;uuid val=&quot;{C228C9F6-7318-46BF-A853-1C2D1D23B969}&quot;/&gt;&lt;isInvalidForFieldText val=&quot;0&quot;/&gt;&lt;Image&gt;&lt;filename val=&quot;C:\Users\SONY\AppData\Local\Temp\~CaBD85\data\asimages\{C228C9F6-7318-46BF-A853-1C2D1D23B969}_43.png&quot;/&gt;&lt;left val=&quot;28&quot;/&gt;&lt;top val=&quot;276&quot;/&gt;&lt;width val=&quot;76&quot;/&gt;&lt;height val=&quot;79&quot;/&gt;&lt;hasText val=&quot;1&quot;/&gt;&lt;/Image&gt;&lt;/ThreeDShapeInfo&gt;"/>
</p:tagLst>
</file>

<file path=ppt/tags/tag60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53146AE-E94F-462C-B79C-7C65F37D40BE}_18.png&quot;/&gt;&lt;left val=&quot;-9&quot;/&gt;&lt;top val=&quot;164&quot;/&gt;&lt;width val=&quot;268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1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6.xml><?xml version="1.0" encoding="utf-8"?>
<p:tagLst xmlns:p="http://schemas.openxmlformats.org/presentationml/2006/main">
  <p:tag name="PRESENTER_SHAPEINFO" val="&lt;ThreeDShapeInfo&gt;&lt;uuid val=&quot;{49A284C2-4A46-4CDD-9E8B-855EAEA2E64A}&quot;/&gt;&lt;isInvalidForFieldText val=&quot;0&quot;/&gt;&lt;Image&gt;&lt;filename val=&quot;C:\Users\SONY\AppData\Local\Temp\~CaBD85\data\asimages\{49A284C2-4A46-4CDD-9E8B-855EAEA2E64A}_43.png&quot;/&gt;&lt;left val=&quot;28&quot;/&gt;&lt;top val=&quot;372&quot;/&gt;&lt;width val=&quot;76&quot;/&gt;&lt;height val=&quot;79&quot;/&gt;&lt;hasText val=&quot;1&quot;/&gt;&lt;/Image&gt;&lt;/ThreeDShapeInfo&gt;"/>
</p:tagLst>
</file>

<file path=ppt/tags/tag61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D8261D7-C8C4-4DD8-A988-646765F90FB7}_18.png&quot;/&gt;&lt;left val=&quot;-15&quot;/&gt;&lt;top val=&quot;111&quot;/&gt;&lt;width val=&quot;315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6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6.xml><?xml version="1.0" encoding="utf-8"?>
<p:tagLst xmlns:p="http://schemas.openxmlformats.org/presentationml/2006/main">
  <p:tag name="HTML_AUTOSHAPE_INFO" val="&lt;ThreeDShapeInfo&gt;&lt;uuid val=&quot;{F72E5AE5-1E88-4B47-BD67-9EC923A56286}&quot;/&gt;&lt;isInvalidForFieldText val=&quot;0&quot;/&gt;&lt;Image&gt;&lt;filename val=&quot;C:\Users\SONY\AppData\Local\Temp\~CaBD85\data\asimages\{F72E5AE5-1E88-4B47-BD67-9EC923A56286}.png&quot;/&gt;&lt;left val=&quot;48&quot;/&gt;&lt;top val=&quot;210&quot;/&gt;&lt;width val=&quot;42&quot;/&gt;&lt;height val=&quot;36&quot;/&gt;&lt;hasText val=&quot;1&quot;/&gt;&lt;/Image&gt;&lt;/ThreeDShapeInfo&gt;"/>
</p:tagLst>
</file>

<file path=ppt/tags/tag627.xml><?xml version="1.0" encoding="utf-8"?>
<p:tagLst xmlns:p="http://schemas.openxmlformats.org/presentationml/2006/main">
  <p:tag name="HTML_AUTOSHAPE_INFO" val="&lt;ThreeDShapeInfo&gt;&lt;uuid val=&quot;{A56D63B6-E4ED-497C-962D-9A8B3D30C62A}&quot;/&gt;&lt;isInvalidForFieldText val=&quot;0&quot;/&gt;&lt;Image&gt;&lt;filename val=&quot;C:\Users\SONY\AppData\Local\Temp\~CaBD85\data\asimages\{A56D63B6-E4ED-497C-962D-9A8B3D30C62A}.png&quot;/&gt;&lt;left val=&quot;48&quot;/&gt;&lt;top val=&quot;300&quot;/&gt;&lt;width val=&quot;42&quot;/&gt;&lt;height val=&quot;36&quot;/&gt;&lt;hasText val=&quot;1&quot;/&gt;&lt;/Image&gt;&lt;/ThreeDShapeInfo&gt;"/>
</p:tagLst>
</file>

<file path=ppt/tags/tag628.xml><?xml version="1.0" encoding="utf-8"?>
<p:tagLst xmlns:p="http://schemas.openxmlformats.org/presentationml/2006/main">
  <p:tag name="HTML_AUTOSHAPE_INFO" val="&lt;ThreeDShapeInfo&gt;&lt;uuid val=&quot;{DB53B4A3-843E-4CC7-A4CC-F5CCF7FDF0E2}&quot;/&gt;&lt;isInvalidForFieldText val=&quot;0&quot;/&gt;&lt;Image&gt;&lt;filename val=&quot;C:\Users\SONY\AppData\Local\Temp\~CaBD85\data\asimages\{DB53B4A3-843E-4CC7-A4CC-F5CCF7FDF0E2}.png&quot;/&gt;&lt;left val=&quot;48&quot;/&gt;&lt;top val=&quot;390&quot;/&gt;&lt;width val=&quot;42&quot;/&gt;&lt;height val=&quot;36&quot;/&gt;&lt;hasText val=&quot;1&quot;/&gt;&lt;/Image&gt;&lt;/ThreeDShapeInfo&gt;"/>
</p:tagLst>
</file>

<file path=ppt/tags/tag62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FD7DB60E-C9EE-4FB6-B0E9-7D4BB6EC4F61}_18.png&quot;/&gt;&lt;left val=&quot;-9&quot;/&gt;&lt;top val=&quot;206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3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1.xml><?xml version="1.0" encoding="utf-8"?>
<p:tagLst xmlns:p="http://schemas.openxmlformats.org/presentationml/2006/main">
  <p:tag name="HTML_SHAPEINFO" val="&lt;TextEffect&gt;&lt;Image&gt;&lt;filename val=&quot;C:\Users\SONY\AppData\Local\Temp\~CaBD85\data\asimages\{CD49F266-1575-4CB9-A023-084695434CE1}_1.png_crop.png&quot;/&gt;&lt;left val=&quot;56&quot;/&gt;&lt;top val=&quot;99&quot;/&gt;&lt;width val=&quot;24&quot;/&gt;&lt;height val=&quot;34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3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52D4162-3B00-433A-B3BD-80E05DA4F223}_43.png&quot;/&gt;&lt;left val=&quot;126&quot;/&gt;&lt;top val=&quot;198&quot;/&gt;&lt;width val=&quot;547&quot;/&gt;&lt;height val=&quot;79&quot;/&gt;&lt;hasText val=&quot;1&quot;/&gt;&lt;/Image&gt;&lt;/ThreeDShapeInfo&gt;"/>
</p:tagLst>
</file>

<file path=ppt/tags/tag63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63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899A58C1-A7F9-45E1-8E0F-375E0E9F9E86}_43.png&quot;/&gt;&lt;left val=&quot;132&quot;/&gt;&lt;top val=&quot;285&quot;/&gt;&lt;width val=&quot;535&quot;/&gt;&lt;height val=&quot;93&quot;/&gt;&lt;hasText val=&quot;1&quot;/&gt;&lt;/Image&gt;&lt;/ThreeDShapeInfo&gt;"/>
</p:tagLst>
</file>

<file path=ppt/tags/tag63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7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12&quot;/&gt;&lt;/TableIndex&gt;&lt;/ShapeTextInfo&gt;"/>
</p:tagLst>
</file>

<file path=ppt/tags/tag63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F13F293-C745-406C-8769-9D8DADCB9468}_43.png&quot;/&gt;&lt;left val=&quot;132&quot;/&gt;&lt;top val=&quot;378&quot;/&gt;&lt;width val=&quot;535&quot;/&gt;&lt;height val=&quot;73&quot;/&gt;&lt;hasText val=&quot;1&quot;/&gt;&lt;/Image&gt;&lt;/ThreeDShapeInfo&gt;"/>
</p:tagLst>
</file>

<file path=ppt/tags/tag63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791A83D-FF64-4F77-9D7B-BA1FB9DE7FB5}_18.png&quot;/&gt;&lt;left val=&quot;-9&quot;/&gt;&lt;top val=&quot;247&quot;/&gt;&lt;width val=&quot;35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640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64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9027E11F-DDBA-4E38-8041-5E2AD213E982}_43.png&quot;/&gt;&lt;left val=&quot;138&quot;/&gt;&lt;top val=&quot;84&quot;/&gt;&lt;width val=&quot;529&quot;/&gt;&lt;height val=&quot;97&quot;/&gt;&lt;hasText val=&quot;1&quot;/&gt;&lt;/Image&gt;&lt;/ThreeDShapeInfo&gt;"/>
</p:tagLst>
</file>

<file path=ppt/tags/tag642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19&quot;/&gt;&lt;/TableIndex&gt;&lt;/ShapeTextInfo&gt;"/>
</p:tagLst>
</file>

<file path=ppt/tags/tag64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23068606-EA17-4E4A-88A6-FD4B8F7082F7}_43.png&quot;/&gt;&lt;left val=&quot;252&quot;/&gt;&lt;top val=&quot;16&quot;/&gt;&lt;width val=&quot;2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644.xml><?xml version="1.0" encoding="utf-8"?>
<p:tagLst xmlns:p="http://schemas.openxmlformats.org/presentationml/2006/main">
  <p:tag name="HTML_AUTOSHAPE_INFO" val="&lt;ThreeDShapeInfo&gt;&lt;uuid val=&quot;{971D020C-21E2-4362-B191-3683534783A8}&quot;/&gt;&lt;isInvalidForFieldText val=&quot;0&quot;/&gt;&lt;Image&gt;&lt;filename val=&quot;C:\Users\SONY\AppData\Local\Temp\~CaBD85\data\asimages\{971D020C-21E2-4362-B191-3683534783A8}.png&quot;/&gt;&lt;left val=&quot;312&quot;/&gt;&lt;top val=&quot;474&quot;/&gt;&lt;width val=&quot;42&quot;/&gt;&lt;height val=&quot;36&quot;/&gt;&lt;hasText val=&quot;1&quot;/&gt;&lt;/Image&gt;&lt;/ThreeDShapeInfo&gt;"/>
</p:tagLst>
</file>

<file path=ppt/tags/tag645.xml><?xml version="1.0" encoding="utf-8"?>
<p:tagLst xmlns:p="http://schemas.openxmlformats.org/presentationml/2006/main">
  <p:tag name="PPSNARRATION" val="42,198803212,C:\Users\SONY\Desktop\Giáo án Tỏ Lòng-Dung 2018_pptx\Media.ppcx"/>
</p:tagLst>
</file>

<file path=ppt/tags/tag646.xml><?xml version="1.0" encoding="utf-8"?>
<p:tagLst xmlns:p="http://schemas.openxmlformats.org/presentationml/2006/main">
  <p:tag name="MMPROD_UIPERSISTENCEDATA" val="MMPROD_UIPERSISTENCEDATA"/>
  <p:tag name="MMPROD_NEXTUNIQUEID" val="10009"/>
  <p:tag name="VIDEO_FILES_RECORD" val="&lt;Videos&gt;&lt;Video Name=&quot;haokhivietnam_392_1_65053.mp4&quot; Position=&quot;1&quot; SlideID=&quot;392&quot;/&gt;&lt;Video Name=&quot;Phamngulao_346_1_57916.mp4&quot; Position=&quot;1&quot; SlideID=&quot;346&quot;/&gt;&lt;/Videos&gt;&#10;"/>
  <p:tag name="MMPROD_UIDATA" val="&lt;database version=&quot;11.0&quot;&gt;&lt;object type=&quot;1&quot; unique_id=&quot;10001&quot;&gt;&lt;property id=&quot;20139&quot; value=&quot;%n. %s&quot;/&gt;&lt;property id=&quot;20141&quot; value=&quot;Giáo án Tỏ Lòng-Dung 2018&quot;/&gt;&lt;property id=&quot;20142&quot; value=&quot;Bài thơ làm hiện lên vẻ đẹp của con người thời đại nhà Trần với&amp;quot; Hào khí Đông A&amp;quot;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193&quot; value=&quot;-1&quot;/&gt;&lt;property id=&quot;20221&quot; value=&quot;C:\Users\SONY\Desktop\&quot;/&gt;&lt;property id=&quot;20226&quot; value=&quot;C:\Users\SONY\Desktop\Giáo án Tỏ Lòng-Dung 2018.pptx&quot;/&gt;&lt;property id=&quot;20519&quot; value=&quot;0&quot;/&gt;&lt;property id=&quot;20700&quot; value=&quot;0&quot;/&gt;&lt;object type=&quot;2&quot; unique_id=&quot;10002&quot;&gt;&lt;object type=&quot;3&quot; unique_id=&quot;10004&quot;&gt;&lt;property id=&quot;20148&quot; value=&quot;5&quot;/&gt;&lt;property id=&quot;20300&quot; value=&quot;Slide 4&quot;/&gt;&lt;property id=&quot;20303&quot; value=&quot;Nguyễn Thị Dung&quot;/&gt;&lt;property id=&quot;20307&quot; value=&quot;331&quot;/&gt;&lt;property id=&quot;20309&quot; value=&quot;12867&quot;/&gt;&lt;/object&gt;&lt;object type=&quot;3&quot; unique_id=&quot;10006&quot;&gt;&lt;property id=&quot;20148&quot; value=&quot;5&quot;/&gt;&lt;property id=&quot;20300&quot; value=&quot;Slide 6 - &amp;quot;Trận Vân Đồn của Trần Khánh Dư, quân ta thắng lớn&amp;quot;&quot;/&gt;&lt;property id=&quot;20303&quot; value=&quot;Nguyễn Thị Dung&quot;/&gt;&lt;property id=&quot;20307&quot; value=&quot;337&quot;/&gt;&lt;property id=&quot;20309&quot; value=&quot;12867&quot;/&gt;&lt;/object&gt;&lt;object type=&quot;3&quot; unique_id=&quot;10007&quot;&gt;&lt;property id=&quot;20148&quot; value=&quot;5&quot;/&gt;&lt;property id=&quot;20300&quot; value=&quot;Slide 7 - &amp;quot;Trận Tây Kết - Hưng Đạo Vương chém đầu Toa Đô&amp;quot;&quot;/&gt;&lt;property id=&quot;20303&quot; value=&quot;Nguyễn Thị Dung&quot;/&gt;&lt;property id=&quot;20307&quot; value=&quot;338&quot;/&gt;&lt;property id=&quot;20309&quot; value=&quot;12867&quot;/&gt;&lt;/object&gt;&lt;object type=&quot;3&quot; unique_id=&quot;10008&quot;&gt;&lt;property id=&quot;20148&quot; value=&quot;5&quot;/&gt;&lt;property id=&quot;20300&quot; value=&quot;Slide 8 - &amp;quot;Trận Vạn Kiếp - Hưng Đạo Vương, các tướng đại thắng&amp;quot;&quot;/&gt;&lt;property id=&quot;20303&quot; value=&quot;Nguyễn Thị Dung&quot;/&gt;&lt;property id=&quot;20307&quot; value=&quot;339&quot;/&gt;&lt;property id=&quot;20309&quot; value=&quot;12867&quot;/&gt;&lt;/object&gt;&lt;object type=&quot;3&quot; unique_id=&quot;10009&quot;&gt;&lt;property id=&quot;20148&quot; value=&quot;5&quot;/&gt;&lt;property id=&quot;20300&quot; value=&quot;Slide 9&quot;/&gt;&lt;property id=&quot;20303&quot; value=&quot;Nguyễn Thị Dung&quot;/&gt;&lt;property id=&quot;20307&quot; value=&quot;340&quot;/&gt;&lt;property id=&quot;20309&quot; value=&quot;12867&quot;/&gt;&lt;/object&gt;&lt;object type=&quot;3&quot; unique_id=&quot;10010&quot;&gt;&lt;property id=&quot;20148&quot; value=&quot;5&quot;/&gt;&lt;property id=&quot;20300&quot; value=&quot;Slide 10 - &amp;quot;Trận trên sông Bạch Đằng 1288&amp;quot;&quot;/&gt;&lt;property id=&quot;20303&quot; value=&quot;Nguyễn Thị Dung&quot;/&gt;&lt;property id=&quot;20307&quot; value=&quot;341&quot;/&gt;&lt;property id=&quot;20309&quot; value=&quot;12867&quot;/&gt;&lt;/object&gt;&lt;object type=&quot;3&quot; unique_id=&quot;10011&quot;&gt;&lt;property id=&quot;20148&quot; value=&quot;5&quot;/&gt;&lt;property id=&quot;20300&quot; value=&quot;Slide 11&quot;/&gt;&lt;property id=&quot;20303&quot; value=&quot;Nguyễn Thị Dung&quot;/&gt;&lt;property id=&quot;20307&quot; value=&quot;342&quot;/&gt;&lt;property id=&quot;20309&quot; value=&quot;12867&quot;/&gt;&lt;/object&gt;&lt;object type=&quot;3&quot; unique_id=&quot;10012&quot;&gt;&lt;property id=&quot;20148&quot; value=&quot;5&quot;/&gt;&lt;property id=&quot;20300&quot; value=&quot;Slide 12 - &amp;quot;Tiết 36 – Đọc văn&amp;quot;&quot;/&gt;&lt;property id=&quot;20303&quot; value=&quot;Nguyễn Thị Dung&quot;/&gt;&lt;property id=&quot;20307&quot; value=&quot;344&quot;/&gt;&lt;property id=&quot;20309&quot; value=&quot;12867&quot;/&gt;&lt;/object&gt;&lt;object type=&quot;3&quot; unique_id=&quot;10013&quot;&gt;&lt;property id=&quot;20148&quot; value=&quot;5&quot;/&gt;&lt;property id=&quot;20300&quot; value=&quot;Slide 14&quot;/&gt;&lt;property id=&quot;20303&quot; value=&quot;Nguyễn Thị Dung&quot;/&gt;&lt;property id=&quot;20307&quot; value=&quot;346&quot;/&gt;&lt;property id=&quot;20309&quot; value=&quot;12867&quot;/&gt;&lt;/object&gt;&lt;object type=&quot;3&quot; unique_id=&quot;10015&quot;&gt;&lt;property id=&quot;20148&quot; value=&quot;5&quot;/&gt;&lt;property id=&quot;20300&quot; value=&quot;Slide 15&quot;/&gt;&lt;property id=&quot;20303&quot; value=&quot;Nguyễn Thị Dung&quot;/&gt;&lt;property id=&quot;20307&quot; value=&quot;347&quot;/&gt;&lt;property id=&quot;20309&quot; value=&quot;12867&quot;/&gt;&lt;/object&gt;&lt;object type=&quot;3&quot; unique_id=&quot;10016&quot;&gt;&lt;property id=&quot;20148&quot; value=&quot;5&quot;/&gt;&lt;property id=&quot;20300&quot; value=&quot;Slide 16 - &amp;quot;- Sáng tác: Thuật Hoài, Viếng Thượng tướng quốc công Hưng Đạo đại vương&amp;quot;&quot;/&gt;&lt;property id=&quot;20303&quot; value=&quot;Nguyễn Thị Dung&quot;/&gt;&lt;property id=&quot;20307&quot; value=&quot;349&quot;/&gt;&lt;property id=&quot;20309&quot; value=&quot;12867&quot;/&gt;&lt;/object&gt;&lt;object type=&quot;3&quot; unique_id=&quot;10017&quot;&gt;&lt;property id=&quot;20148&quot; value=&quot;5&quot;/&gt;&lt;property id=&quot;20300&quot; value=&quot;Slide 17&quot;/&gt;&lt;property id=&quot;20303&quot; value=&quot;Nguyễn Thị Dung&quot;/&gt;&lt;property id=&quot;20307&quot; value=&quot;350&quot;/&gt;&lt;property id=&quot;20309&quot; value=&quot;12867&quot;/&gt;&lt;/object&gt;&lt;object type=&quot;3&quot; unique_id=&quot;10018&quot;&gt;&lt;property id=&quot;20148&quot; value=&quot;5&quot;/&gt;&lt;property id=&quot;20300&quot; value=&quot;Slide 18&quot;/&gt;&lt;property id=&quot;20303&quot; value=&quot;Nguyễn Thị Dung&quot;/&gt;&lt;property id=&quot;20307&quot; value=&quot;351&quot;/&gt;&lt;property id=&quot;20309&quot; value=&quot;12867&quot;/&gt;&lt;/object&gt;&lt;object type=&quot;3&quot; unique_id=&quot;10019&quot;&gt;&lt;property id=&quot;20148&quot; value=&quot;5&quot;/&gt;&lt;property id=&quot;20300&quot; value=&quot;Slide 19&quot;/&gt;&lt;property id=&quot;20303&quot; value=&quot;Nguyễn Thị Dung&quot;/&gt;&lt;property id=&quot;20307&quot; value=&quot;353&quot;/&gt;&lt;property id=&quot;20309&quot; value=&quot;12867&quot;/&gt;&lt;/object&gt;&lt;object type=&quot;3&quot; unique_id=&quot;10020&quot;&gt;&lt;property id=&quot;20148&quot; value=&quot;5&quot;/&gt;&lt;property id=&quot;20300&quot; value=&quot;Slide 20&quot;/&gt;&lt;property id=&quot;20303&quot; value=&quot;Nguyễn Thị Dung&quot;/&gt;&lt;property id=&quot;20307&quot; value=&quot;290&quot;/&gt;&lt;property id=&quot;20309&quot; value=&quot;12867&quot;/&gt;&lt;/object&gt;&lt;object type=&quot;3&quot; unique_id=&quot;10021&quot;&gt;&lt;property id=&quot;20148&quot; value=&quot;5&quot;/&gt;&lt;property id=&quot;20300&quot; value=&quot;Slide 21&quot;/&gt;&lt;property id=&quot;20303&quot; value=&quot;Nguyễn Thị Dung&quot;/&gt;&lt;property id=&quot;20307&quot; value=&quot;354&quot;/&gt;&lt;property id=&quot;20309&quot; value=&quot;12867&quot;/&gt;&lt;/object&gt;&lt;object type=&quot;3&quot; unique_id=&quot;10022&quot;&gt;&lt;property id=&quot;20148&quot; value=&quot;5&quot;/&gt;&lt;property id=&quot;20300&quot; value=&quot;Slide 22&quot;/&gt;&lt;property id=&quot;20303&quot; value=&quot;Nguyễn Thị Dung&quot;/&gt;&lt;property id=&quot;20307&quot; value=&quot;365&quot;/&gt;&lt;property id=&quot;20309&quot; value=&quot;12867&quot;/&gt;&lt;/object&gt;&lt;object type=&quot;3&quot; unique_id=&quot;10023&quot;&gt;&lt;property id=&quot;20148&quot; value=&quot;5&quot;/&gt;&lt;property id=&quot;20300&quot; value=&quot;Slide 23&quot;/&gt;&lt;property id=&quot;20303&quot; value=&quot;Nguyễn Thị Dung&quot;/&gt;&lt;property id=&quot;20307&quot; value=&quot;355&quot;/&gt;&lt;property id=&quot;20309&quot; value=&quot;12867&quot;/&gt;&lt;/object&gt;&lt;object type=&quot;3&quot; unique_id=&quot;10024&quot;&gt;&lt;property id=&quot;20148&quot; value=&quot;5&quot;/&gt;&lt;property id=&quot;20300&quot; value=&quot;Slide 24&quot;/&gt;&lt;property id=&quot;20303&quot; value=&quot;Nguyễn Thị Dung&quot;/&gt;&lt;property id=&quot;20307&quot; value=&quot;368&quot;/&gt;&lt;property id=&quot;20309&quot; value=&quot;12867&quot;/&gt;&lt;/object&gt;&lt;object type=&quot;3&quot; unique_id=&quot;10025&quot;&gt;&lt;property id=&quot;20148&quot; value=&quot;5&quot;/&gt;&lt;property id=&quot;20300&quot; value=&quot;Slide 25&quot;/&gt;&lt;property id=&quot;20303&quot; value=&quot;Nguyễn Thị Dung&quot;/&gt;&lt;property id=&quot;20307&quot; value=&quot;356&quot;/&gt;&lt;property id=&quot;20309&quot; value=&quot;12867&quot;/&gt;&lt;/object&gt;&lt;object type=&quot;3&quot; unique_id=&quot;10026&quot;&gt;&lt;property id=&quot;20148&quot; value=&quot;5&quot;/&gt;&lt;property id=&quot;20300&quot; value=&quot;Slide 26&quot;/&gt;&lt;property id=&quot;20303&quot; value=&quot;Nguyễn Thị Dung&quot;/&gt;&lt;property id=&quot;20307&quot; value=&quot;373&quot;/&gt;&lt;property id=&quot;20309&quot; value=&quot;12867&quot;/&gt;&lt;/object&gt;&lt;object type=&quot;3&quot; unique_id=&quot;10027&quot;&gt;&lt;property id=&quot;20148&quot; value=&quot;5&quot;/&gt;&lt;property id=&quot;20300&quot; value=&quot;Slide 27&quot;/&gt;&lt;property id=&quot;20303&quot; value=&quot;Nguyễn Thị Dung&quot;/&gt;&lt;property id=&quot;20307&quot; value=&quot;381&quot;/&gt;&lt;property id=&quot;20309&quot; value=&quot;12867&quot;/&gt;&lt;/object&gt;&lt;object type=&quot;3&quot; unique_id=&quot;10028&quot;&gt;&lt;property id=&quot;20148&quot; value=&quot;5&quot;/&gt;&lt;property id=&quot;20300&quot; value=&quot;Slide 28&quot;/&gt;&lt;property id=&quot;20303&quot; value=&quot;Nguyễn Thị Dung&quot;/&gt;&lt;property id=&quot;20307&quot; value=&quot;357&quot;/&gt;&lt;property id=&quot;20309&quot; value=&quot;12867&quot;/&gt;&lt;/object&gt;&lt;object type=&quot;3&quot; unique_id=&quot;10029&quot;&gt;&lt;property id=&quot;20148&quot; value=&quot;5&quot;/&gt;&lt;property id=&quot;20300&quot; value=&quot;Slide 29&quot;/&gt;&lt;property id=&quot;20303&quot; value=&quot;Nguyễn Thị Dung&quot;/&gt;&lt;property id=&quot;20307&quot; value=&quot;377&quot;/&gt;&lt;property id=&quot;20309&quot; value=&quot;12867&quot;/&gt;&lt;/object&gt;&lt;object type=&quot;3&quot; unique_id=&quot;10030&quot;&gt;&lt;property id=&quot;20148&quot; value=&quot;5&quot;/&gt;&lt;property id=&quot;20300&quot; value=&quot;Slide 31&quot;/&gt;&lt;property id=&quot;20303&quot; value=&quot;Nguyễn Thị Dung&quot;/&gt;&lt;property id=&quot;20307&quot; value=&quot;375&quot;/&gt;&lt;property id=&quot;20309&quot; value=&quot;12867&quot;/&gt;&lt;/object&gt;&lt;object type=&quot;3&quot; unique_id=&quot;10031&quot;&gt;&lt;property id=&quot;20148&quot; value=&quot;5&quot;/&gt;&lt;property id=&quot;20300&quot; value=&quot;Slide 32&quot;/&gt;&lt;property id=&quot;20303&quot; value=&quot;Nguyễn Thị Dung&quot;/&gt;&lt;property id=&quot;20307&quot; value=&quot;383&quot;/&gt;&lt;property id=&quot;20309&quot; value=&quot;12867&quot;/&gt;&lt;/object&gt;&lt;object type=&quot;3&quot; unique_id=&quot;10032&quot;&gt;&lt;property id=&quot;20148&quot; value=&quot;5&quot;/&gt;&lt;property id=&quot;20300&quot; value=&quot;Slide 33&quot;/&gt;&lt;property id=&quot;20303&quot; value=&quot;Nguyễn Thị Dung&quot;/&gt;&lt;property id=&quot;20307&quot; value=&quot;384&quot;/&gt;&lt;property id=&quot;20309&quot; value=&quot;12867&quot;/&gt;&lt;/object&gt;&lt;object type=&quot;3&quot; unique_id=&quot;10033&quot;&gt;&lt;property id=&quot;20148&quot; value=&quot;5&quot;/&gt;&lt;property id=&quot;20300&quot; value=&quot;Slide 34&quot;/&gt;&lt;property id=&quot;20303&quot; value=&quot;Nguyễn Thị Dung&quot;/&gt;&lt;property id=&quot;20307&quot; value=&quot;378&quot;/&gt;&lt;property id=&quot;20309&quot; value=&quot;12867&quot;/&gt;&lt;/object&gt;&lt;object type=&quot;3&quot; unique_id=&quot;10034&quot;&gt;&lt;property id=&quot;20148&quot; value=&quot;5&quot;/&gt;&lt;property id=&quot;20300&quot; value=&quot;Slide 35&quot;/&gt;&lt;property id=&quot;20303&quot; value=&quot;Nguyễn Thị Dung&quot;/&gt;&lt;property id=&quot;20307&quot; value=&quot;361&quot;/&gt;&lt;property id=&quot;20309&quot; value=&quot;12867&quot;/&gt;&lt;/object&gt;&lt;object type=&quot;3&quot; unique_id=&quot;10035&quot;&gt;&lt;property id=&quot;20148&quot; value=&quot;5&quot;/&gt;&lt;property id=&quot;20300&quot; value=&quot;Slide 36 - &amp;quot;Gia cát Lượng&amp;quot;&quot;/&gt;&lt;property id=&quot;20303&quot; value=&quot;Nguyễn Thị Dung&quot;/&gt;&lt;property id=&quot;20307&quot; value=&quot;364&quot;/&gt;&lt;property id=&quot;20309&quot; value=&quot;12867&quot;/&gt;&lt;/object&gt;&lt;object type=&quot;3&quot; unique_id=&quot;10036&quot;&gt;&lt;property id=&quot;20148&quot; value=&quot;5&quot;/&gt;&lt;property id=&quot;20300&quot; value=&quot;Slide 37&quot;/&gt;&lt;property id=&quot;20303&quot; value=&quot;Nguyễn Thị Dung&quot;/&gt;&lt;property id=&quot;20307&quot; value=&quot;379&quot;/&gt;&lt;property id=&quot;20309&quot; value=&quot;12867&quot;/&gt;&lt;/object&gt;&lt;object type=&quot;3&quot; unique_id=&quot;10037&quot;&gt;&lt;property id=&quot;20148&quot; value=&quot;5&quot;/&gt;&lt;property id=&quot;20300&quot; value=&quot;Slide 38&quot;/&gt;&lt;property id=&quot;20303&quot; value=&quot;Nguyễn Thị Dung&quot;/&gt;&lt;property id=&quot;20307&quot; value=&quot;387&quot;/&gt;&lt;property id=&quot;20309&quot; value=&quot;12867&quot;/&gt;&lt;/object&gt;&lt;object type=&quot;3&quot; unique_id=&quot;10038&quot;&gt;&lt;property id=&quot;20148&quot; value=&quot;5&quot;/&gt;&lt;property id=&quot;20300&quot; value=&quot;Slide 39&quot;/&gt;&lt;property id=&quot;20303&quot; value=&quot;Nguyễn Thị Dung&quot;/&gt;&lt;property id=&quot;20307&quot; value=&quot;388&quot;/&gt;&lt;property id=&quot;20309&quot; value=&quot;12867&quot;/&gt;&lt;/object&gt;&lt;object type=&quot;3&quot; unique_id=&quot;10039&quot;&gt;&lt;property id=&quot;20148&quot; value=&quot;5&quot;/&gt;&lt;property id=&quot;20300&quot; value=&quot;Slide 40&quot;/&gt;&lt;property id=&quot;20303&quot; value=&quot;Nguyễn Thị Dung&quot;/&gt;&lt;property id=&quot;20307&quot; value=&quot;390&quot;/&gt;&lt;property id=&quot;20309&quot; value=&quot;12867&quot;/&gt;&lt;/object&gt;&lt;object type=&quot;3&quot; unique_id=&quot;10040&quot;&gt;&lt;property id=&quot;20148&quot; value=&quot;5&quot;/&gt;&lt;property id=&quot;20300&quot; value=&quot;Slide 41&quot;/&gt;&lt;property id=&quot;20303&quot; value=&quot;Nguyễn Thị Dung&quot;/&gt;&lt;property id=&quot;20307&quot; value=&quot;391&quot;/&gt;&lt;property id=&quot;20309&quot; value=&quot;12867&quot;/&gt;&lt;/object&gt;&lt;object type=&quot;3&quot; unique_id=&quot;10041&quot;&gt;&lt;property id=&quot;20148&quot; value=&quot;5&quot;/&gt;&lt;property id=&quot;20300&quot; value=&quot;Slide 42&quot;/&gt;&lt;property id=&quot;20303&quot; value=&quot;Nguyễn Thị Dung&quot;/&gt;&lt;property id=&quot;20307&quot; value=&quot;309&quot;/&gt;&lt;property id=&quot;20309&quot; value=&quot;12867&quot;/&gt;&lt;/object&gt;&lt;object type=&quot;3&quot; unique_id=&quot;10042&quot;&gt;&lt;property id=&quot;20148&quot; value=&quot;5&quot;/&gt;&lt;property id=&quot;20300&quot; value=&quot;Slide 43&quot;/&gt;&lt;property id=&quot;20303&quot; value=&quot;Nguyễn Thị Dung&quot;/&gt;&lt;property id=&quot;20307&quot; value=&quot;308&quot;/&gt;&lt;property id=&quot;20309&quot; value=&quot;12867&quot;/&gt;&lt;/object&gt;&lt;object type=&quot;3&quot; unique_id=&quot;10043&quot;&gt;&lt;property id=&quot;20148&quot; value=&quot;5&quot;/&gt;&lt;property id=&quot;20300&quot; value=&quot;Slide 44&quot;/&gt;&lt;property id=&quot;20303&quot; value=&quot;Nguyễn Thị Dung&quot;/&gt;&lt;property id=&quot;20307&quot; value=&quot;313&quot;/&gt;&lt;property id=&quot;20309&quot; value=&quot;12867&quot;/&gt;&lt;/object&gt;&lt;object type=&quot;3&quot; unique_id=&quot;11162&quot;&gt;&lt;property id=&quot;20148&quot; value=&quot;5&quot;/&gt;&lt;property id=&quot;20300&quot; value=&quot;Slide 3&quot;/&gt;&lt;property id=&quot;20303&quot; value=&quot;Nguyễn Thị Dung&quot;/&gt;&lt;property id=&quot;20307&quot; value=&quot;392&quot;/&gt;&lt;property id=&quot;20309&quot; value=&quot;12867&quot;/&gt;&lt;/object&gt;&lt;object type=&quot;3&quot; unique_id=&quot;11472&quot;&gt;&lt;property id=&quot;20148&quot; value=&quot;5&quot;/&gt;&lt;property id=&quot;20300&quot; value=&quot;Slide 30&quot;/&gt;&lt;property id=&quot;20303&quot; value=&quot;Nguyễn Thị Dung&quot;/&gt;&lt;property id=&quot;20307&quot; value=&quot;393&quot;/&gt;&lt;property id=&quot;20309&quot; value=&quot;12867&quot;/&gt;&lt;/object&gt;&lt;object type=&quot;3&quot; unique_id=&quot;12014&quot;&gt;&lt;property id=&quot;20148&quot; value=&quot;5&quot;/&gt;&lt;property id=&quot;20300&quot; value=&quot;Slide 5 - &amp;quot;Giặc mông&amp;quot;&quot;/&gt;&lt;property id=&quot;20303&quot; value=&quot;Nguyễn Thị Dung&quot;/&gt;&lt;property id=&quot;20307&quot; value=&quot;394&quot;/&gt;&lt;property id=&quot;20309&quot; value=&quot;12867&quot;/&gt;&lt;/object&gt;&lt;object type=&quot;3&quot; unique_id=&quot;12718&quot;&gt;&lt;property id=&quot;20148&quot; value=&quot;5&quot;/&gt;&lt;property id=&quot;20300&quot; value=&quot;Slide 13&quot;/&gt;&lt;property id=&quot;20303&quot; value=&quot;Nguyễn Thị Dung&quot;/&gt;&lt;property id=&quot;20307&quot; value=&quot;395&quot;/&gt;&lt;property id=&quot;20309&quot; value=&quot;12867&quot;/&gt;&lt;/object&gt;&lt;object type=&quot;3&quot; unique_id=&quot;14764&quot;&gt;&lt;property id=&quot;20148&quot; value=&quot;5&quot;/&gt;&lt;property id=&quot;20300&quot; value=&quot;Slide 1 - &amp;quot; SỞ GIÁO DỤC VÀ ĐÀO TẠO BẮC NINH Cuộc thi quốc gia thiết kế bài giảng E- Learning Năm học: 2017-2018&amp;quot;&quot;/&gt;&lt;property id=&quot;20303&quot; value=&quot;Nguyễn Thị Dung&quot;/&gt;&lt;property id=&quot;20307&quot; value=&quot;403&quot;/&gt;&lt;property id=&quot;20309&quot; value=&quot;12867&quot;/&gt;&lt;/object&gt;&lt;object type=&quot;3&quot; unique_id=&quot;14971&quot;&gt;&lt;property id=&quot;20148&quot; value=&quot;5&quot;/&gt;&lt;property id=&quot;20300&quot; value=&quot;Slide 2 - &amp;quot;Trường THPT Quế Võ số 2 Giáo viên: Nguyễn Thị Dung&amp;quot;&quot;/&gt;&lt;property id=&quot;20303&quot; value=&quot;Nguyễn Thị Dung&quot;/&gt;&lt;property id=&quot;20307&quot; value=&quot;404&quot;/&gt;&lt;property id=&quot;20309&quot; value=&quot;12867&quot;/&gt;&lt;/object&gt;&lt;/object&gt;&lt;object type=&quot;8&quot; unique_id=&quot;10086&quot;&gt;&lt;/object&gt;&lt;object type=&quot;4&quot; unique_id=&quot;12331&quot;&gt;&lt;object type=&quot;5&quot; unique_id=&quot;12867&quot;&gt;&lt;property id=&quot;20000&quot; value=&quot;0&quot;/&gt;&lt;property id=&quot;20149&quot; value=&quot;Nguyễn Thị Dung&quot;/&gt;&lt;property id=&quot;20150&quot; value=&quot;Giáo viên&quot;/&gt;&lt;property id=&quot;20151&quot; value=&quot;IMG_E4664.JPG&quot;/&gt;&lt;property id=&quot;20153&quot; value=&quot;nguyenthidungc3qv2@bacninh.edu.vn&quot;/&gt;&lt;property id=&quot;20159&quot; value=&quot;IMG_4718.JPG&quot;/&gt;&lt;/object&gt;&lt;/object&gt;&lt;object type=&quot;10&quot; unique_id=&quot;12332&quot;&gt;&lt;object type=&quot;11&quot; unique_id=&quot;12333&quot;&gt;&lt;property id=&quot;20180&quot; value=&quot;1&quot;/&gt;&lt;property id=&quot;20181&quot; value=&quot;1&quot;/&gt;&lt;property id=&quot;20183&quot; value=&quot;1&quot;/&gt;&lt;/object&gt;&lt;object type=&quot;12&quot; unique_id=&quot;12868&quot;&gt;&lt;/object&gt;&lt;/object&gt;&lt;/object&gt;&lt;/database&gt;"/>
  <p:tag name="MMPROD_THEME_BG_IMAGE" val=""/>
  <p:tag name="MMPROD_12867PHOTO" val="/9j/4AAQSkZJRgABAQAAAQABAAD/2wBDAAMCAgMCAgMDAwMEAwMEBQgFBQQEBQoHBwYIDAoMDAsKCwsNDhIQDQ4RDgsLEBYQERMUFRUVDA8XGBYUGBIUFRT/2wBDAQMEBAUEBQkFBQkUDQsNFBQUFBQUFBQUFBQUFBQUFBQUFBQUFBQUFBQUFBQUFBQUFBQUFBQUFBQUFBQUFBQUFBT/wAARCAoQB4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oAHJPI7AUD5eaUYBpCOc1+PKT7n19g4c0i4UYPrSgfKGxjPalPUcZFJykMQc96XHTsKNvXHHNIMjOePeo5mAAjBH5GlwfX2NKACCMA0nQ4HFVzMBxXIGPxpOQDz0pQO2aQDrkZHv1puQkKo3HOBjpS8EnHFNJK9Ov5UvJINJSYWF/wBYpOenA96FDEnmgdTQTVcwWAncefXim++Mc0ucce9GeDzxWbYbBn5iTx7UEZ5xk0hG71pRkDjgU7hoLjkcZ9aC27IJwKGP5U0+mM0+ZjSDAOPSgHK8etB5UdhmhmOeBkVk5Me4AnsSKXOeP6UnBPpSDAPc+9LmYWsLnjHFIMAZPX0oBwCMUhG72FDkFh27I/zmkzxweKM8inY6ccGk5MQ0Hpx35p+4884+lM6UFcYFCk+4Dtx96THqTilPJ6Y9qKLtgJtGQf0oxyckEeopQMA8ZpANo6YzS5mA7OBx+FGMckc032696cADwScmpTdwE2Drmg9aMY4pQM/hVXY7IaDk0DgcjBzS4Ax3pMdecjOaOZooDgUh/Me1OHB6U1cZPr6UczJsKp2kelL74waTqOmKAepquZhYdv5H1ph5JxkD1p2MAlup6U09PUU7tAgAPbpSjOcdqNv8QOOelHUmnzMbDORjFKrde2Kb3PNL1+vtScmSGCPX1NAHfg80vQnOSPSjPpUXYKwgXrk8+gpV4oAyc0vYjjiqbYriEe3Sl3ZHf8aAOx49qQLtBPrVKTRIDk+lOIzjmmnBIzR+P51pzMB2Mnr19KOh6Uc9cDjuKUfMKSbAD1z0NN7f/WpW68j2pD14p8zKsHcGl74oxnjGaBx0x+dRdiYgXb0FLjIzjilxkDsPakIzjn8BVbbFCgYxxj8aCfbBpOvc4oyB3zVc7IDdjjsKNxJ69KQ88etKfQAAVm5PcqwmTnPT1oLYHAPpS4wDzimFunHANRzMpK4uSMD8c0ucds4pCcnpkUBevGM+lTzyQbhknrxTSc8dqU+9ISCBxS531YbgWIOc49aASckH8KXBHbApMAduaTk2GgvJ6nFLz0FIF7U4HtxTu2IRhxgGnqegIP4Um0E+lHc+lUmwF6gjoKTGM9jRSgnqRinzMBfzpMbTwM/WjPGe9KDnmq5mAgJAIA96CMUADBOcUYwM9Km99QsIWIwKC2fpmkI59aXHAHapvYBARyT27UbyeemKCvB9KOMUc7QCg8UL19KB0HIoX3qudgS9frQy4A7GnIAc/nQw6d62UmQhgJAx2o560vXHOKOc+1aczGxO/I4pGGMYPJNKck9OPWkwc8/pRewIMH05NIQCOmDTv8aTHf0o5mJ9xMZ604HpxxTT1GelKc/UVN30B6hx0xwaM57dKKRsAjrjvRzNAg3YzgcnvQRyPWkIGAO/WjPPSp5mO1gOe9A474pKVRn3xS5hCk9O9NOcdeB6U49R60MAD7Ucz7jsJz0pcccc0g5x2PejPPFPmYgIxigsfTB7UdiccigDK89qFJgKCTjnmjPzdevagL78UbcjrVJsAI70Hk47CjkDpQAcD0zmr5mgHYxg0ZAI4z60nQdaBzk4xQ5MVh2c/WjP5+1MXIz/ACp23A/pTU2NIO3Xk0HAFLjBzSDqeM0rgNzu+lKeSMZoxjtSr1pKQChfQUtIe5z2o4VQBn3z60XuJgQKTHXHpTguemKU4AwBx3NTcT2GZI9qerZH1pGGMcUmMDOORQmydB5XPNBGMCjcM+lIckZzyT19K3TkIUEn6UmO/GKXIHA5pMZ9sUrsdhM8nv8AypxPoMcdqQcDp70o7cYpqTHYaRxz0pu3jrT2OCOM03HI44qW2V0ADB9qOp6UdQcDJHQUH6c96zbYIUHFKP1poPXpmlzzVJtCA89abjBpWPbvmhelNyK2QtJ14pSe5pO+e9VdslIUcUHr2xSZxzSEdecUmwQu3n260H5eBR0z6YpCM5pXY9RSSO9IBnrxSgAdOlJyB0xVczCwoUD6UuMUgz6cUd+uM9z0qlIb3EJwCO1IOBgdaXtj3o4HWobAAnfPIp+M/Wm4wM9vSlA9Kd7ENihR1xzTSMH29BS5Oeh/Cj8DU8zJADnHp0pDzyRzQSCOOtKoHB6EUuZlIB7nigD3zQeQeOTS8+uMVak0NiE9jgUBiOn5UEHHTNJ7UczExfTmjgZxSgYAPSk544/Gqu9yQx09abyo60/BOaRgOBnmodxoQNx1pSN2OKTpzjvTifYCqTv1GhoUk9MUhBAORinE4HX8qTBOc8+lO5Vxvt2HFKRtGAfxpO4GMn19KUcc1nzA0BY496Prmgjd7GjHvVczGrCEZHHWjI6UMfQUHr2z60lJgGQe2COtJnJBPPtS9O+KQr7fj61POxtAzHOMnHtSbgRxnPvTsY5P1ox8nrnmjmbFYQH8TTs9O+KQLgZHX0o5H1quZoLADyecUYPXNHY5HNJ1+lLmY2BwKU/N6f1pDwemaCOg6UczEKVPPPFJt29BTgD2oBIxn1rS4DcY9qAeepOOKUoeefpS4H1NK7FoIcHHtRnJNIAcEE5o7+vvRe4wwTjFGAecc0mOeD07U7qeuKyTGxM4HoPSk5x6Up46HgnqBSEjI6496fMxATkUZGOaOMjA5oC5J459aOaQmkOC5z3oKBu1GzA55o7Ypp3eohB8o4HNDZJ4HTvS9OTQR6dPrQ3YbYnXjOT+lJuPrin9B0pgAPbpQmxIAcHPWnDnnpTSMEY4pzHAIo5mUHPFB54PIpMcdKXGD7VOtwtYXPYcUdBjp3puCo9c80DGckE4qeZhYXO7PtRkdwRQMDmhskjApqTAGXpjkUEdO3akGQQaCdpx3q1IBORn3p2PakAByQfwoHIGfxpKQNATjvk0g4OeacVGf1+lIV+Yela30EhMGggjGD9RUmNo6UmPTpUpdRPUjHPfvS4JBycH1pwWl2+3HpVdBXI8H1AFHOeKcyjHTgdqQLg9cVlqikNz60u3GCDnNLjI4phXDDJwDUJsaSY4dSDxSct3pRzRwvGKTkx2sIQMDtijJbqc0YxnuKO49PWlzMQme1GdvHQ0uwHOe3em4wPWo5pbgKfc0hXdyBxSEdh+VKowORzS5myRu38vajAHXNHY8dOaUgEjHTuPeqUTUQLz7dQKXqaUj8abjrzTsCsL/FShc444FN29wOaXBAHOBS9RsaoPJB9qcgpM44HA9qUDvg1CsIXOOnWgjjrz6CjsRzmgYyAeasAz6Z4pQc849qQHg8UEHgcAE9alhcM4B9aVTnjtSEY6du56mkz1OcGswHdSM847UhxnJ9O1HGM8dKDjIGM560E9QBPXHHvSEEKTk8dqCNvAyRRuOOnWgdhOozzml/PNHQ/KPrRg4OTzmjUaFIJAxQRgYxSAEcZ6U5V4wehqtwGt1o5ycdKNvJzzQq/NjOB1NSUxAcZ7048Ae/FIODjGKdwV9cUEiYAzwcGkHC4BJHvSg9j6d6QHB9RRuNBgmnHsPSmZ4PbNOXpS5BtigBmB6U5Rg9M0zOMccU4kntimrIkQnkjpzRnqM/jSEZPtRgVJWgo4HA5PegL39KQdD7UgUkfrio6isLGcZ4zS4x3PNNxz7U773TpWulhsUYxwMfSmsTnggU4Dr2pv4UtxIOQP60vQDmkwVOKXHTil8Igx09RSAnNKfrmmk4zxVaIsXPfrSY4J60Z9sGlAwRzgdKb1J3ALwMjFIE9OtLzn2z+dL1zxgjiosgew0jFKOB7jinA5HA4o6/Q0rC3EAzz+lLj8BR0PPFKeKpIGNwOaPT69KXuKBkt0q9CAzgg9qOoozjPHNIAAM5yc+lPYAxgUoIOARim7dufelY8UkVoKMjjnFHfA49aRTjnrSnnHbNCCw7JzjPFJ908DIpFGCaXdjtk0wsKV7Z680vQetMzuIyMHvTs7ff600SHHrxQRjGB170mcHpikBBGaQ7DxjtTcc5oAyODiigQDpRjvSHOBS1kWI3bAyaMD/wDVRjBGDxSUFhwv8uaaQR1NOI9elNJ5pPcS1AHDZxx2FGBtwRnPam8qfbinAZrK9xjhhR1JopB0pQuK0RPqOC5oCgUbSoBPFLjH481bQMTv7UMpI6ZpcGk/lTQhxTI680cZ96Bj05paqyepSEZcY4oC+vApaKmxI09eKQ8fiacevpQcHvRsNDcZoxgH1pcHHHWj8M0nHqIQAMBk96bjNOxznoKToenGaztcAC4xUgHzU1Rye9Kp5PPPYU0gaY7bz6HsaeeMU0HgcU4DPXsK6Ikeoh4H1pCM8Z5p350m3bxn3zWgDcEDrQB1yc0rDnrxR07ZFLQdwxxxSH7w9Kd+GKa3WhiAjmk2j3/Cgjv+lNBJ9hSKQuOPbtQx7ULwTRjk8ZzQCQh479aUjB/CjqcHr60q4xjGTmgGJt4pOh9KcT2HFAHBJNS0Kwn3ifSgrnjpSEjA5z7UNnPHBqbghASSfUcEUu3kdqbjnPf1p2D+NMbHAcY6DqTTeuQOtLnJGOPWjr0HPStY6kjgABSULkYyOKCcnrQAd8Y/GjGKOfpRRcAHCk9P60BcjOaOO5znsKXb7YouAdR0zSYyf85p2ApxQOBQAuOBgUhHfpS9cfTpSY3f4VV9LC8xvU46GnAcClCfMG647UpAz6/SmlcL6ifhS9eOgpAPzpcYB5o0RLFztHFAwTyMZpAfQUtO1yQpMdRnBp5HPXtTG+tLZjQ1R+NSYwCOuaaox2460p68Zpp2Qbibfzo/Gl9e1BxnFO9w2AAbT3o4z0JoHXGKX2HB9KYhh5PTmgjAx1z3pT+XNHbpk0XRaY0jA9+2KQA4Hv3px/yaCpwOeRWJQgGKXBJ9qTbzTgM9DigBuBS8ZoxxSevH0oFcDyKAO5ODnoKCM0h5+lUmMdSduaXGRxwevNIRmrsSBPPGM+9JnI5PNL1NIAC2B2pIpsAMZFHIznpSheeKXGOO1FgDbxnOAaTHalAJ7UY56Y+lV0AaRn3NKOvTFJgEnB4pcCpsA7HGT0AoAOOmB9aaVyM0ueBmnYiwo9McUHIPtQQe3T8qT6ZOKegmH4UhJXqOT2pzUhFZspADT+p55plKpzniqTBhyOBg0oUnrjNGM4oA59qogbu4NKRj3oKYPWgn8qaAB1HvS4B6/hSZHXGTSnmhjYnOOwpMnqTQeMdhSMNxx0qGOwd+nNBHvg0nTvz6CgLkZycGkV5hgkg5/ClA4JIH4UtIBtGecUAhoyoyRxQfTtTj0oCZOadhjegpQB6YpQevAHNBH/66QDCMNS4z65pQDg9zSHhhxn1oKQpz3pMY6cD0pSBijGBU6dCQxkZpKCfqO1LwRxwaaAaMNQeT6YPFKAVHXJoxkA07vsOw3B96d1z0pdvPWm7cVaQh360ZyetJS5GelUAuAM89KQ/Tmhhjnr9KM555oegrCZJFIOM9MYpaM5rIdhMdxQo4xSgdB3J4pQpB5PTtQF7DSpA9QTikZMZ7+9PGPTFLj34otcVyPbgDvSoDg5/WnjKnIo6duM07DEC9+1KR+FIACfQZ70pIBNIkTr2pMe2KX26UYwKdigHIyO1NI5NO4U9OMU3HPqKJCsAGecn/AApwGOf503oelO+8c9KWw7B3NJjHNLjJ46UvTOahsBMgcA59TSg9h+dNKcg0uccYpXAGHB7/AEprnHOcH0p+B0phG05zn2oYCcnHJ+lLjjpyaMn8TzQOAe3ahDvcMY6UYJ5J69qAM9OaXbg9OKtCFHsMCkPFO5PI5FJjmtkLqL19jQRmjHbrQOcj0pXEwHy80Dk5pcA+wpTnpjAHQirtoQMYe3NJjJp2MkAHFKFC8H8qwauyug0LweMA00Jj3xUnQ9en5Ug7j1oBNke324pNoPY+5qQg8gc0np1pNFjCCCDnIo3DPI4p+BjjIFJx17e9ZuNgvcYRmmkcjtmpCCwJ6e1NKqvUkn0FQ0VsNxu6Yz70oBxRgjnFO24pWIZHgn5aPoOlGeeDzSbj6HI9K05kaCk9ewFJngECk9MDj0NH3QcDNS2PYUA9c04kNjrx0phJJyTj2ozg9KV7iHde4oBKgk9emKQdAaGGTkUndAOBwAehNM+YZxkYOc0p4HPA9fag5cjg8DtU7gLlm9KUjOOTik564wKUKFJycChai1Bueh5700Dqfyp23A+pzTaBrQAo9aDnPoeKOe1Lg8ZGaPQBSOuCQelJzkAknNKV64oIPWgAK4I/Kk/2QMHuTS8k5NJ/DQNiqcjODUVzdRW0bSSOEQDJJOKkC7u/PWszxBpcuqWBhi2kngq3f8aio5Ri3FalxSk1cbp/ifTdTkMdvdK8gz8pOCcH/P5itb7wGOc96888G/Di48PXvmSzoyBtwCryeO/5V6EE2pheCPyNc2DnWqwcq0eVlVVCLtBidcjuO9O6803I2ngA0oHBFdhiBPtzQRgUq9KbnrzQA7ggAD60mODmnB8AetNJNUxsd1HtSYPrx6UmPc8dKAfwqWihec+ntRzgnFIFI/nS+vvUrzJYEHgd6Tlu+cccU4Dpk8+lITnjGKm3ULhjnI4pRj3xSfjx60hfAIHTPWtEIX+lJuww9Kzrq+lQ4jAPPIPpWNrPig6NbliDLL2jHWs3OMdS+Vs6wk5BP1qMSpgqDnmvIYvjVE8v7yV5cNtMcK5K888/hXe+H9ch1i3iuLfJicZUkYJrkhjaNaXJTepTpOKuzo2POenag9uCPrTUGaUck+tdT12MhzHJB7dKB1NJ09hR68fWlqtyth2c0n6e9G0elDEdOhobuSLuAGM8+9L6AZpu0YxjNCjAPGPaha6DsKOtKOc55pAMkdgaUjapJOOcCtloIDz7CgDNKOccf/qpOS2aLXJ2Dt0xjmjrnjOf0oxk+ho7gDrV2uNgRnnGKTBx0py8E5B6UnJGe3tS3JDjGce3FIMEY7dadtI9+M0084I4NMpMXOPYUm3PQkUu386CMEDnrQLqKEwB60E57YNLjaevFJnB/rQIR+oGeQOlIqkc0IuCTmnbKNS72FHQ9jSEA9uaXHOKGHYUNXQtBOnakJ54FLzj1pvTPFZtWHa4pA5pDwue9LnP0pvXFJ7AHXPFKcHGBgYoIxSZz2qGgGHn0Bpynj2pSMduvegJjHoPypKL3He+go5py9PcU3Z6/pTlXJwPxrVCHYB680YznjpQOe1OIx249q1S6gM+h4o/ClI74x7UYJ5qHuAg64xxSgAUf5AFBHtikAp5oIwPWgDtSgDOKpAIeB1yKNue1KAMHnJrO1nXrXRLdnmkC7VLEnqRx/iPzrfl05mOKcmlHUvkJvwCAfTuadgjvg14k/x2t7rVxbLGICshyxJUgA/e/wDrV6j4U8T2/iSzaWJw3JwRwTjIP8q5Y1IVG4xZ11sJVoxUpI2uAQfU03Oc4HenEY/DrQBk9ODScXexx3sJyB0pwUcfzp2zHU0hO1ckcUNcurM5TsKF2980DP40qYZcg5HqelU7vUkhOxCDj7xNYzrwgryZj7RF7gMP0oK55/lWHb68JphG67AeAx6U691CW3VpEIJHf2rNY6m48y2G5+Zs9ByKDzk9K5ceKVZQshJfOBxWnFrSmMeaVHA5HUUQx9GpsyXPqaRyPeg9Qe9QRX8c8YZWBB7+tT5yAR3rthUjPVMqM1IaTz0pCCcfXmnY/Okxjr3rU2AnFHTOO9KAB2puecfjmgsCOOPrQvAzQOenOKOCPWgBQc+3tS9+nFNAyeTwKMYznnNS0FhW6ZpAAeeelLj5felI56AChEDT16UHntS8ZxRkZ4FVa4DaeP0pCMEHHSlPTr1Oaew7oQtkntmkPX1FKfw+tIABn+dZ81hIUkDGelBOOlIRntntQV5B6YovcBOS3uKkJAGM5Peo+R0/HFOXCoSQCT+lJFMUngUo6jgmm8ZGD9aXvitUyRSccEGlAxQOcE9aAoBJGfoaYACD+FLjbSbQeM4o7U0wFA5NLnjjpTM4fHWnKeT2q1sQ0LyfalHyj1pMk9qOfXFCZIpPPTikPOR0NL7Z/KggEDA/Kla4AT8o9qTJ9KP880Z9eh4qC0HUilY89OhpPunrxSA81SEx5G4+hoK98Y7UdcdqOmecVbJG42k9/egD+XNDUZ46VKSZVmLwO3BqM9/w4pwGaUc5HpUtFrQbzjPbPSnDleOKTGBmgHFJaAKcdB+NJSj8MUh60C2EPGKMYzSlcikY7T0NO1yrXFzz1xxSBSME80vA69KA3PHStrE6gRzSEc8HHrRjOBRjBP8ASoaFcB0oAx3peT04z60AfiTRYLhnFH3e+c/pRRjjNUAm3J4PPvS4xik657UdsZqdAFJ47fhQB0P6UgPGO1L61QCj5uAcGl6CkUUYx04oAMHrikPXOKCcmg5HuKVkwSDnrQMn8aTJ70HJOAMVK0GyQjHvTRhc9aSlGCPTmncm1hRx3oz7c0mcfnSg59qpWJGgZHvS8gGlI5/zzSNSdxoQgN1HOOKaBjvinHim9R05qSkBXHbmnZ4pP4hQTtGPegpdg7cUDPelGQfwoORjHfrmmtBbMOg6c5oPzew7UoGfrSYzntVA2AXPbrRjFKOBSMe2PanbS4hMdTR0PIpcYFGc5+tRy3KTEx17g0uABxwaP5UoPPNRawNjRjnIoHqBStkHPajlsdqQeYhJ+tGByT+FKAeSOSaGGCM88Vpa4N3E9MCg/SgZ9aMe2TTuyQ7elIQOcHil28D1pQuc8Va8yhF6Dilx3oyMUDjAIyKLkhjc3IzjtSZ3H1p3QH06UigAfWoeo0AAP1o9felHU8YozkccZ9apWENbpwOCetJkE9ORTgOozSdhxg1LQAD7HFLjAz+lL0HrScEdxTAQZPJ656CjGepoIJHt3pQB6ZqChowCTmgdTilxzwAKXrTS7EjcZIz09KCOegxTsYopsaG7Rnr1o+gz705hux60gBHfI9KLXKvYaFwcZNOIwc5NGMtR65/CsnpsIOh4HNJ7049Bx6U3BJpWATHPTHFIEJ+npTiDznjPHFKRtI5xx071XLfVh6DQOvtxQF6Z6Uqjg0mM0uULi4/CgqT705eQaKLBfUacDI6Ed6DwMUuRQffr6VqhIAvANAAbg8U5eAD/ADoA5IIAPtQ0QwwBx60pPBH6U0cE/pRk85PNWFr6icE9yPagfKM9aM5HoaU8HFRbqV6hTSckdetGQDnOfoKUc9AMdcmp8kTsHc4NIRgAdO9BPJOMZox+dA0gAzx3pMDoBk04jvSds45qBrQTy8g5PApq5zgjj1p2COtBGMHvQ42LvcYU685+tGxfX9Kd9DRj6UuQnQre+Mc0uM554xQCQORkHo1AUYBIyewrnsbMUA/TNAX8D60FTnrSjGRzmr3JG425zzmhV9cinsOuaTOQO1PlsAhO0Y5NAPByOPbtSgk4ANJjA5602r6kBnkEc+1Lhic5wfahQc8YHvS9OMc1FrFgeByee1LnAHGfpSZx160BcA84zSAAvqT7UgycjgAdaULt75oAweBx3NPXqK4gXrxSjJHXHpS9vpzSAnbwCR60hiJkH19acwyeKFGT6d6XntjPqaq2grjT24pcHr0PehhgcZJ9aMYxTS1GKQc8cUhJFBPPFG0sRjp6U35AhhHOaXr7U8jGc8n1pMAdetRawDfw57UAZPTBp2O9JjnOCB6irYCYyOQMehpQAPQDHAFIVI75GaD654HalogDOeooxnpRnIHHNKBioDYT+WaUAEZ70gx60o6VTAWmjnPBFOdsKMdaRiW7mpa6AAXjHf1pMd+3v3pFBBOM08ijl0HcAODxik28Y5PvThuA9D+dNP1z71XKJ6kLQKqk4ANeN/Gy7ntdOKWzmJ7hvKDr1HBz+gP517TgAEkFj2Aryj436ZJNohkt4z5kYMjfNgBQDk/qa5MVC9GVjWnK09T5xspjZXMRDlctt4bkf5zX1N8MnLaPbLtXyEjBVuhLfnXx34X0vVtf8SwLZQSTjzshEHAUHr/L86+1PA2jSaLo8FpcAbxlhtOQM185gMO413NbWOuvJctjr1556DtinADBJwD0x3qJGwABxgYp6jv3r6lHBYXkN14xQBjNHejp1qGNagM9B+NAOOMfjTs/L6Z9KaAB9an0JFII7ZpD1P8AOlAOKXbxWiVhqwg5BGeaB245pRnBHGM5pDnP61bF1ADB/Cl6dM5pADnOfwpwBwapIVxMZ/8Ar0vcevrTfx5oPU9jVCSuKckE9aVTgDINNpynHekmIcOeSOMUzG09MinZPY5FIxOCAMmqYAOT1xSgdec+9IFA9/WlCkD+VCAMZPTPqKH47UAdfXpQecelIaBVx9PSl68YODxmk9PrTqsQwgDp260gPBB7058d800dcdRWT0Y+gucn8KQdTSgYo55pb6lCEZ+gpD9MU4+9L1NVIBmPloxxxS456ULxmotcGxuCTycj35pVHXjrS9vU5oHX0+lCQBnAHbNOAyOKO/Xil6YPIFVtoK4ct1Jz2xT+h/CmAYI9aCxyaadhjse2frSH5jnp9KQkge/rS5FHUdgHpRjIyTwDQpAyfaub13x1pukQygzrLIvJWMhiPapk0tZMuFOVR2idMFG3gZzSEZPTmvHb34qahewkwj7HGT8qryxX3P41i3PxlvNKKB513gjBkbqMnt+FbRnFK9j0Fl9Znuep3qabYzXDkfIpKrnGW9K+Ovi38U7/AFXXrm3afEcDD5YydqH+7+o/MV7Nrnxb0vxP4Yv4kmVj5O5sLgofYd+hr4w17UInVzCTmSRjk9Tg8/zp4iHtHFR2Posky9uo3Vjsb8mviRDcXDbmHJKjkj/P869d+FnxUfTLm2QXAYysEMWQqn/aPv296+eVkMzgOFCqoOVOCaSw16TSsrGhVNwYY4IIOc151XD8nvwPt8TgKdelys/S/wAP6vFrulpdQ7gOhVhgg+laQGT7V4r+zx44fxFosUU0peVV3F1A2npx7n1r2qS4WKIsMZHr2PrXdHWkpH4xjqbw9aVMJZlt1BcgZ557VhzalLNNgHYm7GQcg+9QanK9zPuZuOpHYULYs9qWibB6kZwa+dxeIqVHaGyPFnJ9TTWJ24LE8djkVhzShbloshsNgkcjNVodUuctEx2gDAI6kVetbOGWEEsC3opGR715Tn7e3J+Jz81h7QRQwPOq4KjOa58+IHuhIJM8HCgLgfjU2uTXFuZY7clwRwvvVXTPC10oM1zIASMiNRwB71x1alWdRU6MX59jOUmluXNMhgvpwzgAjq3oPWty70yBYmYMQQCcnvXDLa39tqOF3BweAfulc8HFdGXupoyoRpW7AV04WquSUZw1MHUl3KSajOlwNkjIFOAFGa6jR9Ue4ASRwDxyRz9K5v7OfMKTIYj056g1YDNZtE0TguDyW5yK2w1WdGV29Ap1JRkdvkDpzQTntg1j6ZqEjKFZQWY8k9BWypBzz0r66jWjVjdHvwnzLUaxpB1peOex9KbXR0N0HAxg4JoJPWjHGfwzRU9BikZWlHP4U2nA888CqIFx+lJ94cUAHPGQKTHBycfSgdrjv0NA9vrSAcetL+QzTSIE+83pQwzxkUfdyevtTXUbc9+tDKXmHUnigjA60z+XpS5zgY9+aweo0ri8nvz6Uozk5OBQPpik7GhMNxw4HtQOn86Aeg6DFDDABPA7CrWm4hoxnpmlxt74pBznt7UdcUk0UiXIIBHUUA+nBpi8jHT+tO2helaoTVhSelKWApvPrRT3EKB6cClA6euaQED2pT196sTHfxDnHHSk/wAk0o47e1I3HT1qmrGYuPXoOlJSnn/61N570NWKQYz9aUnIxSBefegnFZN23KV2KRkZ70Yz9aQnBpQR+FTzRKsOP6UZyehpN2Pp7UoJI9O/FaJXIBuvrTBwMU4nkDrTTnPApxV2XHUO+c8UY/Wqd7qUOnsokkA3cAE45qa2uUvIEljYOjDgjmlJxjKzeps6ckua2hPS4GfQ0mOfWj9akwYAY/lQensOKMnHpQc4xT3AAM0h57ZxS8/hQRikNMTHHfmjHSlPSkxwTWxNw5zjqKO/tSchuval6A571AWuLu5o6+1IOMcYpasYEYx3z6Ug4FKeh4/KggDGO9AtBOoHrjrQeBmlIwKTp2xU+ori4x14oHueKQHK++f0oHPvSH6jjg4wKTpSZPvTugz3qxCDgnjANGMHFHfOKcDU+ROw3oeaB64pcZ6UlS0UBFKAPSkC5bOe1OAwMfpQo9QbEOCDgZowdvvTsGgn2q+XqQIRwDSKcZz1zQeelA47daZS8wI680h4BJHHFLng0EYFNjQhOCe/pSenH4UuOnFBxj8azbGxUHPPWlbhTk9PSmjI5zQTxyOaasIAOM+ooBz60Uo4zVJajYpGfamjhaU/kabkChsOgp596QDrQOnApaBhnkD9aTp1PWl6c4xQw4z1qJLqAfjmkBBHXFKfvcjIpO/TvSQDj0GKXPygYpobFAJz6irTE1YD8uMc0Y564oJ796QZIJ7UMaHAjHHFIOh9aMYAoHXpTFazF69aOSeOMUYJ5pOADzQKwUoAI64agdM9aTaDz0PagewpHOeo6UHkHsaTrg8g96BwaBWuGScdjSHPHcU7afwoIIHUAU7X3BABxQRikxkDnmjp9adirXFI9BSNx2yKDwetJgChisKoOQR0HWjqGOMemKXoOmKQenaptbQQmD+HvS4wMigcEjOPrS9OvrQAirwSePakA+YcHrT9uc+tNBxUDsBx/CeR1ox+Z4oA6kfSgcY9RS6jD2xk0o44PSmngA460ZJPPH1pki+2Pekxg8c07GelNUfhQPUTI9Dk+9Ln65pCCp60pBDA9vWgNRRg9sUp4FIOcDH40qkH60muoWsNA5wBS8Ecdad+FNPTC9e9OOgwXOeee9GM8jr6UYwBjHv7mnZ6np9K0SuQ9Rvb3oA60DuScj260oJOOMUtGMQZBHHWgD0yM9jS5AznjHTFKOevNGg7CEEYGByeaTJ3HFB57kUvBHp2qDO1ho6Zz+lN5A9qcFIB4pCTtHfnFBYd+aM89T7UmOpI5obse9Q2UkKo+U889vpSgn8aQDBoVTyc1TEhKOPWlb9aQjPapQMg5JxyAOaTOTjNKcnI7UwnHQVzM1Wo4AY60u3APODQCOmKUjngZ71srCv0FGG5zk45pOMYIOfakHTA6+tGcj681d0JagB6ZzRg9+tLt7kk0bT1yCD0qbXGAHzA5wKUjvnIoHf0o2gcZx70rCQhwy+9AIOeMmlUDv0owATgUrO4xudzZ6D2px9Mkik6Hpn6Uqjjkc9qzEwUUn8vSnYzkUdSMVpYEIB17UvBpRik2jsPwo5bEign0oCnB70E84Bx3zQSw+6eO9XsV6DSM8+lLkHkcHvQOBjr60AYNZjFHzZz170jYY9OaQY5J6+lLz3/AEp9BsAMDFIRij+dKee1ToIQ8np+FGOnpS4xzRwe1MBOACf0pUHygnrjNGAcZHA60uArEA5A6GhIlgPlwce9N3EMTgEehp3bNIB2weeat9gQzjOccfWl2jbgUpAJ79OKRTt7Y7GpcR3FHFHfPWk280A+2O1JJjA8nvincEYAo78UdenbigBQgIH+FUNZ0e11qze1vYllhkBVlI6j0/Sr2ecCgjODnmqXK1ZkWZyfh/4e6P4Vknl0q0W3llAV5OSxGSdv05roYYGVCzAZzip9m0k5pwG5euM9qyUIxVoKyKXcai7TjAp2AOp/CjBB6U7GCOOanlLYmM89KQDqDk0488YpAuSaTiFxPagj6il7+9JgkYzmpcWSxccY5oIxQRg+vrSjnPPAq0mK4lKP1oA5welKRnkdK0SsK4bR1JyT3pAeP0pOD2p2AxxjB9aYMTox9KXg/Wkx27560EEE85A7ULQQZPOBxSOMEYPOeacenAwBSdCOKBoVRxzz3pHO7AHHqRS/xCjOc8e3HWjyEIPlbrn1NOXgnuMcU0DOaM44xj3peQNCsOM49zTdpBGO9OU5HBzSgbR3NMBpBz70tLg5PIFAHtxRa4ACTRtzRjB64oztGM80rLqA3n9aXBzxQDkDtSYwevFToWKRkdcGgHnPekJ/KlA9ARQ2SkGDmk7/AEpfWkxjr2oQ7C4PTHFO2YGR34xSA5b0pR1NapXJF29qTJxS0h/OlJALTeh9aB6dqdg9qzLWoAgnpxQcdqcBg59aQg81oogmQ3a7rSQDqR3r5S8X6rPo/jjULSSIxl23DB4ZSTgn9a+smTfEVB2kjrivnT41eCTZa/BqaQtKJ8xu+MncOR/WsquFlWqQqLoz2ctqQjUcZ9Tl472eQfLLGyADAznFcZ4+ufIii84DzHBKEDjGf/r1uWcqqgUARjqcd/euM8dztczWqs6mRWPUZBH+RXq1KaULH2NGH7xHOm/mgUtBIykHg9h71zuo6YWLHcNzNvLMeCTz+PaukhspdQuRDBAJIuN2eEA/zmuuj0XShp7/AGi1DiI7oogTx7CuLRbnr+2VI8zNpLdSu0MZ2RqoJUYJOKqWsVy0haSExAnAUdSPf9K9IENtd2pWCHyLhTlQvANadjpkDWflNEI3Iy21Rkt61N41NmDxrtYtfBj4pR/DOxltWtGuZixMeGAUKT1Pv1rt7r9orWb0EGS3iDkgQqQGUE+teI6po+o2uqXEFtZA24HmCR2wCKqqFVymwGQEZkByB7Vy1aEqy5OZpL5Hk1Muo4iftGrtnudv8YtUe9AR2kAOCrsCG/H/AD0rrNI+Ms0oETI5cHIPbGP/ANf5188adeSBidhCgfKc4Ga6AajKskUyrtCMCVA4I+v+e1fNY3Lp0ablTm0cWIyig4tOJ9I6fd3WtRC7iJgQ9Qx5NdRp9xHEAjgl+MkVzfguQXHh6BozjjJPv/n+tbEV3DpkY81TISx57k15WDp+ygpzlvq2fkuIShVlBdNC3f2V01159sodSMgdxUUfiG7iPleUoccE88VY0rxDFqkRa1QnadpQ9R9ayZUnhv5DcA5JyCBx1rvlaKVShJ2f3HHJ9C55jXQZmxu5J7ZqxYPcRA4QnByCO9ZTTCJS7HAHJ9T7VsaBrSXFs2UIUHhvXmijOLqKMnZnK22VNcike6TcMKw3H0zzU2kiCEkygZHIY8kVLrlz58WIIDIwGFzkf57VzsdpqTsC6MB3XoRXNWn7GveEXK4K61OzTUrcSbIxvbrjpWpaXK3EQbG1gcFTXNaZpsaxFmz5q4JJ4wK17M5uUVQR6jtX0uDVZ2k1ue1hqt9Gap65xikwOPWpCnvmmhMHOOa9/wBjUfQ9JTQzA6n8BSnGOgB9aXYQT/OkI7YP1qfY1EWpRYh6Y5zSjnB6D0pdvOO1BXHGPpSVOXYHJdBR0PNNC8+op6r6ZpCM8fpVuD7E8wAcUYB6feFGM9BilCkHGBj1o5GugribaSTKrn1OKcR78jmmsCR60OLsCI8kjFL0NKEIPueaQqRyRisVBssUHjJHIoByelB4AJPB/Shc5zjIqvZgOIA4xnNIw5GRn3pwU85HHpTiuRR7O4XsR49OTRj6evFPCkN68UY/SkqZV7CAbvwpRzjIxQeelLgkCq5bE3uM49SKVRn1pCOo9Keo9OeOtXGLk9BN2FCjFAGCDQF5qRYyxwBnNdKoTb2MnNIZjJBHUUpPPpUy2rbc9Dnp7VVdGRiDkH+ddUsJNR5mjL2sW7Eueg700jBPTFCjgdqQ/L/OuKUWjeOoZ596bnqaMknOOPSkxgnA/CuGpsdKiIW29TkU1ZOvr6Ujg4qNG2jgZFfB4nN3QxHIzsjSvEtBsjPr2p+ePwqFMkcCnpyB/Kvr8HjIYhKzOWdOzHN93I/GsrWddi0u0eV3VSvUE4OPWrOqajHp9u7yusad2Y4FeF+PPF7axfGMZCK2AByCO3+fevVqzVKN+p7OWZbPGVEraC+J/GVzqF++DJxwoU9jXpnw7kll0aKSQkO2AQ2QOleP+FNLi1TUU8x2DO+MDmvd9HtUsYI4YySAO/JzXyTc5Y1VHLTse5m9Knh6aowRufjmkJxQOlLX1qWx8G9Q9exNJnJABGPWl56gc0hGM56U7Eir8ue59qVhkg5ApFXAHY0uBxnimiBMEds570mMil+lLgnjPHoKFrsUxnQ5/Kg9BTgMmjbg0+WQXEA5PFKRil/MUbeQM5z2q+VoE7iZJFAGCOKCOSBRtyODUa3LAA5I/GlAJBoA4/nS9/eqSbJExxjOKaBt4qQ4IpoXmpaAF+maSl29eOKAnSkwAHihfpinAZpPfp70ydw/Q0m386XuQQT70oXigob0xzTsZI460qrmkPJptWIEyRkUH8c0Yx0/Gkxk+1NlIAaXp2xmgdTwPY0YJI46etFgsNGCOuKXHTOTQF+Y460FfwpIYh7+lA70vbOaQseg61m0PcCcdjR1poHX8qAD+HakkJgeo9KeuDUZHc5zTh0qkyhGGPrR1JyM0NwAc55xSKePek9BNjsYNKOuPWmHnvTs/Tihse4uMDtiijgjpk/ypeoHPSlqAh460Z4xjmj9RR0B4oYBSH64pCQSD7UvXtUgLjHvSnjjtQD+VA6mqQBjGPQ0AHk96TGF69+9KvzdeKtK4Cfz70UHIzSYxjH41IthSKO/BwaB7ilAqlcGBOBSAjHQk049KBkHrVJXELgYH601sZ9aDkn2pT0q2gQwD34pfwwfWkx69aOpwKkoVuegzRScrnuaU4IBPWgABwaN2SciilwMZJx7CnZsBMAjOcEUuBjNIVxijbUPsJABgZ9fWig9fWjt04qbAwXgYNGOKOmOPzpwHGc1LGNIyOKTGBinfTpQMZ9PamtgEJwMDim44J7nnNPbrnGKTaB3p9RbCY4xRtOfb0pyg54FLjkmqcRCFduOfrSDjtnvTqRl2jrk1LKBjkUBcHPTPagZOO/tSg5J44xTtYSG9BgDPvRgHgilPUcfjQQAeeaVhIApC47e1JyB+lKBxjuaNu0cnOKdgsIccnH40uOmOhowPTPsaUkkDnH+FMbExn/69IOvTNLjnI55pQOanfYQ3acZzjFJjof0p5GaQg46Cs3diWg1gC3tSY4OadtxyeSaBg/Sjcq4DnpSEfN1z70uABwcU3ODx+tLca1DIIPHfFGw9jxSdQQR0pPzqNCrECnJ9vSjbzjOM0hb0GKMEEf0rEfUUHnng9zSjIXI4FJjvijGa3iibgDSj1zxQOO1KDnOf0pIEAbBz1FAJJ68UmOBnNKDnjvVaiHbuetGMEHtmmjntTivpQmVsGATz3pFPoKMHqTgA5pT69Kpt3E9UHI7c0h7cU4ehyfrSDgVPLcQY9s/WlA7/pSfyNGOvNPlsNCj6c0HH096UYB98U3gHkUdAYuOOBSZOOg+opDk5PY0DhTntQxoXoev1o3DJ4x6UgIpxwCOM8VmtRiYGe1BOP50Ywc4oztOSPagAHPUe9IATjPBPaj+IHt0pTw2c5oVmgECkH1FL1Oce1C9Cfej15oAd1GMUhGOMHHtS9MeooGSOPyNaogaOeOh9KUnvRj1pv1FSA7rj0pCODnpRj3x/SjHGM55qrFWG/w4pQOOtHHpgUowT0pbDEPHfFKFwD+dJx6UueOuDStrcAb1zj1pDj14p1Ie3YVA0IcHGaU8kYpOMj+VHPBGPegQvUjnNHJHqKO/Y4pQMdDx1NVyjYnTPrRk/hR/FQfunsc5zUWEJnnpmlCZ9jRt4FO2496SVwY0jPNKMBcY75peTkYFBOeoAI44p2tqQNHqAaAP1FKRmkxg5xkUwBT7ZNKBjt070u3nPagLjOaaAbnJ60EducUoXI6YpOaEuo9Ax27UY6UfT8aCOetLfUQ7HA7GjG3ODk01etKBgmgaE6nPQGgJxj9aXHanYAOM4NO3cbIx8h6U457HHtS9+KMgdaVrEXA9R60dz2NJ39xSnJ7c00MCMGkxntTjzzxxSFeOuD6UpK4DSDnAHA70KQM8ZpMc4pQCRjHNQWHBPPFAHvxR/DS4FHqLZ3E9do6d6Ue/NJyR6D0pTwRx1oTGHrjpmlDeoBFIAcdMD0pdp69KrUlig5z2xTaUDPQfWl21TdxCDpk9KcDzwOfWgdBTvXtxUpXGmIeO2TRkDvn+VJyD7Ec0uNvA5x2rQocCx6gDtkVka9okerW0kUg8wOCBGxwK1wfU+9VWlEr5BIGcZNe9l8VLSRnJuLuj5V+M/wAP9Q8DuNStgBpEpCMFOWif39j2/wDrV45dBdYMSFyJ5CFBYZAX1r9APFOg2niLw5e6fdQiaC4j2OrDIPv/ACr4A1fQb7w9rc1rdzQxRQ3LxpGmSdqtwcn/ADzmnmND2L5o7M+2yXHPEJ05/FE6WSzXTbCOKByWA2k4xmu4+H3gKHxTFtdhswMyNy24iuChuBqLKEZQFx0PJ46/pXdfDPxxJ4U1J7e7gV7N8BWJwUPr79f5V8zXqRSXNsexiOd03ybnsNj8JtFsoHRbKNnYAB2AJU/5NeafE/wZb+FIbm5hLBY1Vi3QgZ/+uK9VtvidpN3CJImbnoDzXmPxT8QHxYt1DaAiEKFk3clgDnj/AD2qVKloqe54WH9v7X39jzyUrr1lNFFuikmUqCegIrzloXtp5oAvlyI20nPAx/8Arrt4rsaDEoMjS5Y7SBgjiudWxkv70sgZ2dixYdBk/wD169ZU3KztqfV4d8rfYNG0TUJbmJnmEtoxyFLdTXf6d8Pry81K3Vr6P7GCN6Kp3EelZmj6PLaQ+ZIRsB+UDjPvXo/hsszwjaRIMbR1Brr+pRrRtJHhZpj5Qi+Vno3huKPTIUtkYJHgAA8Fq6a/0yz+xOWJckdjkn6VwMkupy3aJb2jSnOF2rgfX/P9a7zSdJ1M2QSZPNbGeORzXi/2M23TVN29ND8crVeao2+pwmk67deH9SYW0CyeYxVojx5nPTP+e9Xm8XXmu3oUwC1jPylQckH1roL3w9NowkvHtlCLliVHIFcRZ+JbbxD4njtraDY8km0FedxHc/57V4MsgxGGtDnajf4bGiXOjotVk+RYScnglu9aejkQWKhYiWY5HGCa6Kf4fLMFlZTvIBZw2Aas6foS2jYOC4GAT/KssZkmJw8/bSW+hjCk5vQwYZSGBk3BuwIxU8uoykbVRcKOCTyK6pdBhnAaTGcenSnf2TZwkKqDjkk81thsBV0UpWRq8NI460s5bqdZGdggOWHIBrorMbZD64q5rL4sWCALx1AxWLYtIHCsGGB1B4NfouX5dTilbUy1ps622tRMoYjGRn6VMdMUnPT6UmntiJVxnAzV/OQa+pjgadtUV7aRnnSiehwPrmozpUik9MfXmtVTgUuR70PAU2P6xJGQNMkBJBDH0FH9mTMOCAB2PBNa+4CkzzxUf2dT7D+sSMn7BMOwHr60z7FLn7hGPWtrcAeRzRuz2qHltNlLEyMT7JJnoTj0HSmm3kVj8jevNbhYY6c0gVT2qHlcB/WWYLRt1KGk8pxnKEE8gH0rfaNGBBX600xpxkVk8qiWsUzAMRPY0nlk/T3roPKRj0AHfHWka3iwcoDn86yeVLoaLFnPFOp5x6U5VwB29q2/ssfPHHY0jW0QXhQa53lHUv62ZATJ71N5Q8skVamiTb056D2rHvdSjs3AdwiknA7Gpll6pK7Gq/MTGRSx5I478U4KMDB4xUEc8N2m9cbsZGO4qaMFBjPFcH1JOWhu6tkAUZ68ilI4wBn1omkjt0zI6pnkA96q/wBpBmyqZXsTxmtFgoLcz9vctiIuflUmpFtWbI6f0p9rN5yghcH096Jb1YXwfoa66eEpx1MZVZSJFt1THGT609MJxgDvmsu61oRkDPBOflHNWrW4+1RFgCAO/XPvXaqcVojK8upceVUIyQR6g1UuXV3BHUDGTTfKCDcSQM8UrPDEoLyogJx8zCrcbqzFchJCknPHX2qquq2rthJVcngKrAmqmvTrLayiJ9wIIJU8HmvBLbxa9h4lmtZi0ZEpjEinGBz19q+Yx8PZSWmjPqcowUsbzcvQ+hTqMOcE4Pv1FPS4VhuVgR6mvOLTV0uolaOQvxjOc4rC13xjqGjymMOHJwVzwD7fzryKyUYuTR9BTyipUnyR3PZd4lU+vUiq8j/MMcY7V4hoHxpuJNVSyuyAD0bpk+hr17TNUi1a1E0LEjocjBBr8RzxxqVXKBpiMur4Fr2qNON9p64FStcrDEz4JwOg71RaQjjg018soAyRXHluZ1cPUUEzhdJS1Z5Z8RfE9zfXpgGUhQYUdQT615lO7wksSS4OSepr034k6XHpzG4iLbs5IPTvXkl/eNLKzFMccEHBr9V+sudKMpv3rH6hk1Om6C9mrHp3wstlu1E7Ab/M3bu+K9jsiPOH1rzT4U6SbXS0lf77ruwBXp+nxjdkjk15WDlOtiebufD51UU6s2aagL70YzzSgYpQPwr76K2PhmNK4IHehRk0tOAznitPZmbY1jkUm3PWnFeB3yelGM545o5HsxXIyo5I4pdmRmnlcEe9SwwlnGB3ya7MPh3UkZVKnKhscLydB+dDQOOqke9ascajAxniklwVx7V9MsDCxwe2lcysDp+eaYwz7U6ZgDxyaiMhBwR+FebWwivodVOY/GO3NNB6+tKMMMjrS8Z5/CvHqUXA6lJMBwKKKKw1RYY5x+NBOGJznij7ue9C89eDSa6gKOvQilUZPHFGMDOO+KAOfSptclikdsc00/e5GRShiMjqTS49qLCEPX/CjGCOuKCRmg9Ae9SAdDgZ+lHXr2oODz0pDxzg4q7W3AMfrSH6c04ce49Kbg7cZyc0nuUhMH04pcnAApQcUnQjv60thinhgfU0gx2PNKepz+VNwB/jSGtg649+KDx+dBHH6UoG7tx6UCGE84xx60oB7Uu3n29KUjbjHIpsBtNBx2p23k+lN2/lQyloHIGO1AG3nvS5x24oIzWYB6ce9IBgnOM+tO7etNA3AgAZFJgrC5x14HrTsY700LwBS44znNSmAgOaWkPHOPwpSMHJJ6dKpsBOBQODjkigYPUcinE8cVSRWwnfjgelHHpRjNGAKLEhnH55pR3POaQ4HOM5pWBIz0PajW4m7hkg9QeKQfnQQenQ0vrT3C4c45GPSjlaMep5peh4GBTWohvI9qUYH1o6t1IpTg9ulUkGwgOBzk0Nk+1OAzximuMnp+FAIACetNA60pzRznmgaCmn8qULyabjFAxy89KcvcDrUf6e1PUkD5iPwprUBxYDAP403+VISQeKOfXFRJ6k2Hdjxik5I6cCj68Zo2kfT0oKasOHSjjv0pMcZyfpTsdRily3JEI6DGBSMeSKXhR0pD0yOTQ1YBmPzoCk05eWBzxS9j+lLcEOA4zyDikxwDmkzwOOKOvfAq2NK45utNIwaNxJ7Y9aTvnFIHoOHB4NIAQMdietG7AGOvc0Dp/hRfoIU8D+lG360DJ9jjigZppXHsJt464NL0IyMj1oJ4wRSAZUHv8A1oaBsUDGD1pcc4pDkY7GlHBxQo2FYQcZA6UYHXHNLz+HajqfX2qWhMOOtJjIHWjpz1pTyODgelK1xWG42g8008kEZA7inE5+lI/OB0HtWTLSsRkk57knjFJ2wetLxz60dOazLQHI70nNBz1pKTYyPhfqaQ8cnpS7c5+tJk9OaSsZsXIxx3ozgAjrnmgjtjFBJOOMcVQICeooxwBQAcjHNHG7Pc8UAgVcZ5wM0vv0oCZB5FGdv1qkMUZAzTsA9DgmkGMAnnPWjAPTg+9W1ZDQEZ+lA3DtxSFeelAPvigGKO5xR14PBpBzkUDgdPxpIQhPH6U7gEcGk+6TigcDpk0i7AenFGcjpRgY5IoAoCwvRc5xTVIIJBBxx70kkfmqVzgUkUYQcDOR1NRfUB2PXgU78aQ8L0pV60DsOPQADHvSHpRnIxjFISQfT3ovYS8wB+WkACj60p3DGeQT1pGIx7UAB7dhQO/akY8Dj3pVw39aaswY7d7YPvSsCBx1poOadyRjNaaEtDcH3zSZyetLtxnrigfmaSGgAwaQDGc8jrS4x3xR8xyMZHvR3DqJxtGOlKOO1NHHbH1pepoukMXI+lGB0xmjGR15ozn0+tJyAB0PajA7mmjOeaD2AHepQ0LgEcDoaON2OvHakwR1HHtSnAPHSnIQqg+tLjApj8fjTgMj61PkPoA5xxRjj29KMYxil9utAgBwM4znilIHGCcUn3gKKe4rXFC5yfX0pCAPpR+JA9qX5Rjr9KRIH8qTGSMfXNGAQSevbFKpyPQ0AAPoaM5B5yfWgFsYxRwvTk09LAIfu89aQAnnOKceAcjJzSY//XSANuR1yTzRnAwQCaAMDrSgen4mmkAh+n5Uq8fT9aBn1zRgkU0mFxOucZ4oA9qMbTwaU/XNDQMTOaUj1pKMcHnmpJAA9QQBQTil25AP44pBxyRTRQo54xx60Hr70DOaaQcknOD6UMA6N70rHkGo/wCLHYfnTgOfUVnF6FdRxGcY4FJtPY80hXBBpTk49DSYIdjd7/SlXJz7U3oeDilx1OTVrXUkUkn2oPXrRnP9KTBz70MpCkYU4JpFGfel7Hv/AFoABx2pvUkXGDj2zTu4700L+XSnjjBpxATGwEY5z+NGNvuPWlYsx7D/AApXHTpVdQvcimYpETjk/pVOJmZjkYx0wKvlcAg800xA16OFqunIGroImyrKeQwI4r5F/ab+G88PiODV9OgJgaMrcQop+913jt9fr7V9dhcYFZPiPSINR06dXiWV9hK7wCDx3r2azWKp8ptg8TLB1lUR+e1gJbdF2lsqc5UZKrXSi/a7tYxKMynhiFOD0rpfiL4GvPDWozXk7MlvPJ8xOAq5PArnoNLlllEcY+U8lyucCvm6mDcvcaP0mliadamqiNux8Rz2KrbwxIyhQN7EkY9Kp6544Ok6fPdzxCCGIZkKjJYdgKnNg1nEsiJ9pKkAqBz9a85+L2na54o0qGysLXy7bzBLKCShcAHA5/P8BXRg8u5Jnn1q9OCbIZPinompNGtw0cbMwAVZBx7ZqyvxT8O6ZIY2uJJADjNv84z+Febn9kbxBr1jDf8AmRW6uvmrbmQLuX1BPqP6V2Xhb9mSU6RE/wBkuHdG2tEkmAzZ+8Oc+n5V9tDLaagm2fK1c+lC8UjodH+Lc3inUotJ0XTVllUbmmkYqFHr/KvoD4c2dxaTD+1UDSDBiEZJGfrXk3wh+CWp+HJ7+1vrchJp/tCtGTuKDGE/xr6b8K+EJoLWNmgbL4Kt1BGPu/pXRRwajO58rjs0nXjyo9B8NwxmziEignJwePy/UV1MVuqL8vyjpxXNeH7Oa3I3Iy46A9q6tV+XPrXsxioqx4UVfVmR4phiPh+8LruAjJGfXBr5P/Z7vxdfEW+83/nq3kk8HBc54/z1/P6o8e3a2Phe9kcgKIzkscADFfEPwM8a2Z+KFhEpVS0kuHHIYc4/Ujn396+bzGVOFeDkejQT5JH6BNGjJgjjA6GuZ1m4j025TfkAnIIGa6eyxPao4IIZQQQcg8VQ13S4Lq3HmryDkHsDWWc0HWwjVPcrCyUaquc0dbDfcbI9GGKItWck5XJPTFauk6LAxfdGrDP3uM/Sl1fTYYIwI02tn86+BjgMQqftXI9r2tNy5bGTLeNcqV6L0K4zV/TdNEyg8bOpz3rOh06eYFoxkA4IHYV0FhFKkaZTao4HavvcmT9jFyPBxatUdjRgiEfGMD0qYYFQox705WJPpX1KOIm6CgnNMznvxVO/1a30yMvM4UdaTsty4pzdkXjyaVelY1j4psL8MUmXaueQawvEnxKsdJl8mElypwxHr6frWUqsIxu2dUcNVk7KJ2+DnOaK5vwx4xtfEEO5JQ4PGTwQfStia+WL+IYzwM96uDU1eLOacZQfLItEY6ikHSshNaEkuzOOep7itGOVJBlWyMVokZkwPrxTTzQGGeOlO4xQAAYpTz0H1pMimsfzosAEUx+M96XHHvTGPynHpzUNXKuVpyNpOee1cr4pt2NtvRd5T5vpXTTYbPJHoayNUgaWIqP4hjnIGa56lLni0XGXK0zzAeJrm0lIEoBVsDsRXpGjXovbGKUOXDjhm6mvN9T8KXC3UphJG4kkMvFb3guOe0l+ySkmPJYYPAPpXzVKlVpVeWS0PTlOM43R2NzafayhY4C9vUVZWwhUAgEAdADkUqqQATgE9qeGGMDOOleg6SWrOe4+MrCoA45+hNQzxJJKWJOT2pXxkDrVa/uPssO7aSRyO1KxcVco3MCyXDDBAHvir1tO8MWxAAMd6wm15HBYIVPXB61taWrXUG/GBgEZ61EfI1lGy1LQ3TbS5IGCT6Cq8mmfaidnIzj5u1WpAd4jwRjjmrMWIkwB3zVpJvUyMe50ZEVkZm6Y4wB0rwD4qeE7iy11ryCEbGUBtnUkd8f56CvpO4ZZB/eI64rgvHWkC+gMhTtjOD+dcmJw0a0LM+kyPHvBYmMuj0PFvDevzLGDLlHU9AcZqHxR4jWdWyf3gGQBgkVT8RzSadfPEoC5PynGSK5G4R5PNZiXOcnB6818Fj6qw8HCR/QuAw1LENYhdShcylbvzWJJ3bj2x0r3P4V+OS9kI5ZBJIpCyIeGI7EeteGTRec/yoQ2eSWxitXQL2awvkeFgJEPB7Z/rX5LmNGFZNx+R3ZzgaeKw+u6PryO9imjWRSGUjIIOakF4g43DPtXl3gvxR9uhW1mYiTt712CzEHNfn1bF1MNW0jsfj9XB+yk4steI9Jg1jT5o2jWRyp259a+fdf0v7DrP2NBj5wzEjnBxx/n2r3oXjpkYypHPfFYU3ge21TVlvXQOxbLKedwr7Ojnn1qjGEFaXU9LAYp4PmTeho+BonGlJyCx4BHUCu9sB+7GSMjgkVi2+npbSx+WoUKMEAVPrWvwaBZu7nD43Beg/Gv0nhyip81ap0Pk8fUliKnLFbnQevYepqOS4hgBaRwAPUivBtS+Kd7qd25imYRqSAEHygZrLl8Z6hOSN5d2OFYAk5+lfa+0g/hCOR1rc1R2Pou2vre6m8uKQM57Crv2eTBOwmuQ+GXh65gsIrq83CRzuIIwT7/AM69HUDpgEelfT4PAupTUqisfHYyoqNVwg72Mf7O2OmQOuOTR9ncZ+UgVrkDqAB9BTXUYOR+Ndjy2LOD6yzGI28EYPpVq1XClicZoumAYYAAHXFYOv8AiNdMtnCsRIoJIXk49aKeHVHUpzc9Dpt2BnPFZ2o6gII3IJxgA4471w+meOL24QyFxKucEquO1YHjL4hT6fBGMxLPM2FEnKj6/wCe1azqxjHmZrTouUuVHZ3viSC1by5ZVRyOFByRWDf+OWgUFUBB4689a8ki1bUdUvXmnkDPnO5R1Fa0V28rLGSDzjJPOa8t1vabHsRwyhudza/E8W7EXETBCcBU5NdNpvjjTryNdsu5ycKBzmvDtestRivGNtEoJUEMzYAqtZyzacY2LBbgHlzk5auOrCTNfYwaumfTcMomAIBHGcGpNpJ6YFeL+G/HWp2UW25aSc54V1wfz9Of0r0rw54ph1uDJzHKDghuhFcMKHtHbqcs70zd2Y5yMUFSfqamaNQgIbII60kMDz7gq5A7+ldf1CRze2RHgkAdqM4JzVl7J4kLNwB2rmdY8XWOlblMgkkBxtU8A+9efiKDoayO7DwliHy01c3c+1NLD/GuIPxJgZtoXkngdacPiHCCcxHGcFuf0rwKmZYSlK052PT/ALMr/wAp234UvpxXM2fjezvJFRA2c46c/wCetdLCVmj3RsG7HHau6hXo4pXoyTOGtQnQ+NWDcSD7UDDfjUnkt1wfrUch8lSzAhQK7XQqLV7HIpKWiAnOPalLZPSvOfHvxi07wfGVyGlxnAIJAz1/Wuf0b9ojSLl3892wBlWxj8K82eOwtOfJOep68MrxVSn7SMND2bv6YoPQV5wvx68MPjZOc9fmGAKu6d8YdC1WfyoLuPzOys2ATT+u4WTtGaM3gMTFXcGdwWwOmaZgsR60y0uo7u3SVCCGH4j2qXb+ddapSqax2OCT5XZgAScn8KXODxRg9BQMkHsR2NL2UkyLiZJ4H50uc+1Gc9O9GMcd6XIykw3DHr60jDA6ge1KBx70hH51TpsLjcHHXijoRxTucUh/TpUOFh3uBOOlIOOe9KoC+tHoetRy3Hewp4+uaQjnP8qAAM0qgHrTUH0Fe4nBzzS88dKMc0AYJq1EsOAckcUdc46UuMn29KFI5B4FVyDbG0DFBxnjpSjHINRy2JuAznP6UhzSkDt9aTBxnNRsDFyT2paQccetDHkdfSlchi43A44PvSng9PwpCeoHWm8kGqW4WHHjPFHf+dHr3pAc1p1KFJ5A7UDk470gPPt7UHuRRoAEZ6nBFAwBnOTSnGBng0yQ7VJ9q2pU3OREpcooOTxRUET5Pyn8qsHIB5ronQ5NSYzuB7ZFIfbikOeB2pQM/SuFrU3EJHA7jrTl+maQgZo7ZzSt3AXuMjgUpPfPBpMnGKPxqWLUBlsc0A9R+HFJjI44FLtwKVrDQhHHelwQMflQeR/hS9xj0oW4mIBg4/OgdelB6+tBH4GgLgeD1pAcZ9aUfn6Um3gduaBbAOB70N8xpD0pQfxqUNahjB9e9PBOScdKbnB4HHenKOSc1aEGT16k0ijr60ueevWk78HNXcA96Cc4HSjgZ9qB1NSAmOeaWk6+xp3bvTt0Gw5NJwuTjmnAH8KCAKXKQxF9xzQRx04pw5puRg0rCGsuR9KaQM+uaeen0phHPFZSiaJ3GkYOe1GOTxyad3weopCcdOtFhjCD3HFNwvv+VPZs47etNzmsWWRjgUdR15pKcPoKVkZ3Ezz0oGcnOadSE47U9hABgYyaXHYCjB64wDzS9O3HrVJAhuCPoaAAO2T70vbp0oIyPfNDWpQYxQQBzmg9fek2kd+etV0ABnuOvejAz60ZyDk+xoB4AxzUJoBaX/8AXTQMU48GnoAhB7dKDxyRkUHPHOM0g4/+vSd+hSF4xSqAORx70lHt1APahjDHOKMAHFKRg+goI9vpiosAhGKU89KMBvY0bR68+1FgDgdTmkbBPBIHvSg88DAoIDY9KYkBP4Cm/hmlxgkY6UHocdO9XuMb06GnfgB9KRcbskY9Kd1z2NSrAJt5ODSjgUL1o3ZJHaq0AUk8Dv1pOnOcUDPp9KYTuYAjFO5KHD1pc8Y703JpRziouUDD5enIoGS3T9aUDJPakwV5zUvuAEDBGcHrR056HvRw+cjB9aTJ7dOlGgAD07UFge2KQDA96UjpRcAwcHHFLjHfmkQ4xxQMnNMBy89hSj6YpF+tBODxWiXUAK7j15FO5I6Ypo9aWmlcBTx7Gjjjj8KAcYGPxoI9qbQrgPcUh9hxQTgj3pWx/wDWpNXDyDqfSkBwRx1ox7Up47HFJxJDPWjpzQGBzkfWlA9DxU2JEyaNuBmkHOeMfSnDpTUblDaXHoetLxnjtSnPOBkYyDVcorjMfLgDB96d90UH5l4PPelAxQIaFpQMKR69DSs2frTCpA4oAQccZzSqME4HvQqYzxikAxmocbgP6AH1pp5PtSgHHpQQB2x70WY0ICcntS/5NDAkjJzx2oUAf/XqRjQByR2oIDD6U7bz6Uw4PQ1DTKQZ5I6c0crxnI96Qc9qMc5qRjgelOABJ/M1Gp+YnH1qQDvVxuAnHY807kgdqTGenNAP61S3FqK3y9qUAkE8c8UNncB/Ogck8dOMUaXJFHYGnk9qaOpo45OefSjYBaTr1yfagnj0GKWmh2E6DoBSj8qaw6e1KOuc/hVxdtgsOzx059ajlXdGQQCc1LnH50hXIPGa93AXnJI5a0uWJ4r+0D8PJ/Fnhme1sADPKu5VZiF3A8E/T+lfI/wjPi2f4hW/hy+uJLm28wAPIu1gMDls4IGCOvtjrX6M3tgtzCOAT6V57c+A9NsvEw1VbKMXZ5EiDBI/yO1fWzwMJNSRzUM0q0oOCZp6X8HdItLOPKbpQOZehIx/n9Kt3nwe0nVFT7VBHKEGFJXkDj/CpY/HkFm6xXciiNeAFB59q1ovHGm3CnyriNhkZUMMiuhQpw0SPPnias3dyMs/B/SFtBG6F8cAA4GKv6P8OtN0Sye3trSJImbecLlicda34dYgmQYlQAdQWGRUs2qwxx5WVTzgc1vzJdTlbb3M608KWltLuFuDxnLAH/PWtaOzSNcAYHp6Uh1KJo1+YMxHPYipPtUewHOfbIzVKaRNhywAdse9WBGAB3FVGv4VH3x9B2qObVIQgHmjJI6daHVS6hY5n4vafPqfgbU7W1j8yeWFlQDoTjiviH4Z/BXWtO+I+lXawsYLaZ3nMq4bbyM/Xn+dfemq6jb3NoYzMC2c4Ncytrb/AGkSlQMnLEcE18VnFB4irCop2sdtCfKrHY6bqaW1nHH/AHVAH0qtqGoSXjBeidh71lzajDbLuaWNABnJYdMVFD4p0xhg3cTy9SqMPWvKxeYVJxVJy0O2nTinzI3NLZomJc4Qj7ueadqv+kABSBisOPxTYDJ+0oT0KhuQaSTxZYMpUzoGPQ7hk/hXB9dXsfZXNLPmuW7SR7aQnnJ49utbFvf7yNycdMiufGu2ixgvICcZJ7Y9akh1njciB0PIYnr7125bj5UXycxz1qalqdOMEZByO1OVgOoNc/BqZnlG18p3B7D1rdHzrkelfpWHrqrC55LVnYkeRUQsegFea+PzeXCARxMUzkYH3j3/ACGa9GkwEy3QetVlEN2CvysvXBxkVdWzVjpw1T2U+c8b0yK8tcLNGyqxPzdz/nFdHB4Ct9YtBNKGDuM4HHFehf2ZA+CYlZfQgYq3HDGvRAPQAdK4fZp6M9OpjnLWOhwml+AU0ZvMt7hos8kdecVsTo6KgZixAwSe9a+rxMbZtgxng1ycuk3iSO6ykxE5yWyR7V2UrQR5FWTqS5madjYi9uBuyFyckV0kdsqqFHAA7d65W2mlixHuZgB0zjNbVjqjqdjgHJwPb2rpjK5lY1PLAprIT3yPSpFIdQwHXtR1J4rQkYqHvimuhFS0Ec0AQbW+nek2sQeKsbe3agjHWpYGTPE4zjkc4xWbcxSspznH+eK6KaMN2yO4qhPEDwAB7VLQeZzzu0UZGwuewxmp9I0yONTMEIZudrcYq55XluOgOaspL0AGc1zygmzaLIDPCsoRmBc9F4yKvmCPy+BgkdazJ9LL3SzxgBwefersAkiQJIctk81i433NkQSwtETkdelRTQLcxbWGDjAPoauXSlowQQCp/Oq+NwArinGzNYsxX8MRO4IfbyCwA6jNbtsqW8aogIUDAzyfxqFoyGyOKmhiPvioiknojSUnLcmVUYO/JIGcVj6hqj2+NnGRgDHetpUKjgdsVC+nRSsGdA5Hr1FVKLexEWluZWlyS3O45JGcEmmazas1vKi8nbznjNbkdtHCjbECD0ArF1uYoowpIPBPp71nJcsdS4ytJNHzx8Q/CGpS6i81tGGUE5APPJrn9A+G2t69cmNIfs1uDh5n5B+lfSttpdrfTZnQFT0960ksLeyjEUMYRRyAOK/KOJaShapfQ/T8r4lxNLD+witup4Np/wAAvKYNc3LOwbnbwAKvf8KXs7Ni6tKxHcEAV7NPGpGCMe1Upouwr8pr4qHI4np/23i6vxzPM9M8FjTZA0LsSOCT2rsLWOQRASdQOvrVuaH5zgd+uOtNETA4wa/N8VOpUqNPUxnWdX3pEQi2k85q3aOts4KjJIxn2qIRsecH0x3qSOJiSAp9cVhTdajNSirM55WasyxqmsLp2mS3JIwoyM814RqnjDVPHV9NY28JngSQZc5VnGe/68V7jeaGuqW5ikYiMjBHY1kxeErTwtp7LaKqDczM23BOevT6foK/ceFXjcXK1T3Ypa+ZlTrUMO+Zq8uh5NPo76TbhJQiuzYAXkk/5xXpfwq8ANcQpeXsJQlsgkc4rkvD/hW68W+JJLq5dlso5MIGyAQD6V75pbpaDy1wgwAvYD2r90yvAJy55rTocGd5xy0vY037z3OghiWFAqgBVGAB0xUhPviq0NyGXPXtUgkVhkH8K+2Wisfl7bbuyYNTZGCLnGe30qPzF7nFQXcg2HHNJ2EjI1y5mWBxbj963GQMkCufs/DUt7FJJchgXJwrHJIreeZ3DEjoeCKjs3kE3zliOuCeK5nBN6nTFuJgp4Ths1dIkKAnOeuDWH4i+G8evMizoSvdixGP85Nd7JPvuQDwm7PPap7t494jIBI5zXPUowkrNHRCpKLujyeTwDLptq42AxrwuwYzxVfwt4NjF+GuI2LKcrkYB969Tu9okK4yhH4VHDbQh94QAn0rj+rwUro7/rE3HUzR4OtpIiXiWU9QHGT+H5Vi6h4PsftI3WCE5BB28iu4Eu0YB/Gq8o8zBIyQcgmt5QTWxzKckc1b+F7WUfvYOe/pWvYaFa2TZhUDvjoKsk7WxnHrTLe5/eEYwCcA/wBaiNOCewnKTLygoRzxn8K2dNkHk8kA5z1rnrifaqgHOTVnTZZHIJBAB4PrXZCKOGTZD8Q/EaaLoF3KHw6rkHJyT6V803Ov3d9KXDF3lbJCkknNe7/FCza60O5jCb3Zc7cZJFfPlin2HVEKAHy3HDHAz9a+I4gjKUlbY/W+EqVJ4ac2vePQ/CPhO7eIz3KjzGOQpPAH+NdNN4YiC/6sb+3HFXfCetW1xaqmcOT65BPpXTCFZfQ/QV+LZhg6bm4xldmmIxdVVHzKx5/DpkkM5ZE2hTnIAArsPDmpNA4808ZznNaA0yFz9wZPU9zUdzZW1mMthMEZ9cV7PD2HrUKialoeHjsRCtCzR2cDx3ECSIFKEZFcF8U/G8fh7SnW22yXO04AYZA7mrN34kfS7cxREAYIXHJrz2XwzP4tvLm4u3MULDaAp5Y1+h5tmU/Yexw0fef4HkZfhIe19rWfuo+ftag1zxlqz3A09m89hsBz07da3bP4OayYkkLxAsPm2jp7f59K+iNH8M22k2kVusY2RjAOASRVx9OiXlFAA59hX5Zi8HVpQ5pvVn3n9rr4KSskfON18GtXa3G54QM8ZOCfeuJu9A1Xw5cyLNCyFW755A7j619hS2kckZUrk9ia5bxb4Phv7AsseWAKE9yD2zXm4eMpycIyudNDMuaVqi0ZkfBDxrdatarZXEoLo20sDkkele//ANnI4zkjIzxXyd8KNLk8G+ML23lJkJYMjLycDsfzr6vt78zWyPgDcox6iv3Thul7TBr2u6PgeJKUaGJvS2epXubQQYO7OfzxVQsSxyc+/rTr6+JkdcZIIAOeKhSUMM5A9RXoYzDpS90+cpTutSzFFvGc4NSi2Y85GarZYA460g1Hy+JCMdu1cMYRj8SNbt7FjyiGwccU1oiOTgUsVzFcqSjjOeQaUgrkYyKJRja6C7RFjAPtTSCQCOlMu7oxR/KgJzz9Kit7p5OCuPTFcsop6GibJiSAeMU0tuGBzxTpsiMn8TWUt8RMVB564rkm1B2ZauzWjUntz1qQrzjGDT9Mw4DE8txz1rW8mPcflzX0eFwSqw5kcNSu4SsY7Jx049qaBmtr7LGf4eOuKQ2sTE/JjPXFdjyu5msUYpHrQVGBxWwdPh6Ee/FNOmxY4B/Os3lZaxZkhMnrRs/GtQ6Wh5zj6GkOmKf4iPYDNYSyqXQr62jLK7QeKXZx0x3rT/s0cHlfrzmmtY7uh596yeVMpYm5nbCO+aQg81fbTJOxApDprhTjGah5XJdCliIlE8nikK5PtVo6fMeiZ980Gylx059Kxllk+harxK4+mMUVM1rKOCh/nTfJdRjYx/CpWBmivbRYwjGAcUh4JH8qlELvu+U5Azg9TUYBIzg5rKWEnfYr2qGkYPPT3rOvnLfKDxnqDVu5l2D0J4AqgybgO9exhsIorU46tW5HZGX7Ug3ErznNbflkAcVnQkRYwMnPBrUtWWdMgnI4INd08MpxszCNRxdyMjHrxxSE59amlTrgA+tQlcDnoa+fq4OcT06dZNAeoHWk4AoI5GDmjB7iuH2M10NudMTv3/CnYGBnrRjHPekGOQeTUeykhqSY7HtSH0FKOcE8H2pCMnpQqbHddxQATyeKQDjrRj3xQAewyKORhcXABoxnvijhjx1PrQAe4qORiuIR6cGjnODz60pHI9aTBpOAmxuBShgM0HnAwc0EdgBWfKUBOVGOtIBjI9aUqOOTn2oxz1quVsL2HBvm6Y460DGD2zSKODxzSqMinythoHGKQ8Ypw47UhXnrVWAKUYIPPNJRU3SYmOAAUe/60A/MeOKaSS3IyPWl74p3RNrBkDvSZ4z3oA74/Cg46Drms9x6CEmkA65p235utNI2g55560uUpDe5/pRjt+NL0HpnvTajYrcMZ74oCDHPWgD16Uu30pcrDbqV+R2+lKQSTnrTVbn0pd2c8daxjYVhzDAHPX0oIJIGeBTRnbjpilBzVPyCwHJHtSg9jSEZxzjFGOtaIY4LwfTHFNAxSlQBjJ6c0Ku4Z54qbWYAeeR1pRy2aACB7Uh/Km2Abfakwc+lKScY9aCvAxWUlcadg2juSPejoCP1pT3AFIFxnkD2FLYNwHXNB+hUdzQw7dDRnjnmncaAA4z27UinqKXJ6dqTaMe9IpikZ96U9vbimj3pQMH1HWkmK4owT0oZc9BzQcZz+lKD749qqwriEHAHegfypGzS45FT1DYQ5zk8j0pRznjFL3PoKP4jVIGG3A569BSE7cccd6QkkdefWl2kHrkGkvIkQj05NO6Dpk96Tk4C0gYAkA5PQntVc1imL1PpSMSc0DkdKXjp6daHqheg3g4PanKBzgEfWgj2AoJwPSpKGklcDrzmjOSeMUFcYx1xS4xgfrUMA7e9GO9FBUlTjrUjQjZ3g/w0emKGGR0ORSAEdRWi6BYcTg9OKM8+/WlVcZHXNDAEjitbCuA9xmgjGOMZpO59O1KoPOcj0+lMBAuOe9P9OKQEAdKUd+1BAE+2D6UHv60nXkjPuKD7GrW5YdevWlIxR07ZpM80mSwpckAn3pCD+GacD36e1SIRuo4AoOSCOmaM5Y8Y4ox2z1pMkOBgZyBSngjtikKjsKU9c4zimAL0o/GkYnPt6Uo4FAC7T2AxQOP/AK9NyecHFOxj3oJ8gxig8EccUUVYgIGaQjBx0NL+HFI3XpSZaDr26UBcj0xRgDrRweM1DKDODjFDU0nk4HSgg496lAK3HSkAwMdKMcHrmk64HfvWbuUkGOCR2pAcUpXHToaMegzU7D3HDtwB9KTG3PpSrxil7ntWqXUBO3XANLt6etBXApBntRYXoOAzznFFIMjj3zS4/DmjcTANxTh06Ui/LzjilA64pbjsBA9cetLQOh4wKQc9KB2FpR7CgrtFLjJ6VcSWLtyT6Uqr82M9aF4P1p0KZYkD3r6HKta0TgxWkGTNECvTn1rNv7BLgjcCCOMjitTftHUCoJZFB+bHXqa++sfP9TwD4sfC7W9XkK6RKxDtkh3wpX1+uf8APFebWv7PXjlMFbiOMkgnE7gn2/nX2JiBieQWPqKXyVJGB06GuaeHjN3GpM+ZrD4aeL9AsxJNezO8IBVRMxOAew7964/xH8bvEPg68S1uQAcgKko2mTIODn8q+xZ4FkwHPTjjrivmP9sbQ7C00rQpvIVnS4+XCgMcg5/kPyrixGHcY80WVF3eppaR8YNVubeJxFk7BmMjlT9e9W5fixqqqH+zkcgZD5J61zPhPS7d9GtmwRLsG5xx26VrjSbZZCwBKZGQx4rz0qv8xu4pE1x8ZNXaIAhVC5IO3LMe1ZMnxT18K8pG9cn7pOR1q4+kWrklLcE5zkdKmWyi+z7GgXaMk7VAqXCb3kOy3OY1D4oeJLnYsUuxtuQxUk/Suav/ABv4uug6S6g9wU5VUG3Pv/KvRV0i0aEl3UJnaVchR+FNbRLS0aM28ABBGXPJxXDUwMqrvKTKjJI8iGo+MbyT7Q9xcJApxtLA5NU7yXxjLCzqZElzkSRNtYCvdDaQqANhx3yOCKdFDDCz4tlMcg2lQOCKhZRS3Z0qs4o8BJ8SpCAl1evct1UMSPzp9pfeKicxtd+YpwfOzkfQH8a97TToVGETyhjKqvAoh0m3mOXTcO+4DOaqWUUh+3e55LpnjDxZp05a5WWaBUwyNkqT61sWnxP8W2koWMERHjZIrED6fn/KvR00LTxG6PEPLzuMQ6GnnSraRCrRB43GDGSCBWaypLZ2IdW/QwNK+MfiW0X/AEiKCcEnaseVI6dTz716Nonx/BtkEthOHChSeCCfY965Kfwnpc6BVhMMec7VOMmrdr4ZsIIxHsbaOgJ4r1qMKtBcsZHLNRlqdwPjLHeqrOjRIcgAqTmprL4hWs+QkrAk+nIrl7Dw1prKAUYnPK7sCtS08MaekgEcWw9SwY5q5PEN7mdkdXaeM9zgJPsPXnoa37HxI8sYOEJzgDuevNcraaRaRbf3QcjjcTmty1gtEB2gcHnb61tBVVuzNl681l5IwGHAOR25qg+vADDrx6CrrJZy/eIUjrnvUc+lWM4BCAH/AGTgGulKfcRlvq0KSqykg5zjHStrRnGozZJyMcAcVSGg2JJyje53HArW0m3trLPknAzySc8110r31HodDsCgBRjjFNxjmq41GInqSfYUov4mOc59q7VJE2JyOKMZx2qH7ZGwGDg+9KLleOciq5kJomzx601hznvTBOh780pmQjrzRdCFIzVSZAGx1qz5qnvg+9QzMoXJ6DuKQ0jMuIwrnuKakyJgEHPqKmuGUqWGapKAzEE4z+lYyZcdDTQrKoKHOf0pzDCnPOO5qpAzLwhwCecVPeP5Fuz9WAxg9zWRsmNMqyyGNTk4yRTI7dt3zDAB5qlohMtw8jHOeBnv71W8T6/caLhokUqTjnvXNUVlzM0T1sbxtQcEUFNg9MV5/wD8LCunzmIcngAnNRt4uv7tW3SqgPAUDtXH7WD2NOVo9D86OMZdwB25qW2kjuZCFfPGePSvK21O9mXH7xj1DBSfwrZ8O61eaf5pe3mldsANtOAPetYScnsRLQ7i7Cx/efYPc8VyviHX7OxjeMyqXYFQMjP1rK8R6nrerqyQwFAeBtUggfWuSPg7V7yXdKJA5+UGQZGKKlOc1aIoSS3On0jWUZy2/eCeNvQH3rqvtEco4xuxkgHgVwOm+DdUsJ1J2nsVQ9a6iHw/f7QWkWIjjGST/nmvh82yXEYuNlG57GHxEIPcvyqB1P4VA44PQVwHjnX9S8L3QjaZthx3BJzXLj4kX0gIYkJjpuGTX5DiMnq0a0qcoH6HgsurYukqtPVHrsojjBZ2UADkk9KwdY8X2OkKRzJJtyAvevLNR8ZXF0GVvMO4YOWxWN9plfexLO+M7ic5rLD5RCDvy6n0OHyOT1rPQ9Ej+IMeoXpUB4gfuIDjP+ea9K0W8XUrQOseOAfU4r5phV0GGyWZgRg4Oa+kvh7CZ9IUkliygnua9fA8MTxVVyjs99Dyc+pUMBCLia3lqI8HgYzWRqenm/kCEMEzxnkZrpJbNk5KEDPBquQA/HXpX6vk+Q/VrKa2PzXEY+/wlPTdLisIwowWBznaBV0Rg89PQ08R4HSnhM/hX38YqKSR89ObnK8mTWr7cqT15rQhwV61lxr83rVhZGXofwrVGJeZcZOOKz5Ljz96IAPfvio7rUJeFGAOQfeoIdu9SDjnk0mykYt7q99bzvAsBKDIAC8ketalhKojxOP3h6Z6AVZuArSgdxzu9qhNopkDFtoHX3rE3TE1IbFRo069cDmo7ZHMQeUDcxyF6ECr5UTAcAgcDFYmpXyrNsDYx1A5NZzfU3guYku5CgJxk9hml06Uyx5fAw2MVFGY7uMbSfrVq3hWDPOR1P1rnV7nTayJpRsQkYFRbjgZJPv6Vn6jLcy3CeU+EAwQw4q3u8mBQScKMlmNS5a2ElYSSMuQM49TSJAsKk96rWupm4uCm1cAE/LU1zNxt/yaqmubUym+Uj8zzWC8ljwBXQadG1varvGGzVfRdOQkSup3kZAIwMVuCEKORk5r0oU7I86UtTnvENtHeW5DJk7SMjqR6V4V4r8LfZ9RnZEMaycoQMA19G3FuvpkHtXKeJPDEeoWzooHQlQTgBvWvPxuDjiI6o+pybNJ4KpZPRniOjX82mBPLx8jDJJJFep6X4wjFkrSozP14x0rzHxJps+hs0cq5LthSgI5/wAmt7Q9Hum05ZJMuO7ZyQM1/NHFGW4nBYv2mET97dfqff1qlHE01UbOsm8dwwwPJMREoOBlsfhXm158UGu/ESRynZYO+1TnAHb/AAqDx9aXen6VMRG9xG4LIwU4XpwfSvmTWLnULmFhPdyLdQybo9pOeG44/Cv3Pw54dp47L/a4rWb01PyjiPNXl80oK6PvbRIItUsEmch94woznj1q7fTweH7QSTOqAHgHjivj3wL8aPFOiadbrJP5oDbmyOCc+/8AnpWtr/xev9Zcm9neVQQRxjr/AJ/lX3seA5rEXlJcn4nzcuMKXsbR+I9un+LlvDPKJBtCtwc5BGa67QPFth4liElqfkPAbPevkuTVJdVXywQgbksTgV698G7KR4SYM7I+HI+6ea4+KOF8vo5dOoo2lFGeUZ9icVilBv3T2kxZJAOR2NR3kZ+xOpHGKupH8gx6ZyKy/E2qJpGmzSEBnC5AJwK/kvL8PNYttXSR+1Um5uKR5hbIB43JUDczAsw6nj/9VfQdnARYRDuAD+leA+CNG1HXvEMt9s3IJCc8EY7KPpxX0HGrxwIAOdor+jMgpS+ruTVkzxOJZx9pGMXeyMu7tzLKSMD61EtqYXBbBGeasSu3nEkY547U/Y0mDxmvfq0Iy3PjIzaLy2we3LAjeRwfQ1yut6Vd3ULLbsBL0Kk4z+NdSr7EC9/amSqNobofavPr4KFVWZ1U6zi7nI6Jp99Y/NK5LA4IPpWzJdyAjkofQVMoZ5dqqfXPapFs0bPmDPOcH1rxJ4OVH3Ynb7RS1YRwCVAz8nr71PFbRxruAxmoZLhYcjGc8AVE87FQMdfrWUoqJNyxPH5sRC8g8HtWF9jENyWJOcYPtW7A/wC7APQ1QvbbzJmbOMntXnV6XPaRpGVtC1YSCJweSMdBW/Gd6A54IrmrZWixk5PTit20fEQUnivr8rfuWZ5mJ1dy2po6cfjTQcijdX0Vjh1Hk9KKYTil69DiiwdR1LuxTOMdaQHrz0pcox+/I6mlBHYZpnb2o3baXKO48t7Y+lJ1pA2aXIoshXYHAXpTRz0GKUkHNNz7VPKh3YH86AB1FJn2pM4pOnHsNSY18EdQPeqlxs56A+tTyH361lXc5GQBgetYypQZopso3TPIpIHAOc1VE4DBcHOe1X0KtweB+dNbSo3lDj7x98Cs3TtsO4+G2LKOflq/HEIl+QEetJFCoIXoMcCrIAUDAq1BEtkcceW3HkemKmMKODxx6UgOF6U+M8dMVEqaehcZMiFhuJ5AGe1OGmgk/PirKcU6svq0Hui/aS7lT+zMjg/iaT+yyAMsCT6DirhkC5yaXfkH+lT9TpvoHtZFFtNbsQKYdNkA65PoBWiH6d8UbyOnBNL6jT7D9vIzTp0iN049KQ2sg6ISO5rWXkDPU0oP+TU/2fTD6zIyPszBQSp+vXNRmJuyMT9MVthRn29qUqox3rGeWwexSxMjEMLjqh/CmeWSe4Pp3rceEMcgc0jQoRyATWH9lxKWJZhmMqf8aTaOucn0rba0RxyOg4pBaxjjaKj+ykX9aMQqMZ6Ux5o0yWIAzzk4rbksIZFwVwexXiqE3h23nz5gZs8YDYp/2Y0tA+tX3Kiyow+Vwf8AdNO3L/eFPXwtbIP3ZkHtuzUn9gYHEhBx3ANL+zp9h/WV3IFKZ5JOegpTjPA4qV9EkI/1hJ9hUkOkyj+MEd8iueWWSfQtYhFcISvJ70vl/XpV8aayg8g0n2KQntkVl/Zj6lfWUUvLIA75pGj56Yq99jYZ5AOegoFm4Uk5welKWWMaxCZQ24xzzQRkHjn1q0bKTHAzyPrSG0cH7pI7Vj/Z0kWq6fUqY3EDue9Iy4OKsmB+QEIwcGmmFv7jflxWby6Zoq8SDBx7CkI4zgZqcQsecYApDHg9DisXl8y/bxIdvTikwKlICkZPFG0dqj6jMPbIzxk5z1paZ0bGaUAYB6188mzqsPBwemaPu9hzQOcnv2FGMYyCK2WuolqLk5xS0wHBxjmncgVYbBgZ6mgHAI/GlAOOxHXPegcDjmqsAckdeKOf8mkAwDQO3as+oDhzjjmjBJyaQ9aASTj16U3cA6d+aCAw6fWik55AOOOeKzfmAvSl4/DFDAA470h4/KlsAnXgZox07HvSkA47GlyRnPWi3cbAgDpQBkcijHNLWqSEGevpSAc9KAM9/wAKCdp46nik7AKBxkHn0NAyDz360beSaCdo5HT0qAF2980mAOP0oPY9B1pSc0ANAHOBj6UbqUMcHFIcY6YI9Kq1kUhvOO+TSqNo7DPFB55B4NB5PrUbDFzjigCj9CKTkjPvwAaLAAz0PGKOccn6DFLggDoP50vUnPpRYnYbg47UcHjGKFGB6HvS54471SDcNuPYUEnHQE+tOyN3t0puTQ1YaDbzSA496Xg570g7YGPrTQxwHT19aTIBPORmhu+Dj3pRhVAA4/nVvcWgEc+3akLAdB9TS9KQcnpzQw3A9B70uMUmAO2c0oXHSgkM4pAeucCnEYppX24NAC0nofQ0oXg+lC8fUUA9BwJJJx35pMgmkPJz0NL+nqKrWwkgI5PoaAM0u2jG72FST1E246Hr60oxnApdoGaOB1wfpVtDEPAPGTQOcdj0oPXNA+vNJj6ARjOR+FBGMf0o3buCKDz7YqTMD8uPSlzg+lNwOO9BJzT2Gh1N79aUjcBzzQBge1JtlobTgB16EUgODkjIHagdufepKYp5P1oPSjrn2ppG0E5zU3ENzk0bjzR05xiisWyxf1pQpwaaOtPBzkCqjuAq570tAHP+NL1NbEsbjmgL1NBPPr70nfipZQpGDmnKM8etNA6mnA474qeotxzce9NDHGM8UpGeO9JtoY09AyT0pw9qTvjGPenKOfXPeqQDhz2FBGKXp2pM8Yqo6sgF498VNCf3wGOM1Eo796ibUYLaYiSVEI4wTzX0WUtKsjgxWsTQdR0HOasw6BHcQlpi2GHCgmsoatApUhiQRkFeRVfUfGptotkQLE8BSMA8198mlufP7EKaTPa3BZnDRgkemRV6Nyq7etc5H4jub6fMhVAOiAcVopqaqoypzxznFQmh6GmzbiBjvXzF+3Jf/YPCOmzqA0qXI27hwPlNfTdjbzXWZCMR9s96+QP+ChrSt4JdIS2UG5QrYG7PX8s1Fb4LFQ0Z4HoP7UiWEcUYLBkGGik4Ukcdfwrol/a1snlHnJFBnoYm3DPpXxLLeHz5st3wSe4qONSYQQxAVtyqOxrj9gn1N+e+6PumH9qnw7AFa+uWtEYkboomkJP0HTqP8itSL9pbw7Law3guybd5PLwnBLYJH8q+B472SFvOdzknPJyCagkvZLhiFdgN27g4APPNL6v5le0j2P0HH7RfhPUJAZZntzGQQ0i5FXF/aE8OzLLImpBwik7iMBfoO9fnlHeui5YF5DyXLYP1pv2yZEwrncCWEmcEVpHDruZ86XQ/QqH4+6BeBbldRM4GRhEKA89xVm3+NdjeTKIdZtsnkxqAwX61+fA1q9nY5kaCIrtPzHLVFZawLSdxBObdlHBVsEmn7C2txqoj9JY/irpyFfM1GOedj8giYEH0B9KRPi/p15ci2GqWUc27BWCYMQfT+VfncnivUDcPdC4aFiArNEcbuO/+e9RHxRO8G2ApG6yYDKMMeetL2DfUftEz9II/iRaR4lnu4yinBIwD1q/b/EC1a5DQNvTG5snovrX5tR+NdWjfyZ9VdSORKefwzT1+IGrQQ/uru5WdT/roHIyP8/1qHQdwc4o/SmXxtGUG2XILYDA5AHvTk+JHnTiKEAkHbxjivzhsvi7raOUg1HUYZ8bhI8mRn0xVhvjV4okV5Dqc00zgRl3yAF9v1rN0Z3I50z9Jf+E0lTPm3KxjsFZSc1btfiL5MQIuI1UDlWHzH3r82LT4v6zADIt3KHUZMm8kA+tbtj8edZg2y3moyE4+VDFuU+9S6NTcblGR+iqfEiWEp/pAG/pnoK0Y/H80Khpp1kibBUxjPNfnVb/H3VrJS9peSOzNuKzD5Qf8P8K39O/aH1XUIDKLWNJVO1k80gEe2KXJUSBKJ9+R/EBjxnzR1CqcGlh+IBkkKJI8Lf3WPA/GvgFP2lJSZHNy9lcqMqIm3Anpg57VpQ/tWLJZxJdQTyOvLPFwCfXPpxVclRFWj3PvIfEWdX2Fye2RyDzVlPHbSorMWVTzgMQfrXwXaftUWrFgIniQkKSrlj+n1rZg/alsBC0kgndRhVKZ3E+lHvxQcsHsz7iX4hhMsZ3cDgIpzUyfEcPKFBJfAwASRXxEv7UljdEfZ45onjAJErAMKut+0hG7iQzxRQNGuZC21889qpTqE8q6H22nxBlA+c7Fz2bJzU8PxCAUgSmTA3HK4Ir41g+N9ncwIY7m5vlU5LxryDxxVyL9oawg2MbsrBuKs8/DD1GBVqs1uTy3PsKP4kFnA3Mw6kYxV8eORkZJVsDhmAFfIVl8brbUbc3KXqz26uY/NB249v1FXP8AhdOliYQpqLygjJJUnZ05J/GrVcXKfWo8af32j9QxYkUyTx1F5eTKTk4wnIr5ah+L2lsQP7XcMW2hfL4Jq4nxZsrZ1aTUbaOA5yhPzk+v6UvbSFY+km8b28qOAzAlTjeMHpWBrPjG4jhAR/K3cHbyxrxCP4iwXIRknllVjkYUnPPTNTyeMY2jJmZ3OeApziodZtWLiu56la/FO+s2CKmY14JZuTWtH8YGkX99a9hjJNeFP4xt1Rnlljt0U4w5561fs/EFvA7JNKAXG4FmAIrNVZdzW8Ue1wfFieViLaxwf727gCnXutXPiAq05CqP4B0BryTT/FVmWZoL2MxI21mByCe9atv4+hiunjWRCgj3Ft3cn/8AXVNuUbSGu8T1HRvD9v56tcOXjI+70rr7TTtKhwUto847jIFeJw/EYwIf9JUo3GSckcVYh+J1rtOHKso67uvvThGMNkRKTe57xF9mUgxlS3pjgVOJoduCVB9OK8Og+JcdwcLMjn1DHANaEPxBeUZeQewXkmupVYoxep7CJ4FPQE+w61IXibIbaVx0PavHoviTHvKick5wd3Y+lXIvH6hzvkXJOAAd3HvWirRDlPVo2gGdoVDjOO5FLJNFEpJAwOScZry5/H0POZPmzwSMZFRy+PYyMB9yngjeBQ6sS4rVGH8a7Q3ax3KcMrBsd8Z/+vXlO3jeicnIPOK9D8TawupoJHlVowQoVm6CvOprwwXM6xoskDEjO7pX5/meBjVr+0XU/buHsxhRwqpSexHHu/uFiD35AFWkgWVg2WXHHy9PxpFiVuRMcHgoK1bGMPhSVBXrjgEVwUctTlqj28ZntGjD3GaPhvRDNeQlxvyQQWHHWvoPwZposrJR8pLZYkdK8g0KeCIhwR8i4wp6V6Po3ihEhCgkBQFX39q+zy/DQoH5BnOZVMdLV6HdSxLIMdR71mS2u3PAH0qgvieIgHeEOMkE0N4ht5FPz5cEfSvorxPlGWkT2qRYwevU1k/23GrZPTrkdKfHrkMjDDjg9SMCs+ZGZuLaKPel+z8ng46VUXVowASRj1zyaeNYjI+Qk/XgVpdMCwtovpx+dOWwjb+ECqy6n5nC7Sfc083oZguc8ZOOlVoNEVzpwZyI2AHTBGcVmXdtKQVySo44XmtxZoyRlwD2qQzRdC4J9sVLimXc4661aSztmj3MCQQCvUVzNzqEUUfLc5GT15r0u+sLO9B8yNWB43DrXHeIPBltcxOIlZEJ6qfmBrlqU2dtCpFP3hmj6zara7gcseDu7Ulz4oCK8eAHHRjXAXdrf6VcFHeQqOQwyAeans7+O6cx3AO48AgcCsE7aHTK26OosdfmvJcLGrKGxkE81oahdzPGUVSE6k461e8NaXYw2iPbbfmzlsZbOO9WdSgQMFUcEYNEqdzH2mpzVjO6XI25BIxxXV6bYiY7iCSDnJ/lWZaWEa3CqAMscE4yRXaaZbrFGTtA7cdPrXRhqfKc1apzE9pAIoRwc/yqXHOak4C00mvQRxNakbxhhVZ7IPxtBA5GeavDn60vl9Dik0XFuJ534+8Jpf2LbIgXDCQfLwcVyvhnVY0lezm/dEHaFcd69puIVnQqwGD1rgPF3gFbvN1agrOnOF4LD0r47O8peKj7al8S6dz6jL8wSXsamwzUNGtdRsp4vJjdJVKsDgqa8N+IPwDF6hvNLt40lQf6pflAx6V6JFqmo+HZPLmDkE5Kscg10tj4nsb9FjldUkfoAcjpXz+T53iMmre77r6p7M1zPKKeYUrSXMu58bXfhm9spXiu4mhKDAYLwPb9KqW+hvK3mLHJdyjJWMrkGvtDVPBeka8wae0jc4wGA61Bpfw20TTbjzItOjBAxuPJr9gh4gYdUryi+bsfldXgyu6mklyng3gj4O6xrJikvLdLa0IDFn4OCegFfRPhzwdZeHbKO1towkY5YKOp9at3mo2OmR7TIoZBxGpGR7VxmsfEWdnaC0Cqmcbgec+1flHEPEmJzl8kvdh0S6+p+jZHw3TwS5kry7s7XV9WtNLiLtPGnYKSK8znN9491RIolkSzDnJAILDP9KsaN4U1LxZerIQUhZstI3cZ5r2Tw94WtdAtxHHEOAAC3f3rgyXIPay9tWjZH0+Kx9HL48sHzT/Ib4T8NQ+H9MigjjAIA56noOf0rckjGDwOlPVeM9MDFNbv71+p04Rpx5YrQ/PqtadabnN6syr6IADIyT0PpUMSHJAOT1q7eR7ucdKzwxUkqcelZzIiXI49xBJyRzio75tkB2qSRyBTWmZImPQ4J47Gso+IVWbypV2EjgnJzWLsaISPW/LcBowCDy2auyXqSAbVwGwQfUVW+wx3ZMojDEnJY9/ep2sS0YJ4PQDpzXFWg2jaEjNv9T+ySgbN4xkknoKt6dqcF3t5AGcHvj60l1osdzzJ8xIwFHGKrx6V/ZyHy0GSecGvIlRmdHMjWuHVFIUYPrWBqmviwUfIHOccnnpV+FJ5PlKEDP1rJ1DQUuZi0swQlsD2rnnhKkleI1NdSWy8RG7uEARtrHGMdK6ezlbIHYnv1rAtdKtLG3BQklfmMhYZrT0u7UTMhYEEZFengIypPlmYVbS2NxQT9frTtrdP60RDKg/kalr6dHARfMM8E0gY+manxg8/pQAMdOlUBDuJoLkVPgYxjFMK8HigXUYJWPGMg0pOKdjgDGAKciD0qWrDIxJgH0oEo7dfSnmIVGIRmkJjvNBHSmM4PtTvKX6UjQg9OKCRPMXNRvIF74HvT/JAByarzRAqfYdqCyCe6Azg5x6d6oTgzHJPHpUjQ4x703ZtJzWbRYxY9seByR0ptpJK1wB/yzOcDvU6IMjnjNWYx5f3QM5xnFQ1caZIU2jPeoZ53ixgZz0NWVBxyME03aGYggEZxzTasZvyEtLlpuGXJ746VcA7ZquJI7fjaFz6DmpN4ljO0duoOKl6Fx1F+3QIQu8E9MVOpDAEHI61x2oaHe3d3vV22A5AJxium0+NreELIxYgZJNZxk29TaUUloWWjU57d6ftwo9qI2SQfL/9ehk5471slcyY5QMdarz3KxsASM9eKfJKsKnccfWsC4vFecuucA9fWmQzoYpg4GeCelS1m2MnmKGYbeeB3q8Gz6VSQiX2pOtIHBo3AHqKqwCjj6Uh4IoJHr+FG7PSiwC7s0HHem7gO/NIXANFhMd07UlJuDHg0E4x6U7Ei9DQee1HWilYsADz9afk03BNANSA4HFGR16fSmg5NIRilYBxb15pd/IplFHKh3HDqSO9LnjFNyMdKAcCjlXYLsUgHHrRkMCCAR3FJupcilyrsO40xocjaCPQ0i26DnGDTt1LkVPs49iuZjREnXaKTyY/Q/pTg2RRupeyj2J55HJ9sCkAxz3p3c5HbNNAJ9hX46on1qXcVfpjPFKeg570bcD2owMccnPStVoJgBkjscUoH5mjGCeee2KVRu7YNaaiAHA9qUkemKApPPbPQUmCRxS2Q0JwKCCR1xz1oI/DtQOOMfjU3Bi+uetA6Z6+1JtIye1AHFDGhQMk0Y2kc59aBgfUUYyO+fahq5LYZHPPSgdaT2xyKdjjHcVgGwdc8dKTtmlCn6UAetbBcBye/wBaXHPHT+ZpMYNAPU1T6D6CjgjtSY5J9aBzzigcE8YFKwgAOR6Zob6Zo9e4xSZx+NZjQ7JPbiik9wPxoGD7H0oEGTzgYNGCw9DQT36UDqe9BV7ICO1AGDyM0n/66XnnnrSRIh5NKPrj60Y/OjBZh2FCAPXIpCvvS8nFGCBVMBcZ75o4PGKTOOaUDOT3pAJwfalK9OeKCvIPTPNBB7dTVLcBM44xx60057fT8KXOeg79aXGATnpUajsKq5HPHpTV5zxyD0pccDPfmgDn2prcLC9evWk6Hoc+tKDQTxzV3uCF69qXGR7d6RetLjPtWr0QhO/rQcmlIIGM/hSY9egpaiuIAT1GB2pQoGaC3U9T6U4Hocc9xVRsEhp+Xt7CgAkcdRTsE+tHI6cVQkxOgHGD3o78ClJxkZoAAzSsLcQ88Ui8Eg9KUjkmhQW7A/Spe4xMbeg4pSc96U4AHBzSFW9AKga1E2nBxyaXlQM8mlpPxq7dSegnX2NLnbkg80hBpcAD5hSRIgz1yfelIznH4UmR+fak6HABrORSAHjp9aXjqByaQ8YoOB061BSFB/KkJx2oA3e1LjqP50FNWGHnNNyAcU7v60jjHbPtWT7lBtJPqBUgXIOOtMQZB7dselOUbRwetVEB4U4JIz6UdcAjHbigHPPehQeDx+NbEAUwT09qTbznOCKdnk8YobkVMlcrUQjPtR+GaRcY96cF4pDsKAM5zilA4PNNOTntTqdgDBHWlHrmm9T9KATnpSFYf1/wozg+9Hp+dKOucZqkSOUhvY1z7aWdS1xlclI85JHUjPSt8KR2pNMtw16e3JO7vX0WWQvWimcOJdoMtjw5aCNQE28euTUb+F7M8+UCenIrZxg469qcF461+hcqPn2YS+E7NTnyVyT1HFTweGrOGTeU3kdAxyBWsRilXrRyokiCBEO0YAFfD37e7NcaRa2nOL2RrckDOMjrX3HNxGfU8ivg39vDURp1pYXMieYqXIYAcAKCR/X9K5MS+WB1UY80j47X9nbWbuCNobYX5bmOQKQAOaqt+yp46ZNxSOADnABJI9MV9M/CHx3a6pp0RtH2xEBXQHmN/wD4k4/Q+tepDxBbvcRxLcKJXIBXdwK4oVJM2qRUWfA0/wCyj8TTATJpKxwLJhXaQbiPXaOay9R/Z18fWDCNdHubkDktBEWA/EV+lYmi8z5ZY3cAcBs1Y+0iO32gqpbrgcV0c7OZpH5et8GPG8Eu5vDt3MFHPlqaz7/4e+MLJTJdeGL+K3XoY4Sw+tfqFeXVoC8MsaFnUDIGCfxqgNTtzcENAhRRgIVGRRzsTsfmFH4O8RXEYLaDqAVvuEQnJrH1DwrrelXIXUNEu4JwNwWWNgcdjiv1SvLawksnlSKJHzlSuM59MVjNb2UZMr2MLuy/NLJECwq1OQuVH5imwu7dvMkguEU4O2SEgd6ZMJmQiO1lwerBTya/TKPQNCu1BOn207k5IlizgfjTYfhx4U1NXNxpVmzscmJYwoIpqbWrFyn5mtOiKnmo+QQCHB5NSR3pbzCNqK5BBPQe1fo5dfBHwJqGYrjRbSIZyEKryKyB+zR8PjJtk0KKVA24B2PH61LqLsNRPz6kmdDEkcoLMSXKnp7fzpv2z93tU8A5LEe9feurfsp/DzULd3i0xrKQsMPEzAAenWsl/wBkTwXHAZIXvUlPCsSpUH3GKPaIhqzPht7xSDhjIjfwjgZqR7uRsbypAGAc5P0r7TuP2P8AwlKzM+o3Tf3kAAUnHsP85qm37GPhZ7ad43uAzRkRJu5zjgmrVVbDcX0PjyGWVYCUclicEdOKkS/n05kdXYrnDZP5f1r6kf8AYkimQCPVCjngqG2jNZGo/sQXTLJHba40ToMgTLuQn6jn1rTmizOzPm838sshGwBpMjI71YjvJEiEZyQDnFe9v+xZ4gCSOl2s0iL8sEb4z9D/ACrOb9k/xLBYxtbRIZ8/NDOxyfqaXNEIwbPCmYyO5Ryjdf3fAFTtfahGi+Wy9skjr+Fep3f7K/xBt2cxWEKhjnYXAwaq3H7OXxHt4jPPoQdU6+VOjM49QoOad4sq3Y84GoSAO8kuHIw2DgGmLdMXVlLAqNwYniuhk+DfjKFmkGjTlHbAVom3A/T8abJ8L/FsA+bRLsuONyQMV/PFKyWpDuZR8R30BBgv7iB8Y3oxAHToPxNOi8QajZyAHUppgwyQzZDH1qSXwN4lEZ83RL7IyWbyGC4qrF4R1FJmWS0njnK5U7CSfb+dLljINTQg8TahbLdeTIbdLhNshiJGadbeLNV014pra+ljAGBtGc+2O9ZM2kanaiUvZTxCLBbepG7/AD/WqwedBzHInAwoU5IqOVD5mddH8Q9Wf5jqNwUzkDdtH0x+VNj8d6kzo9zdOURjIoVdzZ44rlJH3S5MUoJH3FX9aXzJRGW8p145LLiqUIsfN1PQoPjP4isfIMGrTm33Em0+XJGOuaZF8Z9Yt5D9nnl3SNkt5zEr/TvXm3mxpco+9fcYoFz8pCyogySPXHNT7KF9ULmkeoP8WtVkCmeea9kRgyiVsrx0P86sH4167HcC6nKXQJAMZkyv+ea8oE7eWpSQcA5YUxQrESs5Azg44JqlRhvYXMz3Ww/aG1CJR5doi4ziBifLJPr+VX7L9pbVJZljazjgmY7S6thQK8Ch3xpKVBZDyu/mnmdyB5gymQCy9RQ6MS41JRPomz/aV1LTW8k3DXKjOYzHwfbP41cH7U14t3HJJE9tbMNpjjwxUd2z/nvXzZva33MxJDHAbtimlXzI5nKEnAVTgYqVQXQvnZ9ZL+0xb6e0D72eOY5WYL06csv+e9bFh+1JDe3yRyXAskBw10inaeK+OpLm7e3CrKd6DLADBI/zmqYfeATPI7Z4Q8DNZ/Vo9xe1PuVP2l7GNmto7u2nz92WRtoJ561pN+0LpawRNBcpBe9Cokwjn2avhIJhPMkUhBwWU5qz+8hRNkpAIyoP+eKiWHXcarW3R962f7Q2lNbLLdX0ksqHBSPBZKur8f8Aw86gvqPlFhuK3ERViPXNfn6uq36qV3jaxx8vSnDXbvcXu5GlZRkE+g6Cp9h5miq9j7+b41aDdwxu1ygikbbG/ABP+SKh/wCFh2sciCWdGgzgNE245z6V8HDxbLKB5dtGgIH71mJNWY/Feq28geCXyWAAJViM1jLCX3O2njpU1yn3rD8RLG9ZhbXaQKgyd7AN9amT4h6RZOq3mtruwD5YIJb3r4JbxvfxSyMHMMksZR51bBIz0/SrVj46v7a0K+f5kuflaVMtkVCwlthzxsp6H6JaT8UdPZFFhcRXEagEyM4BGc8Y71vWPxNMTuqyNNFt3Nn5dh9c1+adh8RNTR/NVFEqtuJGckjvitSf40+K7h0iOoyvAxG5CxUBf8itfYTT0MfaQlufpKnxWVixhAcDG4FwNvvzV2L4lyjCvNEnPMZcZr849O+OF/EBaS2sJtmbf9oGS2ffnnvWjafHW7t7kxWtsHuVbInkYtkdwP04pclZEOVN7H6LJ8Q/LhMkrmTc3yqDkilPxEzH5hdfLByV3AGvz3f9ojxDY20yNqIig2sVMcK+YX4+X2qS0/aaks7REm0mWWYAASvPuB/2j+tJxrENwP0NtviSjyrsI6AgK+7vW5a+PQwzLMNjDK4ya/Oz/ho+6t/9NsJ4IAzeQiSKS3Tk/wCFb1r+1bs2RRhiBGNwKk5buaIuqtyHyPY++R8QRjhnGOC23AAqdfiQUQBmOPVRkmvgo/tVeUqW85aVWIKtbElvy6VrN+019iZJfPVIGAAE5BcN/uj6VtGcwSR92wePMxBw5EZOAZDg59KkPxHiiA3Soo5wSCQa+G4/2l9EOJzdz3dwRuaPBYJ7D6f1rXtv2l7Ge3V5LjJxkoVw6D1xWvPJFpJn2hH8Qo3G5XGz1Udanfx3CQpDl8joBnHrXx/b/tHaLISJrqIbEHzsflY/41cX9oHRbfymW6nRXfDsy7UGe4Pp/wDWqHWaZfL2PqO/1W2v4yGAUEcK/Jz/AErjL1havI8bjjqRXjlp8W4ZLiSW3vbVrN2ws7yAs3HUj8/yqwnxYtJraR1uI5kRtzSqcCsZSb1NLuOjPYtD8Z3enTF3YEgbRuPG319jXQt8Q5JVEbDIJ+Qgjn2r5+l+JNjPAsomUQEgeYrjr9KWPx5D532aB23MN24HcuPWpjUfczk77H0rofidWvArlcYBBY8hvSuxTxXAoAJZVABJHQe9fLGh+OLa6x/xM0d1OCqths+n1rpoPiJG8ZlivRd7WMflqQTuHqa6YVuVGGrZ9Fp4mhKghiVPIJPap4dfhm4Ri5AyeQMD1r50X4lOxKxQyb1XJLnaoq9bfEYTTCIu0cu0EgdGPsa1+soSifQK63Ge4LfyqRddhJwHOe9eEDx4VCK8roZG2gtxk46D8v0NQp8TJBCWR18tZDE2ThgR/wDroWIuyuRo9/Gro2MN7c8U19Sjc8HkcZ7V4hF4+EmFE6yPt3EBjgCpT8RDEQCfLGfvMxIq3WViopnoPiiC0vIH3Y38gFeDXjmtpLpl2fs+VKnBPQkVuyeP/tRwQXBGd4Bx1/z+dYGr6gl4zs2ME5ABFfJZtgaeKXMlqfXZVjHSfLJ6E1n8S9RsE2GAyjABdWxn8DTpPiXqlyfmdkXHCqcD6Z/z0riftb73JA254G7irLzxDZmRUjI5YdjXyEctqQesmz7JPDS15UbLXlxrF6gII53My9/c16H4M8AxTrFdXkhLbh+7AI2j0/lXnuiX8OnshEiSgEEt0JFenaP4pjQjDERkZBxyOK+ly7LKUZe0qLU+czPMHBezoux6hp1hb6bCIoQABwfU1oBlI4Iz6GvP08YiU5V1Ugg/X/OKtHxcpHQk46qeM19vCpGCsj4Kbcnds7XdgHuKblScZyfSuO/4S4Aj5iT7dqefFsfrn02nFaqrExsdRcAAdR1xisdiFkPfmsq48ULjCnAxkknJrLn8XR28mJBk9T64qJTTLimdDealFaHEp2KRn1zVKNrPUpwQgL9VPrjNY1x4j03UIcSyYHZRkEUlnfaf5iAXYiccgdK5+bXc2todjalI0wmAAMYHQVFc6hHBGxYEgDOR1FZsOqWcg3LOMDqR0pZb+0WIu7oU6EnH5VLfMJaEC+K45JQqxsR2c9DTbzX5I2AWMHPIBPNVZNTsAriNQnPBxwTVGaZLtg+9RgYxnFYKLvuDl1KWv/ES70kIiGKNyMkY52+tcdD44n1zU1iuJNuSQAueuOv8q3NU8KaVfzmW8neQEglFbGfyqPT9J8P6PcGW2gRG24IznNVJMSbuX1kkgtisUjl8YAB4PtU/hrWbpL2NQGYltpZgcEU631C1mbbGoAAwDjAPtWzpzRiVNqAAHLEdTWcKNpKSZ0Od1Y9As5BJCnsMGppJAh6flWbp91GUKg5OeOeKuSsrAcj869uMtDhasTxSeYD25xzT8etQWzbAwNT70+n41aZOoAYz3pN1LvUng5NGBg84p3GNyacDxSFQBkGlGAOtGgtgpG+6aUDPIOaQ+340aEjR9KWgqTSYx0GaVgEfp16VTkfHWrLjJ9OKoywyMDjJPakykUpiQ5x0zTkg8wjnFJcI0cYBBz6DvVe2vDE/XI6EHtWewXsacNusSgYyc9TUw+g/Cmo6SLgMDnnAxmopcwjOSAeOO9LzKuOu7gQoDk89Kp2lwfMByCO4NZ97qCSzMGlGE+XHYGsO61NreUPG5PPAFZTqcoJXO8VFnAJwQPQ1KdsCjA46AAVwFj4xm01SWTeC2cGtiy8dWt+cSgxYP1FZKrGRooM6O2n+0M3GADxmppY0KkE4HTis9tStI1z58YyMgq2RVmCZJ4hhg3PPNWpLYbJ4mSBSVyT1I70yK+eRyNqgdiKjWaJWwXGc9M1Y8pYxkD3z61tHUh3KmqTZj2d2/wAmqdnbKXBZdwHI44z61FLN9ouGwckcZPatSyg24OSKq12QTxW6qgwME8k96mWMDjPFLgdO1HTFa2AQw5HWmmH3wKlU0jYzTsBGIcdCaNjfU+1PyKF6H1p2Aj2P6ZoMbDnr7VKBzSkjPSlYCDa3UcfSj5vx9DVgHjpSjrRYCuGcUb2XtmpsfN0pcCiwEInbPIxSmYjtUm0AdOtBQE+gpWAhE+Og5pfNPfp6U8xqO3NN8sA+posAGYdgQfejzF45pRGM9aPJU/QUWFcTeB3zQZBxz70pt1xx19+1NMAJ/rTsMfvUkcinZU9wKiMPpjmhrfcD83NTYCTI7MKMge4qLydoGDnPoKApXjNFgJQRk4FLv9qgKk57j1pwR8dR+VKwHMYPPOR6UAikIwepJ6UAZ9jX4un0Pr9h31B4pTzwOB7Un6mlHSqQmOVcg80EYHX2pABSk5PpWrdkKwmSBwaXacZJ5NIfvEdaQjjPpU20uNKw7JIz1NIcnmgDk4pRnGMYpAxgXP0pwH5Ui4JP8qXHIwcYNAg9qXb6HFHf1pcDORQLcaRg/wBaXHvzSDj/AApO5OcVlsMWnbeOaQe/H0o6+w9a2QkKOKTB3HjjtjvQflGOvvQV5zz+FCQxcEHpxS9D60gbaCMZpw57jPpV2Ab656dqQr6g5peQPfPakOe+azcQDGex5/KjuO1GCpznigggdOtS4gH9KB296TvjGaAMHOfoBSGlcXjn0pB34waB1PHNHf0FL0EKAM+9IfrS8Aj9c01juz7mqtYAB6ZPNPByR65pn4cD1704Hk5HNIA6Zwc0pGPrik78DB9qXJwfXNJAGSOvJpCdx4zSjkg9KTG1iAcg/pTAAOaUjGB19aQY4H60Y560D2EAxn60v+cUp5O3070AcU7CFIxg44pMAn+VABA9KUdavl6gGMdelKeO1GPyo6HkZ5rTdA9ROh65oJyfal/izjv3pCv5+lQADrjGDS5Hb86FTnknPtTlGARn86tIliUYxjNB5pSeeetWAxl4pwPvmjg+hoz2AoTSC1w/lSKMZx3pcZ7mgis33EwBIPA56UH0OeRSjHrzTccj9KYkGMdOaCM0c5OD7mlxikh9RACB2FIQXxk47c0FSe9BAyPrUjFYjcRjH8qT6dKUkYz2pFAx04pMA+pzSZyKcOppDwOnFZjTsIMg9gOmKa3HPenc454phXIHNJl6Cg9KQ/lQBimnk4xWTGPB2jrQDk4x70AccjNBOBjGAapFIVef508D0pgGP5U8ewrSKEx5PGaaRn2oA570cDmmybCfxUqnB68UY70oBIoYxVz/AJFOA2jnrSYyPQ0vVuTSEwwPpTgPl6YzSe5454NB75pqzJAAmnD1pgJ7cU4DK/WritbiY7pirunJ85bHQ8VQU54x0rVsBhCe/wDKvqsnV6p5uL0iXf4jRSD6UuM190eEL296QAjrRS9eBQBHcnbbSHuBxXwP+3LafbfDd6xDOVIRQOSp3ZDfnivvXUW22r84yDXy58cbW3vdN1eGeMGO4haJwwB49f1rzsWrxOqg7SPzJsfEWr+HWH2OWSyfI2tEcY44/lXW2nxD8URHz4rtp70qGaSVc/ia9otv2d7PVLdDE62gxuLRg7icHmuatfhqtjcPGLkzlWMW0rhWxx/T9a5ISVjqmtdzl7H4p+MrZfMs57e5kkADq67R3ziue8S/HfxxoiSXEuoKRglFOFUHivW4/heskZVbb7I+eZV7Y9PzP6V5H8f/AASPDPhWK5lxNLczmKNmGCFxXRCPMzjktDh4v2rPGu2T/iaPBJnACqDx7Zq7aftbeMbcoReJKFHWRQDmvD2tQQACA6HBwKYYCmS4BHYetdvso9jnbPoKH9snxQn7qYRzqCSHVcMc/Sk/4a916eIQzu6RBtwEQ+Y/7x714AIiUygCMpyOKYY3zyQRnJI6g0/ZxFzXPoeP9rPUISnk3E4H8SyqMD6V0Fl+13eOIgRHLyAZGJBHvxXyz5ZbjGTjPPU00QlXOCUGM5BxSdKLKU2j7Ju/2udHnlX7NbSL8+ZJZ2w31H6/pUx/av0LIkt7lxOGyASRjH14NfF4jxt2jIzgg0kkYUsCB/hWXsImimz7nsf2udFmB3XM6TyZG0ruA960I/2qdGDukWoy3AVcsJI1VCfQH2/qK+Cj8gXHG0dRxn2pUkljAYuwB6DtQ6C6ENtn6C2X7VPhpy0RkABOSzZAHHtWyn7SPh+OzLxTW8qt8qnzgpHvX5wJcTJykZAPp0Ip8VzPDMsi7SwIO1uQDQqC7jvY/SnTfjvoesSTfZb2CWWIf6tnC8ev6Gpz8bfDkdwqXeqxm5C7TDGQRn61+a0mrXu5l37QOoTjNOTVbiPaEZiM8ndg0/Y26mfMfp3B8XfDQlRDqeZ9obEZyoHua1V+JOlXcIuFuVkiI48iUEk1+XMXinUrXeIZztPB9TUtt4x1Wzx5F7JCSckRsVFP2bGpH6ezfETT5GC5kLLztB3YFS6d4os70vLHlZoiMxlvnA7f1/KvzV074veKtHhkjsdRe3Rj+8b7zN17nnufzp0Pxl8UW6gRajPE4OWdHIZ/Ymp9lIpNH6ZjXLUSSLJcxwPjB3lc81LHqtjHB5b3cCDHI4wRX5sWPx98T6bBIsciSLI5eRpCS7H1zWjaftBau8Ba5QM+cgrIQTUulILp7n6LTXengQwtJCUkPCKowR/k1ENP0q5kDC0tTKg+VggBAzXwJF+09r8cSRRJHDGDkL3/ADq9H+1j4js0Z4pVEcx2NEBkj/Oaj2UgvHoz7qbw7oNzCyTaVaShskmSENn/ADmqR+HnhS6aMHQrElTgEwrkV8XWf7V19cAJeJOrggRxQvhW+ta3/DXFzaO8U2nK6q2WPnFQx9fehUpXJPq6X4ReDReZj0K3Eg+ZlUAAe9Zt78BvBerXTzS6QScACOJtqLjoMV87237YkMiqlrbNYSvy0zZIHtXQ6d+2TpMhxqv2iJ0BCyWS7i3oSP501CUdStD1CX9mbwDdMXk0RWAyAgYqR79eelZk/wCyZ4BkLeVaNASpIOSQv5n/ADiuGtP2wNJKk+a8kbEkrIpEg/LitfTf2uNIumitGZfMdsh5FwqjHc/nVWluToaV5+xv4QRIzHPcDjLEnJP0Has3UP2KfD1xGJLHWbm1Oc7JVVgB6gDHNbcf7R+nXUbut3brDHjZHHIGd8Z9ema1P+GhdEdVNvfwecE8x4pDgqPQHpkc0rtDtc8yvP2NLHzNlvrVxdt1H2hPKXH4VmTfsW3sYfytX4JyFRSV+ma9j07446dqUyR+cmXyfOmwqKMdWbpWrcfGCwsxFLLe2slsy7s2zeYCB7ikpNDaTPnl/wBjDVPtIDaoIUUBizDI6elZerfsg+M7IxPY3lnqqux2hMqVHYsCB6+p6V9MQfGDQZHHnThUPzxlmBYg1bT4u+GhIN1w8Ck4WVvuknPp9DT55C5UfKS/spfEuSVhLpkMHbKyqQ3HqO1Urj9lT4hWkiqNPtp5GGSI5QVHt+tfZzfEPS4UVvtReCQbll3gIBV7T9fsdXP2u2vYvl+Taz4J98UOq0JRXU+Erv8AZ68eWCSrc6WMY5ETbzjPtVe++DfjaKNLo6NN5RUKFAIbgenWvv8AXxPZLKIhLA5Bwz7gaYPEGj3l3mPULd5U9OVB9Kj2jY+VH513fgbxFp1u73OjXiFDz5ULNkflWBc6Rqkb7Rp8sYkGAJVIb9a/UBNZgtGJ/dsxBcbFXDD2P5Vm302ma/5KX1tZXM+8GNXjDEen5Z/U0vasqMD8z7rRdVjSNW0u4jKjkiM4Ip8005z5ttJE5HChSM1+l/8AwimizK0Mum27u2CWdQSRz/8AXrLu/h/4VZWjGh2h38F1UA01V7k8up+cUlnfS2hl+yyGzUhpJSpAFOaWK4/ewttKnqx6cV+g0/wc8GSgF9CWfa2QkrZXI9qjn+AngXWRHLcaFFZlQcxwKFV+Ryfy/U1oqkRNdj89W1Dy5GIAYd1DYB9/apLeRpI3ZSo77SeK+9bj9mXwJOpW1sltm35IdtwK+g9KzpP2TvAcgSR47lJgc4jbCda0U4gkz4ehZchN+V6sqc1aW6NgoeJhkfdY/eFfZ1z+yd4RlLCK5mgLnkqgyBj/APXWNqP7F3h7Udn2LV54Z0Ay0uCjfh+dLnixq6PkJLsXCMZW3sWJYseale+SUgLFxkAtnivqKT9iPTg7h9UkEuD80QAUH6VmXH7E9zAqfZNWDrnBEi8E+uBTU4ktXPm3ftnO0hj90DqBT5JJYYyschJxgqDgn1r6Bl/Yq1mVJc6vaxyrkxhFIVvbPaslv2PfGNx5yQpBNJAQHzLswMfwkj5unakpRJszxQ6i0EaKEKNwcpUYmklkZvNaSdz+8YnAFezv+yP40SIyRhHdQSIS3LHjgVz99+zb470q2E8mkOS7+X5BYFgTzn9KvmiOzPPTcPJcCOMyq2Nu9eMj0qWOURQmWV3JB4+bkV2U/wACfiDprILjw9cW5Yb1fbuG0564rPk+DPjFxLKbBpNueAc020VFSObe6mmXzWlaRCRmMtzmrT6ncXEpe5nklATaqsTgD0qxN8PPFNrtFxoGo/ONy+VAxB/Si58IeK4bbM3hrU4oumWhZf6Vm0mVdoq2+uahDOslrP5ZRhlS2QQO2Kut4y1ae+Ms10UgIAaCDIXtWLLpWqWQBm0u9jzx80ROajO4FEFpcRDPJdCBSlFDuzqo/iVqNn8tqPIjJ3FUJAB9f5VpaZ8T9d0m6muoboPdvF5YwflI9MVwotpivMW8AZ3lcA80RReVBkb1fORn+VQqcG9SXJ2O/j+NWsqsDvGUuI/vSMxBL/3v1rVt/jd4jhicrqB8hoy3lRkKS3rmvKRLvJizvGckEcA0JLECEJyDksQvSh0oMjmZ69F8ctXe0RTf3bxbQSsjZBetXSf2hvECwmEXC2qKMLJ99s14p9rhULFG3OcgkYINMQMZCFZjk5JHFZqjFFKpI+hf+GgNTiKb70TucbZWl5HufStUftMQ6eTD/aC3s5XJQrlA3sa+ZgrJKPlR4uyhuc+9SwyQxyZdAirywxwKccOtzVVZPQ+lG/ae1GNDsgQptBZlfaQcj+Hv3rUtP2p7mG5tmAW704qTI2P3yNz07dSP1r5Ya8M0bSFgC5ABY/w0xbh7dnETtCQPlKnINavDofOz69079qezulSKaWeebookTYSc9eK29O/aHtb8y/ap4raAPtEhJPTuf8+tfFqX8t6qmZsygYDdzTZybmYG7nZIsD92AeTisZ4RS6nTDEuB9tf8NBeGLUpHBdNcO7EM8aYU/wCeami+PVjPGQIY9gOAJZcNj1r4bkTMiR200iIwwQGK1MviKe1YJDGuxBtdwCc1l/Z0GbrMKiPvjTPjjpJJUbZZFAyI2yAPc9q3bf436fHLbRQXchubhgkVvyQT6ZFfnda65qkTLI1y8EtwdsaxDAIHc/nV+28T3f2RoVluCxbBw+M+p/WhYPlVkznqYnn1kfobB8ag955b6qjspIBtgJFBHUFhx6/lW8vxc0+SQ7dUCuRnBfGfwr81Idf1GyhY2N/cwxbdjIjbR3pp8X6k8USJOxSNsh25YGo+qzT0Zz88Wfptb/GOx25iuQQvLSSS4A6880+1+MthdzpHHqbuxGciMhcf73SvzPXxxq7M5mnadETAEh4A5/xrc0j4uarp2jw6aVkayLFozuIZAc8D/ZH9av2M4heJ+ka/EeOdGaEtdgD5gGwR1pB45hQoRKxLHAVjk1+edn8ZNVVZLUySQS2sYKnzSBIue59elSD44ataSJLBezmRclldgSpz2pOlUNU47n3xFr0l1JLt1AFM5CkgED0oGq3UISaKU7lbIO7IPv8A59a+FLf9o7W5okF1ZedLni4jYox6da0LH9orWBITLcqRnAjiyzD8aydCZopRZ9xL4p1EOGdySxz82QufXitA6/cgebcXLKR0jVvl/Kvi2D9oe8REku9SkiGdpEY3tj0I7VoQ/tE21oHeSYb8gq0jZOOev6frU+ykiJWZ9bHVb15Fdrh2k4ADkYA56Cr8GoXzMDLO0oP8JOCPevkuH9rzSLiy8ieK7lvCciQoEXFaQ/aht4FieNcynhoTLuJGOx/L86bpyRmfVcbecfvOD1OCeakjRomDo23nAAIyK+Z9H/aj03XvMk84aQIvl8ppAWk45/z71q2/x6s2lEkF/HGGwCZXyQPUUlF31I5rn03ZXOIo8sC/r0rbttYAZVYgjGSy8Yr5ls/2gtOcJAcStgfvDKAW68gVowfH/TxHmOSSSVDzG4CY9605nHc1SZ9VWviVYoiBKoHXLHBNWl8VrGqMzAlhkYPFfMdt8cdNuiHa7IG0tucDAFWovjTo04Hl3pnkHRGzgj2qvbNbD5T6eh8WxsQp3KwHUcirCeLE9QR2APJr5m0f416TrVvM0N7kxPtcKpDA/wCQfyrYX4lxlVEUxhcnpIMEj1q1iGTyo+hU8Uq3RwuDnBHFTDxSqqMkMc8legr5+PxKs7aFGnu1MjDO3cMZpbP4jLqN4gjaV+ihUGFx9fxFP6wyeQ+gl8SJn74I9qsLr6lQeMZ9ea8LHjONfMC3UZdTgxbxuHufy/Slh8ZF5gpuiz4JAAyoHpmtVXE43PdF1+IkAMWPcYxUya1G5wpAyMnPavDbbxwkqBmuGVyeAQACP8/0q5/wm25SXnd1XjCDOKr6wHIe0DVo+fn47in/ANrxkDlgPXFeMQeNLeTCrOxPozEGryeMpCCEuNyAYK4yKtYgnkPWxfRkffB780v2uI9GUH3NeSr41QctNvYdQTgCpU8ZW0jAR3Ku+Puo2c+1V7dBY9V8+IdWB96hltYJxyAe+R1FebL4224LSBAeAAckj1qwvjSNOfPAB5z2Jpe2iwaO3kgW0O5CQM8jOaxtb1eeBNiAAA5z6nmsE+MUzu82POeQW5qC98SxXiYYoTnIJOKHUVtCbEE13HLEy7/m5JBPWsUXVxBOyoSw7bueMVDqEwkBKEbSTytY/wDbUlu2FG/aepNcFTU1gbc+urJuglh2FT1HIJrb0G2U2zO+BvIJOORXDLr8F3MUmiEDZzv6gmu00/xPpaxpEXaMkAbSuD0rGK1u2b9DUNmoY/NkdsdKuCV/se0MwcHaCG5x61Th1C0l5WQFfU8CpGmgBLGUBAMkg54rVLW6Am0W0l+3iR5y6LnAJJya6+W9PkrGjYwOcda89HiSOCUfZmGD8uW4yPWtO210Fs7z15z0rppy5dDGSudVbRgyA7cnPPvW5Cmxa5O1123cBlkG4HB4wPpW1DrkAjD+YpB67jgn3rtjJGexr8HtScgj0qjHq0UoyCB3+bvUo1OHjJ59uRWqkhFonNJnNVheQ/3sj1p32yH++Kq6FYnpV61EJ0YZByPUUvnx9zii6CxIcjvmkJyfakE0XrSl1x15ouh2FGe1O/HNNDKO9HmJg89OtFwFI96P1o3A/jS5X1waLgN5z6UpPSnfL0zkUfKO/NFwGdjxSVIVBprKAAAMepouA3GKKXn86bjHUYpisGffA9KWk/DNLQMTqKXOKOtIBinoAEgUZ4PFIR36GkIxRoAUmPelHWlwaYHK9M0vbrmkI9BSrxX4j1Pr/MXHSjrxjFAB9OPT0pQcfWmTewD8wOaVfm5PApDkdMDPrT84UYNaR0C9xBx9KQjAFKPzzzS9Gzjine4XEzgdcUg796UYJIxjvmg/XBFVbQLiYzzjBHSl49MGgfyo53dKlbgLnbSeueD2FLz6UYPamldAJggHijAFKc9qTHtyKyaswD07+1KOOxHtSD/61O9eMitEuoAACQe39aQZJ68UdcY59qMYNGgATgAYo4zmlAzSEZFUgF6cjimnnqaB17/SgjknrUyHYDyfr3oIPOf1oyfSlOTUlCAZP4UhABHHTvS4wOtKCcdM0ctwEK8k9fpRj1GKBwPTNBOBxVJWAbt69cU7GQKUg59qM4xzQ1Ymw3b0PtS/Tk0uM0g4zxio5LiFYDIx+lGADjnGKNpYYzxSL/DStZ6jsA4zQR3pScHvjPP0puMMeOOxoaTYg60oJUdMmg8Gkxjuc0WAeT74HtSKRjkYxSAc46UHg0lcB59Mdabz6cUpH5UDn+dbbhsA4PI4p2fb86B054pOnvV2sLcXGeaKO3HFHB9eKHYjcXGD1pMc9OtFOBJprUOggGaQ/MSOTTh90jvmm4OPTNJsLjMc4p4OPY0g4Y0oHIpJW1LvoKQfy5pvUcU7k55pCCO2aLXJQm304oIyOtHfoacoyMY/Gly3BiUdB1+n0pccdOfWjAFFhXEo28noR70ZwelLnAwRRuGwwKPfOe9O5xgUmRnOOaXGenWl6D9RD+WKRfvGlK+pzRzjAHFDh1LEI49aaF9RT8fNmkPTP5ioatqC1GFc8470UUvHBqLdR7C7SAMnJpACetLnPAzz607APQ59KpJBsIATShc85o9jR1Hp7UbDuL6c0A8dKQ8kcdOKUfTND3GCj5h35p2M9T8opo474FPx78EUl2ExQ2XHQCj04pBgnJ4PrSg9qHoJti0H7oPX3pPXv2zSjG0j3zREmwuOPwpegFNHH09aXPBzWi7AxepHua2LJcJgdSKyFwMZGRmtm3+VcjgGvsskp6tnkYyWiJ6XGQOaTGQDR07V9ieOxRwaB+VC9aX09aAKWrvstJCTxjn2FfMXxe0yfVpJYIyEeQAK7MMEZ6n/AD6V9Ma2R9ldT0YYrxbUrBL3VXkKBlEmWB74/wD1CuGur6GkHyu55ve2UmleEIVZFinTALgdD/8AX/rXkMs8GoyvNHGySF2JZlwCc/8A1q+hfHGnrfWi2+3IY5I7ZHSvKL3wwWvo4zGxTOGC8ggVjGk7mjn3MDTUuL95Et4RP5ajIVsc5/8ArV4b+1ejzeFyLm1a2a1YRlSCT8xyCv5H9a+v7DwXJHbxvCiIXJJ8oAEZFfOn7aXh6K18OG1QySXTxoTkgk7TnH867KdOzOaVSyPgxEVEfAX0DEcniovI6hgGHXitm10N7u2leAdPmZCMkev9KZDYIy4ZGDdOO9dfKedOuo7mOLY4LFsDtio5LdowcDIx19q3l0VZYmVGckDIGOtRro6CBmeR8gcqw6UchksVEwnQoyY4Y8A57U1oGdz0KE8A88Vt2+kCRMqCTgghhwKG0tGQqMrgcnHOarkuafWI3MRrfawUjBPPy08Wv7ssfmByMd61Bo1wsispD8Zx600WyqAHDKCegpcljT6yujMtIwDhlB4A5FOMJLAEYz0xyK0WsYpH+Ytn0A4NOOmSAHI2oBkZpKFw+sJszTFs+fBJXvu4FQvauRuBDlj24xWnNamSQoqjAHALdffFOgs2OQT5QHbGM1KgX7ZWuZUVowBdxkZwB1zThavkeYm1egxwTWqunAAsGP8AunpSpaGSYZ6Y/iOOapwZl9YRk/ZDHnB3E8AEc1FtO08AnODmtjyPJkAORg5II7U1bFX80qdpLZ2sOe9LkHGsuplCE8kg4HQDgGjYzcbQhxnjmtT7Czj7h5GFA70g064WRYzFsb/a4o5DVVlYzhbEY+YEdAF65ojt+oZQSDyK0J7cWzqCnGfv460xo0IfuzHg0covbFB4iTjBAU4BFIqgEbRj0J71o/ZCwUo2So+Y0x7UugYjgHIA60cgKsii8eDuP3icYFNFuGxuy5xwpOBV57cM5J+UgYx3zStbPvCgjpkGjlZSqoosksYIUHaRg7ew9KPKIQhCQO/rVkIynv1yeOtKLd3Bbgd8HqaXKWqie5W8mSRVxIeB6VIA8aDcAfpnNWWtnfZyIo8glc4IHemeSqzfKTsz2qHFj50xjW6jBLlc8g5IpPOdQPvgEkBy3BNOntm4UhmTghgOtCiYp5TfJATu2kc0lEfOmSfb7xtwMjFAANm7ApLbVL62jKR3LxgE4UE4PNIIi5+TBJOcDgGh7ZgN8oCjOMDk03EfMi7D4o1mNiVvGiZTwyk56VMvjTV0yzX7O4PK4yCPpWcsPmuuwcjuRwBUQhdThACxJz7+1Ll8hOaN3TvHmtabeNdW120QcYaHdlDjPbp3rVi+LmtrOZZX88kYxuK/yrigWjcAA4Gfl7Ux43zuzgE5wvak6cXuHMehQfHXxPawvHBdtEGYsQqYBqza/H7xJGpjcQSI4IYbcE15vHCzcYIHqetOFu+DkAgHPFR7KHYfOewWn7QutWcMS295LAqMFMTPgBD1xWxb/tP31q8gtnSNicLMy8j/AOv/APWrwURgyAkFuegpPJUkk9AeoHNR7GL2RSlY+jk/a91KK1WEWgnCnLMZPmc+5q+f2v2XY9tYw27YIALsSK+YEj3uUUDrnPQU9oS5wQMjqAKToxHc+orb9ri8ZGSSREdhkNkg1et/2v7m2whlM8I6CRQCa+UAhRmZB8wGBx0qORGfZjcpHUkdaSoxC59jp+1NZajbQXCzxWFyH5hkUsvUfNu/P866C6/aq094nmuYJVhAwZLeYFSTgdPxr4at4pGlESnIJyR2FWLoGSURgEIoGevNV7NEyk1ofdWh/tS6Vd28sk1/DYIWARbhAS4Pp+X61sf8NJeE1iIk1NDOw+RIVzvPYe3Wvz1MQKkMrFc8fNgUw4iYGIPE2OoOaPZoE7H6Fr+0fYRRYEkDzoPmXzQN1dRpnxv8O3OlJeXF/HAXPAjfOB7/AI5r80IbieOU7JHUkcsG5qyurX8BDR3syFewOBS9lcq5+mVx8Z9CMdsFuYpLYyjMyMCMn+XQ8/SrifFnRYNTYtKyR+XtVs5Gc9c9+tfmVH4k1ZEKC/k2sxYAHAB9auL438QWwUDVJQB2Dd6PZdg5kfp7Y/EDSLxnd73BUfLn7xFWv+E201kWSO8SVC2G5wVFfl3H8RfEMbgrqc578MR69/xq0/xV19GVZZnmkyD5pZgcelT7GW400fqJH4jhIXIky2PmOSpFQ3erae0Jkmjiki3BTvRQw96/OC2/aQ8bQAIuoy7FwQrHPSrj/tM+JZAFvhFd8hvMOc5oVOZpGcVufo9Dqlpcgpb3KSIi52Bc7Kinn0u6h8m9aJwTkowwPqa/OpP2hvEsG28j1GWKWQ5WOJsKMdmHp/8AXrTj/ax8USFULxBWIEgZcKfX+X86HTkilKJ9/RaTot3Ntht7WUYAQbQQo/zilufCWhMwkm023YqANnlAKT618Qx/tZ6rAI4ns7IqmNr2jEdP/wBdXbD9si8+2l7lpLxBnMMw2qPcMO9S4Sa2JUle6PrJvhR4F1K4laXQYGnJ3OiABQfpVfUP2cPAusyrdDRItPlUBd1v8oIHfb07183Wf7XelOzyPJd6e5ycwJuY/ia09L/bFt1vE8xft0BHyqXKOT7gde9ZckkVJqx7PP8AsreArp5ALLcp5YJ8ufp+tYNx+xp4AaWVnuNR8tuUt0dQU/HFcxb/ALWOmKZoNSD27hfMjjjUrlTyB/nr+Nbug/tS6BfqjkywgNh/tGFKL61N5IySTM7/AIYh8IEmQ6xqMZPKowXCn8qqXP7ENiuPsPiFogeGMke4mu5X9pLwdNfGC2uWlOMtM52xj8at2P7Q/hm6nZIb1JCgJYucKB9e9HNIv2a6HlTfsP3bSvbwa3a21rgHzWUsxPpxWdefsS6kiAw3IjkjYgySNuRlz1/lXucfx20W7UgzRRBvuyq2VH41rWfxj0GZTbHUoZpAuTIjqF//AF1XPKPUpQSPmOT9ibxEXLRyrelT3cIoqG4/Yx8VRbVt54fPLZYsxKBcdAa+rYviJoWoQgwarbBw2CVmBHbg1oR+MLCWAuLqFY843GUAE1ftpD5b9D4i1n9lnxtosgkktopYAvzNZvubP0rN/wCGc/HbgSW2n+ejDIDfK1fdUPjXS7UNJdTRNzwQ27I9qlXx9pl4Mwlge+9dpx601WZLifn9ffAv4gWEpSTw1NGWGBIgyp/EVSvfg14w0OFDfaNdfvhgNEu8Y9Djp1/Q1+i8Ou2ssTKZo5UIOCG3H6YqpJ4i0mzldZDiXvGE6+1ae1kRY/N6fwT4gtZMSaXOwQYBKHI9v0NGoaRrWlPbRyaTc20k6bot0bKSD3FfpHBqOj3pCm3g3HqXXgCrsum6U4Qta284QZjLKCV+n6flUudg5OY/MubS9Vt4l8zTrgO5yz7eDVO2sLx452EKAiT5Y5DgjHrX6XP4Q0O4naeaxt/PZuG2gE+1Rar8JvA+vwXH9paLapPIoUzxKEc4Pt/npS9qhOFj8zXvZpI5RPGImcYBHAx9KtgExKIiCqjCk9MV+g83wB8CQwrL/ZaRkHguoOaoaj+zB4H1pt4tmt3ReDAwCt14xQ531JUT4BtrqF5DM7KCvB/CltpWmuY44vILSyYDE9q+71/ZI8CTTJJJYDIGWQkhSfpUN3+yD4Ouo2jtJRpYdskxLnA9OaftUi7Hw5JMDI8auJNhJYqODSLIIkEqgwLICRkc/wCea+0W/Yh8LneYdTuZ5WBAC8DPr7VjXP7C1tJcIZdTneIj7qncRT50xWZ8gRXKquVJJ77vSpXdZVBLiK4HIz0Ir6p1P9g6WaZlsdVltoQuUaSPcwPvjtWRJ+wl4ltsiLULe7BGPNDbc1fPFbsvle582RjzTH5XL5ySwyAOKsq+13OB7Mpzg170/wCxL43iidLKe1ijA+aSaT5ifQYqiP2MPGtmjruglvAu5YlYqD6cmlzx3uQ4ux4dKNhKRgzORksGwTSKGhQbnkDPgZ3cD/Oa9Zn/AGWPiXpzN9o0WBwy4BgmVj/npWfefs3fELRIIJ7jTo57Zn2vHDKDLGP7xFRzq5nZnA2Mi2ZM6zMJIzmNg3IarkviWS+dGu3nkuGYZmZsL+db6/A/xpEXVdCu5gSduYiDt96o3Xwh8Z2SDzNAuJADkiNSxHtUuz1NI8w9Ndu9GkMsFyQ4XMbM+9CfT9aktviHq3+jb7jekuVcr8pDf5IrJPg7xPAjwjw9ey7TkokLHHvVSXw9rmnBPteh3lsRlgsqEZB7/pSUYsfM7nTR+Ptat7cxWN/NZAMVaSBsFxz2qay8ea/aywt/aF3Jxykr5J57/rXEPFqkEYcadLGjchpBjNBvbyWYvcK8DgAANyCPWrVJD5memD4p3+navBcGZpXBDYD5x+H41bX9oLxZ58jnVLmxJOYygBXbzxXkzywzuGd1kcjqp6mh9SHSRgBnAA55p+xgx87PbdL/AGgtdtroTNcR3UbDDsVwc461HN+0trUMhEd/cznOPMVQE78AfiefpXiSXKlDlxsz0/z+FKk6MUOAwByAPSl7CCDnZ9CL+1F4jjtLQQWcdxFGNouJ2y7jvx2rT0z9rfWskTQGDa2Asa7gfqK+cdPln37FlCpu3BW+7z/+qrl3exxOVACvjG4d6yeHiNSZ9Np+1rPiOKewUSiQP9ohbdgfT15rUtP2pZNSWSGJbtbguQLgNtRV9TnpXydHM0kSAYPzAkngZ+v41Rl+0Xt5O0s0tsXcq0cS7QSO9S6C6Mr2ltz7S0r9p5oZUi/dPpytiWdWJIPcnua2f+GoNDlhkjgcR6ij7gGXamzPr+f6V8LWlzeaUjJby5t3JJwcMfWrDTl9rBWUk8qece9J0bkuonqj75tf2htGuL+3mVwsUuSzls4wOh/Or1v+0LpBfA1CzgIbOJ3C4r8/oryS0BgaVpIpBlZM4wcn/Gmy6qRNGrjzFU4BY5Hf/GoVGV9yfadGj9FNP+OWjX6s8RjCbstcE7gfXFbD/F7RYljMeoQk9SzsAcV+b134ivnRI/tciQIAiqDhR14qB9Y1P7Tid1ncD9227JH+PWr9m+rJc0z9KP8AhZGmQEeVqSmRm3NGrZxUVx8RLecARTRPv5JDYIH+c1+b8mvarcTENdy2xRQv7ncqlfTH4n86uaf411nSIZIra/mUPgFW5z1/LrTdO/UpNI/Re38T6e7jbf2rTf3PMy1RN4vM8hkjuxGY25WVcA4r8/Z/ilqUFtFHbFmcx7ZZWGHL/X2/rR/wtXxBcQIGu5ZZMcSMxJA9h+FL2DYvaWP0Mt/GMuoSOyTpbR7egYkE+tFz4ubToi7ap5bMQAsRGTX57R/EbxHE4eTVbncOiMSEHr/Kt60+OGtWyxJcSSzup3RSpxhj3I79P51DoW2Gpn3pY+M2domkleUgZyV2j610Vl45+0PthxO44Y5wBX54Wvxy8RX8mdQ1uWCAEBYYAAe/J/T9a1dK/aN1bT5mQXE08Y+VZQMCkqcolxmnufopY+N4Yi0c04R88KpBFXU8fwRTBfMRyeOWr89D+0zfWoi+1GOTkEkKST9f8+tbVl+1FBDZ/bIIFR3YoFPBJ/p1/wA4pv2i2NUotbn35/wsGCHl3OwHAMfJz9KuQ+P3aNGDBIyeG9frXwHP+1Dq1nIiW9hYyR7dzXDSZVRjpV2z/a7E+jfabgC0mDMBbRfMZXxx9M+vtRz1CXFdD72/4TTbgyzkE/dC1Pb+OIkU/wCk5JOcMCSK+Dov2sRcylbO1ExxtkjnnwSeen61qad+0p5t7FbXVoLSeZSYkhkDBjjgE9ulSqs0yVG7PuVfGu77soA7Z4FWIPGm5gq73buSOK+I7P8AaWijhhlvHtYh5mDEJdzgZroIP2otFvkKx6vHFKWwIpfkUD3J/wA9aarSKlGx9ir4wAzumUZHCDkipR4uUAEzN0+tfIkPx4treRzcajCoK5V42DxgepI6d604vjeIQkk1/bpHKQI5mOBKT0AH4imq8hcqPq2PxcpAIw/csWwKk/4TCJuTIBxgqeBXyxL8a7WKLMuoxxDO0OAdpP8Ak1p6f8Yo7iNpDe2c1sgG5oZQzJnPJFV7eRSgj6bi8VJgAHg9PSp/+EpVRnfHj25NfOC/FOyEaXCX0aWu0DbIwXNXrb4lWk4DW13HvI4KuOBVKvIfs7n0HH4ojfkyceiipU8RRyHAcEjB5IBHvXzre/FOW0ORLEVYhVeM7izE9MVq23jqSeJFkcJOyjJJ4JxVLEMjkse9r4hUNgkZxnG7qKl/tyJ8YYE+mRivnxvHj2mFeWIyE4ChskVYtviPAScSFzjDFTkA1osR3FynvyaxG6k7lA6YDc0o1WMZ+cKf9rmvEk8foC6LNjYPmYDIHvTx4925KzpIvHRske1NYlD5D2tdYR2wGHHXPAqT+0o8ZLAc44rxmPx7AxCNcBGPHzjAOe1X4/GDFRhlcHoUarWITDkPWk1GIc5yffinC8jk+YEYryf/AITGWHk7iAM4HP406Dxx53G/DA/dKkHHrVquiXGx6wLmI98UjXCHpyB3968x/wCEzlUffRB0BY4FWF8ZlAC8ohHTO4HNHt0S1Y9JMiEdaTzUPcV54njOIyMquz4GQ7DCmnf8J0YvlbHHT5e1V7ZCNgZ5yMH2OaccAf40hAHTp70mMmvxq59fcd1HQ5pSdpBxznpSY6dqP1pp3IY4jv79KT8MUg4xzilJycVbFYcDRyaQdOhz60gGOPWtEUkOwc+lGCaQDNLjrzxVgJgjinAdqCuKMbc+tS1bUBGHGM5FKPl4FNJx3pQ2c5/OkWGMA80oBxx0pNvpS4x3/Cgh9g2Z7fjR65oxnHakHsakBf4hR1Jz60mCOh5pQD+NNLUBcflRtyT6Yox60YHHvWvKA0HaM0H5TxyO1KVyCPejGKQCcnvgUc0u3+dAbGfao6juJyf60KAPpS84BOBntQBjpVJXKCkHHFOAGOaQ8j0NSxXAcUh69M0vH40vb+VG+guowHb0zinY4z3oPBJpORx60B0AjkdQPalCjPc0gJxjtSgc4FQ9RB1yKB09hS/zoAzRZjY3p9KTGWyOo6U7ApCuGz61DBh+pNL0oVcN+tB9hTWjJ6gB27U9VI+maYuSakAA/rXRFdRSDPtxSZGOOlOPUUhxVk+Q3OAR0HWkwQOh9afjnpSMSACc4qWkUIQcdad14HX2o29eOKUAL90c+tIgQ8eoo60ct3oAJ4oATnHNFJncRgEn0p2OcVO42JS9OO9Jx3o2hRnOeaaBCdjS5J780dB06mlxg0agxfqPaggev40o5GaMcZq7aCG8ge1BBxgcmlx+VJu5qR7jcc9M+1OIwe1G2kwRxmqVvmVYTPGaM5HpTjx3zSMvB9ql3ZQ37tLjAPelPQd6QjA9zUAtRgXnFKFxzSqo/EUE8DNZpDYm32pcccc0mcDrijoDV2HccBx0NKPTvTR7U/APSkDEI96McZ4FBAzRjjqah3uSIRk07GAPamk4p4XihXAUD2zQB8x4Io6HFKxyO596bF1FHFGBnOM03JJ46U6p9RB/EaUr3z06Ug+U8dKU9a0jowHoPx6cVsQKRGueoFZUCbmHHOa2E+4B3r77Jo+62eLjHrYkH1peppMAdKVa+nPLHUnbpQc0g9aAMrxA5jtsgDrjn0ry8qiXExJG0McE/WvTPEHzQfgRXl+qRr5xj5wRk+1cdX4hrQx9ft1Pz4DAnAFcs2nym/iESDDnqeAP84rspofMTBGewzVRLFjcxlQAVIJyccVpFXGyzoWnGGMq2GlzktjgCvmP9viwjPhrSHgiC3ZuCHkVfmwFOV/HA/Kvr7TLEh0PRiOSOmK+Rf2/Aq23h+3aQRg3Zcr3YbSK6InBiNIOx8OW1vOsb7QqJMfmIXBI/wAmob3wxDCsAtJmkWXgq45U/wCHNd1HowggkCxxyjOVlkbGwelZ1xpMUWxWYSI5yWjHANdKPla85rY429s1S6KwBfkAUhP71SR6U0hbfAWdxgh1/Wurs9KGn+ZMkXmjOAyrkip4nVi+EKyoCSrLkmrRxVJyS93c4KTRlgnFvErM5OMA04aDJAsm5doTqSOCa6yWxGRJHiKVuWwOvt/Oqrwb5S4JA+6ygdKdkQ8RNLU5xdOUyKWAUjuvQ1XfRUacDYfmO5Q3pXV/YY5W+YpEuQMDr9alj010MgTCspG0nuP8/wA6biEcXLocodDDMS8JEq4XAOAabc6JLFHmRQVPBArqF0qZGTkEyvtz6H3qabSYw6GS4LwsPmaEZ5HahRD65JPc41NOtlUbLdQ4P3uc1P8A2Nm1MjBCd2B/errYtKsWIS33qwYfNMPvU6S1juIFtoIx5qktI+Ohz0H5H9Kbii3ipbpnIQeGVllRQw3MeQeAKqNoDLO6IoYBuCuSa7c2y25hSOQAswDOB0qSO0SKZVtVDuBxKo5J9f8APpS5URHGVLORx48OiJPNkaNweCq5JFRfYIHYBohg8cDk+9dhBpzyX3kyrsz97cOKmudPW2kJhCspfaPM71LRpTxM5JyZxtvoTyIR5gQDO0FeQKnPhiOaJTNOQQeSi5J/ziukNrFE0vmuF52qF+7mo4bFwxYKWKHcHBxnHpT5UL63U6M4240UtIYlBkjzgM4waJPDy2HJVZWPXAztrtp7Q3RjfA89zgjoRUUem78mUjcBwAcnNHIT9fkt2cZNpUVxHCE/cuv3m29aZ/YESPkzMT1GFxmuwfSFIL+W6Io5fHU05dJDKp43AfdPUj/Jpchaxz2TOIu9FWZk+zx5kzzz1p7+GJZYmnbCMi/MnU12SWUVu6SbS7A9COKetkZi6gBN5y3oBRyFf2hJKyPPzoZuIhuyoJ6gdKmXSIrV1jVfOb+J8d6706Aggyg3ImTkjG4VWh0hDLIwXYSOM9BTUNTRZg5aI4C50V57raqCIEfx8Ckl097baoQZJxx1Nd81hFIjNM7IpJUHbnkD/wCuKrrpCAO5/eY4DkdKlw1No5i0tThG0qXcSZBEc8gjJFK2iyXAVYdzvnJ3HqK7qfSLWONGRHdiOS570xdFaEBncQxvwrdaXIbRzI4P+zjAzhgI5ACABzTjZRtGh+begydw4rvr3w1DeM0kShyicyu23J9hWW+kIqnzYyznHIPBqHTbN1mEWchLGFwQNuOCAOvpToLVpG37QQpyFHWunuNASGRXXnKghCadFo6QRF0chiMEbeB7UKm0V9ehZM5OKwfewkXLseAByKgFrJI5AAG3gg11y6erKj4w6kYbFPn0xrmTcu3PViBjNHKV9eVzkltAqBVJL7s5PSo/JknfCKdgHJPAFdf/AGLbrIxYFXAzgkcVNFoJmt5NgAVW5VxyeOtPkuP6/Fas4c2gSf8AdliMYOBUi2omYIgLHGTjgV2S+G5xAXeJo4gOwxnp/wDWqvFobwHcsDrG/Qt0NT7OxazCD6nK3FgqE4G09CBxioBDucAE5xj5RzXWR+HnYuwJ2g9Gpw8PRu74AjAUEMo6mpdK5Sx8F1OSW2McblmJJ4A70ggd22dTjqeldX/wis92pa3iBwcMzEAE/wCc1Ul0G4syEkjI+bG4cgVPs7G0cZCWzMq2tjGQAwRsfePaorm2coXBIBOwt2Jrf1LRzAWMbp5akAE/ePH/AOuoFsHlhNuu1E+8d5xmk4WZarp6mJ9izhckkjg9qYtnI6tu4Kcn0rY/s+RFysZxnGOtSx6eXQoY/UnNCiiniEc7FDtbpnFLPaM5TIABP5VuvYBEIJCg9Aq1EdJeVdyLJuXnpgVfICxK7mTJDiQleBjhscVCYSVLdTnJHc1vRaYTIpl+WEH7h702XTltJ8x4MZ7E8ikoXGsTHa5hpbyEh8AZGAp7U9YBkgkkD065rYFgZ+jcA56VFJpkjSFY4ix7kcGq5LDWJi3YyJICEC5Oc5J6HFNeCNMctjoCfWtWSykRsOhB6gHmnm3hO1TGXPqRmlYf1gyI4TIflySB8uemKf5IKAKgQnIwOladxAsRRUG0Y54xTWiJgbaoA9uv1pcpar3MxogCAAvHXFLLbgEFhgN2XtWs9rE0KbI9pAGTjkmki093kysbeoLg4NLkuHt0Zq2UzkKqbh03dKt+WtpGmF3SjoQAMelalxbmOJA3ylhyVOTVK6tDGQ+/zEcclR92ocGio14y3KdwJXlDvLLKTyQeTWjp2o7FCSRHyjxlTyDVRIzztUemSeaWOAPxg5B4+tQ4XNPaLudXaaJJq91BY2aCSedwFQsFB46elYWr2epaTdPFcQzWUqNhop1ZR/8AXHFdV4b1yKwitgI1F3C2VkHBzTPiN4muvFV1bJOMmKIKW3bgR/nNSoNCjWRxia7fJkNdOkX9yMfLVqw1e7TKW07RIxy6lsg1JZaEt225nbbGuAuOCea108KzNHCVeNMDLMTggetDRr7eHcbZ6vqPmxrazyxNv8xgGwhPqR+Fb9940124nWRLiW2tI8FMnO9h3IqhDpsdkSctImNpPTPvUWtzLZaZcpAN0crK+GOSCP8A9dY2u7WGq3Zle++JWsWt6XS/dznO2JsA+3tUa/GfxXExA1SYxE8KT9wf1rldgwzYG7JJHfr0pk1q7qCQeeR7VsoRXQOc72z+OGu20axw3FxG4bcZFkIJrZt/2lfGEUZRLwlAeZZxubFeVRwtuZFXHcntio3iJJUHJHJPr7UuWIlJdD2KH9pbxBbo2NSmkyMsVUAH/OTWlpn7VOrRMhmkfYvIeNm3Fvf2rwmO1kRPRW44/lTVtQDgAgYxg0nTizVVLH03pX7XmqBxHNFbzGQ/LLKxXYRW7pv7Wd3I5cvb20rMVDvISAPX+f5V8mtACBkZ7ew96l+zpsC4GR096h4eD2E5s+yk/bEtN0UdxYNdRMAjXMb5APc/yrbtf2tdHs2iYyySiYbURYwG69x26fzr4chllSJoMlYM7ig659f0qRZFVkMSOMHJZuDSdJJaGTb6H6AaZ+1T4Wmi8yW9uEmPH2eZcH8/zrTg/am8LT5BkESjnj5ia/PUzx3LkuQDnGM5NXrHT3vf9QeV5YhtpA9an2XW44ysfodYftLeF7thbxXUkJkIAkZcAZ966bRvj5oGoXclvFexzSxxlmSJwTgHGf1r814NNu38zMkmFOMO3WrkumTQQxkOIbjBIaIkZHpWbhZ7mqkfpfafHDQbx3iiuopJVBJQtg4B61P/AMLd8Nbgg1OPzVG7aGG3Hpnv1r8wolu7NzM08+9l2583Jx6GtG21rWLe1NtFestozbtmckn+dTyPuaXTP0/XxVHdO6h0E6oJPJZ9pVT0Yj0OD+VPfxLo/wBtgllvYd4ABG4HHtX5oN4x16W+R5tSu72VIQhMsjEFR0XPt/WrUPjTxPajfYXKWJccgkkg+vNLlYNpI/TM+J9PbbJDdpLk7SAcY96cTpxlExigZ2IIkYZJr8yk+IvjSKX7PNqVxLB5hkII4f8AEden+c11tl+0D42tIzb2eqKgZCgMqknPrz+n40csibpI/QsX0M7uyLHhclgE6YqIX2muA00duT0DMoBNfnla/tFeOoI5Be6i9020x4B25GepA69au6d+0z4l0+Qboors5ztkBGaOSTYk0j9CYBbzxvMEj8onaAi5J9qji8O6HeSFpNOgmzkv50W7H518Mr+1/wCIrbDLpS2q4IJt3LA/ga1LL9sW7eIiWW4HHMQQKQfr3/z60+Vx6AnbY+uZ/hR4Ru72e8n0W3lkkwMMgCIBnoOg69fp6Vm6l8H/AARdR+Q2g2UwbhxsBwPT/PpXyy/7X8l4QwE1vcxjASQnypfQk/561u6R+2bNpEKtqekw3U0i/Klq2wg+vzdetGt9jRPzPcIP2Zvh5OkkS6BZxRNn90F+YD2brVaT9lHwBhRa6dFFMvTzAWA/OvL9P/bN0u9n8yOeK3nUf6uVCAo9/wAv85rqrb9rzwZPIrG7lgufLy6RR71B5zg0tXuUjXl/Y28DzGSR1eB5BhktsDfx0yfxrnbz9h/wgsySWxuETbhoTJwG9vbpW3bftR+GjAJJdQilDrlIy2JTz021qab+09oN3KY1lWdCQEIGCPXPpVpuwWOCuv2FfDUis0eo3wbHCRsMD2rOk/YW0ZIwEub6VyP9YWGV/wA5/SvYH+P/AIbtijvqMCndgwowaT8hXTwfEvRb6JzZ6raXTldwiinUuPYipu+4W8j5om/YMuIABHrtsICMBiGWQe2BxmsfVP2EvEghlOm63b3lyi5jiuPkDe2ea+qv+Fq6Cyxm4u1tmZxH5b5DBu39atr450SdlKanFEXHClsGjm8xWPiiX9i3xvAqmKOJ7hTiUPMCg+hxzXPah+zF4+tNUe0tdNuNRcDJKQkITjpv6V+gS+L7Fo9n2lJHTkBXyTU48Y6dGq/6WE3dUzyKOd9zJxufnjN+zf8AEhJgq+G2RlAyPNVgOPasDUPgj41tbo283hfVZLoqHHl25MePYj6V+lVt4i0vymdbyGB5WJO5gCWpz61aROElvVHoFO7NPmZNj8y5Pg147twDP4UvjGpDlVjLH8cZqCf4deJ7f7Rc3eh6hbeYuUMkDAE54UV+nkE+mqHuYWBZRlhtI/E0r2tjfqUuREVb5hFLjj2FNSLUI7n5bReDvEijzJNDv0VcEmRCCR/nNUTpWqqWkXSrrIOMspAr9T08OaHse9t7eEkKAzcMox2wfqaoXfgLw3dY+06XBMGO8iRQQDxzT5mEon5XmC6s5mSaMbx820NkfSls4Zyjl1cSOcpHkEgV+nGo/CHwLcxAL4Y0+JySS0ESqXPcH161zq/AH4exDyf7At4QDnbnLA/Un9Kfte5HKfnQ11JM6QNIZZFOCvpT4Z4grx+aEdTkjqB/nmv0Cvf2ZvAQl/0XSYITIfndmJOPTrVOX9l7wZE5VNHhDyYysTYD+5/z3NL2nkHKfAzNGswZnDkjJ29KILpY5Mgb2P8ADnAxX3bffso+CvMIOmxQoyGNokYhTk+3PGP1rDl/Yt8H30L+XPLauG+WRXyB04569KcZp6C5T4wkumkN3NNGsUkmNqg5wKbAZBGCDhzyWHcccfzr7BP7GWjQ38f+li708D5iww5OP5dK5q3/AGILme3eddZjErSnEA6ImeDnvVKSGovofNjcgxW829HGWGcYb0qS1kjWTYx2TIckFe1fQN/+xFfWxP2PWnupf428rYgPp1rHn/Yt8YW7h0eK6B7rJg4q+aLNFF9TxKK6Ety8gUKA2QQvWrpnkaQ3ElwZXXBVQcnPpXsR/Y+8UWx3yvmLsludzE46c9Pesm7/AGW/HdlOI4dPiEQAb7QzZU9flwO4x+orGTi9EO1tzzqVmknjlmf5mAbYB0PNVE1aUSN5gBiORgdj2NehH9nn4hwzKqaR9oMrhVuJPlUfn0rO1X4KeLtIu5BdaNcXMcLbWezhMkW76r/OpVkDucxZX8tvAfKkIU5J5IBpz+Kb8yxBpZAsf3Y2OVHuKval4A8XaRLmfQLsowBVbdc5/Ksq48O+JgvmXHhrUVRThmaFiVHr0rRKL1Fa5YTxfqNndxXV1LJfsRsjiLEID7/nV2P4k6pp829I7dYucqsYxzWVb6Nqt8zxnS70CSBmtkWI5cggZ/X9azrjS9QjZFazaJj8rRyjDA8Zq7QYuZnQJ44umkW/lneWcDYq/wAKnJ5x071K3xL1OOYrZLJBnAMxkIYj6dBXKzwXkM8SSWjQxO2VZhkMfrQLS8mnDKFTJ2li2APar9nB7jU5RO2h+L/iK3Lx22oyWiuvOw7mPvUw+MPiOAx+Zf3V2FAJEk2Ca89hvYYoZ4WKi4kIVJC2CvNTJMQQycnOMZA/z/8AXqXSgugnN7nsth+0NqenkXT2hnJXYsSzEkH1/nTf+GhtfYAwytaIWBe3AyCP84rx4HajF8Ag5AU8/wCeKXzcxnCkgjgDtWSoxF7SR7xp37Rus29uFl1W7S5DbiIlyOenHQjitbT/ANqu5t5X3DYMfMrxZZm/vZH6D6+tfNaXiC6MTpIyhRl1OCh7VPb3qbdpIdkBJwMbhSeGgUqkj6stf2pbyysHuJZbK8tCAWWVsSfQAc5/D0qyv7XNtZq1xZeaN6AEZ4HtzyOn8q+S7kr5qOgAZ0DKD0z/AJNSW06xxbWicSBuSTgZpewjuXzs+wk/a/06NTLcXDMJAojigYl8kHIP6frTv+GrredwkiXtsHIO+KTaQvNfHUzj7TEFVYiq7m4wasw6hcxKLhAZAwwd3IqXSXQn2mp9tWH7TOkmbzvt91eAp5a/al28c9B69a0Lf9pqweEfYp7fbnLvMrBl/CvhT7ZIZTKjuhOANrbQp9aWW+a5kIN3K0eACPMJBb+8aaw67lOcT77h/aXsmmWP7WJnYZURjJP4Veg/aFaeFXRZNpHG91U/lmvz6sNUms2a5t5DHOi7PMUnLA9ao32taobqQx3MqqTkDfVKiv5g5kfu/jPbNKFx7GkBz0OKAOuea/JF3PqrWF68/wCTQOtGSe2D7UuCT7VcV1FuLtxjpigjn0oP/wBakJxWmgIUdDzwaApx0peg570q8DBOcDrVRGNxx096UfrRjHcgUAc57jpV2uAvbmkzkHNA5J4yaTqDnOabAOx4pMdqdjOCKRT19Kx0HuKF5JNLQOmOtAGD7U9mSxDzjmlwSeBigHJo6HvTvcOgmOuKU4AHUZ9KUjHbIPekC44xVxVh7ikY24ORmkIAzwTk0pBPSg9c+lWFwyD2IFJjGD29KCO3SgLk5zmgAYHcOeO9BGenFB+tITzWbVgFOTj0FBP1BFGMYFJySe/1od0Ad/WnDkA8Cm+gxyTRjn2rPVgLjB60uSPf2pO+BQccc1SGheo6U3bSjg9aUA1WghuDjr+NKBgjB6d6MYPWjGalIBcc/Wjtnt0oHOfakOc9eKLMAxjkDP1o3buvWjGM4ORQv04rNasGxSc0gGKfjjr0ppGK0sgTuHr2p4we9MCjHrT8dOMGtETITbjg0uMdqCMnnNHIIqiAzhaTp3+lKeeMUnXP1pMaYc8c0A4pM4Jz1oPGOOai5Q4EAelNxznsePelC5B45Boxg+1DJ2EBwDjjP50n8Ip2Pb6UBPUjAo1KQD86VuT2pQOaMc5pk9RuTk8cetANO2kqWxx0xTVXtSsPccCR3pCT164oC5HUZ96MbT/hT2C1hpzRj3p2OaNpPSizC40EnNO69qQr6igHHvQVcMe1BFKMgehNAHOOlAlqIfpSE4GelObrTd3YgfjTZS7B1FNJOOlIwxn9KVawW4CY4HOBSAnFO2hc4574o3AjpijzLFQZBFPBxTQMc9M04DNUloQIcnoKM89MGkIPFKoHPPSkWBx1PPNOPA4HfpSds/ypQBniggUdc/pSnP4UgGaU9CeoNK1tRMRh70o5zmhulJUpX1KQ5cjBI/Cl65ppOCOOtOxj6Va1JaJrMFpceprbTlen41j2I/eAithPu9O3FfoWSRao3Z4GNd5i0vTtQR6dKSvozzxc/QUE9ec0mccGkHBNAGH4hlwFU5A9u9ecX0DNfuD0Br0LxBguWOSFGce9ce6K0jtsyx5zXHL4izEmgdZtqIx4yNoqaysySCyEEn8a0zARgr/hmp7a2O5QxwzHt6U0+wrGjbW2xRgdQOfwr4n/AG6If7Q8U6PByxRMhT07/wCFfcsKDy1X2618MftcSTap8VFtIFBe3tlYHqOSeP0/WnKr7JXbLjg54v8Ad01c+UptOkWR/nZ0AyAvbjvUltp0i5d8xErwrLngd67KHwLftbllkiMgJZjuwevTFaj/AA6u5Fg8+0VwQH3DJyPTpS/tOhHSUjnlwfmcpc8KTseb7HNszJPiOTKgKME/5zUKqViCybX2KQPlwf8A69dne/CzUkzLaskrtIcQAEbR2rHuPDcumqVnAOQMjsrZrqp42lU+Fo8XHcNY/DrmqU2repzyiGzlC3KSRhx98DJHsKilsI/NLQAmA/MMjBH+cV0CWbPbEvsdI+kbD5i3rVFx5imOWExg8qyjJJ9D/n1rsjUTPj6uEqQT5ilYxeXuN1ayPYyEo00P3kPqfamzafFBOUicmLICCQ4x7fqPzrRjs3tYQBemDfwYQM7vaoGsFVsl2csdpJGMe361fNqYJKVNJ7la782SNwgCEL9xRgH3qFITBm2UFgQJGAOcHFaZs2tpQJYvNLjbGvp6VnTWvlK4UMJl+ViB1rRa6nM01oRNMFRd4+Unkr1B9asG0t9yvC8hcjMkjDg0ttZB4GEETLGBkytzk+mKsJBJo8aGUG5tZlI4H3W4/wAf0qX5GkEuV32KCxYn2tHvwchycD2q3DJcmzZ9kUaBvuRrjPuajtRtYLEh37vusuMCrE9sIboMQEIOdo70NpFU4uUWlsROvm3Aus7EEY46Zqixa8A2IS4PIznNXLm2gMu4FxubgHGKsIY41MhIwvyqq/ec9qdr6mPM4+6Z6R+WjZjUyA8q654/yaIkZtsSnYUJIC9M1ON8hKKFSaU7XkPb2pWjjjhwrYOdvHUmqM3e2hCLNlcqcluuQKrpCDIcEJzySc4rQbfCWjLHcF+YE4yKa8ICLtiD8jBB/nQzJSl1IjFJICoYNznbnBNMAKn7QwZZRwAFwB/nNScFjlGUr1x2qY2/zrskJjGOGOKGhxnyFIwCKdpGmKMhGQo4NTwwy3RlfKCBTlipwx/zg1LOkETq8kYaMsAyqeSKkhitzcSwxxeRGwyhPJI7UnpsbRkpq7Ft3tfJZI43tyBw7HJc/wCf51SkkWOUcbCORkdat+VG8QWASXc69gOEx6/n+hqVIJgEiCIu4FpGZc4pgua+hhzWLWysG3LbvlgHHIP+cUsaIq8Dc+MEHj8f51qXFi0RaRyJnIwsZHb1qvKqLHG/l8xcsD0/CkU5PZlSCzaRiEQEgc4anyWsaeWWbzj1ZVGdoqeNXlcSxkqZDyvYjvToLZ5EklRNoU/eIosTzMo/Z1kDjjJPyndiorq1+y3KI6uHAyRjIP09qsvARCT94sSAPX/PFSWtlNJEIxuPQjI6UnobU3e9jC+wtKDtUyMckZFRJFPbDYpGw9Q4yBXQQ28sULlopFG75W6D/PSphpSMomuH3BMqFC4JqWjohUk21Y51dO+ZcxlkbndjBNXobBRCsKKC7Hp3NX3gl8sOq7eSQuOmKkurGSP7PLGzGUIMqoyQev8AWjQzlOctzPv9LtngBjt5I5wQu8cjP+QfyqcQr+4z+4AG3MfT/PJq0llqAyN4EcnL+Z39atfY4Vv22hp0wGCjgZo0Q25tIy2tgWj3OXjYbSeh61PBaxNGYXZpA33SRgA9qutYv9nZmP7wPuhC9h6fpTVmSJGkdVz0AH8v50+ZPYxfPezMK5tBBI8XUDqR3qpHZiRgCQCDxmtyZUdCTH5TnOEx0qqmn+ZcbZZlgG3cCw6+1DRpGb1RT+yY+UHaMjOOhqWFIo/NWQAKQQCByDWgtqIcu8JIHRiOCPWoDCJmOyPJPIx0osKNaSZzTeHbu4BliCuoYkFzgCoE8PXMrsXlQR9dx7H/ACf0rqZIpLUBNxDHnaOg/wA81EliCkjP+738KzHaCe/8xWM421O+OLmcy1l5Ns8bNuYNkY6ClSMghnJbIHAFdMujKsgSF1dyPuHoT9aoTWjWtwyeU0UqnnI700tEUsTzaFC0tlY5eJSQeDjvVi4sXlf5SFZjhzjir8VkzEPIPkJyAKsLDlpckqpBwx9RWrWhzyr+9dMyH0W3UjYxYg9WFVrzRIXI2oM44IHWt6CIMVAU8DkjtUz2KP5bISTnBLHAHtVQSEsTOMtzj4tIuXO1Ig4HQUGByAuACpxtHaunQi2kMqjYQ2FGOKmi0CO8JxKY5jl2KrkEVEonZ9actzkxpRnYjyiRj5QO5/yKsW+kyQ8PCC2MhQMgD/Oa35rW2hCpC0rnIDFgACKmlsIIny0rKgOFAHzGpUUZvFSehyqaLHOZJpELsh27T0piaQkzYwACMAIMV2CRQxPmKMBGGRuGcj/OadZ2CM8rsgGBkEcYPrVckehDx0lc5W08KyPG4cGBF5AZck/54p82lutiVQlghGCRj1rs7tYZjEwXayryduNx9apSW0awvGUxvPXtQoWI+vSkziW0xnO51B9j1oj8PxTktIJEQ8AquFrqZ7DytwEL5HVsZGKmgsJpVSPOyN+iyfdAodPodH12SV0ziJdAht5DGjmRSOuM1Tn0iS2nCR+W2/BDg5ArtrnQWtTIWljZt23ZHzUbacssErNDny1zwMYqPZnZHHtdbnHRxG2kXkkqckqM5oLeZI5YBGY8FjXSXOiGeOPyl+faCcmi48Medcw+cQpcDJTnFZqnY3WOhu2RC0j06FYlyXOCWByTwP8AGnSXMhccKeMgd6kn0poLxhGXlI4EjDtSxaRcS3kVshXMnWRjhVH1qZU2OOLje9yNbt3imBQM5GQF7GqGp27/AGQtzMXIBz1H+cV0J0u4gM6W4MsCtsMgOAfQ/wA6hOizAoHV1ZTkAr1xWXs7Mv8AtCLskzio9PTkuhyPmznGaRLG5ERfym8jONw4rt30aC6BkQ5G75x3BqvLo908qwxH7xACk8Voqd0V9f7s5GXTY1hHlk7iMlSME+1VY9OZ2IRQc8FmGAK6+TTfLuprcqAUbAIORTJNIxIFJOOuelP2Q1juU5Y6dKgwzqwzhiDTHso4ziNiy9y3U1117o8TxFIIlViAfMZssaxBp8ofa2EAIByKhqx0U8ZzatmK1ugYKASrNkhulK0I3AKM+hHTFbg01XIOAWIwTnNTrpCrEWZA5TGCelP2dzZ42KOdFu27IBAPc0xo+obL+4rcksCWO0FuMYHSmR6bviOVO/OABSdJlLGR3MZYCpMqxkoBgsBkVPZ3b2LRmIkPklmHBxWubSSBzEhCZO084B/zzTn0k2tk7MIxI52bh1xUeztuUsXF21L+j+L49PuLeSa0F3EWywlbqPTAr1rRL7wj4mlfzUYXOzKRBFRfpmvB7bTpZIdkUBchslsYq/Fa3IPmFpbZoxlGDbec1hOimdSxFmfUunfBzw14gjzbQSxh1ywZtxQ461Xn/Zz03SrSU29017NKQqxkYKmvFNN+K/irT5YZbe7FvHkRySxDkj1/z616t4T/AGkdWe7tre+sLK+tVYLJKAVncevXGen5VhKjJbGyxUEcnq3wk1Tww8puG8xNu4pGpYqPU/59a5O90RrDyxM5uUkGRtUkgds+lfWWjfEHwv4uWWO21SKOVyy/ZpVwz8dMd+9dF4D8CeG9UM73WlQPgjaduMr/AJP6isrST1NFWjNaHxmNFuwEZomVDyoKkjH+TVVtNEd8jKxAbuF4H+c198+LP2dND8ZT2txZ3h0Qwx7TGsYdXGc/gef1rzf4ifsiajNbwN4e1aK5uIl2vb3KBSeeoZf5Y9aLsbkuh8mPCsIlSRGBz65zVR4grujlduMrkZxXsuq/spfEXSk3zRwTwyPhY413ZGD1Hbp+tc1f/s2/EmCcunhWW4DAD9w6sefxqk13E5NnmIkVAUVDljgkHgVBeRu6hgYwRjB7ketent+zN8To4zJdeHzDAOWXzFZiPTg5rJf9nvx1bWc5t/Dl7NIHLqEiYlk9P5/ma0i0O557LZSXSoGm8sBtx29/8/1pyO0kwEkryknAZySB1ru7T4DeNZpFuItGmBAw0Uy7MH0Aq9Zfs8fEFZXlTQGMZ4ClwBzVNx7kqR5q9g0zqyxgyocjA69ad9imkGVi3kHaQvcmvSpvgh44s7WS5m8PzxWqHEsgblB/e+n+e9WdP+BHjmWWFIfDd4quQVmZCE+ufxqXIrnPKX0+SFy+8QSQnIKfeBqzGGuGRnuJXdiCzO/IPc19A/8ADI/jq5kM01haxyTj5lMoyR61LdfshayuY/NEAU7mKx7nPtVKWmolJXPBWsTsMaOZXY5DsSKrwyXVjJKkdyyMo4kVsEH619I6d+y5dz+INOsITfy2e0G6upIdgUdwP0r2C1/ZJ8MXcJWG3EE4G0F+QRkcYP0/WpckjZNM+FpPEmrJay7r6eeUlWG9iw3dM8/U/nQ2v+KrXY7XsphZgVYMWG4D/wDVX6IaJ+yx4D02zSCXTMXyJmSeRtxzjrjpiqV3+zv4NgjuI4bSBLqXaTNvwUweijoM1k536FaLqfEEHjzxslggXU7iAxvvwch3/GrkvxW8b2Yt5TeAyY3kNHgD2Ir6f1X9mrRLSeaV9WdC5O3ymUKvsf0/KvGPEPw8sobqWGR1kEMphk82ULvI9Pz/AFrPm11QejONvfix4hnsY5ZL5pLhgS2FwvP+H9adafGjx1aWQns78RxW42hyu5n9uc9P6129j4R0ON0ENiXmjBIeIl8/WrVl4Q0tJJrvUXIIGTHIQkUSk8N196pSj2Id+rOP0f8AaI8eWk0slxPNdpjBXkc8Y6fjT4f2k/GDarEbk+acgDzSUZFyecdOOa7p/BPgaIGe81+KAMC5is5RhD69/T9ans7H4Z2oe6u7+yvlVMA3bMGC9gOmehpXi+ga9zlm/af8UTXjfYYoh5TZWRgxJwPvEdMdauWX7UvjAQGOdBezDJ8wQkDr0GDVLUvih4K8KGWTTGs7y0+8trbxAPnPQ8fWsq0/aA029v8AJ06Cxt94McDtnt9Ov+NFnbRB8zrbH9qvxfBdA3ViERhjbtcSL7iuv0f4++K9WdNugm5DAZllVlKfX25rw/xH+07eiVrfS9JiggDAIzHcxAzz9Oelctp37QHiHTll8hxDJJKZGbbuPPYHsOtHs5PoF0j7P0vxz4mwHvLO1gi3YDlsg57Ct6Lx7qsbBLlYoEU/LMoIOfSvhaX9oPxP5kJe4MoVhIsbHoecfzqGT4++KZHcSXv2xN2ViucCOP0wPamqEmNyife178ULWCEm7lMEhbaqyHrjp/WopfjRolvhZneK5UcR7eCa/PPU/jF4k1KZDPdsJY28xerKD6YrPPxE1i5m/fXcjvKd0jg7QM1rGhJdR+0ilsfo5a/GfQ98XmXiJK5+WNQMA/X8aqSftB+GLS9kgu7iZLvO0mOEsn1yvFfnLP4kuSwzcyzjB2lmPFM/4TbWYFiW2u5LZFOSFP3/APOP1rRUWKM1c/Sq0+Omhtp89yHE9pFndLAwycdgvrzV2D426DJbRAs0MTDKyFsOAfVa/L+HxRqcCyiO+khEjeYWUkEk0HxbrLsC19K57EscUnQfcbqI/VPTvH2k30ki21zHIigF5nlAVc5/wNXLXx3pDJKYblpIY2Kbyu1SRjpX5Tr4115YxD/adwImOWUNjNakfxZ8RWUQWDULpdhyFWVsA1m6Eiec/UuLx1pTRqDLvBHIkbkGrsXim0j08Ty3MUBfPyqBx6V+WEvxm8UTYb+1ZwIxhVBwT061f0n46+KrcvGdRMdvJ/rBI2Vfis3RqMfMkfp++sab9mjadogWAO8pgHnrn8KSOex8tnV7YszgLsAOK/NH/horxJHKGedbuOIbVSRiygewrX0n9qbXtOjEcASMN8x3oW59KaozL5kfopd2dtczxyz20cxUbUkKjeoqAeA/Bc88k95oNjJPMMvM0QYk/U18Ewftf+JEJdCkSEbSoJwT7Ct2x/bM1DTEfbF59s0isEumxJnHPI7U1Tk+g04s+x9Q+Fvgm5SRzodu8L7VZGA2gA8HHQdT9eKz5vgX8O1AP/CPWpzg7EUAGvliP9tK6v5ZY47KNJCd0cEhLKx54qxa/tqvDEBJbGGcMQYgOPr/AD/KrUZLoJyR9C3v7PPw7vPMWTw5ap5hxviXDCsl/wBkfwDJE+xJ0QYG5Www9ufrXmsP7c+jlY1l0YvLt+ZlfaM1owftqeGHgBhtJHmPWLoAfr3pNSM7o629/Y28BXCSQW6XSzcDzjNhv8P/ANdYtz+wz4aJV49X1AKDhoy6nePy+lQ2H7Y3h+WQAv8AZJXIUO6/Knvnv1P5V0F3+0t4RmmjK+L4ph0YQIQg9ugz/wDqqeaaMW09jktV/YW0eeQNa6pcQSAYOcMD71z13+wxrK2zx6Zqdu5Lf6yVWUkeleu/8NS+H7K4BLQS2pUCO4WZSzH3XtWy37R+hSaebtNZsILcDhQ4aU9eNtUpyKjqfPI/Ye8dxoSt9pcwTgIsrB/pyuKjn/Y08V2TKk96sUp5AjXehOD3FfR03x30aGKC5vdWskiK7sLIN+0r/drYtPiro01vFKmo27xzruWQzgHbjOcH6H8qnnkzZW6nyZqH7JnjOZS7WSC6RQDJE+VceuD0rl7j9mP4k2hnaawiSJBxI8gC7fXj/PSvuYfEPSLecxPe4kChiAQSVIyD9D/WrVt8RNHmjRFlD7ztLSNtAHqalSaBxT1Pge5/Zx+IdrELaXQllEqrKPs8wbeOcVQk+A/j2wQq/he5Bzwq4LGv0STWLSUP9nvYHVMkCJgdv+c1BF4h0u7jlja8RpoACztxgZ9fwp+1kTyn5t3fhLxEFaF/DeqKUOxlS1YgN9amPwn8Y3CpJFoN0qMoIDgqfyxX6Vw63afZ49t1DCnYBBgVVuJ7W6k8xLyN1xjKgYo57i5T6hBxjilDZ70mBSgelfk1j7EKXJH1HpSFTgcY5604DGeatIAH86cFx3yKAM84ye1J65HNaAkB57UdOAPxpc9Rjj2pp6igrZD8Z5xzSAnbzRu2575ozjoOavYncSjg/WlOD7GgdzSuwFHAHrSAHJwaNuOR3oIwKVhXF6gcZJo9qQfLzyc8Uo6H60txCbcEZp6nJP1pv60o5x61UdxMcRg89aa2TjPFKWx0H40N0FbaCQAbQfSkIwKGPrQc8gDk96nQvcXA6d6AMZFAIUAe1J34607jFYbsA8AdKYMrwR06U7HHsKbyPxqGwADH06igrjBPNB7e1B+bAA575p7gOHPQmkzj396TDADgYpc7egqACk9KVcnPajAJHpVW0uO4A/nTuSB0ppG08DNLjAyOtQkJhjnFJS9BmkJz2A560wD731oIzQTyKBxVXHawcA8cD0pcDqSfpSqeego259qEri3DPFA6UoHTI70pHPHWnyk7CAcinHpQev40AYrTYliAnPJ/CkGTntTvXim4xSKHYwOKQcDtS549D6UcCmyUNIA6jJqTb07UzGCOPpTw2D1zWewmJgKOOSetJjP0pe2elFBNw6D2pvVTjOSOaU8HpxS4GPQ0NWKEztI+mKTJ/ClYcd6AMn0I7etABknml6EfrSbgPTNLVIBp6YzzRg4xjpS5HT9aULjqSKkBi4U9M08EZPFIV4NAGKaTAdwfrUR+93xT+9NPIOBg1TVykKB/ETSZ4ozgUKMZzUD2DGPamnBI9ueadSYz060NXGhjc9qVQBkkdKNpIAyAaAcfnWXLqMXGMkGkHU0UA49qfKNMcOlKPypNtGM9efeny2EPwCc+lJgdMdec0g7Uo6fWiwX1ADb0p34YpvpjrS9vWnF9BMdjAowSPahcZ569qCCoPp3pPcYbuuaD1BP4CkpOorNrqCQ9eOpwKD15ORTSeKVh8wqragy7pq/vD6VsdF/SsrTBl29M1qt94gcCv0vKY8uHifNYp3qCUZwMUUnXtXtHItxRzRjik6HpSucqaAOX1ly84HQEkc1zm3Eh4JOcVta5vLkoQAD82Tj8ax1y5JBzzndXDLWRYojGCcEH3qe3j3ED05qMAZzmpom2HNK9ioxcnoXJ7qOztWllOAoOAOpr5B+Lum2Ws+OLzUWOQI1QMh5DZP8A9avWPjV41e0QaVa3DxTSfeaM8j1Hr/k1896/eF5zGS+4dAORXymaY5N+zj0P6B4I4Zso4yv12Xl3IY4hLLsMKsq8bmwC1aSz4cn/AFaqAFRcDFYluzEmRpChHAA7/WnSyPHMoc+Yrnqvb618n7aW5+2PCwTska+FcsSPnYEEKcACqsfwus/FOZJbaPcnOF+UydeCaktrWVpE8tS3OTjsK7S0k+xQgbsYXbweRXo4WrNPmvY8HM8LRrUnRcU+Y+UfFPhGfwdqr27xB4mlYrOpyAM/d+o7/jWdqOmCK3icSCJlG7AODX0X4g8Lafq0D29tChRn8xnPzOW9a8K8Y+HLnwwVh1CJ3W4JVAg3DZzgn3r7XAY9VPdb1P5Y4u4PngZOtRXuM41Iw7eb5hKbgNx55P8A+qrcUXMy5LkDIIHft/WmW0cIiuLS308W9vKNzls9u/8AOnKluFdPImjkYZWY9x/kV9RF31Pwn6vKldWI7dpoo0lEv2hkOGd+xI6fh/hVZoYzDGGm8t3YsWxwfarQEcdsYZyNjDGO5NRWxVXRXi8wKQFT0q2yFFSdh5WKYvPK7W1uihQqDqcdvrTk02GVR5G+IYBPmDv/AJ/nQ2mpcs4cbUVt42j6VrabakwGVgWRWzhjgEDtWE6yj5Hq4XLp4nSKuY32ZLUklWM+cbgcCrdz5MtqhuYlmlQ5UAY/z/8AWrTvPCWpXmomWysJTFIu+R2GEB9qTTfB2pyzea8TCCM8rIhG8eg/z6VzPE092z2P9WMe9IUpWfZHLhHuAgaPywpwAemcmpnso4t20OZT0x0Fb2qeGrjSpC8cNwbdzlWliIw393+dVoAPLkdX2gfMpGMD2rphioT+Fni1snrYSUoVYteqMqS3NnIHMWAVBJPemzkXEKCQtkHKgDtUr3iXMxU8HG0v6nv/AEpkvm28cTuUYFiFI67eP8a7elz5zlXO4Ff7MBvyrKUOMkUSLKiYAKcblA71ImnbTMxc4I34I9P/ANdXf9Fubdm2MtwyrEXPQAEc1XNYyVCUpWRFaYtrXzBG7zzDaVxncf8AJ/zmmFILWQR3EEjFV3HHH/Af1rW03T1tJxPFfRyvg7FxVXU7fZvTBadiZCq/hWSmmaODivfIEsbQyxqCVL4k8p/4fapbm1hKwSwjDg8OFyABVaJoYr3zJFICqEZW/n/n1qzFJEYg6nMW7k46/wCc0td7mseSo7JFaOH7Ks6xoyu/3gB15/8A11egt1Wz81Tn5sBHGBkdqvfY472OOS3kCIThgR972qnLChuRHIViCt8sWOTWKldmkKPJK4ya0OoEeUrRoOWLDnNY6s0dwdoyIyckjr0rZnkt5XSKMugAAdVHBptzpklwhW3IJj4PHVaunK24p0Od8yMaGMTys1wWwxywQcmpngUN5EZdEccBh/OnpZSNOu4dCARjqK1o7DyHlCRMIpDu+YZx1rSVRLUKWGnK6ObmtHhyXBJUkGNRWno8cgieR4TGWAwzDtW1ZLDGz7wUJwAVXr/ninItqrNFJG06DkqVxXHPEa2R6WHwGvNIqtZPLAA7HYDkZHBPpVGbT3uU2riJo38wEjggVprEyNHCp+VnwqnoBj/61DP+/VFRmRSFZh0FRzvodzwcOhmzW8auW8oooH8AGCaieBo5yspYYUEZXOc5rfkshLcpC4JjY5WVFycVHqujx20i4lLDZgb1560/a21ZH9nvcyY4IniPm7nwc5BzimWsFtBdO7PI4kX5R2FXZbCWJASgkRwAGDctVZNzT5QgFRgqV/znpVqpdHNUw6TIXjGwOhYjoAPrVaWN7q5LQpElugVnLevpWxbQtdyGGK2LgcsScACm3X2O3V4YkVGTBCquCW9aiE0noYzwzvboYV/N596GlVkQdFYduxqOazWOTMgL9sY7f5NatxZRSSqyB5bjAGSuR9P1qaTTC2yR4ishIDEHIArd1bHOsLUldIyI7Yy/u1dokBxwM7auPpsdwsEdvK9tDGNpwu53Ynqf0rSEKWRHkxqSxwXx0H+TVHUrpNNvZJFifYF3BlHyk46f59Knn10GsN7Ne8UptKa3ZxcMHQHAYcE/54rPusLAVCYhVuDnJGf/ANVdg0y3emIbu1WEModQOvSueFoFUqQTGW3FcYyK3i3JanLV5YNJDILGOWzjhcguDvjlh+8M9j+QpLu1ikJ3OWnVQCR3PrWgqJbFxFa+XGy5Ri2MH/JqGO4t47MRvbqJ4ycsF+9/n/GrguhyykylGVFsyIAVDfMxHQ068topNqYJ2ckr3p8enNKfJRPLWQ78se/r/n3p94oQ7Ay+YBg471ZjzLm0ZnvbALvjBHPY1Ika7QrZCk8bhj8aliRJImzwwHOe1Wpf3VtFC1qZH25WQZxinsaKV9GVY7NSHMkQljXJVz7U5g1wYxCNj7W3beOP85p6xuiRp84IJYqRgCpAWiWRNwUOckr1oLTfyM97WKGQbpkeJvvbByP8/wBKrRqjbjImSTtUY5A/zitLU9P+xTCOP5lZAwJHJqvb28jKu1QVLAY9TU2uaKfK7jbFljY+bGJTjGCMYFWEVmQOvyjByvt/nNSNEILhNsZ4YmQDnP8AnNI1uXVcKyoTjOOlM55yu7jlEcS7mQlscAdD71VVUnlYt+8ZTnHQVKGW2hYuCxVsYb+L2ouLJoLx0WMhsBsg9cigUdLix3EkccmRtUjkZ4IpkMEAgDfaG3YOY3Xp/nNWLeJ0jU4BJbgA5pJoh5rFo9gDYx6mn2BS3sVGt0HCqST0IGM1HbWZlbgMozhgRxV/7NtwxTANOMKmGUxhRhcvk44/zihocanQz109HklUKWyQFYcGpJNMMSMxILIO5yRV4MGtt8MLI3QsB948d/8APWkZVXaBGGYgb/UZ9aLIHOdzPltFe2jIOHbGSR1FTQWlvE4WWIyK2BnOCKnWAMxXywQDkAdBSShYWDkEhvSixPtG9EMNqpeRYSDAr4D4xmqtzaO7MPNIQHIXqDV3aXIjGAGOABRHjaVP3qLXBVJR1RRit/OBRIUhAwWZRg4qZ2t3yyR+TDgKMjLHHf8AHipHbyyWjPyEYcYpo2vGwwBGOcGlsbOo5blGaOO6kJ8kIMYzjkkUg0yachI7ZpGxyAOT71ctyR8yEqqDcTV1ptkLEkr5y43jqelCQ3VlF2Rg/wBmrBPIkylHHOAM4qI6bFPbkuhBzwQMZraaMwxRqYg525IPUinpaxQlWILxFdxAHT2qHTvqdEKretznJdLNtHvVFIzjpmom0ZJ1kAJD7chQOK6dLfeA0cgUMSNgHIFQNAhgRkjxOkh3H19P60+QccRJHOrpLRqPLTLdHHp71YtNAWJDIxw2flTHWt6OyfOSpQMMggdaeli9ptaUBsnpihRQTxNRLUwZNFhlkVnUBvvE461JZaasM6D7PHM28BQ6557cVoSQ+XwVHXqR0ojby5VBwRuHI61fImiViJ20ZSv9BuNQa4jVVh2tyinaR+FY0mgSwTpGI3EZ43Md31/nXfXbG7uFMgbLDapU4YH+tSLawzCKNsGRGwZQuFPtWfs0zf6/VgjgH8NXVw2YT5hUcRtwuKI9Au4GDRYa6PASIcAc16NdR7XW2KiPjOFXAaq00Nrb3QkhzuyCSB9yk6K3RMcyq6qRw9jNc6RKhG6Cdcg46qfWus0P4peIdM1C02anKI4pQxkBwSB/MVqLJH9sNxNGkpHAJXIb61RTw5ZzSF7mMooOdsHGfbFc88PrdnoYfMJS1PZfh/8AtZJZagkOui4ngUN5cyrkB89WH93n8Pxr2bw1+0LoGryTT3l7DYWJGI7h3AMj+n+fUV8c3mnWs1sZVge2lTiMbMMV96gawjvJYFnjwiYXBOBnHX9a5nhWz1Y5nyn37ZfE3w3dsBb67Z3JbpCLlQ2PxqSb4meH7RVafU4LaMvs3CUHHHX9K+C7yztnNuxjWCBRtDKCCT/n+lZsmgGZ1eaeVo8ALEGJB54qPq1t2a/2rpoj9A4fin4WZ3C6zbo4IBWSRR+WfoaQ/FDwxNdMsGsQ3ksYy0MLAlfc1+f82mJbK06qyEDAUnJzUNtbXqQO8V7cICDExBKdT0zUui47FxzPm3R+hEvjjTZVDSi0hGQPMaRdwHuPSql/488IRIDN4hsTlgPKjfcc9eAPpX59JZBHcI1zOSSCxkdsfWrosb0oqWN2bU7TuCDaXHHf/PU03Q7lf2km7WPuGP4p+CWlYxakoZRkxzHBPvg1CfjT4bkKhNREi5wAGCqBXwimkXt1dhPNLu3/AC8M2frn3p+o6PGl1Hbq0hckAlskZ9afsX0ZLx9tT7Vvv2p/AFj5kVxqMyXUZKiHYSWPsf8APeuXuv2tbHS1a6KWM0OBsRZ8MRnpj/PevkPVfDFxHcNgS3BUfO8abgBVX+yQsAmWA7VPJK849aPYPqNZhF6X1PqzVv20rSW2aS2i8m4KEQRwncHfP8eeg/8Ar1ycv7aeuSxq11ZR23ljLNA2Sfwr58bw41+DNCQhAyRjk/55rOh0iSaZUWMsWO1R0yc0/YIqOOvpc9Q179rHxffazLewXMsCcBEJJIAzyfzrnNW/aS8U685iuUQMzbhKrFWz61wGp6dNY3cttcoySq+CrDGKrS2LAeZsYf3T3xVrDwRt9bbVmzqLn4s+Kp3Mf9oySwtyYpSTk+tYGreJNT1nE9/dy3MiEjknCjj/AD+FVfKKEeVw3Us3WkmiZhC0iAIXycdT9afsUthxxL6sLfxFqVmCLa/ubbA4EchFSz+K9ZltzBPfyzow+ZpG3E+grNmczTElcuD27D0pHjZtsjLwxwPpT9kjX2tyeK/uYcmJQCcYY8celVb65u71THcMZXyCZRgkL/dqQW7lcJEzjOWx0ApVtUSJ23EyOQFB6AZ6UvZGkaqM3yY0IGzHOM5zintEI5iXQoU4Bbp9auvYSlVfYrhuyHJFTQ2MT/PKTvH8DdM0ezZo68UtzMEW8h43AGcNv6Uwxbi+JAwBwCvStqTT94Ty4uCeQF4FLJozxxJmMlz2C8VfsjGWKijGjhBwpyCDknGc4qvNbhnaQgqxOQCOtdA+kz2ciNNHsJ6A0RaKbqaJJEwjHiTGeKpU7ErFR3uc7FC0uSOT2LdBVprTyyhGSHOB39P8a3DoO9iUKQKPuqW9+uKWbQ7hmVQoKgfIQevvT5S1iotnOvBsDEoVIIAJ6CmNC5mIC7yRyFro08L3GHN24ijXsDkn/OKjitDbB3AGMBB6mnyBLExjsYC2b/xAAejdc08WpViPlQY6j9K22tvKO0gNk5zjmmGwdrjy1QyseRgYA9qXKTHEqWpjeSyFQQZVxywFS/ZipCx4dOpZuMVotYt5pXaxXvtHNSnTGMoLI0UZHG3rScOo/rMUY4tFwPlwc8980r2ZZyo2so5AHetX7AFJKgE44PrSmzeNNuNuTkYqHAv6wu5kLp/myEpHjA6daj8kFSCnlgHGSOK6IaabG5jYuV3R72R+pH+TUMluk0RZkZoASNoOMc1Kgy/rCMJoYxwPm28nPSl4nB3KGI6Z6itqPS4JSWWMeWBkDOCKbd2q7MosaBRgnGDVKA/rETGuYG2JKMhlwAV6il8iUOFdPnY8luc1dKcFTkexpzxkEjDFwMZ7AU+UPbozZLTyQXIxkZGOQamSP94iBMtjAPbNXJLI+eQwyEwQM98UosZZC4CMxA5KqeBUOIe2TRCyzrgO4bHU9c1CI2RQx5wc4A71aSwbDl0ZeOCxyTUn2OZiyIpYgc4pcrH7SPcqfbbhQSGBRv4duMj0qFZ3WRXil5BztJyPpVxoBG5Uxlu2D2qJ9GSYN5YMb4yrDpTUBqpHqNj1GeO9S5klZnB53EnI9Kni1e+/eyLcvGS2VCHGBVaS1mXaXKgMeSvSrNlAq3A2kFMYORnPB5pOJXOjVt/GmvaeFNvqtxE68B0Yg4qRPiRrtx+8+3zteBsMzNkEY4/rWF5DM5UnDBSAFOfWmtbgqHUkZGCAPT/9dLkRaqHYaD8Y/FWiSXH2XUZInlGyQREAMAe/5n8605fj/wCKTCVfUJguciSNgGH+cV5zAwSViBlQmDgc0C1cW4eULGHOQo+8fep9hF9BKo11PUrf9o3xJp8MPl3EjBhkkt8z+7f59aur+0x4qiGIblIY+oTeOK8hW3DwxyEqckjaaX7OVJGO9S6EexftPM/oVOOw+tIF/wAmjBXHPU9qU5x05NfjqPtWKCRzjNHGcYptOXJGTTSGkKO3pSnGcYzSDk0bR1yRWiAXbtJwKNvpQe55FIAcg5x7UdQAcdc0EdB0PpS5PUnOKMHrim0AZx2Jo6gkjFH3e+KTOaSFYXHA9BSsMA44JFKOTRjB+lVa4hoOAc9qMA/1pe2MZ96AuMZ/KoHawvTGQfwpCc9OtHPJBxQAOPU09xCj60uSeoo9qG6Z5qldCtcTbkDp60lGfqfrS4NGrZSEpRzn1oAx2yTRnaeRim1YYmPc0DpzyPSlHPvQeh4xnvU7hcQKT2wDQV9Rg0KSMj9KBnJJPA7nqKaYrinkDnkcYFA4GcYpF56DHvSj8TTSuJi9TSHk8DigDOecUh6D61VtBoUc85wKAM8g0ZCj1FOUAdOanlBiAc4pDz2pcdexNN5xjqaT0KTDPGaUjApB92g8n9aOmopAeg7Yp55puM8UoHQAZ96aFtsOzxSg8jtTSCCc0oGKtO4hTyCO/rS8YFFIelVYTFHTNNJAIzSgg0gHc0XHtqGOuO9BG4elAAPNHT0FIl7icjPoaUjnrjvSE5oqLIQ7tSkED0pq8/XNLjnNVYXUCenHFLjB9aAe3OPelI4PrTJEwc8mjnJOKTBxx096WlawDeB2xS9BxQBihTnPGTmmWAGKWk79OfWl/WmgFApKd24pAM4Gae4DSMYoxnP50rDJpCcHpSaHcQjPTj2pvH50/HX+VNxkA9qiSBMKOn/1qGAABBpFrMaV9RhyMcd8mjHzDGTxSnqc9KAp5x3pdSxDyKF60m3bSgc+1FwuOyaF64pB+dKMkjsaYDvXHalB7YzTR39aUZAo5QFxzk8elBGKCBjkE+lNB496VrDWpIuQeoAp1MUAnnj2pf4TTtpcl6MKbj1NOpv8VSVsKAOfWlU4HUk+9OQfNzS7ckkZrro0ZTkmjGckjQ0nJc57c5rTPJNUtOQKBzwRknvV4jGa/SsDT9nRjE+crvmncYv1paMe1ITj616BzgOppj8A1C19H56xAgsc8elSzHELk+lBSOM1+XbK46BjWVbMSPTJ4FXtbm/fsjDIJ4zWVDL5ZAwT26c158n7xqo3RoZ+U8cioL28W1tnldgoVcins/7s4HP61w3xK1KXTfDlzOhy4AUK3uQP61y4ip7Om5Ht5Pg3i8XCkurPDPiBrX9teILi7jB2/dQNwcep/wA9MVxFwM3BZ3DMOfl6mtW/dnkd5HJ7kjtWYEVpW2R72I+83avzes3UbZ/ZeX0I4WhGlHaKsQuh8zd8x9l6VftInupFVMAcbie4qGNSPlERYNwcVrQJ5LLtXbg9K54Qk3qddWdlZGxapBYeY6DbJgZwevFU7y+Y28kgBAAzgetRy3akFyCQfTtWcl35ok/gycYHeutz0sjzKdFt8zHWLOjowzu6nNSeItEl1+wvo/s8dxG0eYjJyEf1HvUS/uMSHBxxgVt6ZcPPIgVdoxjBPU0UakqcrpnHmeDp4uk4zV0fNmt6LeWN7LFOp8zAwQOo/wAisS4jksbXLzsQx2bSOlfQPxf8Kfb3tLuJVhVVMcrrwTx+vf8AOvnxtHWG8u47cMtxFIQA5yrDnn1r9Cy7F+1hqz+OOLsj+o4u1FWiyt9kEscUgnVpTJko5wMVtWPhzUb6URpFEjkAqUbAIOf8KsaB4Xl8QzNKyR2yRkGSRehGe3+fSva9B8HQaTClrDAZJSod2c/Kazx2afV3ywV2dvC3A1TN/wB7WXLDv3PPPDfwtlKySajCYi6nCBhv+uPf+pr0Oy+Hmgtp8YmswzqmNkiqMn+8fc1v+QiZlclmX5QOwxRI4KguM575xXzVfMKlZ3cj+ksr4SyzLKahShzPuyCLS7exhCxSytCowITyq1PLbiWHZFmD5eGXgfSonTcuY2CBuuTwaqtEwlLGZwq/KEByK8yVeXVs+vhgqKVlFfcMutLnlt3tsR3kY6GUDBPp/n1rmfEXwotdRi+029nFaXso2vbxHbGP9r3rqkuvLYN2XnitWxu/tIBbBH8qrDYqpSlzRkzwc14ewWYUmqlNetj5LuPDN7aald26Qv8ALIwVlXcFH+f60tu88HlQTxq6oCD6/wCeK+jfF2jz30U62cTxxyRkGSJDkk8Y4+or5/midbmUOMujEEjoOen86/SsBj1ioX6n8ccUcJPIsXp8L2f6Ff7C4ncb8IBkFjgc9v0qIQzzqkIaNCG5ZVxkf5FXIjH9tyQzoPm2gcZHrWnZvHL5iyQKJnwUkUYOK9Rysj4VU1GdzIt7eRNPleWJYpYJCyqByR60s9m89sbiUMZm5yxxx/k1p6rc28V35SJvLRhiE6Z7/wBKz/tiG7SEo0qFRthY4BNZRlbUyq4ZV9jPe1R0MewF0GDls/5603ToVaSWJlYIRxt7+3+fer8oxMGEAicnBVTnp/8ArpbaNphLcIDHIhz7Gh1HYiGDtJdy7p8Zt2dTHsYEYX0FVr6whN6JW3EE7iqjg1f3J9mimdXYzcc9e9WrKxm1JnhhQCUReYBIOMdOK51WSep6DwcpaI5v7KwmaQRY3t8mVyQK1NItEkRizgyA7SrLj8KYmn7ISGncIxA2kchh6VZjgMTDyFcrgbmPUe9E68bXOqhl0rpsdcTtpUU8sNsoSNSSjjOSO/6mtm40C8URGI5uvLRwM5GGGcD8/wBahsXMbJcsBLEMrtBxk+laEs90b03c12BM6hVgiOQqjOB+tebOvKbtE9+GBhFao53UbqXDx3IRCq7Tgc544qFNNn/szeU8mVmwu3qRjv8AnW7bSSXV3NKsMAnIC+XIuRj1+vSp5pftSFbiBopom4K9GGOn6frWXtZbHTDBwZzsNlqEsSTyWDxQKSsc4/iYf/rqwsQifEiBQ4ywPXP+TXRPerc2q2YJRFYMEAzz6miKKCK5ELzJAn/LOGXG5j6/qaSqzTujWODprc5CIXNvK4EnlJISAC2Afx/H9avzaZJLFEqWwu0yGYbs4H+RXZ3mn2msac0HywSKcxueAa4z+1NS0ec2Nv5DKh2g7SwJ9z+X60/aybuyp4VL4SrJpq3EHmBTAgkIWNT0Gf0qNNKklvGaOGWKMDCyNyCf8/zrYsknJd70wgSHO2MfX/GrWovMLFUgR0i7behrb2rOOWAjLVmPYWixbkJKljgxxrkkVW1PwpKkf2hhGm5tq7TkD0OPzqS3uotMuEN4zIG6soyRXaTaZHcC3m89WgC7wqnIc9jUuu4kxy6M0cDZeG7lP3jy71B2ouMZHrj861tSt7eG02EsCqgs6jgnnj9RVue4db4gDbEW2so/Hn9az9SCWhJAEyAbgpHXrUfWJSZvHLoxKWpQRL5DoB5DhY5QF6H1/UUkaQRySn7MpCnam4bt/HX26mopLlZR5TJITJyoUZGasQWbxgoMvIRyxOce1dUap5tXBcr0KUscbW0cDnEPmblCjke386pXQGNzllQA7EUfLnP/ANatiCzlnidYNvmKSP3hwoqo9tJFCNxUkNhgDnP4/nXdTrRPnsThHq7GKj3EDeYx3q4wUxwKmlaRmtY4wkhzu+Xv7f59atXGnw7WkkR1ABIAOFzUdl4euknjnjlEHRgxXAAr0FUja581OjNNwNvyYphJF5SmQYcnHU+n864+WIy3EpkTy5ATx6e1dJfxz2b+bCC6ZALN1z/k1l3QS5YuUw4bLN3PNVCVzndF015mdbQAea06Fm24iQdA3qanMksZ2iWQErzkYq1Hp8/zhcSBehZgOKqxR4kJLbueg+7mtrpGLbkyYsxggSMsW3ZkLDsP/wBZpjIPNkaRQ4yWUGiC3Mu8tujIb7oGQRShjFcD90zu2FHtUqzTZa5k0mCuN54Loy8E9B7fhVYPIgKsRGp4zGMmppbf7NK6Cbfz2HT2pjeXDKDtLY6he9V0JbtJixp84yW+b5QZBgmq+7zJXjZiQpwcdBV97o3FxGTCFRf4QeAP/rUhiDzXA8lI12llYLgue3+fehjgua7ZVFlFc3cHnMTCGG9ehK9xT5YLdbm4NkkkFsThFZt2B9aZAj7QhGZCeQalhRWumzJiCPluOtFluHNK3ISQ2cdyqlZQjKeQ3+fahrdJ2cPPg5wGA4P1p9xEZZQTF5We2P1pBcxtDHCIgXVgc+pFMmElfUd5AUKQ+R03noKWWPC7GEZB4Zl5LLxxUsAkmWSKSMfOcn29P61MbLMah1wFGSR2FCV9zKUkpXgVkCQLFFCWEAJIB4IyP8/nVdrSC1n2QtvDDczA5yeammhBkHkBnUnCgDNQLGIgWKFSxI5GOn/66LWLdRyVmSIfKkO7Bxk4HX/PNUrSHzVcSKSVOVRjjNXUgwvGdxPOelK1tLJKMQOgi7jpR2uRGVr2GxwDzHG1vMQhiUH3aQqoAwoPOSQMZqwHMDsEGPMALHPX/PNV/vAlc7M4NBCk2RwwMsayFMqTjFPSNcnOCAMAY61JFCPu4Y+nJApzadLGu4qpU9CG5/z/APXp20ByTe5WuI9obbEpRjy2TxUe1GjWOJMRg53E5NSnkFVO5udwx0FMjZEAAJ8zOMD0xSNU3YidXmdXQdF2kHjFMgkEYfeTER1J53f5z+tXFstgjDEdegOCDk/41BeLvUMyDIbuuOKk6YvlHxxx25SQyCRJWAKjg4PepXsUsp8CWQOX4bHai1topVRo4iXdsbmbAH+c1NNbzLKyTQo6cchuT/nNK+paWjaK0MRhmAaQqMZDEUksYAY+Zu3DnHFPSEStIwB2oudoPT/OaZMijv06EDmrOO+pTkMsirEzjC8AY61TUiKRkIBI5DCtMwGWIlomCkYDkYqslgxkMSRMZeu49qj0OqElqi1H+9KjoCMk1oRLO9uDGDFtJKkAcf5yPyrPtISqgTNgKck+1bLW5ltR5UuIsfORwQP85pSNaDSbIlaRUia5dJpgSuTjiop08uZlCq7kAhR1Iq4thGbfAizjkS5ySKiNwYZhgHIyMgdR/kVdN9DOvD3uZliG4kvG86W1hRIjtjjU4AA//XU0AS8QyTNEjRPtEe3BP0/z6VUis5InB3uIwdxUjr/nNWrxy7pGFVViwR60T3Kg1y6GfdWxyRK7SNuH1A9P1pj2ErXJkwBaqAcHrir0FityQSSoLEtuO0Y+tRz2KJNIfNMwJ4dSAKehxpzSbWxVaZSjQwhmRwU56Af5xSwFLX5JEZmVgqgf59qW9tykQU7VAORtXBP41AySSMqAAkYwV5b6/wCfWjlQ1Vne9y7NbmCVHllA+bGzBP8AnrUqosgSOOJAgG52bpRFbRpDLNcys7Rny4xtyWP+SKprbSTNKkqSK/llhxjNLlRXt5yY+IBDKLdykRODnqcmkkLW28wxMsEkYjLr1J/z/Oo0/dkqAIgRhg3AJqxZQS2khlMxA52Rg5U/X9KXImavEytYrxSJDaR20AIiQ5Ykck5o+zwiSNUTfPK2TIy/6tR3q1dWTMu4oAxIO1Rx3qGSRwzrIit8oGU7Vm6aRl9Yn1LUrOiAWU7NCy8rjBGOuaqmBJojEYRFLGdyhmwrex/OmoHaN1Ryi8nCjJP1/wA+tSQWsjjcfNkkAPyEZ4rRQUVqZ+1lzcxQGmxRBzHJiQ5yirhf880tvoP2q5SaSUwbF2g7eSMdB+lacKAbAIFzkAcd6e95bvK3nCR3Q9R90f54pqEdxfWqt7o5uTQkuZh5qyTLjguMcCqp8JR3FtJO1wIpM4jt1XO4e/8An1rqXdHLmeZxlfkZBkkelQqipBkJ5e0ZBx831o5EbwxdRK9zkX8LLt2CArMpwx6BeajvfDhQvayRhX3Y+Y8D/Oa7C6tpIxDdSOkkL4B8psU28hSbZvQRgjch28kf5FTyHR9cqK12efnw/DbxyQsoIY5LjqTUdzoiQ7P3ckYA6svJrs2sFmEtwxZ0i5wFxzUJ003DiZwVyNxyevvU8qO6OMqbtnJw6HMHiDpJESoZVxweuD/OrC+EYJpVacFmVcmNTgE13FpLJYqRkOHGGLDIxU04t5o4pZtkcHO0xLhgRSdOxUMzlc4eLw1AlukKwGOR/mLYxxUy+GPKkSW4RCVI2xnnI966S0sEnlRjIUkcYUv0TPepbaxiuJU+1O/2ZHaNHXqzjHP6/wA6FTL+vObOam0Nobp52KEtwsaD7hqWzt2td8snJYEKu3PH96t+9023juAPneFziOZByP8AOarrpkUJSKWbzE3kGRPSjbQh1XN3M/UPD1u+njy48XPDln6kc/lWXHpUkChlt3IIAyEyM/Wurlt7ezTMLtJbs4QE9ehpi2syxkL5km4b9m7aCM/5/wAmi3Uh15c3KjlZvD7vPkxp5u3IT1pLrwnKhiKSHfIctkYVPxrrJ9OtQ0T3RaENgblHOas20KWEkr4aeJhtAxlhSUTZ4mcWkcM1uWElu8byOVJYL0wO/wCNVX0JhaRXCALtPzqw712uo2EUPlSxSOVchWbbgj2NRXGjLHaGJJ1aUvhVxgnNTY6HiXa3U5c6L9sJXy1DEbtittzTINJMUMMgQRkOVbccZA//AF1v3Gl/YLxIi7REDHmY4zitCy8PG/uJ4XnjE6puUSnCv7U7Ij28tjmX02fUZpI7O3LCFPOkZRhY0Hcmqy6BdS7S1q4jK5A2mu2txNp9pPDB5cKS/NL2yR2/U/nVmWV7sgMDbSKOHX5iR601G5nLFclkcdpfhR4GEtzbMueI1YYBNSSeHraJsrCx+fIC9B7fzrs5LWYRwQfaGni3biSMHpTLiwQT+VErFR8xkbv14/z61DR0QrtrmucPq+hwXs0RRWS4ZAGc56VNaeErQ2rgrJII13EKQMmu4S0iibBTnBG7OOv/AOqprWyhEDxbCImGcquN3tU9TpdWbV0zgZfA0sdmk0iRwb2CrGpyCPU/pWVN4UigsZHZ9zh8hkGRj/Ir0+1s0uLoKY2wuAIm6YB5FU4bTz7+WCBABub5f4Rz0qkkYe3qN6Hm8fh6WeMK1sQgOVmPCk09NBtvMLyBjz80ajBNer3GnvJp32VreMBCCu04Bb/OayNR8O/2YjzIgkkK7gG5A5H+JppIiVar3PNp/DURm8yJyFPIUdQamTR7i3hCiErFJnLDgvXpx0aG7WGCQhSMAyBcOCQMj+VJeaHZw2b+UplnjbAA7+9CimEsVVitTyqTQWihV4EeSMnD4XlBVQ6cs0wSMSYUcqB1NeuXOhPbzxIhUxsqhhjlaua5pun3tnEJYY47lQvzW64dm9T+VHIVDMNbX1PIrnwtcG0DQ7G7k5wU9qoyeHriKEyQStOf4towAa9VHhGSRfNkB8onkg8k/wBaSPwo0kg+zqIC52suPlI/yaHBIuGYTXxHj8GnmVxbsm7J+c+gqx/Y0iTB7SHaoHKlsZr1a+8LxCzmBiEph4SVRtYnP6imt4XsLVTI0skTbQFDrwW9PpUcp2RzBbnlMWjSyXeHjjt41X/lmM59qil0mRJMG3eNH5UMpAC+tem2nhmeVRgKG3ZJC8LVuLwn58aTXExYHjai4zzWio31IeYSvoeUXGkzWMyqY1KkDa0fIH+c02XRppScI2Cp5fjNenweEQl3LJ58cVqvOJDjj0qj/Z9vLKXjjaQKflJAGaappiWYNtHmrWokjj2IIyo2kn73FEkGNvlqzDAyfevTW0BbicSw6epdfmbBrMaBzI/mptbceNnQVPsTf+0In7lYwPeg5z0prBiQM49afyeP8mvwpK5+wMReRS0meOhpRn/61axGKoJG4jBoxn0pMsU5PftS8AnJ57AdKbsAm3B604HNNI9f0pePQk1JIHg0mOtKF65oIw3pSY76CYwBTgOKTAxnFJ9M1KQhx6j+lOVVI9aao/Clz74reIAemc4HtSN8pBx1pcY9xQTk+vvUMBP09qM8UEZzQOFwcZ9aNQCnZ4Pce9N3YPtQBg5zgVSYADkEYpQMijHv70hbIGOKS0AXbgUEYpCOeuTRjB/pQ2CY7r9Ka3HHQUvQnP6UuBTtcGxqrgevNKcKQP4c5OaXoDjrQQOO9UlYnqB5zk5pOuex9qAegxijPPNNlB170bcdeKVuB2HekzuPrRsJIB0I7dSTTugpBgA84ppB29aNg3FJz9aQHBII70uP8KD1rMsMAZpAMD+dGD17UoIIGOOcUCYo+70pQelAGKTOCOKu2tybjsE/X3oA4z29qRRjJ7+1L9B9asbYvBHHWkz7UFfTpRjBq1sQGMetB6dOvegdxRtx1J4qgDHSjOM5GTS9cUmMd6yATsABSk4P0FBxnABJ9aMALz16UAA4ANKQRg9+9N9uTSgHHT6mgTFzn2o69OtGOfwpMenBoHYUDB60uOuPrSEcHoaVfunjB700rALjgelNA2njinLTSMZ556UeYB1PvS479aTrzjFLQmAuB6ZFJ79KUcdeBSfTpTAM4OaaT0NKw/D2ppGc0mAo78UjE8ZORQ3pigripeoAO3GKUDg5600n5Rzj3pwYg1KRWo0jNKBz7YooZePQ+1KwrjMHaexpSozS4PPfikIxUlCAY6/Sn/SkPPelHQ9q0Q9Aoox2opCAc0o/yKRl56cUuORQNDs57UKM/T2oH3h2FOztBAPegliFaTHcUvP9KAp3YxweDTUeYVyO5vIbC3kuLiQRRIMsxOK8E+LX7V+k+ApXtrX/AEmdVx5a5O5j057V1H7Q3ii58PeDJTbKpZpAFJGc8H/P4V+ZWua/capdvcTOxeaRpC7jDHJr9W4VyGnjb1ar91dD4XiHN54FKnTXvSPsDw7+3fd2+pAXtkohYfMVyQmO/wDn0/CvqL4XfHzw78TbPzrC6B+YKVf5WBI6FTyP/rj1r8lFc8kgqcY3A9RXdfCvxdfeCPFFlqNpLs+dRLEzbUlUdN30z/Ov0vEcPUfZ3oKzPz7D8Q4inUTru8WfsGMMBggjrnNcZ8RfiRpvgTTGluLmOKU8KGIBJrmPD3xq0zUPA/8Aav2mNgsW4FDkg4r4g+OPxN1HxL4mjvbiQ/Z0kLW+QSAR7cc8189gsoq4ityT0SPqcfnVLC0VOOrZ9s/Cvxa3i+/nvWkDZPA5Gff/AD/WvU7k/uH+nFfn1+zJ8W9RTxVa6O5MpdmKyLhdy9930zx+HpX3dbak93ajIH3cn0rmzLBSwlbkZ2ZVjo42lzo5rXMGY5/hPX1qrFEMKx+Y+1Ta5KqS+WRhmOf8KhiGIxzg1824a3PoIsezpGC5OAB0HUn0rxv45XMtzpYgQ43sGI7gA16/KAV6ZBNeN/GfYtsJnPypxj8RXh5kv3TR+h8GRTzOm/M8TaZzHxH5jKcEMcdKiKmQ/KoiJ6gHpSXsvluSoILHIA6VYtLdZ/3mM4GSD3r4OUbaH9YfDHmLNjE8a7XfzAOd3rUxiVmI8zZKTnAHBqnJdrKoKAhQcEZ5psN8TJhkDL7UJ8pzuEpe8aCTOrBBGNw65HBqEqQxd0jUu20FBVu1j82TcBtUd6LrLylDgheRih3SOdO0rGfgrJkgFuxNXtIEklxszhwcttOOKga2jOQMsSMkmptIiWGcyA+Wo+8Ky1Tuy6jTgzq9Y06TUfC99BHAs0jxbUhbuc18s3Xgu/utYlZwEZZSsingH1r630VvtKAliqsMZXqKzPE3hq2s4Z7yKzQux3M+35n+tezSxE6ML0z85xmT4PMqyhio9Tg/BngS10m32mA7Gj5lZuRn/wDV+tdBdyRwYMKbVUbeB6f5/WorK8ab5AHijK5yBjFSFgQMDzBnPzdTXA6jqvmZ9bhcHTwUVSpq0V0KlwDKBgHnnJOKQwEoN+fwqW5kY3IRTyeSPQU7yQybW6MeKhqzPUUrJFVraIjlyv16UeQJBtHy9uKux2al9pXcSM8irK6d5ilsbdpyOKJEuso9Tn7y2udmy3QAE4Zj1xV+2smgQZk7Vba32S5fIU9QBT1WKVxsBZV4NZpXe4SrNxsWbf8Ae27nzTDEF2sV6ivlrW7Bv7Xu4o5NkHnuQ0hwSNxr6qa0hbTrjbL5QVctuPb0r5313w7HNJfSTXCRSIzG3V3UO/J4xX1eVzdN2PxDjzD08RQ5l3OeNqsYRIirkDL7Vxkf5/nUZ+0GZFjGWbK4PQL61JBvt9uxDGTjdkZBHp+pq9LZpcIGR2yeBtOQPavrY4hNK5/OM8Fduxz940kEqwrA0hZdwdQcH2qvBC8lk6vEoOecjnNdHc6fJayQPG2MNhkb04/xpp057x5Vs7YPLnJYthfyqpYhJaHK8C7mHZQiz3tNMZBjAhAzj3q1aabJcWRELqplJBBOQR6/zqWLTbpJg7wZcHDhcEY/ClEQtiQjqvzDCZwQK5qlaT2PRoYNJ3Zr3EdtDFHlPNS1jGVXoSAKk0KT+076edwscoRViUHkAf8A66x3vI2/d7WQZ5IXGetS6VY7rgtM6gSHCljgAVxe0bdj11ho9jY1vTpbGdXW2QxSE5djk7u5/lVDTRKskm5gYxkAnofb9a1Nc1/TdLkSAXsd3cA7XQHIQAD/AB/SsyfV9NhuFTzGLOAwjUcgH1/p+NZpuOjOqFNLSxNJdnAtV0+RBncLhfuijZNNOGVAAgyWDYGKxPFnjaGytoolDTRWpLbU6sff/Peud/4WVdCNJbGLyJS2dk/3cU029UU1FOx0ur+IIbGcBQyTg7gQuAo9fes2Xxjq1xcKITGEaPiSUcE+tYryS6tM9xcWQV3IZ5w+Q/t+tSXtw1npRvxgRQsI1jJz64Fa8vQmyWp0N14iurGwhkmgjiupj5Sv2Lf3qxdH1A3Wu2t7O4u5FAV2LZwOf8DXI634kudRsJI7gDe5BVhwUA71T0S+l0SeVwoeO4ALF+oNaRptasly1PYZ/EsdpdqqSB4icZXoOtVv+EhttS1RBC5t4lXB/vH3P+fWuGPii2WaOKaEYmc5Yc7elV4fEsdvK6naAGyGA61Cptlc3memRTWounlaQvBCNpYnGK5zxP43vJL6G10VAoc7XlkfgL/nvXHRa3Iuoy2/mtLbTRbmAOefT9atQYkUiR/shHO88g/55rRxsK/NoeqeFlXXNLdtatLaW8RgEERPKAdfbp/nNaQ0yOOJ7uCNrVFGG2ZBC9vpXjem+JbrTBcLaXDLLM+1XZedg7/rUUfjrUpTPb/aQCc7mY53D0x+FYulJu5qnGJ6dr/iGGxjgitYhOy/60jkH/ORVaDUoL2ylnlj+dSUaI9c9sVwug+IjqUbm8QCdQTGsQwrenHqMfrUem+J5rO7x5MbwmTD7+DxnpVcjNFyvU228Srpl5JFLEYx1AJwQK6fQtYttSt5J4QA4fkE5IrhNZlj1+CecMixAmRCF5JHbP51U8L6xFZ21xdRunUgRE4bjv8AqapR0ujKUIN6nsKWM2oW7zLGJUcYUKcEmqR01pDEssflhjyhOTXl2neL7n7PP5V7MQ5ICs5Coc9f8+teqeHtRXWYjPEMmFQWxzyBjr+P61Scos8mvhoSWhT1DRHmt5oYYvNQEEt02gH9KrXP2q0mEUkIWLAClnznjrW1e3kizTWwLRwJGJmYdB/nFZ1z5N/BC8kpiIwBK/3iPauqnUtufPV8DZ8yQSPaX9msEyDzTkDC4HGK5690sjDsrKoyoKnHT/8AXXQ+Qpz5Klihzk9aozw7YDdPIwIbyyGHHt/M16FKsuh4WKw1lqZUVh9njd41kJAyCW4Pt+tVGh8iICZdkpOSgXH510zafI7QGMbIiB5iA4J96ddaSGBkWESJnAYrg44rqjLm3PGlhn0ORkJLqY9xPcDoKfNDd2phliYDzWAV1PQ+9bcmisCpghIYnnHbp/jT3026v7oW8cCoEXJlzgY966IxW5wPnhO1jmQxm8wsPmAJO1cf56VYttPl8hpnAUM2EQdSPX+Va8OjKsUyvPsR+GkVcceg/X9K1f7MitbWGOJS6KB94ct7079jdQVryOVl05s+WhLg9wOKbfGXEbxlYgmBkDniutk0/wAwK8UYgckYJqeDTre1mB8sPJnkjmndW1MOWSl7uxw4guWz5du7HpuUcGluNFntr+GJQxjcBi4XO0+lddNoE1qkVxE6CEt80Q4K8+lQzabcRzECJgjnKzA4yvp+tG/UnmcOhny2xM4jmfKKvysTn0/+tTYtPWe5iZcIw6sBnNaUXhqS+lYTYjlcARAEkexP+fWrtt4TazE0TyHGR5ZYcgjP+NCaSsOcJSkpRRmPYXFswnZVKGTAUtl/rUE0MkqsLddoK4dWPNb8Vk9u6lVaXAw20dTVTUdMuZoXltomEwYYVWwaaZi4Poc/K0ljEI0RlDjfuA6fT8qbMqyeSq7iNoLbxgZ71rQ2cksZDZ8wfejZcDPfn8KbLpqPdW4F3sYH5mC7sfT9ad0TKMtEZcEBjywBK5/GpjAzglWYEnopwTWi1qxti4XehBUlBg59cVVhs3LrCFZHf5QT1HNUnoYyjJald4XMca7eEGSAcj60x7Jms5DGxDA8pjgiti5swk3kRS5VFAbI6GmpGUlWK3UszcZI6/SnbQzjNqVmZVq0ggkcwkiM5Y9MCrFvYSm3ZoZIw7Df5TNhj16e/wDjWkBOqDYB5kZ/eA9x/k0y309JZIJ2Jwkv3U68UkXO0H6mC0TzBmZVjcEhgOCaatwvlCNwd38HHFddFY28k8t46lg4wFH3RVe90S0uLq2CzmCV2+ZSmVIx296z5kmd0KXPFSOUe2aQAnrnHXPIx/jUwtgWAYZRhhgBz/nito+HJoyfJkVk3FSXGCOamh0BFgMMRR5w2S7cDNDZpS7MwIbG4SRUwLZZvuIw6jtmp7a3/c3Fsqn7XnOT1J5/wq6+jT3F4PtL7sEA7DkD6Voy6YpYrCT9oxnzG68dqTHCWruc2mlqHCGeXzSPmRB3pRbNCGju1MS5G0oQSo/zitSTT57mKSRX2XUQyVA5bH+f1qvb6fKrxMsqhc4Yt/D9fzrSDuzKaUSK5sZo38qOUzBVBUoO1U4oFnkA2SCQYLYHJroI7f7N++CCKdCY2wOHXsf1NSxwzQXAIAgyM7vUHp/WpvqLljy36mFpmnxy6kUkDK/VEkGR+NaP2fzpRF5YVZE2NnhAas3ujkwPKsXnunzNt6ketE9nLdQQtaAeXIvzBx830qZG9C+tzNFrLDMqRzEEDJKnOP8AOKq2U4kvLZEViisTIx7itaz0ibTp5JZw9uhG1VUAnHrU66YLVgyFpATu3kAH6cURaOjluLPbxRvDK8r7WbncOAajNulq8j3UY+zlsqyLk59cVVkuYjcotwhxuypK5DH1qw+nmbfcosjAMQTnIP0/KtL6JHHOmtZISO2a5tpcJlMEjC4AFVPIijtHT5iSpwR65FSLfvpfn2oBYygAgnG32/WnNaE2EtyJeFIDRFcben/1/wAqRyu7WhALO3DDdKxhZRvXbnn/ADiqpgMbBkjIGNpGeoq0IPkbGfMX5ipHbA/xqdLKa82zQEkJhNo6bqrQz98htoAITtQ71H5f55qOPM0nlklWYAcnHNaEFuE8wzEjaCSU7n/P86mtYZZ5wIwHdI9wLDnBobJp2b13MoWElw6R7PlQ8sF6gD170+OCYTIpQk4BX1ABrTMRSVDMWif7qgDgnt/Or8drm2jYg+eV2sWH1qeax1qnzK5gtAtxbGKAA5ky8nTOO361YW0VHaOLaSwKhnbaBVh9DdYnRJFjDDlgMk9Kctq1k8UlqFnZQFMEnf3oTuZ1VytNlCbR5re3imkUwksVZAcjAxz+Of0qO2sTe3DqjMuRgORngVqyiOC6MlxCwcj5YonyFY/0qu1g9kXmuFIVuGWPqM09TOLi3oRT2+wI0JI2jOD396oiMOHCxr1696v3ItgkfkQERHIOfvdv8aiaSP7PshjWMBssTyzf55qlsYTaT90geAhAojBOM5NMbdPHs3LGcYLN0qV4pBGXXgZIJIqBoi+IiTuYgDaODQKDuQm1ZmRF/wBWvJZ+Mn2qN3KSK5bKwnagUbhVu5j8pij5yvBB7VXgVULoV3K3NDTN4zdrsZHaO1sGdXVJZMsoHX/PNV2j8ydpMOFPOMZxWtFp7NCJYpDJF0KjsfSkS1YkCIt5rkAr2/zzUWR0+0lJWSK7wRwCN1DSeZ2K4/SqLqyPIGjAC889QK0p9zysrOAUO3YOOlVp4mSZEDg7iMEHP+etV0Mk9bEEcbEpvBCOMqT0Iq9OWuIYYSixtbksFI4IOOf0/WnpZvDAYTMso3btw5I/z/SiWOZSJmAljfChiOlLdGkZuEroYLeO5w8bCPGVIbp+H5017WziDytIfN+6sCjg9aSS1mmRUVBuVj0POP8AIq7cy5iWSGCLA4bK4J/GoaNoSk05GQ1h9pkAQDy+3HQ1YtYAQVYMZScAqOBV2W6t52gSJEtpC3zIFxz9afGr2xZJVKu+BvUcgc/407aExqPn97YrX1ghhZZYC4IwXA5A/wAj9KjtXWOZY7JNyMoJaQElQM5NXJrh1lG6aQBOA+3JI/z/AFrPt4XkuGWJmidzjCr1+v8An1rOKZ3VasYtNF1tNZVczIJbNuSwIJIwef5UyKwEWZ9rFxxll2kDtU0CSaRKYiC0Tjblzlc0+WcxbiVDGQbcL0H+eabiTDEKUrMz7qyFxLDkq9yxwB3qI6DccNcr5RwAGZf5Vs2GnpJCDJCssqHcJD2x/wDrpl0JCskjlgmQBk4zShqysVOyTRl3dhDHIkVu7SErhnZeAaWG3WASCQF9nGRyPyqfUSssFoqnYN/zFV56GnKGN0kS4e3YKrMVw3T/AOtVp2ZzTXNFMcUtnlilEUnKgADgflT4NsNubl1WaQNtEQ6gD/8AWKlRUsD5KhjIF3gbckD1p0UMckMsjh1AXG3aPnP/ANfio2OlJy0TIrlW3RrNEElk5HqR2/z71HE7MjJHbO8ULDftOBn/ACKs3sD+cFJ8uXAIZzkD2qA6fd+bbzwSiNhKPMiJOG9z+uPqai1zuU+VXJnjb7Wc5t3VQ4wc4p9rZJAkl5NcEvIdqIo4zzyfz/nT5IrgXMtw6iRChAww3H8KjtGhnskDkLKDyjLg9eKlJlSrxTXchvYsRySBmO0Z3gZyfSrL28n9kQPI6JIx8xVLcnp/hQsM07SxIQEK4Kj0qvPpuJgsfMqJknH3FHf9ato5oVbttkk6LIonZRFIhGYwuM+9MQwlgkjbA5JIxnFElssyr5QHyDBf19/1qpNKN4JG8L94g4zTihVppbk76VPFMTFtNp94S7uvtUMjlo5ZxAsbxt1OSTVq1tIrzzEhnkiCgSKu7jd/kUah5DQoZmWOVD8yqvJ/Grg3scNeMY2lERZJmi2vuQMNoLHI6U3T5poZ2UgF1+WNmGAT9fyp0cF+URQgjiZsiWcfNimTL5UUvmDzcnaVA4BJHNCRXtOZJh5T+Q8CkShHxJODwf8AZHr3/OpBdTrblruyBgdgUjY5J9/0qKO3W3f7MpKDO4nHI4/+vRDCbqNpN5mRWwQR1961tG2pxxnUu+UnjmK3oWDJtyMFTwBxUvlxW8i2UcyPPIN2zZkAZPGahuoUUBVbCsM4B5FPtkhWIwQIgnccuRhiP8k0muqFTryjJxe5m3FvHdXu0YKnqFGQD/kVfQpDZi1MUZTkD5eamtrdbGMxyKcNzuVctmmrBJBiaf8A1WTgsck1rzxsXaduZMpPZxyy20cBMK7iJWAxx/kGmySJA7R28YmiU4D881aezaYF2xG0hOCFzn0/nSRAQoERyoHUbe9Re5Dk2fr5kM3y5GBSjOOtNCjOMflTuFx+dfgVrH9P2FY9PWkAx3xSK3XOfwFOK857US1CwKQM/wA6AQR04oP3uRikySelJOwh2c4z0oxgn3puOenGaXGM+lUlcfQduGMUuM+4phXgHPJoU461Nu4hQQfp6Uq49CBSY9uTSZ5qlZDsOPHY0Zz2IpCOvNHQD1ND8gsKeKUL6dKTpxnNGSODR1EFBHOe1BPGQKAfxHpTsAccc/lQGGSMEUhHtigGhOzAXt/hQO+R19aAKAPUkUugABnrxSAdT0Ipenahs4zjANFuoCgHg0oIB600HjANOUdOMVa6CYoHXmkP8qWkxjnGRVdBITqTjpS8r9KOc9Rihs9j9RVDYg65IHpg0uQTgAD6UnHX9KXGR06c1KYwdAFyTk9qQc8ZxStz26jimKTkDv0qZbgKwIwe2aXAx9fzpGBHX607bxk4B64HNSvIBAvpkmjbxxxQGxxwBTiOOvJqkD1EBwtLQBkYxQFz3ximK4DkcU45pqngUY9yRWonqLg0oJoxnIBwQM5oHTmqiIRhRx680Y4zSUmh2FHPvR1x9aUDAAHT1oAxSXmDF6fh3puAf50pGaZxn8KTEODZB5+mKEJwc80ijr2Occ07GO9SgsHfpSkYwR19RQfrSdBVrcfQBnk0vTnFGe1HU+9AgJJGCMU0gHHGKcF6kmkPBxQykA6UhXB6k/WgHB696Xgg8fjUiYL7/rS8A5FMxnin7ccZ/GkiGJgUtJnHPWhTx6HvTEOH6Uxhg04nAqNs8elDelykIRjPHvS7mPUAemKGXB46UYA61ktyri0E4FNB7A070wfxpooMcE+lJ04FGc/T0o5qQFDcYwABSAk0AA0tUgVg5Pajp1o3E9gaQ/kaT0AUc0vT601W468inDJNIVmPAwelDYzx170gyOp59KXcADxge1WSIfpigMOgPNHRc/yphOMEVUXZofQ8d/ag0i+1L4d3c+ntGs9p++2y8AjByfwGT+Ffmjd3ZvLmSSRAT5jEsRwDntX7A69o1t4h06ayuY0lhljMbLIoYEHtXw58XP2KdV0/U3vfCJF1HPKWfT5zhUBzyrf0NfsXCOb4fCp0Kul+p+b8T5bWxVq1JX5eh8vwxEkFwShIyR0rSLqPu4UcDB4rVvvAXijwrcG11PQL61csVAaFjz7Hofw9q3PCvwi8Q+LZC8OntBCi+aHulKBxnHGa/aoYqjy8/MrH5LPDVpT5OR3H6H4x1bR7GK2N/P8AYoxxDngg9v8APrXN634guNXvENzJiNCWVQOFzjj9B+td94h+Cvie3tg0NqjYGAN/UjqBnH+cV5jqek3+lSst5aPBKpKEuvDEV10Z4eprTaOb2FeP8a69T0T9n3xFpfgv4j22oalclbNkZPMK5Csemf1r7m0z4+eGriJUtdRhnGAMq4IHXj9D+tfmWmRtKxs5yM4HAr6K+DvgPUNRSJltlMbjc0kg+QH09+/6V85nWCoVf305a7H0uT47EUJ+xpq6Z9Pav4/jvJhNbuJ89fQew/WjTfGF5csAYzgHhSaxNO8CpbtFEpYRqRu2jAau40rwnbWqh3Uu5wRngCvzqr7GEbI/TqLqztKRr21x5kKPggkZINeOfHWD7Ro5hwwMjdew5r2tbfYoGOB/d6VxHxL0WO80Sd3iMoQ7gFHIIr4zMaftKckj9M4UxMcNmFOUu6PmldNdwuF6AYHUGrN1ILQIhGFK4wBWubHyRkYwew7Vz+rkpcIefLxnIHevhJxUD+q6dT28kuhSVGmXa5+bGTgd6kjg8t2kydu39aVYwnzb8knuKco2o0zfKgPX1rjTVzvbLMbybGjRyuaRJjC/zYJPBJphjfyxIucEcAVXcN5ZL547nrRIyUU7lqe7IX90QMdeKWC+Dxhnzk9xxmqi2/mOqRgYYZz6U2aFrZMZwg6kUneRXJB+6dX4Z16SyjyACu7iMdfxNd3c3MWuaWUjfymX5sA9a8dtZmPMbbOOprr/AAnrDI7RyMMY2gjqTzXTRqte4z57MMCr+2hujGE+64MQUqVbB3egqR5MSuEGcDCqDgGrOr2bSX7GEqqqcliPWmLZ+YBtIVs8471g7wZ2RnFxUiC2V5DvmRkkPGN2cD/Jq2tu7w4zmQnA54FS2lswJMoAHQAGr8NlHGw+cKCema6IptXMalVJhZ2QQ5JPC43HvSalrFvZxsgIQgffIyDWH4j8U2+hO8QdbsHkKjADryD9K818S3XiHxbADBARBES5EbZDj+H8v6msak+XRbnPTp+2knJ2R6LJrkCWzTTXkRXdkZYAj/OP51UsfG+iaW8kMspd5Tuwq5GfT9a8rtPBkmpXAbUYZLUoMqc8kj/P61t3OjItwfKgYwqBtIGBxUUY1J2aRWI9nThbmOz8Q+I7DVYntrTzHeRcM5GNh9K8V8QgvqRvroF5c7DGF5OO9dpqunX0ek3LQwO8rR5QKMkHBrycrLLB5c93IbsEhkkOSOen6V9dgKLjebPxDizF3SpLY1xe2F1DON9zFcqOEKYB56Z/Ct5tTtJYIChjtmGGcbfmPH/1q4SO/FvM6TBiSNxIGcipxr+m2zCVpWdVHzRlen+ea9ZqXQ/JJUla6N+/1Sbe4tAhiJ+YNwR15H60xNRj2OJLoWyou4emee1Y83i60vLaW2sICY3XJkdtoFczeTypK8bJG5UdF54+taR5jNUu5t3PigMrpFfO0rceWVxkVRtdWtrO/Ml8xMargFBkk81zl1thlWSSLy9wxgD/AD60qzi4h8nAMfUEHJFa8t9TqjGMTds9ae3uHuVYXMZbEcZXBFLrHjiWaxdLm0jSAHb8v3j/AJ/rWW0McJQRjouAG6c+v5fzrmPEuvRvPBaxKquJNzleARWKhzS0KcrI1dS1y3eKKa0CwIOCJBliQB/9eoYL+RZkn8zynIy+3Jx71iTuIVMkhCIh4I5BPpVG71ho4t9vKu/PORx7ito0mzLnsdLF4gltI55EkMsj5VA4yoP+c1z9xcSTbpbuUHLZkI4WmG4mLpvRSzjcAOBSXF5FqMkUGwEOcuwGD06VvCkomUndno/h1ktPCcZeNjE+XCs2CoP+f1rI1PVhJp72UokO5g6MOg6/41ROv3Bs/saENHgZBXBXA4H+fenyvPPbgIVdSoymOTRGnZ3ZV7rQzZpmtwVLgSfezjnFLG7zMJ5E4jXf5ROM+9SR6bFcTQkllCtmQjrU/ia2jjiEdvxlQWZeQa2aJt1MO8vvtVx58Z27SCIwc8ClF8J7m4u5FWGDODGOpPr/AJ9az7WI28jsOVbjn0quxeYkRqyMeBkcH2qrdiLm7/wkiW6sllCC0nDOR0H+Qait9WvYJFcOLlGOSjDI/wA9axfJKhSHQE/eJOADVy3hmjKvFKpUZOB0NHs0F2dpOLaWwlubXzfki3DeuACT/wDrrmpHEbmb5TkAEeh/ya1bLVRBpciSqJVYESADj/PNc/JPvdWIJGM4Hr2pKBbZpWl49vIZIN6XGcrtXOT61o6vZxWhtpj5spkiEjlv75q14StRdWbzfN8h2Z71T8TagLO4e2WV12AHB7/Wsre9oaq3KV49QU7I0d0EjBcAZx7/AK1Zmhk0pPPhRcMPLYMOSM9axrRhcz7yBGIjuDE4Brae6n1vy4soQvHyrjj1/Wq5dTK5gxzF53BBC9QB3P8An+ddp4f8S3elsDYzS2zPHsk2jO4VyMFsk9y7ySm3CtjdgYOOK03OlQIjNMXnBwW3ADH+TVyirGaaR6rp/iRdW09LJgpvG+YoT95x/e/z3rXtrNNQ0oSzPHE6MRKq8gYrxp9S+y3UN3DMQgOBzgEdxXT2GoPfyDzpxCCflULgH6/59a5nHsKSjM7yO/itBEGJG5MEgEgn/OK12sI/7PhUwZifMpVRj6H+deeT6hNbOrR5aNThsdCa9A0HUre+gS5ieVpAAjqTgBsf/WoTa2PPr4OE1oLBpQceaTIpJwI8dBWlaaSNo/0gqFbmNR1qW0tZJ7tIQuEL5bjBI/ya2YdJEc8gjGUB6nkCuqnUadzw62BsjAubGJAUG9ME5b09/wBKjsbdbS4lZCGXYQpA5Zuef511R0iO7JHmR5AwQOD/AJ4qrNosFrEdvmF8cYXAHvXqRrX0PmK2EcZXOYttBigiLuu+LPCMOM/5Jqe6gjit0aCFnYEFopOora07TFktnK4llxkMeB9DVr7LHbyNHcpicckxjPXv+lbKavqcn1eXTY5ddOS4iMkkTRXTDKgDgCrWmadJFMoMYacD5TnB+n6VvTWbO371WYDlQFwc+9LFpxadTG7+bnBXHSqk42uJ053RjyWfl72aAQjPQrgkUyS0W822yg5Jyu3kYrq00uO+MyO5iMKbjvHDY7ZqrJbW8UvmrbIpAADx8gVHMQ6Mo7nMr4XkVWVwzlTxJH1/zxV63jkj8iSQEpkxnf1PFbtnBI58lH5POcdqJkiu5YkMiu8Zx8o5Bp30NKcEmc1NpzW8jOpAGDuUDoM1TazleeJRI0SOACyjk/55romSObzl3hCjZJI7jtWYZCyuyEA9do71MWaSgkZ2o2NvHKYwHBAALquWrNfR45nkni3InH3lwT1roLe38iGW5mVpCQQEI9//ANVV2gW4uG8kMoxuKMOnrXRG2yOV2b5mY5sBzkiIBSCxOM06GyikQ8qRt+/twanMcW2UsodSeB6DmnNDDEm+NRIhCgEDnNb2OJzWpSexhkydg+QZVhjJPoauCxPnJOr+SCvMfvURnifcHj8lQACo+/8AWplSNY3MQZhgEBupNRO6OGm4upYqanp8kdw0kfzluSMZqq4mt/KgZnj8w5IX8P8AP51d1CdreykMhZJmk2xKvT61LKLiyuwxKS2rLhZR2OP/AK9Sm7BJRc3cofZ2RSWcl84EX07/AK04gXkgiUxrJ94seo68/r+tAQb3UOSzHBY9Bn/9VRXNhMkDhIWYt8vmBSQB3qLM73OKioxJXuII7uG0tpeFXaGA+9JzmoGX7FGgV1WNpdoZev8AnmoLbQ1SaAoWmkHAXaBgfhVhbplaSFxCyI/ORyBU31sdMKacHPqPfy5CPs5MQxgyr0JpLcSvPskmCF1Kkr1qq8MUcbmBykTHdleO/SrD3AksTdiPbjCgKOeO5/P+dWcqtfUjWNLVvJYCWQcbzjJqC4kMQIljKpnA2/j/APWoigSQBN7l153kdfamyE3nyZyQceUpwW61cd9TCT7FyCEyIoAwrcDccH/PNXYYVWQl0yU+UbjkA+tVbdY2iOU8gp/yyZvmz61JsImPnT+SCAcqMsOv+fwqVY6NbIfDPNHPIsxjCbsDYOoPf9asNCLG5gRQzBWwGH8X+c1WUJtyCXPUFhg/Wp0hlW5QyL8+d6t3HHWolY6Kd7Owl9Ztc3STuHZzwFIyKsT6escSyLCyOSCxPQAf/rqpLqrxsY0BkmK4852AAPPP4c/nU1nNImnA3UvmqxIWVTncP8mhaaohvuJdw5++NxxlQRweKrwQ7ohK3yhTtK5ypP8AkD9KtSBZQZZUUKMKB6+9PWC3tyNwxHwRt6fjVpN7ENcxX1LToZNPCmKATs2QR94jiq2naYPtV3CoBUQ7hE65MpH8I/WryMFid1t45nzkk9VHr/n0ot2c3kbBlZCBjPfOePw/rVK6+I43ZVFymdLpau6XQMkdy42sm3A6fzpVtktmBjhnEAO0so6t/nNdQ1mCoDOS8bYLKOg9Khlhmty4AJgcjBYdetNNM6KlDTmuZtzbR3UQKwKGJ2kr3qSTR4wsDpH5cqnDYHX/AD/Wr0axRx7Vg3OOQvHNLCzxjez+WScBPSiV+hMaaknczbrS1jBYoJOc4Pb3qfyFWFMEMxGQewHpVq7hQlIsMZX5XauR71BbmAXuMHZFEcgLjLZrPWW5pHkvZGbOYkkPnsxbAwsY6iorCyiguIpRvRwThWGVKkcVduXuLiGWWZEI3eUq98cf4ipmi8xjA4dJZIt2AOR9KrY46j55GOlvaJLmR5I0boCuSDn/AD+tSNC0UM62wKswx5hOcjP/ANalggDFNg8w7sAOMHI7/wA6tLbyNFOxG8k87VyN1Nsyp6O9jEvUaBD5WXTJBwMVFLhvKYIGkcBigGCK2bnTrS5AaGecTYy8TLhT9KqSaT9l5BJkJyGHUCjmsXGi53ZSu7aIENCGEePnyOA1V0laIGQIGCH5T6n/ACK07i1+5HJkFuQqDr7/AI1LNbAwcRhQgyPenzDVBp3ZhXdu2oI9xGBFMnzPC2cvz1H50sFlIrZGGOMkn+H/APVVmRG3Ayptx146/wCcU+SNHQqGIRj1A6CqtbUwdRyVivFE9tbRo2VSYnBHU+hP+fWop1ZJQluWkmAwzRnC4+tTwwgCQks0KcIX/ve36VCITchkjbBT5jjoaVrmkG1LTqU0gcEoi4OeoOaSaFoGjVuQcj61qWkZcKiY+Y4LAZwKsvZCK9B813MYPlsq8ihxa3KhJtmAIGEbD7uDwcdKc9qLi5AgYplBvMhwM9zWjJYvGRJLKrox5CnLD60kWnSSkNGp2A9QMmlYOeUSjJbi3KqzfvBhkeM5FP08iKU5beZm+bcOD/nNadzoMhGfk83rwwwRWaLV48o6ncGxwKLDVR2uSQhZzPJc2oliVsLLENrAjt/n2pzxrHZR3GdhEgjRGbkDnn9f5VPHpudu48g5C/wjp1pYbOK4ndbhAAVO0joPpUmyfNYld1th5hUu6g4VlwCeOBUFvJNBbo+/ErElsDtxx/OpLiB5LHewLAEY+meP5VXKrFINqShsDO77o+tTFaG1d+8iyZ5LgZuZo4bRT/qwMkntRMkCCDyYzOjnPmFcEdKatotrEWYrcbweYhyDx/iafaSQwFFiZ2AXLnHOaoxv3LgtZ4kKwShIvvfu2xWY00Lzl5BJIkYJGF4JoZFtzviLPIcrKAPkAzx/M1Zit/NCPalkAGP3iYJPc0krGk6vNYrwm7vIhNAiIkJOVfgmnX1q0CRvFJsctghFwP8APNTo00jFlO3byQ3Q0NGL2MrETHLncyy9SPahqzLhW9pBlaCaSCXbBI2erAjgn/OauxBokjd5VcsclU6j3psdiJMjfsJXIOMc44/rVa1YGKOflpkco3vxSfvIunJ0pJk9xbtPY3k0qJdSkqIS2cqM/wD6quDQoLfyriK5nluHX51IG3PoKaIpWMEqEqjHBHb8aS8aRrZgZfMPQBB06/8A1qxd+h326kJjaAFw+HHUY/z609dKitFgnGCNu1c9/X+lSMrPbRS5JZiCFYc5qBbKGKc31vE00ynLRDufWsVJ31KnT5bMmlSUCOK33R/ODK2ONlV/KNtLcmMPcwXUXlOc42n1/lVuNJGe53IwMicRt2qElLS2DGPYXOTnpj3rotcj3VrIqrp8sMcarcvEB8gyOo7H+dF3au04jmdXSIb3k7v6D+f50rrJPAwkYJATlfL64qS1kWC3lMgklgxiMHqDnv8AmK0jFo461RTdolKbTEt7yO7iDIAgIAHINWbS0QDzZSWncbhGVyR7+1X4LRmw+GdA+5sjvTZbNhLPISP3gPDc7fSrUWc/K+pnSm6YyM8zEbcEMc8dhTYbR23AoQuMk7sAj+tWbyG2ltI5YHZCiEXBmOCTxgD9alcNcQQrh0Ux5C7eCKpdjjqtxloVJULhdoDLjJyvIA//AF1HFb+aGVQAT1XHWtKFZIVD7GAIxkjGeKQWUO103kXLcjZ2pOV9GOEJq0k9SrsaaJESYRvGcFmHBH+f5+1EkUkGMqstwhMnmR+nHP8AOrM9i1rZfPHgAjDdyTUMLGOJgJFLuMbWHJ9qNLaCvL2lpkltEkRLgGaeQZaR+gz2qVrCPVEMaPJBKgyxkX92/Ixz+J/OlMsccQUp5TAAMuOnvV22tQ+iSMZVlimbHlr7Hr+Gf1NZs6009EU4ri2u7dxLE1vKSUYRrlCBgZBqvJZxhgHEj4GFO3t2rRi0q5uDJkqETIRAMk8VXtLKaSMkT/xEH5e9NESny7o/WYDHJ6Unr70YIHJxigKcZ61+Dan9RDscD19KUDjk/hTBzntTiMDnrQJsGXuevrSdQKNxyVxkdc0vPrn2FAhDx260n54pSM0nbHNQA70Hp60nfFIMA8k+g+tKenTOKvoO4vUnsR0oA/8Ar0BSRnHPanAEnpj8aaQ7jcjpzS9O2aXOc8cUmNuMHmjYTF4GT+lIDxk//WoPJNB5zx71eghcZPtSc55wKTJCjPBJoqGApI9DkGgDOeBtoI68fjR+NIbHbeKTPy0de+PWjkfSnqJIUEEDg59qMYz1NIBgjHTvSnntWqCwYwCcdKUdeTke1BHy9cUgGAfT1o2AUEE9+KN2QeDikGAOCPxoPyjn8KV7C0AnpgUdwR19qQdOO9LnGMdKN9QYnODxnmlIJHUj2ppJ/GlB49OazQx204xkimkcjHUd6Cc8UHP4d6JO+wCBTkkkk0/tjqO9M3fjS9RzUphYUgA+1KFxxnj1pvAx3pSQegq+oCg49/elHAxTRgADv1pwHv1q4slgMY6UoPP1pKFGBnqau9xDj0pDwMUfe60E44rRKwBwOucUYGM84pOopefzpPYBRgDHIo4AH8qTkdsCkB+lQVYXnB5pD0xS9fzpGHtmgkXOOozSgYpirnnIHtTz1FCuAAYoJxSE8elJjt1oGtxS3tRwMHHNHf0pBnp2oKaH7smm9KTP60KMjrRuT0DtiilxgilxkHjFTuIbg5GKXgA+v8qUE460mQO+TSF1FC8DnNLj0600Hn0pR8ucVqMUnH0pg5zRu696bgA5B4rKTBIdScAdOtNZgOO/ekB75zWdyrEgwD0zxTGPTk896Qnqc0n6VUmhj8YOAPxpCcZ5yKb074o9ai9wHg4NKfX3qPOKM5PXrTuNIcx5xgkdaUHrxTSTz6+1A9OhqW9RipznFKSQeDzTQRwAMZ5Jp3b17VKeoDgxJBpwIU56+gqMcZ45peT9a1JaDJJOeO+KRvrz60hPem5x0HWpvYB6nqCcU24kaO3ZkUO3ZW6UgODSzEmF1AOcdutexgJSdRJHHiF7p5r4jjh1advtBUhGyuQDg1gzvY2cKCVwnUKD3/zmrPieOS11J1AcBhuBI5x61wuo6Pd310JWcybRtVWycCv1XD1pKKTZ8JiIWk2kbGo6np0MPzzRSDP3RgkHHpXB+LdA0XxWoW7gSVWGFZlwycdAa3LHwbJcyOFi/esck4PFb9j4AkCuJoFcnpzgDjtXtUcX7F3UtTyamHddcso6Hk2nfDTQraRFj06IpnJO3nFe+/DrRYLfRkRIgEU4C4xgVN4d+GJO15YQu1gQN2Tt/wA/zrvLbQk0pAiqeQMDGMewrmxuYzrxtds7sBl0KDuo2MlLdRfbQoCAA5962FXHAqlHGpuyD6kfU1fVDxnrXzrm2fRxjbQeqngCqmr6ak1o6lQwI5B6dO9X4Y9zD0rQWFHGCARjGMVjOHtEz0MLWdGamuh8k+N9M/sLXLi2KlQcyjbwuD6fTn8q4iUGddwHB9TX0N8bvC9u0UdySQSTEcDkDqM/l+teAyQoFIAKkdAOMV+fY6h7Gq0f1lw1mEcfgoVftbMoraTB+YwR65rRj09ZVQEhgnO3HBpn2UBvMJZD0IJpTCJiyscccH1ryZRUT6uU3LqWEgWGPy1Ubag+xq+S2ePQU6CcICMMCowRjrQl15xJUEqvOfepVmrGS5lchS3AYnnHvRLB9qyhjBXHQ96eu8xseNw7Crdpag7XZipPIxWkVbQqU+XVnPfYGhlwilFz93+tbmmZt8xlepzux1q1qFoGGdpOOR70+W3iEA3MFYAfUVi4+9cipX9pFJlkKsmVOCCOoFVZ0VHyZlyuDtJGFrJM9/ETDbcpn/WFelSW3hCDV4ZXvC7Yy27OMn1pcznpFHNyxp6yloVr3xDC9x5Cu4I6SKMd/wD6/wDOsuHxPJDdz3k8okjK7VjkO0HB61Vi0QQ3c0CS+a7EYYtyOTWpqfw+tZ4w8CNO2AFR2wucdaUY1ZaourOjSjZs5xmS/wBQ8wOshZzIY1XKgen613NsRayWtvaRJGpI3EgqB/nNcnF4fbTWjngG2YSbNo+7tqW+1zUNJvwiQB3IAJfog9R+v6V3U4tbnzVaunszd8VQ6cxiDuPODlT5fOTx1x/nmsSNJVurZRqKy2oOAhAGDWVqfiPSrPT7lmuZ0v1BbDRnMh/2ff0/GvINT1i8uZQttqjSMxJyxAZAOf8AP0r3sNheb3j5PMs1hQjZs9h+IHi4aZ9mtLGYxXZYeacfKUNeIeOdaNlMiwRRyCY5eV+pPGf5ipNZ1W5bXbK1Ny88scIZ5CclmOTWRqGjxX5DXE5MjHJDDABr3aVLl3PxvMsVLFzZg3FnLcwS+azxHO9DG2Q3tmsv7UwVIXmUkt8zu2SOelS61rjWsstosQQoAvmLnBFc0I7nUmABgijDDGWw7D/P867IRfU+ekrHWapd2zz29jbOzjcDJJjCt7fzrd06yhW1nu0ZkaOJv3ePlP8AnmuEtiZZFEIxKjbYwTg8f/rNen+DNGdNGvWu9oypCqTltvOc/n/OlNdAj7zOLudUurWNLl3DQyrgRsuV/wDrVFp1t9quIQJWj53bD0PtUHiB0WeOAsGgzgR44xmtKx09bZUu4Q8m3+8OF6c1py2Q+WzG+KdWj0tDYqo88qsm5Tggn/8AVXn9zcTK7SGDhmGZc85Oea2dduE+3Xs7YnnB3lx0Pt+tZelxnUp3kuw8aHpk9vQVpCnymVSd2aWtQsumpaRwllBVmYHJJx1rAuMRzoFQmMLkgHBrT8S6sr2cEVs7BCw3HoenSsW1d1Ry5Zxg4JOcH/OK6YQsjFyJ2kdXKrI5XoD14rR0mVrSbzQmQQYxk4xVHSdMl1q8SOMmMA/O4XIFastpBp9ylvJOJyh3Er602gTa3NmCOSaTKfKjEZGOvvWzYQ+ZYzvgoIwQZGOAcVXlnjW3ikiQINpMcWcD/PWk0K21MWUsl0++3mPyqTkBc/8A16yZvGRBIXW0S8VSiM20nOc1mxW/mxTSM5CBuQzZzXQ6vJa6ZpyxyAuQcqinGTzz/KuYuJVMZBwQD0z0oWopuxS1JYkuESFySw5GMY96ZYhreUiRiy/eG7rnNJriyWKC4iiOwDaH7E+lZlvetdRlyCcY3DOMVolc527Db6QrM6rg5Ysc9Bk1e0zC2SnoNxx69qy3CyTqR8525ZSO+TWojxCxUgEOCRx34/8ArU3FE83c3dGs2uLC7kc5hTIx3JxWRb3jK0bBC6N1x1A/yK37G4OmaNBNhnW4QsGUcnt/jXO2MBmmEBZ0j5I2j5sUuVmnMekaRLaaZo9pIk4tUcmUlzjJx/n864Sa4/4SLVzNLHtkeTyzt5DL61uXiwxRQQTB5U2CNVxwBjrSaDo0MEzuZEQZDEzdUGeoqFZDc+Z2Rd1GC3sdEjgZCAjtIGC4JGOBXP21+0kREKCLK8kNjC0usai+ofaMTM8S5C59Af68VBoi+XbXdwYz8iqY1Pc5NWqelyJS1MnVjLOPKYFIVOQexPrVfTJUhMqODsVdxYdc1s30D3MKIxVJ85ZWOATzWZDpzJI2SMBsFe4rRJWEdNoVsNW04kRAW0ZIWRzg7uOP8+taRuDFbCNBl1HBBySo/wAmua0O08/U/ssMhjA+ZkZsA4rVvA1rfJsYAMMDb0xXPKCuXc1NM1RLu6C/aWiVwUMTnoa63R9dl0WVVYbYiQeDkOcnBP5mvNwBG8u9GyDlWA5Bq74d1KSx1MNM+dw+VZDkFqynTW6HF9GfRXh2+upL6PUJpZSoX5YCcKf85rro72a+s4vIXyNmS6k5Y815x4Y1k2tmF1EyB5DlJMZwO38zW5batDFdCW2kZ2PHlbcZNcyvfQzr0lJHVb3N1EyIAAQzE9T1qW11GOSbzJY2VOQWPTrWD9pubtkkg4GcYUHOcc1WTUbhpvJbMUy4JSRMA11Rm0eBVwkdGegJb2zWu+3eJIyesS4BoGh2juPtCNJIcbWDYrktM+1JlkcsiMRIuflH4dq257+aS3Qx8FCMFuhHpXX7Q5nhb6I0Liyj8wghwmMiq97bwTgkK0TleZScZx/+uqU5batwMx5YBlzgE+1Pv5jIpRoyzEYOFwB/nmtFUTOOphnHVkplS2t2SQgxOuGymcis15EtY1KNhBwqkY49cU2a5jFusLlt+MAAcDFUNUSaERJsDSSHAIboPWumKueNXXInISQteSGZJ3ynLSRnBA/yKijn+xZ8vzD5jbiznJ4z/jUMU89tbtCYlFtGxLBF5c+ue/f86mSQXDLHEC2fmBbqPb9a0emh5yTl70dxXu5Zsq6RlGbJx170hCxhzENjP8oIHIp6KXmZJYW2sMFtuRTURlmEauzqoyGK4J9qqNrjlzaXIjDIFCW5AGMNJIORVC+nuXgW2iuIo0c+WZP73tWpNE0SFjg7yNwPUjt/M1Uv7CJGDNEVQjO48Y966I7nPVT5XYz3iEEbRghQFz83Q+36frUUmo+T5riIoQwwkY44HWr9nbJcStBIBMjjHI6e/wDn1qnBps8LmC4UFEJEeOpHr+lbJrqeXLnXwEM0sM5V4rVoriTBLN1J9qmhSMb/ADvMhbA+Ucc/5xUQglMkcokDiM4YkYxgf/rq6q27JFLcwNPIBkD+EjPFTU00RhCjJtzluZ62xukWKSR2ywI47VIto/nXJdW+zBeSzY6VLeFJLe7Mw8oFwEMY5H+eP0p6WkyWETSyRyW5wV2Drj1/Osr2LjG8rFSCGJXfyZCUzkBVII962dHa4tGeFrpZ4nGVRh8xY/5NVRYxsQ0Y2uy5IxT4/M89EiiCscAsecVlJ82h6NKmqWsiGFmM7rDAYHV/mZR8h/zzVG+RbvUd6AMu1QSOnfP8609Sglt7aeVSMFgCQPc8VkzRsgypEBYAlSOT71KVzf2vKrIr3EsYYltvkIQCF9anNsrQHyriOFHGVAOMVRuIrO02CJPN3ghgw4LVfspImhjP2cKqcEIMZrS1tjFVE277kN7pQe1QecrsDndGvXHr+tVvLlvykwMaB25cnBBANW4ZZ5y5YADdhVA4xWhHatMskJWNYwoIIHQ5/wD1VV7In2HtGpHPzwRG8Rog9zIV2ghcDIq7HPB5XnRxrGHOHEhy5P8An+daKDfIwRMBDt3Dvx1pt3YIsBuGCk5Jzjp/n+lQ7M0guVWM7DIzjeULDgEcipoC6gk7sBcZPO4D/wDX+tMVE8jeEDORngDipfKe4kEqAoqqPpT3M9LhaxLCcFVySBuPX/PNXLf/AEdZbZAiITna3b3/AFqNLY3sauWMUYOFh6M545J/AfrTLn9ywEh8pgCAw5B9ia0g76Cm7RFgtIDOtxcnzNgDRxk8bh3x3xn9asJ+8UvsMsmSBEFwD71WEB86NYrSWWNRuMq9M1MsC3N3GF3wtgncDjLcYB/WtPhZFNuMCV/LuyIUcW427XCjn/PWnW9h9lKOXVoUkGCw+Zm5x/X86cLYQRMjRoJMjLA5NSILYX2HMvCHajfdB9am+hs6Km1Jj5DI2/b+5Ut82c5OaW28uK0jUzGWYucgdhTJ5xuj/eLIF5O3HJ9KJo1ZvlGN43AYyBTRE7qWhMoEW4ICAp3Et7VJbW0ksVxdyESM6HygBzgf5FQxMq2gikkUFzgADv8A5/rQ0t1HZvArqjIRhgOSPSk9hw3JIprj7LsMgjfrvI7en61BIu1SoIJcgkAYz701CJYVl2SoSCrttyPrUvk/ZrmExqJcDJZWyQPf8qy6jpJSbTBrMSuiIPKAPpTBLN9uhuJAFMIKBz/EMf8A1qkki3sJ4yw2uQQw4zVC5jhKyl3ZyXJIX7o/zmnZvcwrNRdkauno1yxQIgmcZjU9Cef8ahVTZ3DmRSXJ2sgHBqnZ70kVkkZFQghh0HvWxbSNMjIWDMx3Fl/iHrWbWpth7Sj5kQtY5InjjgVMDlcdfSqlzarHG+FBYtgLjtV4XLyMfLA2qMDA61CXeW2ZniXDcBlIGPapWjOl2RntDKlxFHOYxJKcLxwAPX/PalurcCUHed6NjcDhf881Wut97PuKGOZUxtBycVNBbsViZ5hFEOox8z+1byjszCP7y6KEVhb380mUkWWNtoYnKk1dm0IwgttRgB/B0qW1RWSZGRVcsQFU4x6fzNXrRhfRuACpQbTEVwM4pO9yYYVNHM3Ns0FsVa2jlVuQckbf8/41Xs9EnuJjGIWiZhuyykZFdtBbwJtea3aUKMggd/T+VRoskkrTSu3mP8qk9VXsB+ZpxqWJ+qa7nOW2lmOERRAM2f4hwTVifT90bqygTAcBThQa0kDiKeUXOGjHQLlvpTIfDTavbR3ZvGEWQrBlwTj/ACa0T01KdO00kjkfLMJZ9hLZwRIuFzVrS03tIu91lK5Q+prek8M2v2hzcs8y/wAIDbQaadGSzMMsQAIkBBPI4rSVpJHJ7KUZXMy2sbm6QygmWRRhlY4JIpwiE0GSvlyFiCg7fjW5cMA6qtoxL4zKpwOc9f8APrWfeWULPkFwwODs5BHNZ3HLD8keYxW097VRM6KUL8ZfJp76dd32QEghG7IU/KwP+RUjtPdA2yKZXRjJ5gPO0f5NW3s1u0N2tyUVhggjnIocbK5jDR3MuSwk82RZIGjXAC85Ut606WyjgXy5zuOzI2LkCtYafdwTMFtDqNk6jAVwsgOP/Qcn9KryRXFxE5+xLFF0ZlJLKR2qFLsaOlKTuypp0aRwhwhJUEYIxkH/APVUSRC4jaIZgJ5bjg1PPaFbSBIziOaQBpSOVUGtC6sle5IEbbOgA7t2H6frTuk9RuEqkFbdGXa2IV2KP2AVAOtT3FlMyCWSUAHACjtitT7ILNkQArIpBIYcDP8A+qo7siS3do/mIbIHHJFTdt6ExhZNS3MoieJhHbDJJwfT/PWjLTSnMQd4W+YEZrQWOW6vnl2+XG/DAjuOv86gtbIxeYSC4djkKPrz+taSijqw0ElqTzwwywGVosZOFdeTuHP+NU4tJa4kjusxpbsSwC9ePWr4l8q2KrvfBznHTHali8ueBVQOiEZzjv3rFqx31VCyZaW3aC3ZFjDo/wAwI7VUj0ozzyzRT/Zo1jO7A5LemKfAFC+bCZI7gMFjXHGeauSQy21yZNpMhAMij+JvSspWT0N4S51cyo4CFQtIMgcg8E/5/rSLY7reV1nCHJyB1H0qW6dri6WVIFtlyRtA6VOmnQ/6ud/KTcGIA4kz2/lWXLrc6ErwZmKrGMMf3gAwP7xqq9jPbwybSriQ8RuensfzrqRZwwXD+VEEiHCqO3t/Oq1xaiOzeVpfKdDkH09K0UraHFOi2+dGLpmnzm7lOoW4IVQYRETszj9O1Ol02+jiH2mOKGNjlVVsnr/+qtGyia1t1j81pZgCcquQSf8AP61lrCYS0j3HmyMSpwQSCf8A9VaK72OWpJU/ee4+5tYoAmPOAIwWJyBmoCrwSNbxHeh55H61bgeaeYKVXey8EnGR6U6G1ltLljHgRHr3x7frW92lZnlyk5yvEjhsLeeDZII5LgHIYdvao5lkhQGaUsASAijrip2hjtPMkLDLjGQuMdP8aS4EyxgTRkqWyCRkEY/+vUrcuVuTXcrC6NwSTHKxBztXnA9aQRwG1cYYuxJJ29enH6mruya9vY4bWUwBgNxAwgXH/wBelg09tPuDFJLbz7lISZeRn0/z71V0jCzetyB4PKkDJGJ7e4jCLk5Kt6H6UsMhtoWR4k3s2A4+9/n/ABqRLErdKkEw+0jAbdwhqe60uRnZQyeZgZYNzSGnJO6M2eIwXW1nJj/iDDHNPitFimC52yE5UgcDjv8ApVqPR1Q8nLZHzk8VaS1RxsBRXByIz1+tS5HRToufvMpsL1ZJBFcyBwCWYDjHHH86qRtcOoKPJjv9a1Ha3gt5WcyAgENJ2+n6VUighKAvEOeV+napjI6a1C6Vj9ZQCQc9KABmjB7ZxRkgAnrnFfgtmf0/a4ucE8ZxRndz0PTFAPX1po68HFMdrjgccYpADgnGee3SkJPPOaXcNmKWlybMXkHr+FHbpzSYxk0N6Ypj5QK7gM845xSj0NJ0A4oBx1pqxI4fXA6UuDknORTAoIOAcnrSjIQjHFGwC9CKCSGPFAGQDnBozz0+hoQ7CYHrj0o6AetKWxwRSHoOMUhCEH1oHGf50dvSkbng9KnzAdnb34NIWAGe1Jj34pfQ8Y9Ka3Ghy9KBnBJoALc9PpRuznvVjDI9xSq3WmkZHIxSE4oTE9dB275gB1oZvrSDpgCjHynBwTRdiCnLlieaaBgAHn3pxGe2KpAAG3rwaTGMjOaQDNJkdhg1DYDsZ9qMHHp6mkA/KlyKS7gA6cc0E4yAOtL2GBikxj3p7agJgY6mlHI96Ogo5wcnNTZIAwT7YoORxQp/Gg89gPemAoO36U4EU0rn1NKAAatX6ksdjPfFHXjFNI4pc46itEIWgc0A5pAcmrH0FI//AFUHjvkU3HzZ60uMj0oew0hck5BPFIOuKBwP60mM81GweQ7PHI4oIyPYUBsDPpSc/wBaGJahx2zmlzwSQD60wEentS/yzSuXyi9sY70E/iaTpjmgkAnjJPejYLDscYopAeP6U2pkwsOzn0x70AnOaaTzQSRzmouIeTmgNz0wKYDmgsAOM5707ktEm4Z64NJuAwAMc9aiDHqelIzYAIIxS5wSJA340Hv2NQCQ5yT3pVlJ69c1KkO1iTdTcgE5phbDZxxTclmzjHtmocirEucdqOPyqPPvk0CQAc9aLoLEnTBxQSBnIyMZphlGOBTA/P1o5kFiXeCOBjnvSbsd6iY8cCmFskk0ORdixuweuM0Fuf8ACq+8EgdBTvMySBz6YqeYdrE4f3xQWA61BvyMUGQsMdqBWJRJz7e9TbxjIIB9BVMPg+lPXA5oTG0T5J9s07IB9R61CGxyenpSGTLe1XexFrkp5HGM008c5pCwyecU1pAvuemaVxWJR2q3YqJd4xn/AAqgr78Vp6Mpd3B4Ga+jyiPNWiefitIGB4g8J/aHEiKrgnOGHI9q5tfAnzEktGTyehr1qSFXXGAM/lWbc6cGYkDb69wa/Rorl2Pm5QUtzhbHwstlnneD1JHNaVtpYDjCKVHUYroGsMLwnFOi09s5wQOvPWruQqaRDptmIpBgYHB+lR6820N2wvB9K2oLYIpPQ45rB8Q4Acdc4B3dKxnsbxVjmLRi8w74PJFawGT6HGKy9PXEzjPODk+vNacYAzkVyLU2uSIPmHHTmtS2CuA3TB/Os5OXB7VpwLwOxPQVaQ9jw/8AaJ8WRaBe6XazEiKWTJAXOTivEIoYtVkN1HKTEThQB3/z/Ou2/bG1G3h1TRFkfy38woOOpwf8a8LGo3OnhIEuXUhtwjI4J5r5XMaEpzckfsvB+e08JBYeo7XO4vhIkR2oJGXoM4qpG7gqXQgnnBFS6ReQ63bKROQ7kIQQMhh1/pXT6X4fjW3HnHzR6nvXzM6EuY/cIY2j7PmTucy9uZGPylGPXPSpo7GNEEYBCjk4NdHe2ccsnyr90Y471VNkmNp5x19qn2SiUsTzIzIrLzWZcce1aEEUlrnzo0WADO7PIqS2kitYy8h289SKw9d8TxL/AKNAjzAn52fjNS+WGpDlOrLlS0K2r6rdwXJgtSDGmCzEfMSe35Yq2YG+Ql0klYDKp0H+c1mafaTCR7gK00h+YgdAfSrFnBLHlsBHY7vMJwQa5OTqypSUdF0NASpCu6QFF4AGcCsXxB4gle4SysRMkeMPtGA+f/1H86uXDPMwtQd4VsyMW6n2qjeXS2F4hDiaUjascfOB71cKblojndWMPelqX9H8I6ffQh3kkiuOpIbBGO1dh/Y8VhpDKrszqu4SN1P+c153quutpUYllRVdgQzK3AWuCufj22ll9PceerNsXZLlgK9ehhZNe6j4/M83p0vimejafdrKkv2iYq0bM5VyAAOeRXmfjv4t2Oiam1uS0pWAMucEnOflrmtf8eTXcpEbtDuG4Y5/z0/lXld8oN1JPsMrFiwLevoK9bCYG+sz89zPPLaUWdFrHizU/EDvMskdsuMRW7twT/eP+fWseC2ubZ7S4uUDmWUKBGcn6j9arRkXto808ZREHyhR1/z/AErQ0HUbS1izd73SEYgXbuwx/wAOK+gjBQVkfn9fFzrT5py1Nc3Wi6ddoxuVWVnBKMuWLc9f8965Dxn4mEmuiKziVgAvmBm4Pf8Aqaz/AA/YRan4mgiuC9zHLMwdmOGPX5qo63awadeXHkO8sZchXIxnB+6a3hFKWp506jepHq2qSalEluNqGM7gQc59qoRWLKi3UkjRzRn5FA6Gp1iMQUtECGG75eufSo7m7w6oqBiBkZGc+oro5exzt9WaOif6dJIjALOgyHPf/OK7j/hMbi30uRI4VadE2+aTjtXn2lzS/YBeudk5kZVYjrgdP1/Wtm3aOe1jkyRKB+8H9f51Dp3HGXYyRFJfTE3YZNp+VSMEj1q22qy6fp8sEchWEHdycAf54p13cM8mCWLjO0t0xXP6pNLqpeKdViU4B8rgHHerUe5LdkU7MyX94UIMgBLOUHX/ADxUjyRyIUJaOPdsVO+KtabarpcfyPudskyAYOPSoprdp5jObZFCjcHY4JH0rTqYPQztRiNvIiDDJtDYbqKqm08pBLO3lJKMqoOM+4q5NMt4d5DPsGMkZyfSqd3K+qXseyEKkSKuOo475rXsRF2NnTtUlitsW4RCSMtjBb60aZYJquoIkhdd5+ZlHA571RurX7CsW1wJCMMB61NpMt1FdERXGxHBLA9x3FUyrnU6/qSx6hEsKjylURrsHAxxXU6bo8VyVZ7t0SOMHy89ev8AjXLaJZxXJknlLBIo2kKqMk4//XVYSpMRPHkRkgHDcisuVdC0+o/xJDBc+J5QNxit4l2LknmoLPTLnUVmkhtwyLgMWbbk1FqSZ8uSEkKB+87En3/z3rUs9Vfw3oZmEYMk43Heeh5x/M1SRDlqct4j1t122IKoCAu1WyBj+L9P0rP0m0d7Jzs2NK4KtnAwM/41n3jyXcs8zhRLy2Rwfyre0qaGbR7OBz8wzuTuPT+tVaxDKhaWXUkWJEMy4UNGOH9zUzt9ruoI5ljjTzVWRkGMjuKm0+3ENzMWJRXUqpB561GLNomZ45FaJDhgBweakk6/xPKlvaPHCVW2TbFEqjIArM8OrbFjLJvd2by2LcAD2/SsvbPeqkIkAjBzt962LazjtGRYkO9QOD0xRsXJo2LqBZLuODYAq/vDKep9qy9V1NNwijOZQMEHoB/k1tJIbjT5pZIdt5EmQexUCuDjxdX120jlFwGDKOc+n6UlC7uSx0dw1ndEuu4OcYxxz6Vv29pJMuAm9AM7ewrnLeMzajZoXIRpgCT1Iz1/nXpmo2I06yECOYcKcbhg8961tclLucrrZLWEULxRxJvzuVckY75/Gstt12glKJE+37w4Le+KseIL+SKzitC5eAsQMDgsB1pdBtm1aCSOSPDxrujfI2vx0/z60mrFoboIE+vWwkOEKkMx4yPStBp1vLpotq7lO0MRjuf/AK1Z2mTiDWCl0nksFIAZenpV2+3xBJA4YlsZUf59azcb6lxkP8w+SEXInLEAL0q3pWmxzyl5ULmE7mJBIFLcwrbNDIHRwAGDA4PQcVt2ypZaSJXODM3mnAwTnoP51hKPY0sSWviS/mulnupzJbR4CgADC+ldv4Y1iGWS1vo3Yxx3QDRscMQP/wBYritG0yDUoPPkjUHeUWNehNLZReZexhQIEjl2nYcFyMcfp+tYSp9jReZ7Hokup2st21xKkUTszRCPlgCT1/MVf/tAXsSGUia4BwTjB4rj7PxCZZX89tozyUXAx/8AWx+tacF2l3Mo09ldm4EmOhqU7aM561GLOstLoSo9tGhjQEBpB0PXj9P1q7E0UghV5UJgbJC9T061z9k13AmyfYxkbKlOr/54rUtLZfnjMSeaxyN3Uf5zVJnA6VtjZF7bS3ghMWCxEill4Y/0/wD11Ra5nmeZyxLngqTnHWo2mUlgrbJEIIK9uaWW1ZJmmhkEjcFkXqD61vGZzTpc2hVS9hs76KZ42ZIznCLkk/5zVS4u2uFkltiwRG+ZXXBGSaeTKzXMLAMpl3bscj1zT7rTTeQtJH5aOSBuzgt/nn8674S0PnMRhpNsgeCaEqA4OVOBGO3+TUyk+SsqAiUYVi3T6f59qjktr3TyHZFfC4BBzio35DbSSCuSAOBW6fNoeN7F0Z3LUj+comTMbBtpg7H3HtTJIInWUOxUnlSFzk+lLGGcIVBjIUEMRQVNhtdyshPIyMj61S0djCpD7RILWMRoFnUvwTk5waryWUdru3l5nY5DY+X6CtCG3N1ENtosHOS2MMfeobgZLRxGN5A20ccf56VvcSUbamXcgJhGAQkHbjv/AJzUSXAlc/MMJ8rAj0/yavQO6u4OJmQ4Pp+FTWlkY4XIQK7ODx0HWr5rHJKi5SvEht1hnQvGinBwTjn/ADxT9QUW9kjWwBDHEjt3/wA5q7JEFkbyoUSPqwBwD/nNQXEMFxZpJBAbZw2ApOVPXJ/QUlqaSagvMzr2wt0mHmjllGAFzkf5P61LZ2kcUe2Hc8cfIjZcD608wPaSxO7hm2njuBUlndRDfIOHyAT37/4UONzk5NecRtPyiMkm52ySNucVW8h4huBJCZwMYrWWCGHDsPLMh5G3OT/k1HJGv+kKzLE+wnDNw/tWT0OhUbrmkzI8gwWkzFEYTjJjkXK9f0qKXS/7QcNJEsCEZUKc4OBWwlqt7p4jjdi8Zy0bKASPT9P1q9JYL5EEyPsdxgR46VHMX7G22xzFxo0clmI2hDvAdu4Dk+1ZcltJE0UccTCLccs44HtXXMJFZkkh3hTkqOpqveKs42SoYk6opHJPv+X86pSaM3BM48oFJVdw/wBpOmea1rO2naESgg54ZmOPp/WrtpZiISfICGJDAcYNWZdL8y0IjGwKNxPU8f8A66p3auwjCS1RliJslFUQuRhhtxkZpbm3WO2Pz7gqYAx2qytm0cKTh2lJyCo6DpzUstmslvjzBIZOGQjqPT+dTewrdznLW0h8qSQP86twuQKuB1hxJIWIx91TkVYvNKt02/KQy4Coo6Yqu1jNGwIRo8jIMq5U+tWncxl7iuOtwknFsm1JTn/GnidZZI4ZlDhGDAMOvX/Cq1tbqgx5uwlvn2tkEelaEMMdwJrhogNsmFA74FacvUzou6bZWcTSmVGmENu75JDbSfap1jklkQgNtjIwT0FMeCLHnSxqWmkCgN29Knt41jeX5y6uc/LxjFadLClGTldbCzLJHdyMUMisQRt9aZDEJpxf3DgsjALBtyCff/Pep4LNpGCxXBXJ53jgVJKq2ixRksz+Zy0a5GP84pJpaI0lzW94jPmS5aOFEVxkkDAHP/16ZCzmUYUGILy2KfewtiMRur2w5KbcNmqu29msboKjC1VSwkDYB5HFN7BD4ixBdmVnh2KoxkPtzk0gjjW4j3MzDG7KnILen6/pUYY/2dZwSE4272Yrj6fy/SltYIftESyBthXPlJjJ61CN53toTmWRpPnnKKmW8sDgex/z60+Joo2a5xiJlIBHdvaopIo5ifJV9h4wepAot2WOMof9UOiv0BpcqQqamtyq9va3Cbgf9IU8qTgp7miazgtombeCANxBXn6/r+larabbedbXkAEDqP3jD7zcdP51ALYyuNgRWjIYbRwMH/69Up20IlhlJ8zRQsLyGW1xDCwiYsW4wGPFXbe5HkjajAqAFVe3tUhSK1tWCAvNO26TPQf5yaakGyUh12cDHHvSbuaU6LhqSW83ml49n7xhglDhVHr+lRyfaVSaLhCrYCA5JHrU0On29u0ssryGRRuIQ4557d6hghBleRiU3Ln5lwRnNK3Mb25tyNkMwMcQILja0nf8P8+lV30/zJpDbuCkCgGRupNX4xNFGkSOoQsclh1B/wAmqggkhaWPYwUnJI70PTQTSW4sXlparA0QFy53ST44zx/hVhm/cmTGCJNgI5z05/SqjeU8nmEONowMVLZ2YlmVIyT1Ziw6Dj/P4VJat9kngjLzFoRLJMwySOgofE8jQOfnQAlj0Psf8+tOSHfIWjna2ZMjanQjt/KleKf7OWREljzlpGOCPf8AWjltqQ09yuqQpJJDA3nlRhmA4DY6fhmmWj3dpAkNw+CTuUKOg9P5VYCMsKjy1QsdxKjAdh3P506dYZrmCVk3mT5MDoDVp9DKpDTmQqtdJMJooI2hbqD1fH/66cYRNkPJtBYsVJwFx2qnCqxzOiTvChYyFWHAqWOG2mu3KmWXzBjdJ1z7U2c8E5OxIu2OeVpnSWBF8xipyEHrWElxPMHkhgy7tkIw5Kev+fSr7W0c0aDJTzJMEbcg4qeewRrlJ45XWXIJRV+U/wCcUJxRcoVJK/YrQRXOZIihKMvzbR0Hp+tXYrCJLbbEVd9xwu3OKYJUtLYKCwkyWYKcnqcD+dWUkMMKFYhFv5wB+tKRVFIfbWSQgxeaRMPm8sN0rPuIZryCfyxJlDkDGBirrEI4u5E3SdMp3/zn+dSxWu5hH5/kG4BKq/UgckfyrNHouClyxRhRWzpAvycM5JUHJq3YqRKSgKjoQB8w/wA81LcArYS3UAHno2Ap6cGpLNrljI8sRgjBwZMfLnvTtpcOWMNGRX8IlIdp1QlcZkOMVRRzHYi3Eq+WGOw9QV9v1rXntodQlWMRGVQNxDdSKittNPkgRIqR7iVDfwjj/P4VS0RwSot1OdbFW3s0hQsEILHkE5z70yRJ1aRLYMFIB3AfXitK9h22KzMVcpIFLJ1qlHH9puZI45JXxyY8YBpXubWtoihbxyztNtUM4XGVXJP+cVZ2NexQM8So6qYztHHFXLbbbwMyRqkjZDBM5xTL+Ga2ii32hG/kSq+QF/yaTfYuFPnfLIgSzF1GY3IULkA5wQfUH8/0pLDRmsLJLeCJpV8ws0rNlmJ9T+H6mpbCf7VfS2/2Vp0MfygjDD/aJ9/6VdXS7a33iUXIZgVXy2xyR096m2mp1qnGGkSC2tYrSK4naAyhDuAY5wR/+v8ASoRaiW2iuXG1yx2oOo6f41PcWjQWawxGWRBjcD1Bz3/z61aeQGyRY1UOpBO4c1g7dGXfTlIIrULatKoHyHLBhyKcltaXESeb0U42noajkthLdgJKscTAFgvOTz/9f86mQRxMZZX4jOQ2M4x7VNrmTfKrkzaVD9oQCLyw42gL1H+cmqV14aS1inVbaOYdUlI+cj0/WtW2dL20LxP5m04B24/H9anmkinsmjCu7ovmSSY5GPT8zVxbWhg6Uazuzhn0bM8TKSCcDypB0q8mmJHcPGjExgKRuHOec/0rUt/LdDMoOxxuUN9+r1ukcCRxSRRyOcviUZ4rZtmNLC0+bUwLPR/OWfy4AXY7RGVyB1+b9KhvIvscp3jz7eRQrErjBHp9MCupuJ4xieOBLSUfKxhGA4/z/OqzQrcIWkQrtGVyO/tU3tqy6uFXK1EwLa1kSxnO9HiMgUZHzev9amj022iBmliy2AEULlifX9RWxDpVukRfzRkDGNuOe/8ASmPtXyz5XmkEKJMdaOa5xuhGEddzHaw/dxFIPNd23Fj8pA9P1qWaAbhG6FZgQAFXt2rYkVl3m4O0Y4EQ5qvY2UkoEscoyxxluuKXM2NUqcFqZcFoyMQkbSANkJJ8oJqEwS3d1MslqYpFH+tjHHfjPetsyTTMoxkI3JA64/8A1/rWjb2ttchpS+yNDsI3Y9atS11M4U7ytFnFrps4gljuEZ4xwqMOrZ4NSDSb4Fh5Abnrn2rsLaDTWtplkZkuoiSpZcBhxj+v61O8VtqTefKhlc8GSM/e9z71Dl5G/spL7R+kABozg+opW4PTFIckcgD6V+FX6H9MoBxkkUEY56UZ4GfWlxjOOlJAwGQOlJwARikx270pwcc4qmIU56Z460mffgUlKOe2TnNK1xoOaB60oBJozjpTbsK4mOAelB47mlxj69aCOme3NR5kijnnFHPvSHJxnjjtQOelPYdxSehxnHegjPPAzSjIHtSEDFU11EIRzgZwaQjtzmnY4zjjFIABj0qLDYi4NLjJ5NGOc0oGe1IEJgZ6UrdO1C4wSx6cAe9G3g8HFXbQQ3qeKcB+FNIA6HBpcZ700ADqaQn2pxBWjGAT39qewDRx2pwJHajGBnp7UhTcB25zValDieQe9NGQTwADSn600jbUvYSHKmM85pRgdBjPWkAxz60oHJPvSQmAy1A/WlHOfSkAxg0IAIxSDA570p6ZoIxjNIAySOKB37igHj/PNKvAIoSAAcEc5zTj9M00LzTiOa0RLExnJ6ZoI560YJp2OKYbiYFGc544oPT0+lHTHHFWtBCYyKXqfb2o6jilxgc9PSgdxApAAGTnqaXAHXr6ClbpTfu9qWwbijj6ehpOMcDilY59qazVEmCEH5fWihWz7UnH4Vk5WLuAbPGfzpDxyOlIeT2GaaSQSKSmMeTnHpml3dSai34NMZuOtHMWSNJjPrTTJ2PAqIYycgn0waMcZ6Vm5Nk2JPMOcg5HpQZCeemaj4GOPrign5c9h2NJNhaw4tnvTAzfhS9gegoXnJ96GuohRznilYllBzjnrSHknnAPSkwcEE5pXdrFIUMcdeBxTOSc5yQaUDAIpMbcHg1G47WHjjjNIT/DgY60gOOehoUENk+lO5AjZAznkc4oR85z19KQj0/GkxzkDmp1KsPLHPNMZgvOfypCx/Gmnk9Mc076j8h2/PbFKpIXHamjrzTc+opNlkmRQDmouM5IyaXtkcH0ouUScKwGfwp4bPGePSq5wee9IvzHqRTv5Estg5paiQZ6EkDrQz4Hcmq8zNEm4HmkOOmPxqHeB1wKHkIPQ+opLzBky5VWyMYrc0HDAt26VzxkGAcnPfHSuk0Ef6JuxyTkV9dka5q1ux5eN+E1tuKRl5peoNBOa/QkfPkflAdKXYMDjmnUZ/EUdQGlRtPFct4jYYcZ5xmuqbhSa4vxSQyO4JHOPpWU9ikjH0gCRncE9MHPUVpINhP5Vm6REUSTGTls5PatPG2uVFMki5OMVqwjp15rKtRvfg8VsRsNuSQABnk4rWIz4u/bHuxc+I7DzEVnhlAC4x2614a90/2GMTfvTIwV5COVU9hXrn7W14l74xsth+bOSw6nFeO2iq8IWUgjIIArxqmsmVCpKnK6Zv6FKuiTKbRGYsdzAdSa9M0vx/bPYxrdSrECdrMOce31rxmcSyagLbIU4yrRjk8dKkt3jAO8nLk5B6g8c/pXm1qClsfouT8RVsPaFR3R9C6bPZ6gnmxTgoxx8xxn/PNZdzrmnvM8cE6ko5jKMMEken5da8cl8WX2kWL2VhYQGR02rdM2Sh9cfnUXh2/TSbiJ72cTu8m5pWXBJ/zmvLnhJ8t7H6Th+I8PVny31PUbyQ3sIAuir/8APMrhTz1rNbRyJlYsuQcjJxk1Bo/iLTNT1VLZXdwTuDMuAa3bnUrPSJJjdmIRdY2Y5Yk9q4Xhu59JTzRr3UxA5soGkz5UKLuZEXrj/wDVXJX2uXrPJbgxXNu/7xWbIIz2rc8V6naaZo8ckl6pE/yBkbcDmuUsPEOiQwTPFOkpQD5mbbk8VCw0puyM6uY0qcedsoXWnXsVhdzGU2pCF2JlIUDtXOW3i7VdPtJZg0E7RjczsMFse9UfF3jvT9cukih1ONYIGxLbhwoZh79//r1zl9qVvq1rcQQ3awB+THC4ZiPSvRw2XSi05I+XzHiCHs7QldlLxF8XdU1q0aO3hieV2IWRRkp/j/n1rgrPQ76O6tryQo0kkm5jvyw56t6f/WrEg8QXMGpTi2ijWA/KpYcg5raMhMbXsZjlnBxIO31r62nQ9nGyPxbGY+eKqOc2ehah9lNvLNHCDO525z7D9Oa5eaJJxLK7YiiXLDH+fQVLbawypGk0TASNlSvQ5ArPvAIprmCRy0DHJAq4w5TinVlPVlJ7Xy7RZRIUI4YucAD/ACajttRgktJY4JVdeSJSuAWrlNVnkbULtIpPPhI2gY6DNO0+BbaOKQltinJB6Z9K6lTurnD7TU6fRY7yw1KC8hZXCkszLzg464/Gquo6f5d68kkocKTJz0Zj3qjb3ErSNIkhQs2TtbFJqBmmcIpITI+Vu5pqFncfMrEEs4hj3SSZYAk7RmsW5upbuaIQ5VCx3BhgFfWti9tnksJVjKl8gDtkfWpdC0v7OhubqEzrHyIlGR9TWy0Rm9R9y6mG2gG4tuHlr7ev6itbTYxZanbSShngPXHrzWPMsf2mKZH3GOQMCgxgVtfZ4bhiY5XecjcqgdBTSaF5mFqMUt5LJK0zuFORlsYGeKo2lm9482ZCIFOQ4weatamsFwCjlt+cgKcc1BZo1kGKjAYcAHqa00YupM0QtuIyWGMMx5yKy5Z2WFtpyeQBnOPetSUr8kZYAuOQPWsi6TyHdCAHPAIHahJGDuRR/u4UGMBid3OKmsbRzMWwxiRSd4GOKzJQ3nhyWOzqK2v7Sk020SWIAhhtAk6DI6/zq+UCG9EM4D5dFjGDgZzU+i2wy9xIzPFjYirjJ+v6VhS3hKfu5NwPUYrc0lWSKMb87jnaByBQ1oBt3GoLZ6dOUjMPmIVX5sE1maTOLiBpAmAow3pkf/rp/iC5WTTlBO50G1Qev+eKw7cvBa4D48xs7c4yKFEDft5pfPiBCzsxG2Lsas+PTt0aExgxPFKCEUcDr+XeszQLgwXCz4yVOAM4x6H9am8UXc0qgniGRQSmeBihR1A44b1yjDAYbmYck1r2SoLdBGhXpknqazncEEpnHt0Fa+gRGVXaXDAsNgBwe9O1ymXY08ueFSCd5wAR14qO5tmht0DErubdhRyKeGe01T7K0omYHKshyAuOn4Ul7JBcMZFbeSNpAbn3osTsNQhrmBRnexBGOhrrbeNL7UVinjET8AgdzXG6alv9sOC6ug3LnkZrptAvfturXVqq7ykXmRyHrx/+una6A6KS3hjkeOQN5CoQzKcFVx1/lXA2FkYb24SMGTC5Vm788V6D4V8i+neKWBi5IVZUGSOemPQ8/lXISCGx1zUgJWRRIyADkEZPFJJIplO1tfP1GyblHEqkMp4+9XQ+NtWafWiplyoQByBgZrJS8eC6SVUzGrblJbmrWqJHfTJcIQVI5A4waYuhzV9KshiUByi8hW6E1q+E2nku54otqRKN0jk4CLWdrNs1rtHJDHOQeB/nNFq4hu0GwqHGGXPX3oETeLnT/hIIWhzIsigHIwWIrZJ3Wu9wUdBlR3Fc3rkKyXyTmUFBtXAPOBXU3Tpc5Y5gTbkYGflwP8KT2sNkFlcLLGGmiWMA4BPXH+c1C199qSfY/wC6TiLJx+FNs7R76GfByiDO5h161nR6esdyEZ3c7Syqo4+tZ8q6gmdb4a1RpNPmTaUu0bERB4wah1vXWKW9pGuwmTMk+Ore1V9PeSythHGV3E5Lr171WurfDJ5kwJR/MwRnNTyxWpqpHTWusvthxOcL8rHqSP612ngi6+1fbWjOBs+QfxAgj+fP5V55YXUN1DhkYNH8vyjGTzVzwvrsmh64snm7I5G2zxHoU/8ArZrmlBN3Rpfue52ryz2qTJKUSJiQrDPPr/OtW1uhMz3EU8ZeP5WXoQcVyt1f2WmRRXNrO0shAIb+DB7frWxp9vHHAJPJcu+CdpwST/8ArrHYylTTuak7SOIAoVC7/OzLitXQ7CFZi73plmC8W4XAA9f0rBurieRImdGigRtojxhgeP8A61adnbfZLqeWVVZpk2gA4GK1SurmMo20J7m2EdygCKi7ssQMg9f/AK9SJ51qyKwjaDBLkrgBf8mlWBJFcbGXnJwcgVUubRxdDhntli3kk4GacZOD1PPrULu6J7mBks1kJO3g4I5xk1krazyRzfZsLK33WboT6VIY1Dz/ADSyqq9GOSOnFSxCN0yAyKDkg9fwruhLseDiaCvqPghmSMnUWSOUAKqoQwJx+narUVkJPLjkhDuCGyTn5apypHiQusm3AwT1zUoukW4SP96TsAyB0zn/AArdM8l0u5qyJ57vFLgRHICg4yMVzy29rbmZLeJkmzwScgY//XV+/urmGVIlgSQr1lJxUIkguY3IDLLnghcZNbJtPQ5JwU36GTc28mxFjXG9tzN/n8a17KONkXdG0qqcgAdTUZlkmATAds4+XtViCJIYyksbEZyQnUmtdTmScWR3stzEw2IkYzkljgH/AD/WqZWZ7h7iS4AiZQEhjOVz6/qKvztHdxyRKjO+0YgfqR/nH51Fb6dD9mcRxYBYDGOhH/661g0tznqx5pEEqokIJkZ3IBJPQGmbY1K7gGfB3bByRxVqWyAO0gDI4H+frUQ0+bllXY5PJ74ouiGpvoPtY/KUlVIwerdhzST2KvK7pG0oxk5GRWxDFHHpLw+UJ7srhhnBIzTI1gVwyXLQOnG3bgDpWb1OtRTSuU4U8tUITBIwQRgCpElkMzc74iMbAOAeauAMk5PlGcn5iU70yW3BIlKqmTgopwAKnl0KUZXKZtFihOTuJOCR1pH08NdJc53QomAD97NQ3Dpa4VkELl+mMALSWGplZmUIGUrjcRxgZ4P51Di3sKpFU9xHt2hs3uXlRFYnYgXJI/zioImWKFXk/cBsgqeARVx7i1v/AJFQIARgDp9f0rMnG+MxEB0LY8xvStY32E1GykgIZZSkqGNOWAUdR60yJYkdise53BCso6HvVgw7ndCm9woUZ7j1qOS3EcYjXA4ABxwTzxV3S6GLou/MVnCASGSMO6A45wTVG5j+1yK7ltxAygORWm8r3Vo8bgQzxnHmHnIqCSFrZ4tsQcuMYA4B9aiMlc5ZUnHUoxwwnUUWEAAEHaB1NXLXdceZ5ZCsgywPpV6ImwDxRxKYzgvIo5JOaq+Vb6fJ5jP5aMDlsdc+1VzNt2CFOVNXY3y7aeSTz4supBBI45p7Wn2HfDHbEggMGXv1q/GTcpFNB5TrGR8x6UpTbcGZnZ2l4IUYGKpSezLcIv3kZMSt5YaTbDyBu6ke1a72YhAdYyDjgnv702ezMka/Z1jfDA7GOAP85pbUl7e/a5kBSLEasvILc8fhxQ2EVaLTKBXIKAlUJBxjk+1SFHaJbRf3alsFscHp/hT0ijuHJHDoQTxVgRLfxyKTIzId249Dz/8AWqrohLsZmqQX9g+IFt51deDKxUKeOP51Gtst5PF9nlKuDiUqCQenH866KKWKO6lM6JKECxgbcnp/9eqZhhtp3dVAjJyI4hgA1CfY2lB6c2xWSCSDJuFeFN3y5XAIqmkLPJLxGwDZ3EcEVfv7mK8QiVn2YwY/8/SmhjZBQYSC43rsHRe3+frRqavlurEjiOe3eVnjUqnAz6e3emxRi6CtbqGkWMMyn5cjn/D9aSO2CsSwAL8gY5+lOggkcSqrC2kMbAuO4/yKkvmH26LDKtw6A+Yu0EHOKqZ2qyRSBbhSSJMZ4/yadbvLAqA8uyjB9RUgY2ruLhSrkEghdwFNAtSttlXaLmbIc4JVcF8//q/WpYp5rg7ZE8gZ43dSPWmLbi506Mk75d5KlTg8f/rprIzNLG4lyeTk5q00txJyXoSSL9pkRBuBB+8vGf8AOKqzIJ2IU7WU5LA5JxirVvHnesJHmA9CO1R+bJbkyLECi8YA70tHsXUa0ZAsUtwBGrxoxO4tIOan2PYOqonnq33mToT/AJNNALoJbkBUkyCoHSjm0iLxFhGgJZ5B8qDjk0GKklqi8AbaZFVlUscF/TPapraFAAJCJ7QZHTlm9f8APrWMl600iMWR4XUmNlOFJxVi3vljt9nls0wOcquAKhpm0Jwv7xbksArZM5fniPbggegpLkSxTCOOBXgIyxH3l9/8+lV1vY7t8byGAyAabNqAXEWSjO3Esg4PWmkzOpUitUQvcR6tK4jVhKgwZAOGA7f59afa2xKl441QAAFVbGahvRdI4cGMbWADRnBA9asJJKshy4IOBwuATWj7HDHfn6jZNxeJlQIFPLMuOf8AOav72lzIQEUEcDqR61UjluVcW8wwwPBI4OT/APWovZdk7llYQQgEhOhP+f51DWp1UqnOrk0sYurhl8pYISARKR83v/SlQuyKqPmIZAzyxFRr5Ny0bSSzlAAVjIGEq9FDb3NqwtpPKnJIYOOHHrSeprBWuU1VHZIYA6TId3zrlT1qKMva6jDNqAVjH8oycgD1H+fSrU1uLaIbHaQ8ZRvX1p6Kw06f7RFDMO645Htn/P6UiirPLJ5JeFA4JICxdcdj/OoVnNjlWc3KMD50WOB9PerUSh0CWqLAfL5QHOKohTFMPLjaUMdpXHGa0VrDUramnFIltI+1ZTK0QLPjjHp9aaWnKs8SBQeQpHIHp+pqCFobK+uY97NFKoDBuzc/41ZdPs+za7MpXAjUZ+lZtl8l43GBdlsfLRt7ndg/dJz3/Oq9yguLoOqeRK6hGK8c1PcFYoVMM8huc4YMuAB6f59KjlkzHb3LAA4w4UcHH/66EiJztZDYIktojBK4dy3BjPGfc/jUkiFmDiC4Eo4DhsqadbRQXTm7aEKIiQkLfdJFWZbi5kVZri5Jlc4WONcIg9KTNKaS1ZJp2nzR2LhCqPI25mXqf85NK1tE2oW0YmJmGMeYuB0pIi00c7JIWk2bQoHGf85qcwWyAKhYtjDM3bpSt3LlOMloNubVo1EcjcD5sRHCn/OKqrFvDySKCAPuockfWr0tnJDEGjPmNwF46/5zVCRmMxXYw2jLAdj3rJ26ESck0PbQy3lz/bRBtG9BFHwfr+f86i/st8AqQ/PKscA1fgkiGLbe7uwDD0H1/SpI9rIUwQCNu8dAf8/yrPmsaRo83vSK9hAbW4kYRrGjRGPCrgEn/wDVVhYhallgIEgXaW/z9TUkdp5NxEhl4QhldRyeDTDpw3vG24FTuLY5I/z/ADq4OxtdRWhnmGeIggqZSCMucD60R2x8zy52LXDAHfnLGoxIZLe6eRWLqSFz1NT21ooWw3uZJioYEdB7fzrfZGCj7R6CwtJHJI6pGLYjKiRfm70iEyvCWJcs2AVGBVmSONpFwqkE4APT/PWiRZkQRMDFg5BQcH0/z71Lu1oZuE1oxs9nkpF5SuFGSc4wf8iq6xGOEI4AeSQKFzkEen6irMSs3mZm2JtyTilt7dUja4kfJRgY0xwTjr+lZcrjuKUeawLat50slxHuONoVegAzj+dRCALbCZ3aLBJCKOWHpVrYY0aV5DI0hzhugHYD8zSh5LhS6IMKOR6/55oT11E4qSsZcNtA+GBYM0mWwPlAq1FapmdIgCjNkEdCB/8ArqcRMqCJYgCTlge/+cVJG8dtdmKKJstAZG9BzTcuxEaFmMMkRuBH5IeQKAzdl69P1/KqU9kfMPlQOU7HNWra9hieRUtCJXwSrDnp1NT7JR2Mf+yo4FK7RlKEZs/RpDg85II6GlU54pOp5P4Uo6cjFfhlu5/SzF7etO6/So/QYwKcDzwOarSwheMHGBTeR7+1DL0oHTjqajcAGG9vWlHSkwB2owQarVDsKOlHTvz1oCnNGcH1pLTcQMR15z0JpeSMkYHakwD2waQ57DIoaC1x4PvxTex5oBwdxpevbA9KLkjQcClJ+XpikIwenB5pSvpn8aWpQp4UeooH6elIF9aUcCmrkh0P4dKTnHoKUjvnmgA556VrYoQcEDHSgnHQ4oAPPPAoPfjipWpKAAEDjmlC9aFPA9KdRGOobDe3vSg4P1p34ZpvHJPX0rR6CuIQP6UEYpQPf3zR6cVmMT+VDMCBjrS4ySMZFHUHii1wBfSlx7UmADjFKegApWATPHbrR07UYz35ozkikAnWlxk5JNIevpQgPOTmgBQM564o756ilU/Wlx1J5FNAA6dcZp1M28D19KUHFWmKw4DAJ6ZoHNIc9O1KOe/NaKxIuOKQsOmKQnHekY4xxnNSwHDocDmkzjtnFIrY4xgmkLdcUuaw7Di1IzYOKaTkY6U0kMPes3MEOyecHGKTOPemn5cdiaax4rCTLSHZOaCffFN465pMZIBB+tTe4xXPcmmjIFOZcdOaQgZ9O9SykxucAnqfSmMcfjTjznqOaMDHTNUVsMzjoOaUc5J4owemMUY9sUFCrzxj8aCcUhyDgD8aN2/jBNaJqxFmIvII/L1pV64x0oC/N05x1pQv4msrgxPvNz+lGBkkflS4x2waCuO/FSK4nGDkc560jLn1p23IIzSDORnigYiqD/OjJA6cUEYPf8KNhJyOT3BoV+xLGn5sHHfpQRyRjHel2lT0ppwMnt0GetUlcQnI6ikOM8DNDAjnOe9NxzwSO9ZFhjHbvzSNw2CO9OHBPU/403rnpkdqGX0GnjvS5+YYB96DnpxjvSgdl60rCbEI5zinjlsYGKZnbkEdaVR379OKpKxI2ScxZUDGepp0ZLAZPHeo7lcgYBx60wOUGOcULfUCbgZ9M0vU9Mk8DPpSdAPcdaCueeeeM1rGPYTFcDP6YrrtGj8qzXByMcZ61yIAJVR64+tdjpaNHbhWGCBX2+RU7Tkzx8c9Ei760lL0FJX26PEYp6Cmk4paKQxsh/dsPauG8QzDbIvU7vWu3uBiByDxjFefeIsbnIyBuAz3NY1XoUlcj0zAthg9TnJ+tXSQRzVLTEP2YZ45PFWJphEg457VzrRDLFsSsntWgzAxsWO1ACSScAVzF3qTxqFiODnDY6irkdu/2QyzOxwNxXOQeKaYHxT+0lcWtx8VmTzYzshClDyBz1+v/wBavPZLNUVVluba3AwUVhl3966b45aZAvjW9vmDJN9oO4lsB8njH0yfzFcFGqJdLcSuZnxhQRkg15UndlKGpsRxypMCJVjcnJcnJI/yaS8aHz2jDMWQDJ7Z5qlPqUsNuHeDEinIVfm3D6fh+oqxBqVsPNN5bGIyphTt3Nnnv+IrNx5jqhLlK003k2/moN7E4AX/AD71lTausUkifZxNMBkoOwzyasXRFyrx28iiUL+7LnHr1rnEvZbO6mjnSNrt0w7g5AXNHL0N6deUHzI2Z9XXR5I5LYtIWIIwcYqrfa7N4i3FrxmkB2mM84/ziqoWK5UzMAUjztx34Fc/qGoWWiql0oKzvIAwx1/zzWCwyb1PpaOaVrfEzoReyLa/Z7ibiM4KvwCPSvO/EGpXV/MYWlXToEc7fs4wz/X9fzrS1XxQNaiV4oZC6/KfcZrmtXWXe140LSlVACngqK66NCMXsZ4vMp1YclzndVFvpUjKAolIDK2ck5zz/OjwDqklr4iLROqqynzWmHykZzj8wK53UTu1CU5BDHKlen0q1ZIkTo4OTnnnGa9dU/dsfLyrSvdHUa7bW3mPcwOHeWQsVjHyjP8Ak1SttU2RMIixbOGO3HFDt9pcRjIiTDEgYzUUrRQO0kUQTcRyDgj3pqNlZnI3d3NKHXb63VTE4ESgkKRkU+31oSo0k25DJ8u4DAzWLJKUmCmYMHOBGOQau6asRhniBG5P3oBHB65/pT5EHM9jLvdOutNnR7g+U043L6EetNG9jjzMADrnANF3qY1m6EkkzyyoPLUMcgD0FV9Xt1t8JI+I2XI5q1FmTeti5batHbFQUKjOCeuataXLJrP2t43TZAwGWPUf5FcvLfQIiRKxIwAWbjjvXRaDF9m0iTyVfEknmMxGB6f4/pT5blplqZCtw6ogUnkKDkZ9av6VdLGd6tkMDGUAycVj3rXQxOhzGg25HBHNXvD2trplv5TbTsbewbgt7frVbAg1u4jXU447eFYUEQEgUdW9f8+tV7a/MSPEoYMeS4H3ay5b8XWrYUbI2f5QT0qe+xFd+RDKdhX5mj6E4qraFSLWlSQNcNEYjcTSnaGbkEcnP6VSu5vO1GdYyY0X5QmcgHmtDQYmht3eJAzKxIZh16f5/GsqeE6W8rTyqZJW3jYckdakwkVpJzJKRwSnAA7mnymF4vPYbJFGCo6E+lL4eWCO5lldDJg4IPdTVnV4bETm0tSoLDdkckD0Na6IkxLcuu+QjYXPTuKfM7SRFXdmVuQrdO/NNZ4/LUgncDtK47VUvbhltpMYJBGD/n61XmU0U0YMWTIVgcED+db2k3BjkRfmlOMYA4FY9mqPOJZwA+BgqeOnetW0nlhYlCqRkgFQOopAyxrR+dQp2BTgg8gVloUa5hBbehOM9zVq+3J5krgSHqV64PpWCrPcOM4UM2PTAoBanaWsC28oDuoGeFbg9+tU9enLsMZmIIHlg5A60yeaMsMyI7Bdow2R0rOubxyCVVVK8ZFBKRHahpZyFB5GNo6A10tvaRLE4+aORFBx2JrM02KNIQ+GUgbgOxzU95qKWVrlseYDyO+KBvXQqaVN5OsTNuChFYEnpU00Sw8CUIW5II5rG026UXLNICcncCPX0qS7vJLi9G4fLnaMdcUDaNvT4NpZnKggZAzkmrPh++MF+7KGR3ViSvQrms6I/Lt+4DxtQf59asabKkGpgyq0hC4Crwp+tBJ6LoV6thMbhQUQgE7f8+9cfdiSN7mQqpQyMzk9cZrq9JEhuEJgEfmkKqg7lOe361zXiUrDeTQKm1AGDgDABHagbMm9vFMyEFhwD5YHBrYiLRrvZCCy5VCvBrlEdhMhGAynjPTvWsl/eCeNpZfNdhtUHGPpVNWERao8rFPPiBByRtPA6VDDMA7ZYAEYHc1S1ySa3vAQwHm/MVIzj2xUWmu0t6kbbCxPVuAOKkGnY6S808LNCyxeWjkKQe9bGpXSiGZUTLldq4GQBx/hWJeamIpgBIbmRMAEN8uMDirqXYIcMFUvGQBnOKGZxvcveDZhNJLHMVRCuFYnIbmo9Oshe63KFUbY28tpM43DJ5FX/C1jbQWkzsgklJBRnGV3en8qkS8khmacxRRJGSWVBgE5pW6mgeJntdNhFsiN53GQq4x9T68VgwTJPbmd2yqHHlgZP+f8Kbd3k9/FPIyIHkGdq9e3NN0uBLjTXl2/IGIYE4PQVlsUld3NPRtSNjJPKkKOG5VWbgHnHH4/yqCxnY6rbwXaBvtEhJeI5boeKzpHmjvY4LVtjsA45yB/nFaOi2ot9fF8p3xW4wWY43SEdqHBbmiZ3drqdvGkdkiSrGD99uortNG8XJpzwQSlih48wjP+eteTXGozTRGRZEQjO3Zwfx/WrOmaw8BWGeJp5DtKMTnIzXHOmLm1ufSn9pW8cUDeaXNwdhO3AFLPayXUVuEnxEsmeeAf8/1rkoNctdL02HaRfSybQIs4CHuD+dY19dzf2hJd3DsFH3YkbIBx/wDXrNJovkUj1MBTDIguExvA3bsE+w/Oo01J4b7IizE22N0k5IHPP8vyrk9J12zf7NGY97xR8MwwA3rWnaXv25pXkhkZ04JjXIHX5qPUzdI6C+jSZZJbW0YORtYjuRWFMJ7dxlNpABVz39q1rBjaMjWzyozDLKTkkc8/z/WoJ2luriSOOJnCoW+Xucnn9a2hU5TxsRQUncha/nkkzcRgkKCAf51NIzz24mhYRxN1AHfv/OmS3ckMcVusTSNjLE9sf/rNQDzQow5EDEnao69K7Y1E0eHUpcr8jViuENmCSHk+6RtyfrzVSO3WK0lQhrqZjxIRgADt+tFpbi7LLFKYXAwCy5qteReVeCFScquSSMZ962jI4J010LEKKk4kk4UHpj6VcuJJVTzhgDPG4dao2MvnwngNt45FPMxudNdmliglhlLCMnG4cVupo4pU29yZHWa+GohWSVV27FHJGKfDPEssgmiYwMQHK/eTrz+tVo7sSN5e0AkYDA5q8guGlFsg5lUMxXrj/Oa2UjkqUuXVD43s0laYzAW2MRBv4iO9SxXflXfmFVeMryF4way7gWVrG0iPGCvysWXIB74/z6VjzakvW1LBG4LBcZ+lVa+xnCbitTpTcxRTRXO5iUfcQoyG9qittQFzGtyIlMUspHzrwPaudTUbraIkMUYJG6Vh8xot9Yvba0lsUEbxSyCQnbkgeo/z2qmjOnVV2b1peLaM7eYzox25C455pNVuTHp7tESs6jcNxwCBXPSaqZ40RWGFY4JXBzmmF/teJJZHJDEEL0Ap8nVi9s5JqJpxu2oW0MpjZpGwSzHOKgklckrbgyJuwCF4J/8ArVCHS1tXjgO2LODgcnNSytKtg32VWAReNjbQenFFrMl1HOL5tx0kksd2EkKM+BuKjBH1/WneXb3pMPmBiOSpHBIqSJd8f2hozkAZLevpVdpwkyeTEE53Pjv6f1qDdbEqIXQO42ISFAYc1C8whmb98IkHygkc59KkE0TsGmbCbckDqapmSKWNwUYRn7gbqcf/AKxSauTUbjHQkjl3ufNBycqxK4XHrVeCNZp2KyMqJw21cjPt+lXY7U28YZZPOLjB3dAPf9agjVYYm8opJIv3tg4wO1SrLY8+TnJqT6E9rafarYxxgoVfJLPguP8AP86mihEDnzDHO2cCFhkEVSKC4jhlHyndux71Z+0RrKZC++TsB2qNbnfFKUeYhe0SaLypIjCGYkRRrgJ71qjAhGF3PGAMeoHesx5JGb92V80AkKe/+f61E2pSxqHIMgUkFlz1rodzCEoRT5jomgSN0iyN8q7gGHDdP5cfnWXMAftFuoCSLJuKjkHHYVXstSfULUSOCHV9uxh9z/P9KZPPtlLDG0HLAelSnZ2NXFTXNHY0lPmoiwyCBWGDIwyw9qZEJFuEhTJREx5pHU/5zVZ5t6BvJ3RnDDHYetRai52GWKaQxRjJOcYNaadTKNnqbf2FLWEOsYY9WJ7n/P8AOs2Rp5IzJD8jZPAGaqWWoXJUWTRShwA26Q5IH/16tyTSvIJEAjXoygdRQrJl8zkrkMsUskcbk/OD+8yOf89aUTLLOHZ3Bxt4HUj/APXUVxq0MMTmJGIx8xb0yOak069tNdsJ28oWt2hOwf3vQ07tocprRdSFJQrS70kZ+oI6Ac1Itu3zOyyeXIvIbPWmXHn2ssJMu1mXLYHyk+h/P9TTjqF9exLBIY4N524X09f0pXsyIU+Yeu82wIjAePiMDv8A5xTorhyyvKmTwGX0qpKJrSfypJShI4YnAIP8+lEErwMy+bE4UfMxOQBRdbnRFcmheWP7Oj3KBlhY4Cr1Bqmss/luEbEABYh+pNWlRlBeSVTZTL+9jxxnsw/Oomi+xEoQVBAOG+8ff+VFk9TRJN6iKF8sPbOyPKuGPYf55qK5tmu1RldUiXCmMHAcg9TSXU5iKuFB5AzinqRNEGVDjJOPejl5URLlk9CbzZrmYyTR/JgbQDkH/OKluJBDCftWfJcbTHtzn8KdaRySsEaQ+V/Eq9QayLdnmZ40le4nyV3SDBRQfX/PSiK5tDnqPlasMmtVurVYI4xFboSVB+Ujpxj8qljZpHiiQPFbxoSQFxk8f/Xp81r5MyFCZwgAkUc/jmpZbUrOghO2NhjcvUD0rRtLQwcb3l1K4mttNtijQBXlO/zpP8+9Fw9obRBcDeG4SMLlie2KuJbPFKGdIblV+Ub1yRx2/wA+lMtJ9oaNY2WUNkFl4OfSpuZ2ezKtxbRm3jCJJAYwAFJy2amgT7QSpeTAAy3o2D/hU81sl7cxRyzrBdqd2ANxf2/nUkZCSRW9qPugl5GHzOT3/ShvQqMeaViNZ5kjaJkJZc5Y9fb+tTyWu8W8vm+bv4aPH3SP/wBf6VYAnh5kAYZyCOAP88UKDZq8zeXtJz8rbiKzbuddO0bplEr5N0hZQRjaUNJPFC7sMNCE5BUd6S7Z5oh5W8nOQ/c06CSG12q4b5uGLDABos0Pni3YIZlnuNokB7EkdTT0tY/tCmRAqBssR3xnj9aSSFxcFY1SQngMByP88VZDNGroCWB4KqO/pSasXTkm9Sv5M6TedbhYoGPAUcj2o066ittQR7iORiFO1EXIYn1/xqaZbqC0RLZAepeR+3t/OnxK5gQYyVGSfWpTexvOEbqSLDO05WGaCKKJR5rSIMAcnAx3NRaattFlBJI0pfhZSAQPp+NSSy7rmJSeg3Yx7VDIlrqLysIygji6jABbP/1qOgLVjbxyAqxpmNWJY4A7/wD66rE2kKGV1OAdrBVz36/rUzz7oniCBrTA2HoR0phtw6DKKQWwFxjPFCHLllqi68D2EzeTbCa2cKynOAMg9f0quXuFieWREMynAjU5AFSCZntdhYhmbJY+ntSxW5kZnR9o6FCOppLcueysNiMiOyK7xbl3FwOp/wA5qW3jEMxMeXGBudu59KrXMs0MDyoA45DDHAx3/U0tlMUlUBg+V3NgYxnoP502ZqyepcDjEhku2dyCQi/dUDt+tY88YimUpuVXILM3+fetKdWkPmqmTIwRR71XNvPHLKjxBzHgEMcAHms46PUyxHL0GabqMdxKYFd0mUklmXKmtSW7DoEFogOc742zzWUW87CNKqheTFEuBnFTWcxiLx43swyGfpVOmviRFOtpZGjbF7hX2EKwIySOSKtTCSZRtDAKMbgev+cVRS1idUaSdo5eMGMcCkYhIWT7Q0xB4CHAqIxvqdUJOKK11FJxcNJ5YOUETrxUi6gwwkbHgYaULkg9/wDP1pYbYw3UMt7OZdwxHBt4HHeqsYa3zsQEOTJhRgCttxc7T5i0UnfJBCKDxg5yf8ipo5TNMVZzjbjKj5aqRW37qWYlWLDLRjt/nmpbsllAVBGBgnZ1PFS0VGV5XZLHOFTyiEKk9W6mi3VJ2l80vCR0K9D14qrbqt0AFVMBsKjHBHv+goUzJBcyXMsahDkPGckY7frRO1hKVtS2LhBIFyxlUDAccY9f0pVvD5zBGAXGGWMcA1mItzbSxSyo5eUeZGDySPpV8RMLhSgik3nLEfeBx6f571i7HPHnd2XooLiSZy1ylpYqm4yfxOcdBVLT2a4incO0hVtkZbqetRXKOkkisR5SLuZcdef/AK5qe2kkEEMSx7CBkHHT/OaXQ0uX2c7QJU8tQoBYLlyf8n+dNSEyruX5gehcc1XliMMwkd/NPQr6U6YgvkHaMdMUhn6OrjJyOTTsdvWjA4zwO1HT3PvX4Yf0aBIJx+tG3Pegdx1+lLjaOBz0zVJ9ykHB75xQQTg/pQBxxyaXGKZImMZ7UY9+aDxk9aAMkL7ZzQUgGaM46d6TbjODnvSjhcd6mwrdgxzmgZ3dM0A46cGgZHHaq5RMB374p3uORSc+nHXilx0p8orCHrnH4UZ59qMGl3DGOh9aS8xC4z15pB0NGcd8HvSZ5x2qtADnj0pMEkYOKdt6c/hSVL3AAPl5OeeKOnr70o4GePxprAE9MZ71fTUB4IHI5o5z7U1cdMUuSBjHFNaoAJx0owTRkDtikx+FSApx1zSHoMc0Hp0oUnHSgVtBegyD1o5HfA9KPbt1xSEbsUC9Q3ZPGSelOAPPGaaAFHH1NLu444JoH6CdM4p2CB0pgXPepMcZpJXGNPI96TaT2p2OOvSkPB44NIEO9AetIRQOnPWl6HpxVW0uAvHPPFIfb0pMdfQ0ZxS3IFGc+1KCFJ+lNH60p6/lTuNinpikIIA7Cl9f500/nRdiBgSoJ4INNx3pTgnHQUHjv+JrJ3uUkJjn3pCvvg+lLng4H40xjuHTBqZOwxSc0jc+1GPWj8M1A72DGBigkkjFJ170tTuFxrKSM5ppGB15qQjJ9aYwHGOh5oQxABihhn/GlHU0w5AyelUWLt7dfekJzn1oHI69aUgLxnmi3UfUGIGOOaTHpwfal9B3pQcda0jqhMaFP40vA+vtSAHBIPFKoGM4rNom4o5+tJjFKfyNIB1xSsUJgk4z700glsjrTiPwNBGRj9aWwWsNPJ60uSPalUdsZxSYyOaLaXFoxdoI6c02QAjilI2g470hA2j1ouK1iJu4APPp0pAMCpAM0jAge1JR6lDCCAeOexpoAfJ7ng052LH2oA+Y7Tis+o7jWQ7wOmOKDgMAOCO9KR1GCx9aUjHA7cZoQ0hm7PUc56mnANzk5+lDJgf1pQuD1NaWZIyY4QKARnnmoUAYFMcipym4cGoAx891wAe5pSvcWoKZY25IZMY2/wBaeswBAzjNLlienamSRhhz1NaRbS0F6liA7pgOvP5129oT9nBxyRmuGsYybmIJ6gc12kJeOJRx0xk19/kSfLJniY3Vos0uOM9qrmSZuAmAe9IUbHOT+PFfXHkk+8DuB+NAkXPUVUbC9Rk9hSKXwQID7FjigCxdMPJbBBGK898QlSgywB3Z2k811msRM9pIWO3jHBxXmniG1cS8M2XYE/NzXHVkVFXNqxfcu4PkKMnPSo7qYyORkBACS2eMd655rK4hhV0dyWOCN3IqvPKYLaaLZJiQENjJwcVhzMpo6XT/ACpZvMBDnHPep/Ed41rpb+UQfl5GM8Yrh9Ftpj5ziZ0UjbsDY5x1p2u2txYaS9w9xI6BWMhc8oMGpUnYEfE3jzxBda74y1My7HigmZN5+97/ANPyFco93PKRHAijBB3HqP8APNUvEmuTabPdia3kmnmlkleTGAxLHr/P8RWLpfiGKbf9pkNuSM8N8uR/+uuLkbVy+aKPQYw2pXyJG4xGoLlxwPX+VT3MAubS8eVw0ypiN/QD0rE0Zvtls0kERmkeQEhTkY9as3rtc3L2yEIkS7pMDkNz/wDWqC07mHcu8xCkKWOFLkc/Wm+H/spvrobS1wqHbKVyp9R+oqvc6fNE7eXIAmSSzdCPT+dSw3k1hbwXMUDF2JYxE4yeOT/n1rTl5tRlbXNSXT1A8kiKOQBwpIBHp/n1rhPF16dR1CK6jtCiBdrKpyufWtnxLqVzqN29tcQfZFyWIUHBP9ev+c1lRtHagxuC7dcN3ropx5dWdSk0rGfpiS2DG4WVUVjyoXr/AJzUk2uhZpYZVGXUgc5x+FQ+Ir0x2ZjjhVHYgnaORXOWM8M87rlvMQZBYcZ9q64xv7xjOdtCheaH9i33MaA7jgFuCTVSELCFlmJEQbBYdCa27+EZRfMLIuCw6AVlSzrMpikZBCGyEHJPvXVBnE7XOphO22jRYwiNhsnoR/nNVtSWJLgwoAjMOdrZzXPS6y1xABvCRwOCmeMqM/4n8zTpGa9s5Z4huUKSxPB/L8aGlcLkIcW9/tDrt3YGRkg9zW7d6l5NmI96hD8xVRgvx3rkbeJpnTahypzu6cUy6eTLxMWIH8LEkihCvYjt5D5gOREd2Qp4BPpV3xFJJqU63LIAUUKUBwAOOf51llG2HOHIPGTg96tvfXFwmxwqAKBuAwTTF1uZ88e9V2KSVOenT0rrl1u7sNPjit5V8hYwSrLkAnrWAirEwGckjBXuRU32qGPT7nHPykgHqKqwk9Tfi1QapEqBEhIAyo6sfX/PvUJO0yZiinlxgtIcY+lc14dmmWQtGBIWGD83Iraja1vHKSb2kwScDpUmktzPlkX7SQo2qOSSMAGrEUwkdRvGWIGCcCqVrcM94sWQke45GOvXmtGaSCYooBZ4ufu4FaMnY07fULzTwkSSI0UpKENyo9/rWNronjdHkOdnyK54BqWO4lGEzsGQQT0qjry7ponkdpf3YwBwCeeKzIXvMsaTqbqQqxrncGLHkE0TtsuzIMKWfLMOhHpUPh4oVnDDJBDKT17/AC1AsjSM4mIBLZHtzVXDlH3IDJ8i4UHO4dTWVqGDMpxwBgHsTWoZeqgEtySPaqN+HlKugDxlew5FVuPYgilG0tjrwV9PetCG8AYHb5a9AfeqCLkDAOexIqUKUj5xnoB6VQnqSXtyzs4QsAOTtqlDDHJyyM5PAw2BU8lvk7h0wMgnGfelttu0hsDng4xkVBS0NBVQRMFj+ZRwehI96gjVJ2YsCRjotNDsF4BIbgehpZN+/MWEyBke9Ve4mupr2qk24BBMQwAc4P0qlre0hI9gznkEc4x1q3JJGlnFEzsAACwUZJNY14zS3AbJCpwpbkmmK3UFISMDHQY4H60y3by5BKxwnZj3ody5ZAuCRgn0qOSMysM42qMDJxQP1NR8LzuwpGfarOiTpHdyCQCUyDapz0OetZDyH7MVwRICFAI4PvV/TI1wZkjOUwC4OOf8igmx39hrUtlDbQxeU3lsSp5Jzkn+prB1XXnuLiY3FqoZiWYjILZPWq9rdmPLEghRwSOhx1IrCvZ3ubhnDu4bgsxwSfpQVYJpnluGYII+4CnitJ599zbKfl2gbRnjd61lBsMEIALdQfSrGwRSAAZKkEbuKCLBrtwGuFj8o5x/rGbJNZlvsNwqnjnJGcmpdVkb7QUdtzoMjA4qKFckv8u9eTjqKC+iNWQ5nCKACx6Doa6DQrJ5nMZCnYpbP+frXKQSbVDbsnPAHUf5zXYaFIYLL7U5USk7VyCeBVR1M3fodZa3NnarbQKdixLiQ45JP/665TUrgy3txBa7mVSTkdD7n9adP4haGOeRrZGBUqGTrn1rG069dpCqKqFzlmPU/wCc0ONg1Ldys1pfwQNIAHAII6CpGhmS1l8kgxJknnBNZtzcM9xud9xHyr2wKkttQJXyZflYHCuMgEf5/nU27gJpMkct7H94uedoXOa3pUmhcyFNmeAM4x9ap2UjWl0hjVELnazYAJ/zmuku4Clo7SDf5a7h3BP+TWctx2MzbIFU+eDIp3ZU5FWrR3QrMGJKtjg4/wA9azIIYrJJZ5tz5BbanQH0/Wr1qsqWK3BQhGYgxnqP8Ov6VhIFodxo/ioWSbbpnn3HOQvQc108ONTjOoWUD3Nu3PzHPP0rzGa5W4MTLAUJUBmX7v8Ank130epf2NYQ22nv9leSNWYjryP/ANdYSR1Rsbtl+7gd9qoW6jp+lamneMbXRFa21AhUlO8SxAk8ivM59evdOikilfcJTjDDk+v86q6s8lvCsyqZcLk8EhPf2/8ArUuQts94s9QtJkV4bmJGlIAy+OOecVILNLxpViv2tZ1BCSqoIbA+6a8E8M3LanM87SpF5JAU7uSe2P8APpXq2gTz2OnB5oxMXPJK4JrCUeRnLOipbHUTNPZm2SZ0SWXCl0J2ZGOvp1/ziporSa088JcLPDJk7Dg7W9R7dP8AJrPt5Y9St0ZCURDllK8cf5NWIZ0EiSNBhie5yD7/AOfWtYy0PHr4fUSWJ7SZVjumd9uZfLTCo3933x/WoZrjeAWy5UFN5GKsXEqzySpKTE2MqR0AqlcRvbEC2kjaRgDsY4FdcZXR5cqF3oSWxaN0ULgKeWBwSPSmT6cLqW4uFKAPJtWM8sP88UyCBvP824mUSgZMQPGavp5QTex2uQWAA/z710qehxVMM09TNltZdO4JlkKkHf2FV57i+nVzbXhtg3EjqOSvpVjUrv7LIhXe8bDJBHf/ACarNcyzkIgEYbGBg5rVSucVWjyalSyC25MpPnBSFG8davwo5nLTRCPevAXp/nms9YpY5UjlAIL5XHqP/wBdXRdSLZPNLckOJMAKM4rpTa1PDtedkNn0wQRpJJIyKcnC/hSRvLBKj27M0TcMjDqP8n9aWyk+yC5a6LXEMgBCsc49/wBajvDHbohiMhVmycjjb/k1onJnDVp8t5Iq3QNoJFjUuGYkj61Nplw0aCMgiFPm8s9GNU3Y3KSiKUllBIjQcnpj+tN0+9gVvMcyPKVwyDsR/wDrFb3drHEptM2DDBbJO9xGrORy3ZR/dH50tlclpXS2JjgJ5U+vrVTzY8q00vlREZxjkf5zVK3kMZcxnNuXLAheTj/9dLpqa+0SZ0AuE3jMwBHGD0NNN3NaMWSMSoww2OmP8mqDW0Nvhpo97yDeM9eelIEdI5QDnaAAvpn/APUal2O2lO6LWoTbJYwhAbAURkcY/wAn+dVYmkjBga5Xy927Mg6e1RiOO4uEWM79oAZsdD6VCbdJrmQyRgDn5tuc4/8A10rWRtUk56k15eRrdSyxuZdqj+Lap69KzlntXRMubW6U5LDkf55qqNPkN0yqypC2Ahznr/KrMHmRxXdq0EcxjbZ5h+8jZ61TXKeQoynKxrR3TWaJbrG88ajIES5Y+9V7q8M0ikGO2DHbtK4I5qES3BtmETrCAQZCfvHGKin2FlleMSI8h24GSDgdf0qIpblTlOPu3L885LgCRZdoxuTrUEccuZFgLm1I3OrDkt61HDKFkhhR2Es4yFC4A68fpVmKRIoAFRkdRh2I796b0IhaUveK+mzLZwsu95J2IOMcAdv61dF0txGzbFTBHA/iOP8AP51QlEcYeSJ94YEFlHejGI4pIiipgKTjnP8Ak1ooJ6mlKbiWIJkgnaSF22ZwUVsZPf8ApVmC8t4bt3EDwxLgmP72TVRbOOCJ18wKX4BYcj3H60vlxwxJDBOsoQfOwOCaG7nVShy+8S3l7MsuVZYzKQzHOWY89T+X51HaagI47kzlkJGFZVySf8iobuVLm3lMgMRjGQykFiMjH+fpUULPHdQrMjTEqDvC5wOcZ/WrUVy3MuWU6mhOJRcyxp5ErKFBKhcZPv8ApV2I/Zn2KgQEb1J6mql+/wBithJLMIwz4Py9v8mniHfbW9+Zw0UQyikffPb/AD71Ld0bQo8suZ7jftizySMC7P8AdIA43f5FSIYyYvNZvtecFD0FJLCRL5w4JGDGB1pIreaYidYt5yQFA570nZo6rsJXFxOpuBIQq4zJ160m3y43WS1MsH3io6/Wmw+ZOUSVwDnIVhzn0/CpnufstwWXfPtH7xFHI9T/AJ9KXkStS6lytzbo8MKOgAKhzggg9DVy6VppVldUDsclVOVA4/xrJjuIpw3URkZAxzz6/lV5rofYrh12BoBuII++Bjj9ah+6ynqrDr2ICYcSDcuCF7j2qCF2hjC+ayQA4AcYOaq2t1c3ExvLh2ijAKxRIMlTSTGVJCJQGSUAlmGGB/z/ACq1rocaq8jHXF1NHBIsM+xnbaYx1HX/AOv+lWrK0RIfIRVO9SZC45LVVggigmY3CFkKkKSOO1XI2Agl2AxlmxkDJx/nFU9NB2525BG0KYMRKt9wqpxkelSSS2bSttEvm4AEO3Cg+v61FaTW1sTEwUlBkYXKmpFMsbeZAEMrDJjC4BH+f61GzLVpQsx0szxRiJZ1imUZMTnDEU24uUkmihVvKdlADbcZNYmx5pH1Le8dwpK4kGRj0/Dn8614fs4mguZyS8KY4Hy57fzqtIkJTrO0BPs4tpjGiF5cHdIB0ppLmGNLcMrFsszDp0/+vWitpM5ciQRjG5pQPlPtUETXKO0OVAYHYScA+/8AKpUzqeGcHqR6fhpikjysA3A7E1YlKo0rwjYwyORxUU8cKLFD57Suoy7KoHPoKYG8hQdnlxEgEMOT1pPa41SstQlN1tQu4J2/KIxx0/8A1VLbndaziSI/a9uEVhyTTIVeZXJYEnhUA6infYpHuI3QYdeCO4/zzSU0yKlJ3XKWrJSMwhisjcHI4zjmka4azddzsY0OCq8k+tQRTk36KCUYKQWA4H+cVKxS3jjkYhwJdpIXJ78007GqjezW6HF2fyzEHEMg4U9f881XSZgXhjEgfk7T938anvWltpkbeJkYZQxHPHp7dRTm0+8ht45ZWUCVhgAfMB70vM15XPczYHlwRI43hgd0Y4NXpVntzL5aBkZAuQOuaSGOJmdAdgDYDAdTT382NwUJII+964ok3cUKbjC7G4byYIJCEwOCR06Vb8p1HlREPjHP41WdHndJJRtAOA39KmmdIjFEMpORgAdhUM0g7Jk5QSOMRIjjozDjNTWiXN2fLihV5xktGpAHbH9aoyWjRyruZsA7gzDg/wCc/wA6tww3MZkuLeXaqgASxtg55yPfrU37FTUtGxL2AW8u1Gw6DbIm7qaybCyZJg0iNGvmFgo4B9M/r+da9/EEubWNATPcHLOTgA/5NVbeGZpnBlG+A43ZyOtRzNoxktSWC5lluIWL7BE3KBOM9Kkj05jefvJhbROchgck9egpWiitpljCB/NO5mA71WlngNxKku+VwCFKCpinLQc0o2uVLmzhikaAh0lLEiQcZ+o/Cm/Y5IoHmhlVooRliDg5FX1DkorHJAyWA4AqqNOhupnjiXIbDsM4D+36mtb20Zx+yipc6JIpyY4pm2I/+sKkY4zVqO3khViECIcgBBz9f1qqthBazyxNKWLkMNqghPbPerDNLhDHIHXOBgVqrR2OmnO61FVCXCgZKrnD9f8APNUXvDI0SrbyMUXcSDg4zVxoHkuPllWGRcEj+/8A7NQ3FzdR28oZcQsclUGWAoSvqRUba0I4La1nklmaV1VhuManaQefz/z60s0SabdiBZXKhRIWYZznt+lNlaM2qNGBluNoXGBx/wDXqGFpEup7mPa+TtaJu/HX9aku60sWoDAlw03kMygZKKvJ/Gkt7SR2NzGimNSSbctyAOefz/nUtvNAqFY5GjIySqjioYwLXekgKRSAnco5JqXG5diaR5rqY3s0rM4GFiByFAzQkCyb5WLIXwcN61AsaqAiI4B6ccj3qWGYNO2LdpHTgbjjNLk0diqa11JTA8kbGeHKcDd6+/60+aJy7oZOV6c447f1qNpZ5I3lmjXaCAYwckDmpJ0tmYyugjdhgORyR2FTGDvqSpR1iJa6h9lkWIRb2JwW64HrVr7VptyzPeXAjmzjbjoO1Zc1lGwCmWWCXOVZKju9OjkmLSwrI+OW9a35YNanM6s4uyP05OMdf0pR8xA/nTlGUxSKuM+uK/AbWP6VDgDg57UdBShQqcDPNJjA69aa3Ghe3TFJnJNG7HHX6UoI54pjGkAHpmlJ6elBGaCM4qADpz0FAHejnvRnj0q9LDYmPXg08AY4z/Wmk5PqaB1HOMcmtELcUkkgU4ccU3uBSnqKNxMCO9IVGBxSgHHTilHQ5JPotS4iAjKZzgmmD07DjNOBPFI2ee1JgHQZ7UMM4zwfSkHOKU8e5pJJgKowKCv40h+ajnOAcVpoFgxgngil5yOTjHShfrmgdfpUgBUbcnmjGe/FAX8zQBigAI5pVTJxSHt6UuSBnBFUu7FsJ0z3FIvzA+tHXHcfSlU8kCouHQOnb600HjninEbselHPoDSbDYSnZA47mkIORihOPrmnsG47ac0beT7elAPJGMijBp20GG38MUYJ9hSU7+Ggb2FK5OMc9qZjkZ608nZnuetNJ9gDSZmHfGMmjBPbJFA6daXHQ9+tN9wG5x246UMwxigtyQelJnBPpWdykrhkgAds0hJx0wM0vXHOPamkZP8ASpki7Acg+1K2cde9FJgVmKwhU59fekAxnnig5B68elKBmpbHYNuAD0J7UbcZOeKMdsc04KMYIq7AMYFQDTc+wNStggE9ulQg+gpdQAcdhSFV2HODngClI4znApoGafkVqKnU8ACkIGacWyMdMfrTePSkNCgAEDqf5Uu3qMc5zmk2gn0NKcjPetkSxrLtI5ycUmSPpQx6Y/HNAGBWUhocCfpmkoPUZpeOB61DDYSilwCOKSncYhXPcjHp0NL39z1oGM465oxt+tSJidye1A5HPFB9zgUhAXt1oGNADH0NDqMehNKOc4+lIfmzz0prYXoRbSzdRilAxn+dP7+1HrUpa3LWow52nB59aNhb6AYNGMEY/GnYxnJ47YqdwbsIOO2ABSckcUvHOAQKYDnI5FaJ2IY5mwOBz3NVZCRIGPUcVYI5PJPFQtzyRyP1pS1JH8g4pjdeTQzbU3dD0P0qGVkjQk5c9hVJ2Bmhpk8ZuEHJIPBHr2rsInDxIWOB2ArjvDmntNP50oCgkbVxziu2jRYwoCgZHbrX6VkkHGhdnz+LledhFZjwox6E9KcYiQNxJ9hxT/50q19IeeMVQnQAHuaXbn3pT1psj7F469s0AZus4aDaehJyBXmevvm7XGTtPP1r0jVi32f3Jyc15xqmGuXA9fqa4qxpEfYxNNEju2ccc1XvCFuGOFIXj2NFo5VdgJHJwatw2SMC7KWxyM+tc++g2VdMsoZAz7Dlmx8vGKwPipazWXhqdIpHCT4ViDztxyPxrr9KkVme3ChWBJGBxUHxAt0m8JToQS2MH60OPuk7H5lfEfSHQSneRH9qYRgnJwK4BLSNEK7cjOAD36V6748itLm9njkR3iRmARjjLZOT+grz6XT7lpFt7aB4opDlpAuAF+tcsWrWB66mr4HuDaafcxRmYKJCGkBwBnt+hrU1C5sdD1exDSMong81gDnPP/16paFnSrK6gif7SWG7Mi7QG55x/npWReCa8mjnulchRhWYdqjdmqVlY0fEWq2+qvGloGSIIFIZcYHPNcHq3jFtMvbeOIzPMw8tdvAAHf8AWuluRDpr/aC+ZFBRYyMAnH/664zXrJJLmzuVVkZhs2KM55/+vXZGKRTTtoblxOdXtre8kXZLnyjnsR/n+dYl5dfYpWDhC7tncR2qyxls7WSCVWjPBMZOce/61yV3epDcI7EuqtkqOoFXCN3YvmSWpf168j0l41kVTJL2bp0/+vXI6h+4vJ7yNhsIUBVORn0/Wt3Vb/T9euwHV3dMFVbofasVtPiyXB/dryYh0B9K6kmtGYSdy5aTCa2EgYknknOMc9P1qtrOmPZrHclw4fjAGO1V7dRG0oi2ru5Cdu9aD6xMYVtmgjlhYYIdckHnkVso2Oa+pyM0jjKjkE9+hqxYSb5EiQtGXGDnpmp7m1juoSIVKTFskk5AFUorN45C0c/lupwuOuarUvQRJ5EvCjFhtbABzjPrVvULpJrguy442n1J9ajEsly4kVQ7hQC2OtVb9yrBsZBGCfU+lCFa5ICoQkKeOQTTWJDEjnnOPSqjzSQvEWPGd2BUhlDMAcqCccUaBaw8XBwx252jJzU8M8ZLqUAEgwFbt71CLcMCu8Dnq1KsO1jnBI4yBR0BBao1jK0kTAMBww7CrVnemK+d2y8hXkAYBFQJHiJ15wx5I606204faRIJSExwDwTUmhs+XDI4dFOAMH1qGVFEhVQQWBHHXFLBKygqpXjqTwcVLbsBdZG4llIB25UcVTIKlnOlvdiOVWaM4CN/dNVNamKXIBXaikkOe4JrWFtEmjzSmXN0uBEnTJz/APrqjfn7VFFuTfgfMpHBP1qR7EFgGtgLhRw54I6EUeQJjJKQGJ5wDj/PWp9NtWgtDBMSqMSSAckZ7fpTrOxZFDFwEP8AD3p3sPl6lSLdb3CscB1GCrd80yIFRlSE9QelaGoWTFvNVPk4Gaqwqgl+cnA4xjpSuSQC3RZ1kicBuhUjIqKSGTeABjPfGM1u2+mT3SkQRB1HIZRyaZDo1xeOxd/IjUHLsMkt6Ci4JGK6bW2uCSRQsaK4OOhAA7Zrbj08zxMiJkwAl5COcVUTT2c8ZXp+VA9kQSs6oQpJUdQo4FNhzLk8EKM4zg4qxeKyyeRAMR45YdTUa2hjRcIDkckHBFUg2HPOkmwMoQqMZxgGs+YSmUtgcn5QOlX47Y+cBIm9T0GOKLuF2AfGApwB0qb3BIzgSqkjrnGBQqAuqg4GQWzU00DKjsyqH65BzRHCVKO65DDcCelVqJoluYXkEcsYyM4IU4I4q9pcz29jLEcA79+e/SqyOoyQMg9scZpS7KYyCGJPKjrTt1E1YvSg7PukAAfN7/5NZLMyNKVwdp71pNMksjBuU6Mo6VlyBB5owzAnIx1oBIdEQLy3kcdDuIPQ8VYvpllnJUdgDjpVG3Y+W29CSOjHqKlkj+QMmdx6A9SKpXE0GqgSzxcfPtHzZxmqcRMSnnaSSCccVPMPOZQZAGX1HSq7xeYQinJJyB1BNHUaLFsDJIgjYo4Ixjoea6/VNQhs0TyCu5gAcDgcda5q2thEULOVwASRSXlyxbCLkA5O7oRTJZb3GQFjI209QOQaTT3Dzv1UIM/L2rNiaWPMu4Izn7o6Yq3ZuAjkrh2yCaBWLhkV2dmAjQAYJ/nUcM8M86/MWUc5C4NUL2cbPJUM8pHHp9amsLTy5EV85bA29STQOx2clhALhHlcRHC4UtwSRVrVbiS3jBVyQ6+XhTkdKxnlXUpCsqMsickDof8AOKfcGdolihlwG+UqRyKh7kmnYB1tEMT7sDJ5xg022mKF44/NubmQY2LyT7VpaVZRWNrbXLuoJGArrwxrb0+9g0axu7mO3iifGfPUYkZfT9DUbsEifwzo3lWUv252hlcbj3WMe9ZV1rcUqlIHaSWNsFmXG4Dof51jQeKr3U9Te3M7xWbBjHtbGM9qZ+6tpjtBdl+9IRnP+cUci6mifYtX179sYSSE5xkAdj61qaH4jOx0kJmlZQh3dCP85rnjJFtiaM7znkYxipDa+VHLdhT5MY3Mo6n/ADmocVYtM6HxhpcMNpHcQBIpw4yLVuD0/wA/iK63wJ4wl1K2fTbmYvNHHuQEchR1/p+tcJa2815bJcuAFI+QKcEe1beiWK6dP9ujZ2IUhmC4XPt/n0rBpWsyvNHqtlqiQ+Tb79gY7yuM5Hp/Ot3TfEdvdRjEBJQ42t25PH+fSvLY9VjuIpGilC3AJwe4HGP5muv0hIb+wEE6eSxjCkqcFzzyK5GrMwnT5zo5mZr8ooKwygFT2B9P1rntTNxFqKNfIRFkhG6Agd/1FQaSJLdHigaRnbIUM3OfX+dal9G73EVs7mSPyxkMcjNbJs5vYpMs3lhBbWjG3n3PIodS3Un0qxYXsc8aWxiKP5eGyOM1gfZ5bV2tkaW4QchDwRWtABLGVhhlZ1UEhevfiquzCeH5mSXUjPPFDGMFDySOAAKinAMZG8QynIUOOSM091dMy+WUAG7DdSeeKohGu1S7dzNOzbST0HtXXTlY8rFYfQbGJLkIJMW8kRwCR8o9/wCVI85n0+4JRcfdPl8hiCOf50k+2NisiF8nkCq4QxwskYYIGyVPIrujUR8rLDqM7liObfZsHI3AYBHAIHY/57moXaW5YQglECfMVOAalMQjVZVA2thSoHQ1GyOEd0TIU4JB5FbRkcNbD8ysZJibO63LBg2eRjpWmoNzHI6iOJiQSR1JxT2t3e6Dh9o2YUM36n6Y/U1FDZzadEWuCCxOBzkHHf8AWtudM8n6tOMm+hF5RmhkRssSMZbgU/y5Ea1t0TiA+YTjoKmu5CJ43YBUZeAB1/zmmzSSjc8SNMW+VmXtRq9ToVBQhcrujSEzKMnOM47dqsQubS4AZyOMkL3NM8opAJcNHbKR5hP92olusgbUA3v8sh6lcUP3tjOnSdJ+pZitYLexfzZWZncsEToBVy80632WxWd0SNcyRoOWH17f/XrOZzHIWhQyLnaSeg9/0pl3ftEhtYphAZSHkuD0A54FUk5G11azI5iCSVt1hhLFlUnLcd/0qzdQTFIbppmWW4G6SQ8DaAMD+dVIhEIGRGWU5wJSOSP8/wBKeblELyXF3JJ+7MSJtyASDVu55jXK2u5HCsIsJiCMOdoJGPTB/nVmayvtJt1WYQywEkjY24jI7+n/ANaoJGtbWCGKONvLcfPM3ILcfyz+tEN/B5TW4hJkLYDk5BqdyVpoNZYwUlaVUaNg2QPmBqw1zJIst05WCDduI/jcnsKgS0jS73bNxxll/l/Wks2S7uLgkfNEhkAx0AP/ANene5bhyblyMwh0aIGISkH5x8wGOmP896jiilvNKmyUD+cVUNwQBVb7QfLlmWMlAcDHb3pzT3E9hJLHtVzJgkDn/P8AhQm0je9MdEsiEechbB2DnIz71ctZbZy6mzZmiGZDGu0Drj+v5GsqCR4mJkR25wyrwa2IhbxNOluGSBwHznBP1qr2WpOGfvuwx4CWWQr5aSDPkg5OB6/mKmEEqhJfNjgRjhVI5PH/ANeqsdqyXDPOm6JgCNpydvrUcqZRPs4kllD/ACsDhgtN7HXT6tlyI2ckQuru2S5mtxhVcZBOfT8KZe3guojLISIgN5Ma4A6VmujS3LgyiIHqUORn0pjwyRWwWdg6Z+VR1B/z/KnyGSrxXumzar51sLx3ZrZlwrKOR71BPcC2OyJ3aM4IdeAapKZLuBYfPaMIATGvBNMSB4QY5XKEAMCDkUrWNOdtq2xqTwLJFguPMPIJbkf5/pVaOeQSSxqgRyADKG5I5qHarRqW2s543DuPf86atrKq7lfaqfMzY7UjRO70Nd7mD7EDbtHM6gKQOGFMtbCOYIQjSEHcQy4B/wA/1qrbTR3eQkCQr1BCYzwcf5+tTyiSSCFmJBVSCyjGRn/61c8tGaJuTuhn2wfaWEyeSd2MAfKP84rTv43mjWFzGQ4wpA5zWDcwM7HYuSqhiZDhT/nNFpLb2qhx5uMbSrNkD3H+e1XGOzREYRqJqRrF5IN6JGZ41AV3ZtuTz0pGuj9sISMwpsA8s9DWa2prDGTG5yTt2sKQTNcybtjDAySOh/zmtrO2plzwT5EXpLyFYSpjEUgOImRc5Pv/AJ9aC11DEIbWJjK/IeM5wv8Ak1W3iYpEMKScjacZ/wA4qfTJL1LcQySvISThCuCKTkEcO/iuTRIFmVMPJFn96XHH+eauXCp5JhG1LfdlQvce9Ut7b5SWbI4aNuvAqltlkdZUCrBk5z2qZK500JeyWhqw2zG3KO7MisNsa96vyvJ9qtDbxs/lp8wPeqWn3UTwJNbqEjgJSSMj5mfuf1H6024xbqZPMMcmcgj+X61KSLqSla5Yu4jFMSHDJIoYFOCp9P1pksM0kkQbIjABJYcZqO8llS4TyDjKhjIw5JqLzvOmDTu4A6qOh9qyimxvVI0Yyt3GGAEUitj5ev8AninPFMIjKpJIOM45P1qmBsaAgZErbQM4x/nNTfYWeQHcySIMHac9KlpIifNdXGuWVgzuEY4Psfr/AJ9avKI5pnYsDujAEcfTPNZt5HFDLEbdzK5JMm4cD/PNKlwtvG0MKlBnLbhyadm9iIy9ndmpDCwtyN4hGMttIBxULPIjJItxPMGHyqxJAqlLtVopuSFOGI6/54qRrp3gjjiZYgxA3H7wHNP3rnRGT5WaQntIrZgLRiW4bdjk1SkvQHWJYGKjHyqOF60yW4h+byJDLFH8rbumf85qOBwnz7grnORjpRq9GQ5N6GyjG6dUjGFUdAOabGxt2WdtoGNu4jLDk/4VAoSGBbosLZGztBHLH0/WkigjR1ldizOcnPQf5zVPQ1i9Ua+/7UohkIbfxkjBx2psUaRFo9hAAwAO9V7a5it7orI6ojKdrN0B9aaLwWkhVla5Ujm5QcA+lRyvZG05xl6lieUW8nJOyMAliOcnsP8APpUaw/ZYjE43cbmz1Pp/WocQyxBW3A5B8xxwfQU+XULkS79qSmMYbHTaO34UOBnVfKlIDLG0AkKMPXHb/PNV1QfZz5RRNxLFh1NOabfEClsXAO4qq53f/q5/Oq4dRbGNgsbs3mMAMYH+RUwujGU1LWQryHTJx5afafNUAgj9f1p6RRgIVDCXPzen0qKKXZALhpA75YKf9kf/AK6kjt43jd2kKvIpYADr0/xrW3M9ThV23Ymil2q4JUdiKdJ5MdvbwoxRssSB3PH+B/Oqibk08DCvKZCM+g/yaY25kJwPl4GP8+1apWLdSSjZFuRGuPMllkKyKAFK98Z5/WmRST28gnRWmVvlkB449aZbsIoUkblz8oHTFSiCRZQCNqkHn0pGjSUfMr+WIdQlgjTekYB+oOaWAOiu0NsyZOGKjGKFjFvETE25yeWJwP8APNWHe8uIBClyiRfe2gAbvb9KbV0RB2d2MjskgSHy8RlpAZM9/b+f51NExkubzz444ki+ZJCMluvH+fWk+ytbgKHYSY3MznIX2H+fSmvK0xUSQCVcjKtwTjuPzrLW+p3Rs1oNM8mlwRX7RGeCYld0Y4Bz/wDXqysxOfMcTkkkJEcN+VCTuoFrDKBa3DbRBKwYM3/1qjuLWFwFitjb3UbZMuSCcf8A6v1qlYzmpboWeQPD9jgUAuQSR8pz6E0lu1w7mBVgglTjy7hdwHXoac7Tx2kbGRSzMcPtwf8APNDGaa1JOGnRcgqOaowTV/eFWCZsCd4xccgeWPlNRSJuY7R04PHelW4RLWB5Vl35+dj1T3/U1OY3U/InmKeQ2OtRdo6o0YVFdH6Vd+nAGSaUHPGcHtSfX8KUe/NfgR/RoHC470dz6UDAO7PToKQDfjnoPWgBR0BGOtJ3Jxz1pc89OKMYI96vlZQmN3GADTipPGce9J0BA4J6mgHb16frSsSJt2dDnPelxwPTFIDu9gfWnAHp0zVJFCAE5JpcelB6+nakDYJ5zinsSOxwOe9N245pRjPPpRnj0oAcRwNvbkmmHHbpTtoI5pACo46VTACelI3BHvSsM44zTSMnpkVnuwQmzAPWlUcg0uODnpTSPypNW1HcXkZ55pM+vWl7UhHGSOaVxi44xSgAAY5pF46j34p/UVa8iWIP1pOvsaMcZ5FABbGBj2NFwEUnGM809jwM85poJOcduKKQMdt59B6UhGeo/EUnr6UUCt2Fxjg8jrzS7fwpOvU5pSM0kSAODS45BppbB6cUueKqOugAQV5HHbNKf170g7U48Emm10KQnP50duvSg/d64o4H1xQUwJzTWpccdcignAOBUisItO9vzpo6cdacoxx600AlNDANjBIp2eDximkjOMH1rNxsCYZyT39KM84IxQAASST9KQHNJXAMAd6M++BQRnHekIx2rMoU9PrSAZxikozjPbPegB+MH3o/iznFNyR1pN2T6UBYc7YHPPeowpTPqRS5z9KbyMnPHvUt3YChfXpSHnoMCg4OMH2zQcZOM4HrTumO4mOfajvwOaGPp09qaD6UygIJ+lLnik7fjzTsY+naqiSxuMHinYI9KT7w5HFLjnr9KTXUEB4HWlBwAeD7Unc8ZpQmSccA0KNwY05Dcc96Rjj+uKf068UhBDYx170nGw7jQMA4/WgAEkYOPWnFQB0/GkweKNmheYhXdxyMc0YHB5P8qRsknHFOwQOabBDc9fSkxtJ4yKXHOKQ8DNZ7F2Qh7e/amg4PI5p3TnGKGzuzS9QYzBA560pYgA49qDyKUfMeegpuIhuM/X2ppHfoKdn5/Tig9D0NU4k3GnqNucdzUU6/KW9Kmwe3aoLxysYHTJqJbXYLUpXtzstmwCz44Apmno8iq8h98Ht7U2CBlDMxyc4A9KuWZzx3HIFRTi51ItlSVos6DQG8yYcEZ5Ga6n271znh0Zdj0I7V0XTjrX65lSth0fLYj4wPWgHFJS9j2Fewcokj4UnOBVb5pWGQQPWpG+b6Z4qRV2j+dAGVrXywD24rzXUSHv3CjBHf1r0PXZMAbhivOrx2+2SnAI3Z6dK4axpEZaDddqDwCcGt2UosBCkbug9a52WfynR4wSxOPTHFbel20l5EZZWCHHAXjHvWMWXa+5HYRCBzMrZbPzLXP/G3VRp/gO5mhlEcigMVJwCDxz+f8q6B7KRXKxE5JI3HgAeteTfHi8stE0g22qB717lCUVDtH5/570pO0WNRuz5A+IUarILzeipNICVZeQcD+p/T6VzemXctzlZZB5cRG4McA88D9K1tensNR1P7NKCTChZYhzsHYn8q5uOZo7aYQxl+c8DIODx/OuNfCPk1HJNtmbKrFaGQkjGGHWk1C4VrP94CICNivj5uvH9ay/7UuL2aa3kgFsIT8yA5z6H+dZz68FV47mEz20ZJVYjjDdif8+tEY3YW5SOe5hkmS2P7x2OzOOc+v61mTXOy5VYdz+ScfMuADn9ai8SatHcarZvp0WZEhHnDHAf+v1qprWtvcW1uN6mZCC7qcEj0/nXYok3C9upmEpd98rHjnAHtXK3UhLPA8GxlPGRg8962JL+SRQ6qwULtAJyM+tcze+JR+8SaLzHX5VdWxgV0U1YzbuZZmk0XWI3nJ2A5yBnrVqV1VnuonWTJ+fac9qb9qs75+ARcKhJZxkdKzLdFh85MjEvJ5BIwa6CCy94jebKw2sq5AXrmq8Wp3EUYbeXLnG49aia18iSV1+YMcgnv/nNIkIGNhODglewNUhMdNP8AMSpZCRg4FRLMYc/KXyM57UtwAAMDDAnNMhX9+qswBZcDJxVNiFQtkAlgGP3RwKmuLYFEQbX54wec+lR3NuVKruJIG5iOMGkUhJAHDZIzk9/ei4b7EMkD5BeItt744FKqLjjaoJwQOlaNuhyW5ZR1BGeKhnto1h2wjBLZG7k/54plW7ldflyrLyOQWqy26KNtwHzdT2FNERiUA/MQck9qv2+j32pOsIgaO2cg+Y3AxzSbQJFIMIy8Ry5YZ3DoPer1rbm5urd3PmIBg57e9bVhpKPdfZJIgoj+UDHU9qrPpVzpOpSWs8RglU8IR19xWTkaJXRYt/Dhu4nkiQu0Y3H0NVVtzbxksSIicbc4INdBY6e9nCLuK9CF8q0Q6nGP8afPpK3ySyBMAH5lzgj/ADipvYagYtrp5truNpI0eIjKnORnH/16zLyF9MvTFMMq3zpjoVNdXPbQrahFXIUjjdyaqahax6hZReWm6eJ8jsQO49+35UuaxXJqZEcPmnJ+QcYA70q2rF1yRsJA24610/hbQra8juVvYiAceS+SCDzkY/EUs3heSx1CLaXgifj94pIT/az3FZuok7Gns3a5kf2Hd2V/CJkHlScqQMq3t7da1NQ8GKkEUqQGcTDBGNrRn/P8q9M0rwBFqDW0kswtUj2OEVdwJHp6DmvTtL8HWB05b77IJLlJMLt5XAPXH41yvEWZtGhdanypCDotr5Lq8Toc4IIJzn/GtSDQpZVja8Sa3ebBj3LgMD0617r4l+Hh0fVU1C7iS5V281lZQdg7H9D+tdVe/Dm+vLCNka1ummCyLEy5A49T9ar6yhrDnz3pHhKwfR79/MMoEbeZAgCncP8AP6GuJ8P6NHqsFwzxTlI32ox4B/H16V9D+J/hbF4F0uTU722kgjmOHCOXUH1Y9MdcfQ1iaf4R1CLw7E4tBaWV2d0BkUDcrHOR7H+tNVivq1zxjUPB7WToxiby3QFXjyyk/wCf51n2WjieabAZljGWA55/pXsWoW89pDIFiCW8S7QR2Hr+hrJ8PaHHcM620ZCXHLyNyOM8/wA6tVrLUh4bU80sNLkaZI2BwxIA7/55rUk8IzXdq+CVYNgBlwP/AK9esad8NBcyMYeSoIUoOGPrW9YfDqK50+WS5LSvGCCucFD6/pWTxSTLjhX1PnlPBrqrif8AenPIjGR/nikOgym2lkSAfZk+UhW5Br3jwj8MdX8QXlzFYacGhK5E0nCAA9Pr/jWb4p8DWvhrxA2h3c84fywZWxjYx/p0/KtI4m4TwtlofPlxZfYRyd4JyARgikFsyOWjKhwMsGPIr1LxL8P7DTZoiHW48xgvmZ2gDscfnXNJ4NguLu7VpGilj+6WPBIz8tdcaqZwypSTscraxB5sEHGM5I4NWYrUl32RhSR0UcmtS30tSXOWQKCCeufarWk+H57uYmDJTu57f5zWjnEhRb0OX+zAqXjBJJ2sDwR/nmorizlSASKp4O0joRXS6jpL22oOphYsSQNozmm3GmvJHhmCg/MeOc01NdyXFpnHSwuxG1CWJwBjvWnY2cOnx+bcxBzsIAB71r/2YltZhiAjM3DEZzVXUbdVWBN25dx3NjkdP/r0X7CaMmdikLlTg5+UN1zWexeePbkqSRk461o6nprQlWzkHgEcDtVeK1lfJ8vIx1HU1SfQSVtSF3cRrGACQOCBzVz5baEAqTxzjqTTbW1m80Ogyc8lu1TSw+fc7T+7GQAB1J9adxblSWSOdRiLBzksfvAVbtZAs8UmWdUYEAjnrUMsDpI6sBwccVoadZDox+QDkjqRTYmWo51kmmmiRgjAKwZuQcVbgG1YvKdgd4LE9CKycSRRPGoCqW655JrZ0y3a6QpkIEXLNj/PpWewraXJri+ctsUtKsYLlmGQB7VBdak15ZDG4hecqMZFNvbuCytyEDN5g2EOcE1Rh1JY7aRQpBKleOhFCRKJbVAJhMu5gBkKpxV/7QfKZoyTIwOR0ArGhlNumQMk8havW0n2iESRnjkHPaq1LTsbC2drp0dnI1y8sswDGPb8q8//AK61bkRT2IKzmKGfiMDgE+/+fWuZeJ5125yMYGexrejtjNolucZEA2ke+amZqtUTaPutQ8fnecgH7sYwB/n+lbn9qPDZJa7WBnbAC9vf9a5vStp1FASdhG5lHXFdDfDyohdRoZLY8MO6N7/57VzPcpPQzJrltF1ZJd3mxkAjPGRXo+h6tGqQKNwSY5jVkywPPevL7+3OpLGXcBQxbA+nSuu8KX729rEk1zmFflA/uAD/AOvXPUVydNzuru9tzpiRruEpfaSG2sD/AJNT2E/lOYWLEqOJHGT+dcfc3sM9rEVnV4kJY7R156/p/Orek+IpyDFOfOiB4J++B/kCs0mLluztzGI4mIlKyyEK0oHaprWzlgmREuXUucDnAx/k1S0mdNShMSZdwMqT+gP5fzrorm1dbsspCxRxjdjqTjpV6kLlW5Tjs7krJPJKsluMxks2Dmq6QPZW6sDGEBOTnJA/yadLfsihXXMDH7idBXOCdmuZbojKOSFQjkj0rppanj4udtEa11LCnyfMTIMhgOMe9VR+6BZAz7wVHHy/jVeG7t7aMC4Z5EySoA4BJ6VcutWihto0QeXnnYRwRx/n8TXXdpHzU6fO3JjLcfYHAufnilG9Wj6g9qfGTqCmJ3Eb8t8pwDVG7u1hg+1yB5QuN6xLzn2qXfGBHticpMu796MHn1q4ysefUpaj7hDEQwyxUBuuSadIrTYuJzIC44DDGBVGGwjsCTG7kht2McL/AJx+grVhZmkWSSYtFj5gw6e9dcZX1OCdJvRFaOC6e1CqVbaSQQOVFP8A7Ss0jaFHk80D7wHGalmaNf8ASEkMkWTgqOP8/wD16o3kBg0vzFCfaZZNw3dcf5IrWM+hhUpyhG6Fs7kSRFGJJfIKnq6+n+fWqu5VYRREhRkbR/B7VWS4HCtGWQ5ztHI4/wDr02eMuym0LQ+XkkMOW9P61umupzpuei3LCXbPG6C4YRhjkEc1FIyKwP8ArP8AZI4NTNKALfy4gglJEuByD/kmq/kqpjYszI43AqOvNaxaOOtTnF3ZEw3OSE69EHSrL3NsZITHCGk2hWJ6Aj0/z6UxllKs4TdHkjJ7Uxflh8rYvyneZO9XY54ya1LsBMUMpD/NOSwRlyCP8mo8xoyzFQCvIVRgZ9altEWS1Tyh5srbkCkcdulESm5h8h8RtE2HwM5Hp/n1NZtJO5pGlOo7jI4jFALhHyS+0Hbnmlt7W5kWUWqbgzASS52kdeP8+gqSUyPIqlFRQMoE6gCpnjW2ty8XmAPyU9D/AJNZydjf6tJMr3pMUhlUmZ3XDNH0DY6VWgZjCgRCd7YIPQY//XViK2nkdIIyFikOSW6fWrEkJnQKHDBGwQB8pwDUN2M6dNybZXZnhmIwZDjBbBqa2uRCu1kYFxgMvb/P9KlSBpbYKpCYUkkDg1QjLSsWSQRKFxub+KmnzIhwdGSlEl8mZ0SITvC7MELEdR/nNXLa3Gn3M25mY4CCQjOcZ/xqJYXaGJg4iZec4yenUU+ylRYwJSZWI+/j5hUps9Wgkmm9xJo4rKMTzyFnYkCBF71QkSSJcSxeS7DIyeas3twpyjWxaNTkSDr+P+fWmIshVirGVyMqW7V0xdkebUip1LFIEF8vuRwpO9Tg1eN4PJS3ERdFUR+Y64zT7m0O8IsZuW25Zh3P/wBbFN8t43iTzmYgcoR09qb1CnLkvFjxYQopieWSCWL94u8clfSpZbWW4iU2ztCoBDk9D05P5/zp8NoVWSSVsuVI246CopwYnht45fKUJ5hLdDnpn9alO5TjKnsxot2t7BVhfzbqRtoZBxtq6tvIHMLRukqrn8v/ANdT/b4bJIzEY2d15kUcZqrHenzpJ5JpmXhSIxyTz/jXLJts7GlBK+5E2mvPKqSOUYKVLOOAKgu9EhK7YJDIgGFkI6Hv/n61otbefE00byFjj5XGcfWok8yV0jhjZ5ehU8K2McZ/Org5MUkorVGJDDbRXDR3jbioyDH16f5/WmwGecZV3iA+6wOM4q8sEN5JKkVm0d5K2XZhhUHpj86lmspLqB4QBFIo2jHQ/St79zCNLmfNASKQGRZRhjkENIc5x/8ArFXLyBpFguWlVJQxI2Dknjj9KrWmnTSQxRxqgKJhgxxzk5q5HbxtCbcGOWRuAwbkH0/SolZO52tydPle5GkyXUjb4yWY4Zx94mprpcXtqsS5hCYwoyu7v+NU7cSRQiSIStKWIZug4xwPWpE82R7uJiwVz8gIwUOOTUNG1KWii1qJELUiZIYZAWbDmTg55pYYhGTC0G+BPmXnODS3YaeKLzIRE0YAMynLH3/SgqtuiZkDiQ8Mo4P+cijoROHtJ8patrmeXdJNhEx8oIzx60ssq/aodzGSI4LMq5z1/wA/nVL5p0kVWVY1YAu3b6VbZYri5RYhlETlc4z/ALX6UrF3fI49iITM0wRs/eDDcMcc4/rUs9y9qwnjJZyxwMdKgkujb2k0s3z+WcgDBZhkDH6j86Da7ihViYGAcBuHTP8AhTUNdTzZN1FaO5Ekj3NwCJTCQ24kDOf84q5LumjdwzIvQb/vE/5NVZ1minT7O6JGvAUEFj7/AKfzqSWeWxMcjy+fuOST2AHYd+1aShf4TOKlH3ahNLYyRQxEuWQgMcipAzTw5gTc68A4wM/5zVSy1V7y7uQ5aW3YD5OgUev+f6VNE01rG5iIkiJIUr1zmsXGUNzop1FzWj8JMYRFiF93zAsQo6tU2kmTMrxwxyRgYKE4INV5JltUV7kGKVxgKR82TSeYbCZPJcrcA9QuWPH+f1rO99zdtKWhrtbLLHBFcFokVt6s3IGev9Kq299AU3gSBVfBMy4z1rN+1ESRi8mle3zmQHnHXin3eobBttf3toW+UOuCeKppSMqldR23N6OeSeF5ZFiVOSFAzj0NJG77Qr/cyGIIwCfWudD3DupQlImIBQjjp/8Arq5FPJFLHIz77eR9x7bAOv58flWlrG0KikuaRtXE8wvreC3hEiP87Sk5VVH/AOv9Ky5LtomeWBzsOVyRyfWiN0MUrQOI4pZGKj1/zmktoY7eCHb8y5yc9P8APNKNrkVpuokkaM18TBD9ncowUBtw4P8AnB/Oq0aztPMcqA4AKnOR15/X9Kz52NvcS/w+UcLtHHOal0h2lhkvLgs0YUlY1HVh3/z61aVjCU1JpPcuT2k0YijM21B8xUjhh/8AW/rU1tEZfMVV3AfMZO30qrDcrNErB5HmAAwRjb1/xoiuFhjcMzrknJ75pN2NYU1LVFlmuI5ArIUhYAgjtz1/Wq8ttKXEmVIDBmYHGBzz/n1qWO3ZCJPNkeJl5LjkfWpxb2kFwhmeWQkAqoHyZ7Zq0tLkTpua5RzyWy3Cx28ybAAAAclz6/rTREI5JVCuSRngcCp1ge4mjGyKIB8/u121DNG0U8yys24tnKnGf8/41le5rKm4xuxscSMgXoBjOetWJdNt0G8gyhAFCAcf55pIMsFlhiGejISSQPWrZ8m8kCbpIpyONgzgU27ChBTdiiIY44ZUYFXlUgEj5R7VDCglcIrus6psJI+Ur/nFPvbA24dFZnkB+YyHOfp+tbVusCQRKIyJ9oGcZAqG+p2wpa8pl2mlpK6NMAwiG6KMdmFWllzufDPK+SwYfePpTkl8iV5hEVHQ7Vxjrz+v6U+G3R8vK2STkZFK5TjpyoZNGAPK2BFcD5T1FVgq+YkcbSGVMhwBwfT+Rq7A0geQB1XcMDd36/rUN4yxlC5Dzsu7eo4OB39+tOL6GNWnb3luRG0ElvcBzlWUgr6juKrSeUhCxGQRqAAPT2q/cosLIY2DRSou4R9QcDr/AJ9aYFtgMfPxxVaGDlI/SkLx70vCr/hQM5z19qDx2r8Ca6n9LsAc0g6GjpyaPp+NSA4Hnb14oJpMYOe1ByMcVeyAXbxxSHOcYo6Y5yDRzj3qAHbQB6mgk54OT/KmZ6U5DjPHJ71on0ADwaGXjjj3oxz7d6U43dOK1YAMDilP1pMcUgGOveswHdBS5zgU3GR0xSdePWgB3IPrSHgdaDxnB56Cmng9dx7/AFoAWkxnr360ZySSMUiqOcCk0AqjaPb0FHQf40pxj3oJJxxzUuy0AOlHfpxSA5o696kBwNAHBNJwQeM4pAPfg84qrXAXPI4pT+lN7E0Dk5JpIBePU/Sl4HPX0po5GcYpQPamtR7C8dhz60ZJA4yKaTjPrQvzdeKTFa44/KvFKBx6gU05BwKVSR16elCIHge9Hb1pFABz3oAz9a0GgA4ORQPzHrS9eOtG32wKpK47iYwaAcYGNxzS8gCjmrsF7CFOScYo+7znB6Yp2Mrmm55zUuNmF77gTmmsM88g9qceDTG5PtUSGISc5PNIOM5pccYpfftWOrAQAAe55pCC3tSnjFBGznrU8tilqMHJxjinbcZo7+hPNCjGRjmptYbVhpzSdTzTyO+fwpMAn14qBDCx5yOKCOKMHPAz7Udc5OAOpqAAgHvjHpScY759KTgkEHB7Ggj5veriWJ0yegoBJIAAFKQacqgGraIG4wc4pSMnk4xRuw/NKRk5xnp9KErbDYmO/PsKXHGcdOlGOeetB6e1bIQDA4PWj05pBk4J7ClHPGMD1qUGwMOhxk+9ByR1zRjHU+1IRjgHA9amWuobgefwpO4PORSjPQ9aXIIPqKyHew0nGcd6Ce5zj2oXn60N7frT3GrDcZPSkOA2D3pzD0OKaRvXrikMbnHHOc0mCoJzmggLkfrSZzjvSkA7GeowaQjrxQTik6AnrVXCzFprjqc4/nQGyTn0pCMr3HtSeoWsML+WhPQYzmqmPOYsSTgcVLM2Dt6+xpQoAxjHtWdrsCAAg44A96jVhG74GO+e1STqAQQcc8ioJfkUYPJIFdNKPNJCk9Gdr4ZX9y7HBJAOfat0gk1j+HUEdudvTgc9a2ehNfreAjyYeKPlazvUYgH5UxvmBGOO9KxL4A4GeaCOAOma9A5xo57ACpACRnFMHFLn0PPakgOe15lIZicADn1rz7ZvklZwQpzj3rsPFdw5cQxEcn5vX6VxyuTG7AZCjkjpmuCs/eNYq4W0JkBMoAXPGeKkvtXXStmSwL/ciQjLf54rhPH/AMaNC8BaZIbq5t59Ux+70+OYGT6sM5A/yOteB3XxN8Q+JLubVsvFLKMxMekajoFA6d/zrinWUNEbKFz6pvfEF3b2rz3rx2sbEhVHRePX86+V/jP8TbLVwI1uYtZly0MBgYkBR/Gx9u3rzXD+M/Hmtzamlmms6vqF0qjzYJWLQoGHcfj+oryi98WW9jqJiOUuZCSY3OBz2rF1JT2NIx5dSTVrW7824vQskaSEZJ43fh+f51SsdYm0uKRisbtgZBbk+/6mrlzq9tqulTTTiSKdBt8sHIxzzXC6hcpAxlWTeWGAg6gf5NXFXVmFS+5rXYjgLalbvJDDKcSxk5Y88n9a5e4vYIFkFqS+85CsMY9/1rKm8SzW85ku8yovCxKcACo5NTtby6GzdEkignI710Ri0cvNcuWl4yRSLuxIxzuPXpXP3V2lpdBcbgACxxknmp7hmhu8K5dHGQR6VSvgjxOQmXPQDqTXUl3C1y7qNwr2yCymVzIAWGcBenGPXrXJanCsNyoHz/L8wPXNbVlc6XYagI72OYuyZUKMqWNW9e0zTUuBtilUnAwpyD09ea0iglocvZQxSEqMg9QW/lWpaLFIhUERsQV3FeB9ahNrHayeYyYAOAHbFWpfLkjSaA5XODgcA/5NakdTOlLA7GGCT2NQiSMsFRiMnncOa0Lq3Rt6INzoASxqE28bEI4CnuT3NNWJsUG3MdxH3mwAO4qJkEmOPmXseMc1utbh1RQAiIep5Ap9zosUvzwzBHUZLHo4pNlWM+2013hMjSKGbk5bnFTQQOgIx5kY5LtgkD2FVbS3uEnbbEzxrycLkCti0tpHO+ONnOeVC5FAWLMGlS3cqixXz3VRJtHLbRVWfTJ9nnC2Yh2IJPAXmtvSGuNLlknt4UEjgr83UD/OK2LdzryJLteOUnEkQ7n8ahytuCVzhobNLq7it1IjeVgpLthQPWunvrW70aRYbm2kSBsBbiMlgwweauXXg+B12KoE5+YIxAOfT/PrXU+DvG7+HrW40TXtOa50yVeRtzInI5Hr0rNz7GkafNuN8IQ6RqNwFcJAuAd02AXbA/z+NdTqHgyw8U6NPLIkkN7a5SKUfMSB0XFefXunR3Dv/ZQlntA+UkZNrgdefzrsvAfiKW71KDTrl/NjCMCWJyMdj+f+c1D2ujppx+yzkksBYwm2aJhKCdxZcN1/TpXR+BIdLuWura+s1OOjMuWOa7vWvh3Fq1w+pxSsGmYeZEcAAgDkflTNa8N2mmJAsUhyy7gxXGen+FZSqnTGh1Z5vrPw/fTNQ8y3u1uLRjuYsMOjf3ffjH+TVrS/hdd6sfPilD4OXhiTJ24PeusFjDeFYQ370c525zXp3wu0oW2oPcwKHjihMUqkYyT/APqrJzaQ1Q1Pn6w8Ga9b3l0wgAtoyS0khwp/zxXY29nea5oSI0EUptCPMLN8w9P5V7vq/wANn12FLzTJFR1PNvIcKw71wOo+CR4evwx3W88r5ZfvKWB/+vXFUr23No0uiM/wH4e1DXb5LG3mUqR5i5UZyP4f8+hrq2j1bwhfiw1nTp47VTlWgUlHA9D+P613XgzRnf7PcuEinUg7lGAvvXo+pWMxtUnjZbkZ2mArkEYrnU1PU1UOVnmtwmneKdMS5ijLp907wNy4HSofB0E0s0+mSo48tN0aOPmAP9OK7m7+H8E04urcy2RkUBoYvuZxXPjwNqGkXJvX1BXuBwCM7gM1g5uMrmsYJkni3wldeIvDN3pyRLLBPGUlicZyuOv1GBj61xekaPLf+G4tNvLXebSIQoXXBwMgfyFeu+HtWkmtdpO24hOGKgkNXPeJdJbR9WGqeYsdjPIAyBiCCe/4k/pWzqrdFxjrZniOueD1tNYi0w5IlTJJXIfP8P8AOrXhv4S2NlII5Ibm2gf5lR1wOe36V7NceAra/wBZtru4JLwgEJtyT1xz+IrqNZ0a3vbRJ8DzI1CdckYoc5NF8qPPvD3gB7WGS3lWNI85UIMtgiq1v4Ts4JLuGNFSZjtaQngda7eHVvJkjlWAyEgK+ByCMVxXiyKVdM1uPapMiseTjAPf9awcluPk7ml4d0WLw9aG3hcvCDuLLzz/AJNeFfFiwa/8aPq6sVimAjZZI/mJAxmvbfhVNKfCsVvcxsoiX5Mj5iOf8KreMPCDa5O00MUcmVw0YXlv84/SqpycNUZ8ibaZ8oazpkxUXHknETAKSMg1g2XhO+8UX0zQssLjLNnhcc19Tj4aQ/2fP9phHlsSwTG4gjtVLwj8L5JPEcV9Mi2VlGOqqFd+eBj/AD2rshirbHP9Vi3dnjGnfC23ttEgubmN7q4lcjYylVIGO1a6/Cu2s7dJjBcWbuwdhGhCkegNe7a1o7m9uIoFZ4Izwyjn/PSk1KO7k0cQwuoRl2kSLnPWh4hvU1WFj0PmTW/Dy6TeRpFA0ls7A/MnKn/OaxbDwk15fXpkiJthIDE2MZyele4y+EptT0i8ZrR/tYYFQw2kj2/z2q3pfhS3stKtw8QNzncysPvD3Hc/4VdPE2QSwabueXH4cadfSos9vEkQ58pOAelct4q+HN49tdzR2kSCIZhRfvHBwBX0nqfw81OaSFrDS5JS67pVUbSgOOfpWJf+BLi0vCLlGtZVIDRycge3+fetYYlp6mMsJBnzXrngW3s9Ds1kLC8dVaTI6Njn9TWZbaLHa2AjSNeRhnY4bNe9av8AB3UvEd+7zP8AZ7XIGVVmcj8Pwq0fhfo+iWkST2gubmNcyGUEgfh/npXTDFJnBUwtnofLeq6DLpu8iQSrI/yyKeQPQ1FYWsbJl1M0mSRkcD/OK9b8R+D5IFnuEIt4Hl2xxqgIbPYD8K5q88HX2m273t0BEjfu1UcE5rtjVUkcDptOx51dL9omMqHYu7gvxkVKgJt3CHCMcFsdfat3VdMhkynlGZVH3hnOOOKpvaI8SYbaMYVT0HtXQmmjDlMm6dbcRI7jByQPf1NW7K5niYMOcEEjsRx1qteWscNx+/gEuQNjhqtTrsjQhSBjoARRdD5bFLVLlry8DPgEkA46AVGQE+RTuXdj2Ip0iLhWYsm44L7c4pZbFInQCcuSoIHqO1Ul1HZDpZGjwJIyVHQDrir2jWbzuZ8tbjIXynUguPWqssZWJJASHU4XitW0nmvoy0s7FyMBupFAcorXCxXSRK4wWwR2rqUuBc2IQHIdQCq+lcVJCyY3/OytnOOtdEJRbwF3DB+BgdvrWUtikWoWstP1VVd5UDYVpI1yACOldzZqiRtBcLDLbjALMvB/zxXn0F1aMyGSMysxDZAzmt99et1syCY7dugjZulYSRSZXls1KXMscTGMsdoAwFGetQWimNHVshSeSR/n/IrKv/Ezz5s7NiImOZZMYB+lLYt5r4cuAD+BPvVctzGW51dhdx24yIyVY4KD1xWrpUZEc8jxsGbHJOMjmuU+0xzqpRJUkQ52quAcd/510ujzvdRlZEDjqQxyR9KztyjTub096mnxhoTKiFgNwOcN6132i6u+owRi5m82TaMg91FeYrpsrwNCo3xP19cZrotOvjZgRIPLV8AnuBgf4VDBxb1Na81iISSR5VUBJAx2qlHIux5VYEfwnuDzXL29/Pre+eVIkXcVBQ4yAT/9et7TrSHTiWBMgdASh5XPr+tbQ0Z83iIy5rj5AkKxBXLhiWIK5AP+TVkBG1K0nkkLvEu0RgYAFWLa0IQGUR4I4BOW+lV5o109xI3Adsba6udS2PMmlF2LgVJ4i4SPAbAVRyMZ/wAf50lxLHkkuzsuMHHArCfUXtmkKOIkLkex9v1rT02Yz3HlOI0JXIGcE+1FzldGW5HcNBFM87y4jABCqMkn0/UVPZLH5u54GDgEBGXGR71HJa/YL1JfNVgh3BSuOR2/DJ/OrUuqG6QMFiV2O4ug5J9K7E9DglS1HrbnawtUMMRPIXoazL7a8aCKWRtj4Zh1PT/D9akuPPREuVnmU7MBCcKagiuytkJI4zF82GV1wT1pp2CVHmVieJlF8XUrgx7QygcGomiBjO6RgDwHIwAf8mmkyJEm2UNlSxTHT/PNMgiaaFZUB3k856GtoamDioOxFIP7OWKJdrIDuZn+8Scf4VclRXhExJCEE7V6dKikEPmGZ7YSzA4wwwBinTSi5jb92bdFG5g3X6V1I8ue7ILcyu21JQoXkLjJP+f61FcSeUVTZksMnIxg81Pb7Yp/MTMY2dCOuRTlaN1kXGHkwoBAwB3b+VbPQ8yK5pWJbcy2gWSHAfGQQOQarW88cIlSRsyOwOfU/wCTUsqrCipDKZDIMMFxtAHQ/jz+VMhhiQxI7RtKWyFUc7eKyvc7nTcGi8gdVKOMJjKnHXihHeJY3QmNH+V5F7dP8arCR1lMSHAZsKGHANTXE5thtuJCUJ2nyxwD/k1EjZTadyZY4p7tS4ZhGRhjzn3ospWhdtzxuWmDBegAweTRGkCSBYlklTjMrf596cQJi+YwiY4YDknsKxauWqfu85ZMkUKEq6OGJy0bZAz/APqqqyWl3ayxeU1tMp3R3BHBx1x/n0plkqCJBDAIpWXDA9yP/wBZqwlvM2FlKuOm3HI9am9mL2TnHmRVS1aS3Ez4MWcKxOCef/11PcXcaQS2tnEqLuy0mz5j61HrHkSW8JQOrB9rKB8uAKrStGkaSW8+ZPuiMjge4rWCuc0qnsnbqKQlqz7tzrImA2QR/nmn2kdysMojCFGIA3df8802OKSREjbKSIclSOD70+GVViJikDyq2GU9v84NbyfQihC8vaMtNJbriMOy3BwDt4BH1pPs224G5gzLg/IMrj61DZvbxSPJLG4lQ8KvQ1oRSGK382FAk5O1Nw4/H9Khya0No0IVG5sWOQJHI7jIz0xjj1rPurI6egkVfOE7ARuDjHt/n0pwaaVZVnMYIbACjgmnxkOx8xi69kPQf54oTaY3TjU9RbQs9sYzbtGYzhlde+ahla4hcGRCLfO4KpyD/nFXmWWSCWJcqJxtDD0qrqu5WSIhZ0kGxVAOdwArPmNq9Hnpq3QltrlYriVZEeIyJggg9D0/rUyKIJ7RUKlAcgDjJz/+ugJPJbsLjBiB6kDK9P8AClh3wu5VFlO35S46e4/SpTumVCjJRSZHuNsl1v8Aldpd0QY5G3J/xNTXhQRg25zOgw2BxnFRpOSxYQLKmOXk+7u5p08wmEcThYST8vljqahvUqlS5W2RwQmSUvvKORzgZBHvSrBHbSh4mDMem1cDtTdgguDbkfNgls9c8VI9tjcwJUlMLgdfb+VbELckaWUbS0bSRK2QobH4/rUt0qyXZbO9AAAq0xFYyCKQBSEB2jtU32J0C7cRZIwxqD0LaGTNpsnmyD7ZKSwz5I7f5zV6GwC243kQugyNy5J/z/WrU1jBZWlzPLAJ7kBSzhiuBn734f196qwWr292rSSvcmXBAIzx2P4c1TnfQ540eRuSIzJOEaEPHYImGaUx7v8AOapz3QtoHERQF/kLryT/AJyK0r5Hnkl2IojcAsvp7/jWc+nedsW1QecCSfYetaRsefiHUWxEFW3QLsYS7RvB65zVwSblJBxzwducHsKR/NKLI8yyyA/ex3Gf8ajs5HKSCVlKMdxGOc1baZzU41IMtPAGHmeV5SDBIBzlqJtJg3GWcbsAADFLBOrQgMWQA5JHX2/nUu2O0VdqN5f3mb+IisnJx2OycVJWZnTeHzECzMySkFkUDqPrWlaW01xBHCMJMuPmAqe0ia5Z3WXzkADKWOCvXijyljdJd5BHyFFOc1EpOS1MoUvZvmRSuxA7AsRIEfHmkd6gSzSKcuXJIIZcjg1PcyGxaWIwKISMiQdUPrVMQGFFneZxOvzFkHDL6fj/AI046aM55Nczl2JJLCe5d95ALNnaeoH+RU/2e1tlh8mV50JIdJByjDv/AJ9Kdp8zz2xeT5JWJKleo9Kmt7aO3tZZDiW5ClnkAHqKHJLQuNFNcy6gtqqyYQ7kBDEmnXNncbWkiAcyHCJH1JqZljt1RDGY45BuZ1HUn/JoMU/2hZoo5MD7r/hQmdySS5TNkdvt2PNLIg2MuOFb0q672tkAHcYY5VCOTVNtNb7P5sgbY5JJU4J5q6kVva3cF4kfnywrhVlXCDOBk/59ambV9Dlo7sr3H2i4mi86HZbo24FVJOPenXNrCrJJa38pYADyVGAfb9atW7zXEs1woEkjAkxAcDHHH5UwyRR27uIcykYzxkN6fr+lVFySM5KzbZXs0dIX+z+UkuSxDnbU7yxWtqs0pILE/KDuIPHeq94JfLikkGx1xGzZx1qW7dwkUUeEK4JlK9KaV3cdNtRlYlU72MqiZeOfM6HrxVmwETS/vlIJHyk/dBqCCWc75JJxJGg8soFwSeefx/pUkNm5jbhkhc/KW6g+laTVzqpSSV2WJHZYgqPtIPLjpVa6nuI1S4jXzUPyk+tPib7XbyR42SRcHjrUMNkUgSJi0cSkyiNe/wDnipVkRLmnqthy6g6SvDFE5lIVt6HBHWty1jkW3VwY9znJKnIrKjEpUXKx+VERgo3QDPWq2Jry4KyZCoN0YXkEf5FKSuOnLllqX9RvftHybSJZWwSi5JrRskh0y8VppGjVgFBiORu5/wAawblZIiojYCQ4HBxg+latvI0sqr5QiZAAwJzk+v8An1qNkdevNzF6e78qaQqiGOQlS/8Ae/zn9aoXbCzQzRNlhwBjrV0MiRojQRtCXJywGQeP/r1nXLl71g7qUXkoKcUTVvbTcUX809qZ1j/fKMKD2q1a7tQKNFIlvM6bXjPc/wCRVQjamXDAH5tq9ccVBd2Tam0aWrC3V2CmUnDD/OKastjK8lJcxvubGCAQyW/kI2DI4XILCmGS0fG1eAMD5aqSBxKFEpnMJBO5cByAf8KWIW19vllRlcsQQgOKlRudj5HufpVux0FHX2NIOKUHkc1+C7H9Gh0z60D9TRjBP6UqgMTnt0AqOpIp9Caac49KUfnSEgnnk1UgHYCtyO2aQfNnPTtQvDUA5NQAMBjpik2kjjGacW4xjApAM/8A1qpC6ijjtzSjgjigDOBnFH5/UVYIQ5z1/Ck9+9KTmjBPSmrDAHDBepPPNHHfj0+tKB3oI5FPYA2470mOnPTtS54xjv1pCoVfU5pcrYriBs/WgjNKB+FKRk8nAosxjRjJ7Umccg54pQAM5pMkY7ipaQdABwRkUu49DgUBtvvSEbuajYB2SOmAaQZAzmk4xzn2pyjccUbgIBkcj8qVhtUHGR3pwG3nqRTeVPX607JC6gOeaMkf/WpMZPTFHJzjtQroYmCMd6dsyPQ0KO5H4U4dz69MU0uoARmhcdOaMceh9KKbj1IFHH0FLk46cUAZyaMHH61qgFAGOnNIACcZNJn3oHWkAduM07pnHIxSBscYFC43EUD3G+3ailIxRjP1zS1HcT17+lNP60/aQeo4pv3j04pS2GJjAzikCjjqeOlOyetAIx0xWa3GkIelIecUE4zkYNJuxim7DAgcntmkPP096XjB5496QjFZNDuC+3egKDn24ozgGlVQBj8aiSERsDuwCQaaeuMZNSOu6m84I7etZspMacE4U4PcijaRwOgpVxnGMn1pf4j6UJX1GBGSOcUAZJHSjHFA4A5z71qiNxGyvbilUDgD65pMckMetA64zgU0A485P4UwjOMU49PSheeAKe4IKMn149KUjGetNHTqTSC4o5BGBj0NGMAZ47CkH3uePpQTntgfzqmrCQn8P40nK9Ovanr24wKYx+nFYyVgvcQ9MZwe+KMEc4zSjLdue5pCcYGcVKKQh96jb5gcU/Gc5PNIQQPeqtfUoYqBT7U5gByDjPGKRVHTGTS7cmko9RXA5HamlcZPoKcQPWk2henIoC40LyD69aGYKrNnpzTh1HBqC7YhNiDO44JJxVN2VxkSZYlxj0pxGcGnInkpjFIxwOpFZLzAglXKnA6dary/vEAUYIPJ71bwGJFVJxgkc8GunDr3yJv3T0DQE22I9SMk1fZiSFB+pNVdMASyTt8o4/CrSLtA9e9fr+GVqUUfJ1NZMf7DpTZAeKerDOM4+tMkbLgdcV1MzDGBxTXbYpIGe9NubqKzQvM4QCvKfiX8WZbLT5bPQYi96/y+awOE9/r7VnOooLUtRb2M/wCI3xQ0HwOt7da1fx2zeaIUiVsyuSP4V6n/AOsfSvlr4g/Fm+1eU22lXdxp8SuJBIGZTLk8Z6Y6j9fSo/E3g+ztL2+17xLeHUtXujiISnIDZOBj2z9OTWPb+MPB/wAPxbXmrg6lrSZkitVj3LkD5ct0H4+g4rwatWVSVtjtpwUSr4Y+D+nXthPrmoG7u724LvJPLwXOeWz3PP55qh4l+I3hnR4007Sbsy3Fum2Zd2CzcDGT/wDq6VmeKPjP4z+KUksMEFvoGkCTyzKsnzbCnzLu/i6npxzXng+CC3l1fTatdR21q53RTIfmcZ6H06D86iMIvW5buyOb4oFRqGlWF0TcXMn767VdzoOcjf8Ah+nFcLrdhHNIZ4knu5SM+bIOSPWt65m0nQtSfTLJLdYCAGa25DH1J/CsrUNbitpBDG6gMAzSSDGOTwK3Wmxm9tTE8OeI7yy1VbXULaUQnOTIvAHY0y8ls58xXEjQFmwh28sOa3LrSk1W3i1O0v4riBThoywD5x7fSsTXtIfVbKBp0W2aIlhhcEjHGf8APetlFSdyXexzF1aoY3CIJ0ZsAsOevf34FVYWjid2liIRRkY65p8eoLYSSW9vEs6EYPmHAB9aroYLuIobrEwbLbumK61GxzpWJ1P7pSoJdzgFug/zmq4kzmMSKZt2MDoffNM8xYiYijNwBnPGOadIkatGwKgdlx1NU9GPclEUUYKyQrMezMuSD9ajKv57xzRMFX5uv61JC0f/AC3yFPRhximvNjzI5SJY3YkHPUUICOWyEzt5yNLEgBUE9faookEMeI7cRx5BB3c1ft7C0ikU/arqIvxsjUMDWjN4fsLiNNl3cB/vA7VGD6H8q0ukFrmKYVjJlaLeT97jHFNFg2oEfZoBgHgHjFakmnRqTGpJVgMlhnn1ptoktncKsdypgfrGBzn1qb9gNLR9JMETG8tllBGPLJGO/NVbnwmkcbyQSsIGOdhHK+49qWKSOfMNxK5w2Ax5BHeryFbKEGBgEBwFc5zWfM0wUbk3h/4caxcQPeaYq3cUI8yaJ5QhK49D9DVVrrdM0gi+yyYwQg7jNaNncatd3G22gjnZR80EExVio7da3DJojkJd6NqGkXagEmQmRD/jSczVQT2Ob0lPtNwJEEgxyZWXjNdr4V8ReGLTz4te0aW4WQEi6tOGUnjPUetWNOv1utPks4YkubbBITbtyfT/AD71SHhmDVr+3XTYJDcSkRmALlVPPNZSlzbmqp22NnxB8L7KbQRr3hbWDeWrHcbS4lUSpjrz3+lcloN48uqQ2slv9sidgsiTjJA749O9dff/AA+k0m4ithKLGVAN8rncJGz09uv8ql1f4a+JtEin1V9FieJAPMkt3Ic8dcd+tRzrubey1udRa+E9J+xJHpcoaIMcpuBZc9sD8aqyfDwaLqUF7p9vvlmk2uD8xI9h+Nct4Zuru2voZUtpvIX/AFkezBAx1/U17B4C1t7uQQyMC8LnIzkjPr+dcsptdTqhTNqz8OmbTYpbxmtlfrFtwQP6f59K1vDXhe0kkn0/VLe21OwkX90SfmQemfxH5V1EKWiaai3G2VHbYUcden+FZWseDooIJJdJm8qVDuCs2VBPv261yynJ7G/LrY4jxB8Fz4Vnnv8ATJHn0xnG6OQ5ZFPb8OK6rwx4UXw9Zi+sbs3UEgzJE64A6f410mmeJri209Le+gLTBfLkLHDbsdf9rNULh59PVzYAAEcRscKef/1fnUSm7GkIPY3Y5mlRPlFuGOGA4GPX9Kku9O0vVbcWl7BGwJ3RkKdwPr71nWd816ojuljhf+IRnIFbNnp9nHIjIHlY/dz0Fc/MpHV7LuVBaT+FbCN7aM3NkOWZ8bgM/wD1zV2PXDpqlnDSoxyoUdB6V2Vpoz3tj5NxGvkFdp9c/wCTRb+CbGFUIQyuOcMeAKOVrYztH7RSstcsGtklcPEWABDKSKbqulWd5NHIZ1WFsYRSACK3m0XT0YQvbKQeSX5FMbRNOWckWyeWoAVegH/6+PyqHd6MFFJ3RktpNoLR5LaKOJeoCDGT6026h0qbT401WKO4Uc7ZF3YPr+lXL+6hiheGCPZKBlUC8GsvTfDd/wCICzzJ5MDceZuBweeMVk5Wdol8ml2yvPfW+pXcEOnJt3HDOy7SK17Lww0fmx3soAc4Aj5FWdO+Ho02QP8AalyOyrkmrl5avaud8xZAM5PFaRbWsgaT+E5hYTbXstpbEMkbY3kdR6Vy/iPwkkkk85RpjKMtEw+XHr+lehzQrIGZgFYnJwOTTE0qN43ZkMiYBIx1rOWo1ueeeHzBavDFlYox8u0HAA9K9BsrS0kOE2njAI6Vnah4NtrmIy2+mDzsZVj1FaGh6JNp9gjrhnU8xHAIOadJtOzHKMWronuvh/Z3rROJjFOvBBXKn/P9a5DXvCV5oECu0iS84URg8DNelRTvKweMgdmRhgA+tV9StJ7qMF4vlVsHPJxW8nF6oiCaep5bpOmMI5ZZEBc8bQc5Pqf8+tatt4Ta+jVXjjNvjgdwK7O08M7YCViSMEk4PJPvV+20oRJsO7J4PHFKK01NHK+x5dc+CB5FwA7SuQQHOePas/SvBsc9wElshcOuDuK4Ax/kV69caQqMuODngAcU9LNEjCscHPIAoSV7k8zsYWnaRFGiKqFJwOT1P0qjc+C7WOaW8kjWa7lILyOuSPYV08dv9kR2QKzEnn0qvJcxbtrBhuGNwFdKaZy8rued65pjWahLVGXJ+bABJ/zzXFa94CfU0by4i08hAIDfKfrXs9zaieLARXIPORgn2rAm04wbxCXY4OWK5OKyWkhuF0eOJ8JJ4ljutZFvLDbyB4YUGRkdCa8y+LlpFPdzxw20aCIrPgL1Hp/OvqDVoPtWmPEQQoXG0DJNeY+KvCFnq2njdaP58ZyMttJHpXbCTTOKdK58qeHvBMmo/a7h0a3hcEKiHOc54x17D8/auc1PwhewSSSQ2RMK9Qw4/wA8V9TRaUlpdiCOCO13AKcDkDBrmdb8O2GkRT2Eki3EkgJDAY4JrrjXkmc8sMranhH/AAh2m/Y4rmULG5XL47n0/T9awNVkM960og8tCoRY16Aev6V69quh2dmxjVl8lvmAPOPxrIl8N2moROiBDKoysidT7V2wqX1OKdGUTx2eykuJGMYMgU4wfu1Wh0WcETvEwAbkMuBXd3mkSaW8lpcxJC8p8wsOh5P+FVnaEgRl2lH3cDpXUp9DDZanGrbuZA8xx/dHbFbFjNDGQiIIxgEk+vrUV/aRWN4UMjEg5x3AxVHypbtnMcbYHJyCARVeYrdjZlkiklO5FIXBDr3NWvJaXT3kYhBggg9T0rNsbZ/JRvlyeQtWb68kW3WJAELnDN1I/wA81L1Q7sz57uWJIjAMMOpPPH+TUzzHzC0iCWRhlgw4qrcHG4AMQq4OCRmtaC1ggtbebLzGRdxV+orMgrvbNPKotzyRyCMAVpvpzaZaW0m8OWPzY6D/ADzVFVWOcSonyFvmQjtWjfvFbRJKkwMDHmJ+GH+c0n2E49RkE8iyhnLGMjIA7mt7QvJ8x2unlQlcosY5ZvT+Vcqmoo7oDbEAngKcnGa6y1V5pi0SoFxgEdTwKl6Erc6nwzq2JpYW37kOcY+UCn3GrQXtxcwOjoiR7QyjBJ/z/Oqejg6dZzSRkPIFO9vQ+lZ763NKyLIAhHUnuvpWdrml7GpZ2KafHbi4mj8hc5UHGRnpXSRahaTxDbAIkchgM5wo71xckrXzASRhIo48ggZwP8irmiajbEC0jllORt3OmFFUefWw/OdTI6XEkcsQZU3YQgdTUmqaPPexxBCQ6DfgjAJx0rO0zUIXaCOP9/MzkCJVOM+v6VsJrAEhKxkORgkqQAc4/rTi2mcH1SNzDZPsl7KoRXkKgmM/dQ46/hUtnBP9qi8hmd+rSE4ycH/E1NcxpqN5NLCAk8w5CDjjj+hqC4statggn3nb9wxEAj34rpi+Y4a9F0mXFvxdWryyRORbN5UglUDPXOKzp9sUqS28p2PkruHygf40y2guYDKt3cAxOdzIDnJqzaRLJb7UcbQxIQjgZ/8A1VvGbhoePKlzu5LDNI8W2GZ5AcBVYdCe9T3KRW4BmVrkDAIXoG702MNZygLbMS6kBxnaP85qs0uQu6RvM34IAGB/n+lbXuZSi4uwkjD7QWAIRxtCqOoPanXcYiEDByIshVjUdD/k1fWN7ccBRCp3E9j0qtYW8EzLJISxEjOAw+Uf5zWsZW1OGpTalbuW47pX4kRfOBwBjlveoYpIDaXTBDLchWJVhwORg/qaoy23lSeY7s7EnJA5A7fzNNt4pIpHkibYGwTuHPfpVJ9TCrTs0ySOGUxDehDEAtIR0GKs28aSMI0IkCc5Ixk/5NU1iDO580yPKOjCpjHK6hBEBgYBj9v/ANf866OdtHlxp8krsiWOWMzv5aCVjnB9M/8A16dCxhzKYlaVmwAo5HH/ANellgaNImV2Q5IIbgHj/wDXTowxX5fnRDkgdM4q1JNamUnLmVixuaEbCMrIuVY9d3v+f86GQxxiKVlkOBlVXJz/AEoa9VF2shkRRkSDoD/k0x1WURl3ESSNh2Hr6VDaN4tvbckeXzYwpR4jkDKnIH1qe2lME+0gFGGGj7455qvLbNLvABVEIUY79atRzxFVtoWVpFAYyr1H+eal2S0OunzJ6jRZgOVmkkEWcHyh8+30H+fSpUgW3lgvIoWAt2xHA/U8YzUc14ZIxAkIeSEjfODhT/8Aq/rTo7zzrSQ4JPUgHIx2qJK+pEGtRNWk37MQCKHIZmjXnccf40xrCG5ZIvmBTjdGAAfSmNdyxupeXYSuBtGdvof50jSxNaMJUcS4w+OMk/xfzrSN0cF4ObbHmErK5LlmiP3wQMt6UrSor4WMKxwzkL8zn0qMm1sljSxVgoGZHJzuPp+FSNPaHksyykZAC5yK1s3qbxlC9kIIZbsXGxdsUaGRmI5H+z+hoEU+oWVvcKWiiYEFV74p8PnTKDBPtiIKlRwGPv8Al+tOTMcYghJyDzk8A0nodKh7vMRZeVQscJUbuZHOKdtmFyHMQiiY4Bzkk+tTXkZktooDKFy4LGMcnGarq4nt9rQsPLJJlI4IoRnaxN5tx57B5SF+6ARVlbs2hSBy6uTkMRxVIRtGpABLgcFRyR/k1Zht5rhWJaG7Qqu0SfeXHb9RXLLc1puVnbcd5Eody8oAY52qMHj/APXS2SCeUqtwAd2QjDg9ae+lrcQxmY+W6uA5UclfQU51EKtFLFBIu7bG0XUL2B9/WqvpZC5pxd2IWlRgsYjKY5x0A96bJC1/5G0COWFtwYDg06K2dITiVQGJULjkn/JoihIgkAOxwQuVGfw/nUWtsaxq3+IbHYpHc+Y8zP8ALg+m7mleKVZwwRkhC5BxwW9afBcm9lkt0iWKNIzhscu3pSxF3EChyxOQVJOMiqcpdSqMoNktnEzSSnLEqoJBOCPp+VXCziNhchTGW+UA5PTv/n1qm1xBAomlizJuCOduNvp/X8qmeUq4kA34IAOcYHNRJs7Xy2LZhitd87hNsalhGBwfr+f86oWk222hO0xNIpJUjpn/ACadJN8kmMSI5wVK4/z1qELGNhaIxoBjB9q0jbqccq3vaCXIEO7yjl5uCen+etUZI2hEoRQgcBmkPUn0H1rSt3+xWvmSnehfcqgcj3FQOHtYHmkTeC2FbHIPp+taJ2OedP2qcilZwLNbbg5I5JRhyD6fzpsqwzyZSKWG72FZI8ZGP85q0bMJb3NxFKj3KruWJRyW/wAmllkY3/2mOCQyGERnYcDPv+taL4rnK6nLCKKts6SzhZuNqqFJXBAFX5ZnkijRBEbsMPKyflcY5B/T9asPcTX0caT2gAjUL5mck/5/rVOdooLlfJkCBFyNo5HT/wCtTdpbkxg2nO5JcO0k9uzRKkoXBiU5UNnt+VWpLZbaIBgPnOGAHIqjFJcxKJYZo4yx2gSDn/PNaX2lmjdhuZtpVmI4JrCcew6PLduW5SuJLaaIzwiTZLlCO5Hf+lQWUtjaTgyPKQF2xR7cgk9q0JJIovIEcZlcrtC447f/AFqhnkiclFghZshSZOJF696E+hyyhLm5lsUIL6RnaJ7XySG5TJ5qUBpEaRWKjdgqCRj/ADzU0YEKkSSh13BRgck8459v61beysIY1Mc7IXb5ldcgn/JobSCEHN2voVgjae6AsJYpchgDkjp/iajvIZAskiXEoHCiPcVFaMuneXDkkNEDu3RrgCs+dllmSNUkfJySemKmLvqdFdOMVEZDo0bok0BcyBcshlBUAf8A66na5RtPLRxMZgdqpuwp/GobODyZJTGREi9SOp6/4VeMzWyJIINxUgohyM+9N7oilpFtEpS3ljM0IawmOBKCdwJwOh/z2qJoCLWYbHJwG3r0xnj/AD9afZX638cjyoAASZIznAP41ME/s23kMUrNDM2MDqaXM3odLhGdpyM+6QTWBDArtbeCByTV14hcRQ3ThI5GADlOjLx/n8aR7+ZVSC3t2cE4clcgrxTo3sYpGLRNtTgKFxj3pN6GUOTmshkCQ2/2sFCI2XKqozu/z/WrJM8UkEjFkjfAC5zn0p0TxPLGUcSkEFSFxj2qa5kZC4MX2uJ8gKBnafWr5juVG0LFOZQbou9wE+bDDHIH+TUtqY4bmYM4nJ5iIHSltYJIIz5kagsGkww5x61EwgeJfIcQsc5cJjFaNo5o05xbZbkVHgikklLO3DRgd+KsTXEUSpdxhS+PL2AcjpzVSFUaCXamHiUsG24B6c00ag6bJIraMs7BQ0i5UmpauaU2r6ixOmnfaJrkxTpMu0Kq5Ye1RApPbO4Qh+pVTkgVJcDF2wMG/YNxG3gGozNHE8UqwlXmYoFC4AFVG3U0nurE6ags8HlicBM8JjnAA605y1ptkjjGH4JNVY8SQSulksK78Me/+eKsrHHcxoICQyHLEjjFJ2Rj7zZLMJfshO7aTwuB0PrUW8kCTy9s4UArj7xH8X605uI9oJ5PCgdaX7RIyB1QFvuhVHOAOv61Gq2NptNq46Dy47wzmRiWj5Veu6iOW2iUCUlWPOGHOKimwkCSoAWDZJYcnmppLuS5YSS2ys5HXFZ80hJxifpgQMk4oPX2pVHJ9PccUnAr8KaP6YQoODQCBjAz70bc9sUA4qNUQGAM8+9KM9Tx6CjHGSO+KDngA8ng/SluAmMdQce1AOOgoHXHcUpGOmKQDuMAdOaAOaOCPcUYI6HmtUgF/Gm5254yBSkZ4696TGBj3pvQVhBk5zS4xjjijHPSlH1waaGAHNJnH1o25HHB70dvftTAM9vWl6E0hHQnrRgk+1O19RWuHU80owaMdu1B/SlZjDGe34UlGP8AGmn5un41DAU8c0g6+1GMD0oDHH061kArGhc4NIRigHFADxx9KQYznGfakBP504naK1SW5PUDyAccE9qTG04/GgemPejGMnqKT1KAMecfSlAyopp/L2oB/CouA4YGcdKUdQaap9sinZ46U0Sx3XNIQfpQopW6VsIQdaBx2pcEUmMA+3NDQBjk8Z9KXPPoaTPHTFJSQDjwfbNJxk+lAPBoAzR1GhGGM8U3OO2aRzg460KM1nLcqwo64HGaT7x9BRj0GTSngCoGmJtwvUk0gX349KeRnBHHem5AJGDj1oaGNAyTTsYx9KARuB7Uhbn2z1oWhTAcH1oPr0PpSY6+po/HNQ7E2EL+1NpxBJpvt+tZWuwAk8entSnAAPOaQDHuaftwoz1q1GwN9Bmc9vwo6deKKCMg800LqNyMdfwpAcAgkAk04KBSbQM/KD3zTWmwwOeOc07dwQRjjrSdR6UDOeuPwp2aJ3Fz8o5pBjGCMe9GAe1LjkZ/KkVYXjsaTb7UcegFJyDxTbFaw4k7eOMUzhjjOP5UFe54NAUdOPWp3Y7CHI75qNhk89KV2w4GOOtKMMDzj0FYvcdhhBxk8UE54zz3pQDnOMdjSY5JHNJXKDqAf0pwI9aYoy3PB9qXnnjmtES9hVGWJxhc9D1ppAB+nanr1prsN3A5FPlvuTcbu5B6Z71DjzpWY8qOBinOcA7fypAuwBcketD3GPK5UDpgVXc7Cc8mrAxt+9UEiFyDnvxj0rN6DQ3cD2warXBJUHOeQf1qYY5AH50jR7lHc56V2YSLnMzqaRO+sl/cRAH5VUZJqyTkcHmq9mxSyiGOq5P5VE87MSqZOOCR0r9fpaQXofLT3ZPNOkCEtjjgEnrXLaxrmoRy+ZbReTbrwWfnPNblzEoiLPknHB9K861rXQJLY380otxIdtvCuXlPHH8vz96mpPlEokl3qtxrl+La7c21lHlpJckBsD17V5l8Rvi/pGjGK08PWQ1WOMnzDGcLI3HAfBz1HTNdr46e91Xw8VuUXStHH3rcMRI4JPL+g9q+cNfXzNVbU7Nvsnh+yj3Ey/KrkZy2fXpXmVpyWiOmnFS3OK+I/irUb7W4tZ1bS7bTkjj8qK1jYkEZzkn1/LpXL6dokk11ca3qVtDBFfZKRz4IAwMHn6Vznjz4sa14o1aOLTbe0l0awl8z5gC05GcZJ+h4zXi/jr4r+LvH8zRahd+RpayHFpDD5UYA/U4x3Nc0KTnrc6LqB738Rfip4U0fwPdeHtBtU1LU5VCm6V1AhkJzuBH3sY4A+navNNL8RX2u6Y9nqepDaVyruMN9Nufc/pXjQMbKSpIA5Abg/Wo5Ll7Yma3nk+1PgeYDyoFdqoaWRh7W0rnoniPVh4cKWUltb7HGY7iNcykEeleearqIut7O5lYcAOckDNQQXd1eXKXF1dmTygQBKcnqf8aryxQTgyruBOchv6flXTTpqO5lJ82pFFeGCJ1HmRBuTtODXQ2erzTab5Rv/PRTwrN81cpeTsSY4EDgAcMcHP1qCCVbedGwokIAOTgitpQXQyTaOuOj6LdIWk1Gexkxkq0YK5/DtWZf6DZQR+bZ6gt+q/eCKRikjnt541MyFpFJHAxkVW8l7YEwAIM5OTgGoSK5rjoMvAJopgjKSCGOCB6VNbxBw5aSMPGNwUnlgfSqhDyYJtllcnBIU4xVqeyiLf6tkOzB2kmmxluCOC5iczxFkVcBQ3JqpeWkNmYmhJCv1V+SKijdoRlM8cYJxk1pWEiTSCGdUklPzCRh8o9qXwjtcNB1mJXlikZECrlXdcA4/wAiujsINMKpNfz+YjnaohbBQknk+1czLptpOwdnMZ6EYwAag+wwIhRJPPDHA2cEVL11C1j0TTtHhtp4/PSJot2dp5BX/JreuvAul3MsaQvBYXJXMhZsKF9a4yz08RwxyLmRgAyxo3JIHSuq8H6bca3L5b2bDzW2q77izt75/wA9ayl3ubRV9LGpD4F8JWj2xh1i51K7YkCF4QsYIxz+tSrpGnXV6kF3ZRzxQjcsQXaG+pH40n/CN3elK87pF5VtdeSzRNnBOcj+dbEvw48QiH+0YbuC1tJTiNrklWB7HHpyOe/4VzzbfU1UH2EHw2+HniSUutjqehaj1c2UpZOPTcT6D8xWZL4as9N1cpZ391qOwBRJcLtOfT/H3JrSuPAXjfwuxuDfWLRlQVnSUEgnpxjPYVh2evaxfXDWmtThrkMQs6xBehPce5rO77miil0LF3pc9pIJREyXIIP7vnj3rdsPBOrPbPqFm500MNxuopMNu/p1/X2pvhzwd4z1a4W/0829ysJBBebBI56iuqsvDPjXXg0VzcraMrkNEE2oq8c8dRWblY6VT5jltH1m9GoWR1NPtM8coAkuDvxg9fw4/OvXf+Eja7w326F0B+ZE+UHjGP1NZk3w6l0+6geGGe9xGB5rRbgW6HOPrXUab8OLCTThFdRtbTyEMcLglRwBj05P6VyTm7nVTpCeH9C0fU7iXUp7WB2ZxEkKgKoA6nj1/oK6pfCvg2zlJggXTp2wWZSQM/Xp3P61Novw1uYkFrLDJbMWysi9h6/qa6+2+G8TMqFyQBglgMk1N2+hbglrc42Tw7E06C0nM4PCgncTV+08Hz3FuJEZgVYgwovOR3967Sz+GFjBKrx30sEoP3uwrXtfC8WnyMz6mZgOyAA1XI9y7p7HGReCIZ4T9siMpIBwx2sKs6d4f0y3keExO4VckSMCK3Luw8+5/cGUnOMs3GKkt/Bk4Vnkly/aMDFYtWexvFd2UH8MaSFEqRRw85LIvB4qGGSSCQRiyYIDhZBjBHrXSweD2MYE12ccEoi8CrCeFRBkNOZouSA3BBrPld72NZNWGWlxMEVFREjwMk5qa5kXy0YTKpQ5IUjJqI+HIiQyzyA45VuQT6UllpUUEwOFlmznJHAFNt7M5+VbmRJKkk+13llAOQSvA9s1oKGu87Y2HHA7VsnTrm9ZPu+XnpjANXxpcUUAVYwpBJJB5zWDTRd9rGEnh23iO65jjd88fNyDV2JjCmyMBQDgAfzomQqAEQMcZJ6mmQ28s8h+UrgZx6Vk5Weg+VvccZdwGSA2aZLbx3SESgOCckHpVi10sby7hnzyMDjNWjpSsuS5T3pe8zRRsZyWFvFGVjhUDHAPrUlqEjlMW0IR1xWlFYxx4ycgHIbsabNa5yyQjrkt0yau9g5COMRknIwmMEVji1ZtQbyiQrHgnoBWs6BVwwye4xUEylSNhIPQAUucahYpraNHOSr7sHJZRgGtIuRsDAjgEAjrUkVuoUDgZHP1qV41KgZ3kcg1cZEqOpAzfISOxzimZMhyOCBSmLJIfgkkg+lNazaLawYlWOBxxWt2LlB1kkGP/Hqhhsvtch3H5F6kdTWhFb/u8OcY9DkVLHAsS/Lz2PvVp9xctjJS2Fs7bgHBOMMOtUb7Q9wDxMwfOcHgV0stqk4AAww5BxVQ2xjZu5745qr3ZLiccwkRijZiljb5lIzn3pZ5Eb94AE3HHTvW5faYl0rvs2vjGQcZFZSaUWUqUIXvkdKBKCOYl0q6upSkcYJ656D/ADzWDqvwjvNVnNwNTkIPDRhtqj/Oa9Jj09bSMgHIxxkcVKrhl2shYAfeHSuiDS3OWopJ6Hz74g+H48OAyzuLkg7AS2drdj7965hPBmhXdtJcaklxc3YH7sq5AIz/APXr6H19IJJTA1okqkBmLDIb0FctqvgS2vpGu4wsSIuXhUYDHjnFUnroTa61PDb7wPpMgeO201ZZWOEZizMvHXH51UuPgJdaTpMl9d6rYaZA0e4LIMsx54z+f0zXqU2qXGjSz29nZRoUJ2sEy3+ev51RsdLk8SyG48RJLcxMSERlwsY9Mf57V0Qkc86Vz5f13Q77xHcW2mwacXjjGVnVc7znru/D+dYOreAdc0C5trNbQG9LDbG0ZI56GvrvUbLRtPU29lYLBLEwcMi8sOePx/pXL+OJ9K8O6jaXqX4unCqwtZCSwHP4Ac/oa7YVb6HLKirnz3dfDfUfBu7WtQhV5QmG81Pl3H0z1rjfEq3ht7i5hhVyo3OijbgeuK96+JGta38QvD6vNZxWWlWjBgF5MjZHr+FeTXlrcm3SVbJpI5SUG1ck47f5966FIxlSseYx3s+1ckhn6Ki89Olaek6f9o82a+DRpHjGeCTj0r1PS/hFqOr2cN+tta2UzrkRO2x1HY/WuK1rw5qOmXrQT2dxcR7sCVELKT9at1FsZzotasxp7ZLmZDaIqxZ+ZmGC3tT0iihuDtlQRLywJxk/5zWpD4enMxW4ge3iIyFZSGNS3nhQJ5cttbs0CnLZBOT/AJ/nRzrY5nBo4x2+0yuCSAJMBRwTWhry2lutvFGrfaTtZ5CcgDHT/PtWpeadBGwbyEjdiCQBgj/PNY+q2rRyCYqGAGNp+tVchobbXLWs32nCkkBSpHGMDn+Vb+nXfmSGOUFO445rHSNEAeeOGXoyruIx9aqXeq3N2WEjBGBwAvGPYU9yeU1tZ1y7a6ENqWsoIh/q4mID+5pIryVrlJriRpVReCT3x0rm1tbgSiOQl3kxjByau3sMqyrEnKYBODgH/PNFrFpXNbTvENwrEOAIc5AVuh5ra0/xNaWd5bysd2xgSCuBn3rj0jVY/LEo+btjpTdphBO049cUmkPkSPV9A8WyaeWmtbRJJZWJWdSQBmu20i+a4toppYFljRvMIKtgj/Jrwe2vzZ2xaKchAhYojYJ9vavTfD3jy3m0a0hkmaD5ApDcAcDv37/5NZSi1sCpJs77UJbN7V72BUswPlDRjbWRqEr3UEMsFyyuB83fcOOT/n1rKuNZ0W6txCt8jBckRA9W9aSIXdpbH7PIDDICxYckf5zTpy5XY5MThueNgvIyUxIcOSMEdDU0UcsbxmFFgiIGcjrx1/z61nXHiC9CJbPYpIV5EpVgSKm1DXlfUYJEgaOJ4VilDAYR+cn+Vd1+ZHy9XDqEjZN7NZwEXEzLAxI3IORWfCYLskwCRhnGCOT1qzF5skKPC7TBSV3KBg4P/wBc02XS4dOulltzI8spBZB0B/zmpTZh7NX1IlDWkjwGR5YiccDlKuQTrZpFBGgaIDcu9eT71EIXmuZQR5Rcgt9OaneXzZo0jzlcjzF7D/INdSd0cNWm4u6IVt0vrhXlmkWVE3iJRgcev5/zp8kCy7Jt5hJB5Rcg0y5iD21wlpuR3IEkrDkjP/16d9muLNo0aWORBgg4O48Vqjyqi5pWIbdGhuHjtIHv5Nu5sjBQev6mpIovtCs5MlugGCAcEmi1FykjmC7WCWQYMEQ+cj/J/Wq0UiwoyOu9ySMDu3vWiv0OKryqSUti5cwhfKbz2Bxjg5zjpTrOe6uriXMW1YupA5cHP+H61U8mcyBYCuWP+sb7qnH3f0qWOZ7iCKSIFCvEhY4Bb/IP509epnJ07e6QPfx3Eojw0VsGGVxyavxzvHIXk8pIn+SJZOg9DTWN1IoBCTogJ81lwAPSnW979ot/9JhQmI7lLAFcU3sZ0nad2WZMwzRoHJRiFMgXIJ9ajeB7KeVILeMgnmUtknr/AI1NcIoRIZArJMd3yLgJ7/rWbfqwzFFOZmU7WIHBHr/Oojc6q84rYt293Cv7pcK7ZygHAIqsN8RMkbyKRwQ/WpoT5Fm0awpI23ILHDrz1/lUaxgwSyy4EqMBt4LNj/GtE7HnyTmrIiXDDPV+p75pWMlxiHaVH3thHNW4pDE6EoV3jIYY3IfSlaCW6E7mQNIuMXHcex/StE0zmdKUWVYRGkZhtYWLnlmfFT2gWRXjJUOuCVbv9P8APeo/NmuHUF1RoUCFicZx0qS1WGG5CPHgkbm+XA+taXstDopKNSST3LhTZFjeEcjKxsOScf8A66ht7S4EomkEkDrkIpGd6n/P60MrSTGR4DPIpyiSHCADpQ32ie5laYviRcY3fc9v1ok+p6HNyaIleEWkZacLsY/kafaw/vxBKVNuedjDg0yK1t2gRWnafbw2ec0Q26mNpIuFVsgYrJT5VY0lBTaZHbwm3trsl5JFiYmIBckD0p1i0kkKxxWot1XhpmOXJ5zTp1ZWDLN5W4kk9ce9JdTxeViIyBFBznoT6msm+Yl01H3mzSt9rFIw5ZAclj1NRKwgn5jzEwyW545qCzlcBYpyEkZNwLfdxUi6vFCzZyXC7QduQf8AP9ajVD5YVNULIrxyTxxssiFsiUD2/wD1VHIogESr9xsgoRxn1qLTnungfz5wIXJ/dlRjHakazD3iyNLLG/3RuOUxz/jTTIlT5Vc0Y8uhkRERUJBIOCP85qpNILdXkEbOw4DA5GecfzpHZUQ27HzCrbiy9MVEkktvK3zjyi25cDoKpIx9C2s6rgysqyOoLjbk96jtUkS1nZgu0kkAtyR/k1FAEuJXkWZXuM/dZMVLbxTTCUTMFKjJXGD19aVrF+0duUiurlYoRKcBS20YboeP8/hT4FeSSSeUboIxugOc5Iz/AI0Qzsjy26RKIC2MY5ckdf0plyQjvauPJiI2nb16GmZmpO7XIibaPNIDhCOdv+c1BJFvvXuDKd5UAxEcAf5FUpolawtpI2cTxgLER94gH/8AXSuZ/NNzJgysAvlIMfL6n8zVoca1pWHG2jkuYpWDoAxyEHJx0/rTEvkTAi3QqWxucckc/wCNSGdrXYW2oSeWA529qpzAZJKAxbgVc9f89K0jO+hy148j5kakTPbyzoH8ssNy5HBHOf5iqlu8aGSSSAOZDgA/d3etJGsbwuJt+4sArDoRz/8AWplpaubS8nfd+5H7pSOCff8Az60rO1zSV3y28waIQjzCpdywBPYfSrltdibfFnyznk1VW8lmVEUCMqAoAHH+eanSeJ5mSMCRgAC5HXmqlF8t2c1Je/cuB2YARkBgcFzzTJ4V81Q8QUqQRKBkt/niofOkS7aNFUx7gS3pxVmWUuhUAEjgEDr/AJxXLsz0HHnViIF7q6kDlUC4IVRwcZ5pftLrblnj+Yckhc8dzT4I3kiBliAdTgEjqKjugJcBUAYfewuc/wCeapO7OacHRjbqyxPfRyCOG33S+cvzqq4wKqQq6xyshYg9MDkD0pysyRLIEMTkbQyrjg9aQzSwACGNnA4Z26mqtbYylNz+MfKiQzoscgXeuDgd81rx2rNGkSTBygyQVzj0/mawrSYRuflXeoODjoO1W7WWOe5AEoF2RnaB1FEo6XNaHfoatwgkgkEYCOVIIxjd/n+tV4s20cUSEAqBkehpCGvMx7/Jderdd3+f61HJGrMVigbeUw2O3X/69ZxNqzW6Jd9xHC7qwJJKgKSCf85ptlBLHDK1yq+bKchWOfz/ADoRGit0OMxKMYXjH+cVM1gIzFMCX3DhyevtQ30GqbfLIpm7tme5jtiyzQNteJlwV/8Aren0rQigjkRHkOwbeRjpUVxa+fM0qJHHO4wzBcE4/wD1mopwoCFMhkIDE9GH+f51Kd3odvJKO5PcX0Ms4dvnOPLHstTTLLaW628IBiOSGPcHHFVUSW6lV3RIk3cKOuPWpZ1lsbi2kEzGOdmUrjgED/69bpGblYSBVW4MMrsImTPHc+1LBayJE5vZgwzmOCP7q+hP+fWooi00qRsDLJuwspOEHvU8I3XU0DgGWE5JdcA57/pWkk1sYRUU9RLbzQXZQ3msMMR0PvUTBoAUAdsnJGOalvJ3j1DyFmOQoZlQfKRzT4pgz7xxEOpx09KSTG+R6IrJADMjxXMoAIzE4yp/z/WrVlaQTPLK28yhiBFF0PB5/wA+tOtEZrxixBVhgEjrSWu62hmkQGKQMykoOSKmT0JhdO6InuBFs3KzFTtCryR1qaBoDciYbzIsXDHv7U62hEH2doS7pIMOX6kE1YSwlYyeSvyxHKjOM/5xWTkKEJ1HcoeYBFsnIBPzDA4yasyNKdvlzTYAAOwcZqVrANskeJXfO5lY5p93cG3dEW4EI2A7MdKXMupt7DufpUe2TSEAj370hXOaULuwa/B7tn9MIB09aXHT3pgJWn8qRzk+lFr6g0KSDjAye9GMHPXvxSdz2zRgDvSIYvXk9aM8cc0Yzg9KCcZ46UAByOQPrS0nY89aUj06D1q4gIW4xj8aBzilI57UgTd3wfT1p7gKDkcCgjFLkntg+lGRjmmAAdOaQdMZ70A+lKBwaAE6HrQOtB6jigAcnGap3DoKF56n6UmOKX7uD1BpMc4prQBeM88DpxTAOnOBTj19aQjB61nPcAI5pAv4U6m9T0rMA57HnpR93NB6mjr2oAXHHvQBhTk80A84oAz61bYAPTtS4HXNIvPFLgHjFOIDecdOacq5Az+VBAyPzoxhiexOaixVhxAxwKQY/Gjk54p6pkVbJegnI9qM85pcA802hE2HkD8aaVOfQGl4Ioxn1zVoQdBjPOKQdBzzS4yc8CjAzim0AtNI/KlIzSE/hSuCE29KaRg8HFPOMZHNJ3A6HNQ0aIUD0prqOueaXGCfSjuc9PakIaBk+1IxOQBz60qnJwBgUmMMajoVsJ0zxSLyDxTsYzzSdPYVAXEOOKAvU0YBH06GkB556Y/WmtwFwSMimU4c46gd6Hx1AqWA0DnA604jn0IpvHJNHOM5/GrQ3qBbtj8fWjA7HFJgnjqe9Js3dOtQhWDPOB+Zpx9AMkelIvHbJoDfMcjqMcVRLFGeOMUUmPl54xSNg4qpDSuOpu04wDzTlB/z3owPXBpJXQxgHBP4U8DYDzzTSNnA5PWkwevOe9Zj3HdueaYVyRTiegxQFJ68DrQK9iJ1Lk847UqrjGKfgH/61J7ccVPLYrcbzz60nG1uoOOBTmXHc/Smk4x+XFPYY1SSoGDmlAxzjFIMbhkHijHX65xRF6CYMcCmEgD605gT7ZpoHB9apkkcmdwGce9KqFgOSfrTXJX61Ii/LwSM9azs7gNYqQSOAKT7uOuOuRSnbnAHHcmmE5HFQ9BojlQs4I4I6kd6dAuJo92OWHHrQvznHNZN/qTxyx28JVpGkwx9Bn1r2suinO5hX+Gx3kt1JPcraQkFFHzEdq0VjWAbE5IGWY9BWTpdvJDYxiJCpYBmduCaz9aubvW4zaWc7RWwG2aZOCx44Ffp8G1BXPmmtSr4k8RXN2Ps2kFZ5Q2GbPAH071mWfh25Wb+05EL3SLu86dsBB7D8/zNdVpPhy20mziiijCkYLMeWY+prj/jd4ti8NeHUs1cxS3zeUWXIIXBJIx7A/lWM9FzyKir6I8f8e/EI+N/En/CJafKs0aL5lyYxkM4IwpPtkH8q+Zv2pfHOq+FLiLwpLFHd6PagTjy1Ks7qDnc2fu/MeMda9Y0ybSp/CXiPxL4Uin0iRIZh/bN220goNzEKT8vTngdB6V8ZeIfGOp+K5kmvtWe9lRDGyzknKHHH6GvLd5u7OhRtoS6J4rt9euRFa2S6dZxgtJIvJPXr/nuaf4ghtvEjPbQ20SOFwWHGQP8f6VzD61Y6JCY7FAr452LnB9v1rJuNUCr5khLyvyDu2sK2jSl9kqXurUfJ4d0uCQw3ySREHG6FgxA9MVmT+HkijlksZklhQ5wzjzCPpWcmo3lxMwvIALYEkMrYJ96hu9Jik1QXEEvmRFcsB1z0xXowi1uzmbTEEunFQ3lSSvnEgVcA0ovtIZGRxJbjkLvXJAqtLfTQRfZ8GIKOFK4IFUWTzzl1BHcgcGtuUi5Yvp9M88C1JmOADIV25/D/Pao7q408Mu2yAlbnzEbPNRzW8DqcxLvxhWGRtOaaljLKrkKCB0PQiqIsKSTyhOc8gcACrH2rMZzAr4xyWqGTR7sv8m0RFeSWxzUJ0eS0cJJOHY8jyjkVm0NJloa8lvEUkgZuRgK2AK0IrlA0UpQlVG8LjBNRWmnRmBfMXJByTtBBFalpp1jcH/RZZ5ZM42SxYAOahtGiVzGjhubpT+6UFmJA6ECt3w7bW0VyzX8crqikRBVJDP9a6y10OC80hGeRBcyZBj3bccnvWxHBdeG7BLe3nMqAAqXUYBNck6v2TeFNp3Zhx+HbCVIJIUEgVsusvUn/J/Suns9H8MapexW0+jrYnj/AEiHjPvz/nmsJLO7uJS5u4oJSCR5jBWJParFzA11p9ratPIBC2HSHBDn1z+H61jdvqbxS7G1rXgdtA1ALFKL6IjKGM7pAvbIFV9GuvEXh9jLZvJYCNt6LdqAkvPv/nn2qhZXdxocyjS5Z4JWHKznccVeuvEduEKa9C2tSD5hCX2k/wCFK72NOVHc2OrR3un3lprdlCY5fnK6TN5pLHvx0Pt9a527vdH0ZJD/AGJ4mi/gQ3ZLK+Mccnj8KydE8bWuhC9lsdFmhSf5Qy5PkkZ5z+P6VetPi3d2l6Ih5UscjAmWZizD3qWmio2b3LsvilvFFgGe0nsCHAEXzHAFdf4dn8L3kEsetI6K0YAnb5SPpj8PyFYK+JbmZY3MgR5M/u0j4I7H9TTtLsrzUJgj6VLPCVLeakeQfb9f0rkckd0aeh6boek6a9oZvCeuvbNAwDK0okVhjoR1+n412GmX00cQTULhXeM4eVcYY+tef+BfDomDSWWnSW90kmxxIuzcPX+f5V6C/hHXLSzuZoNJF7GMEQ+aFJPPH8/y96xc76I0UDs9C12G4tfstv8AOqkEsFxkVqyXsFzKF2BXQhlEi5wR3rM8P+FJmtorhFNoCoLQjI/P9f8AJrsNH8O/YyHUefK/JLjAA9KxvJvU3jFIj0e71XUAdpWUA4LjqB6VtfY7x5UdC+4YHJwtb2n6YbBCAIkLHJCjHNaMUgxtxwO49a6IRtuZy8jMh0qVFTzwCxHIHIpl5axRy/Km1ccitsKZD1JI4yBR9n+fiLcMdWHGat3JRkWth5ZWVY8HpUjRb3x905x0rcjgYpuIwTxzTDaL5gYKN3sMmspGkWZkVvcKeYlKD+ItzUjZKNhR05xWs2nTSJ02Ke1RJpPlqSXJHcDrUu5rzJmKkTzusQRuvJI4FXU0ZUkzGAOxJ5NadvEqR/KOvHPWniIAn34461m+5LfYqhNpC4JIxzTHiY7nIBHQCrwgWNSPvA9CeCDSLGowAM/Ws2hIzBp/myKwXYTxntT3gNupAAIJySKvSLJ/CcCnCPMZDAHIwcjk1HL0NUULeM+YMHAJqW4UOjrjJPANDoobbjHenYyo7GptY3SvYprGQOcj0zTW3KDg8elXGVpF9hTXiUEDaQfXGahoqxURWLEEBwex7VVktNsoYHnPSrrxlX+XO08Zx0pLgG3iB4IJ5rFhYihjLMQUyDxu9KuRaeq/M5LfTtUcKs6oR8ma0dpOC3TGMetaQXUhsqTWkbMRjII4zTY7Z0TbnC9hirSpt4A5yeTQ6FuOx610JkWuVgikAbMnPHGKaUK/KF5PIFWfs7xYKgEHjirKAIN2ASPWrWonoUVjIbJTGBz71H9nBdy+QHORjvVy7BJJxxxwKaVyMAEg9QadrMVr6mRdQFUfB9hzVBIW+ZXACk5I61s30IVAR8wzisyVC2OCCPXvTvZgo3ILvTkntWHIzxxXPyiS3Lxq7BV456/jXWxAnqOO/HFV9S0tL2J+AhYY3KOapS6oTjfc4qZzcTjbgnGCx6YpLjSPtcBCzkHGcp39qlv9Gm05jy0q4+960umIsoyWIXdggdaIy11JlS6o43WNLdLTYq4d2C72XBxnpWDeWF4kT+ROQef3ZOAf84r1TU7BJMtERIh52t2/xrk77RoREuHZZmbJz256V0QlbUwlHqji5tLtdRtSyqI5WALktyWH+TXHav4ft7VZZtR0Tz7heY3CFyfQ+1dh4r0UWVzERKQ8oxhR6VYsvFc93cRQ29tHvhwC7Ng9x+NaxqGTpvc8jurAXc6SzRzpARj7OVKqCOnFW7bw/FdWkxt7Yb4xuXHGWx6/5616Z4hePVZDHd2zYZcmaI4z2xXNXipo2lztZafK7oATG7kEjPXPbvWsZyM+TW5yFn8Ob7U5HuLvW4rRoEMhiAztxn7x9KzrLVzvEYfzgQVyBjof8/mKS71rUb3UHSSE2p2bcIxyEP8APjFAsJEbbYoyqqbQVX+If/rq+Z31IlAjTUIhA5eCOeZpCAXjGQK4HxRpd4mpRi3hkliILBLdc5Pvj/PWuq1eVmjRriMWFymQ0rcM5GKNI+LK+F7YQvpguYnJX7RESWc8ce3861TOGpHXU8Vv0IunhNs4VsEZHIPOc/pVabQZb6MNOjxr/AxXgn/OK9M+I+q6VcWttrVlaNbXVzJhoGAUqfXFcDLqk1/Z4mUiMMQVVevv/n0rojJvY5JQTZymqaO8MReBFmZewbHNZCIkilBGxfOSR2r3Lwp4Q0m10SbUL4xyvOpkhMjYVAPTPfj+VePatbHTb+5awLlXJPzHJxn2+tbwqX0IdOxFAk0UweOP96o/dk1HHi6YKQ6MOHMo2gtTrPUZyAJ0GVGQ69adeTvDkPkocHc3X/PNaXItbQrSRKCy4OM43DkCp4DN5oMMgcAYKOcg1diktJAEtxvi6kbcHoKnW10+8dPKkitpc8Y4HHaquVYgt7S2ubuKSS2VFVh5iK2A/PStHX5ZZcLHCsFvGwKpH2Pv+lV49EjUtPMHn54UMCD+VTh57yWQBU3g4RC3PFZlWsJpNhDFMfMdopHxliOM/wCTXqGmWU/hrw1cs6Gc58wsPu44/wAa5zwv4au9ejNvcWyhnb93JkEAD/Cux8XaPdafoMVvHe5KhYzAOC/Tn/PrWUpJMtL3blbT72C7YNMrxTgAqR90jFTvpdpeQSRXH7t2O5ZQOP8APSuUtZNRtr4Ws1oGRThZQ2WPA4/SumsrkbXBGfLABUnJB/yKuFSzPLxWE59UH9l2FsEjhkuDxhtjYyf608bbGRIYoZIFwSHY439P8/jUlnPF55lnTMUYLbY85PtWhPZnV7c3KlLdAu1U3bmT3P6frXSnc+cq0nB6oygiQ3DSsshmbGCDnP8An+taNgdthKlzbCF5WzuHVh/kfrWeIpQF8yQFFIy444q1NFun8xpZJDgBO+B/kV1LY4Jyi9RHiSKPEYk3s2V+lVri3uPPBWM78ZJFXYZ0MKqS/noxJBHr/wDqqS4imMKyJJuAflVHQd810wkeDiaLm7rYrWkKwlWigMU5OWlAyfoPzoS2E5l4LEHcRtww5q3NAiL5gZuoJHcj2qpAVlvJGtY3EBAyznHrWsZJnl1qLTTbIZEFrD5cbO8eQxJ4wfSrNvG14khdAkYGQoOcnmlkeNLYsI1klY4URp82cHmmQwW9pNab0Y3IAY+Ucgdev+fWmc9tSK2O6NolYo7nHToKuJbcrDvErYIbI+n51XW2luIbkIFP73zMZwTUtrd+YCI4xCBy5C80PUune6sTxputnjbdCsZ4JHGPSqsenTSq4t5VilADKrNjzfYVaWaRbZFVAfmLyMe5z1qHVL23uoohEA8pf5cDhTxzUK/Q6qnLb3tyGKEsoJRluc4K5zk/3v5/lV1IUhEisqtKq7gvbOOP6/nVNhPbWzDzYzEzbVPQketIwdXwGwVXBOc8CtbNnnOUIu/UluXkAtgpZZHj3M/Ye1V0SbhI3bBPKKcA1ZMQvrUSsWiaJTyi5yP8ikGpW94Iiiv9pC4ZiuATQnbRhKLfvIe8wuhucgEfKRtxj/PP60TszzmRXVjtAKp1I/zmo4NRgZsCN0nJwXXoRUsVubdGMTKgkypkHXFbtRtdGUVPVxIodSaKF4m3Sjkhh94VHDayXlsXadt78Au2CakRUtQULLKXO1SO5/yanQAMXL+WyjaAOprKUkzpjzP4yKOS209XtyN5VclsYy1WHkKWLx24Klz90Dg5/wA/rVZzvQsqxuB0Y9ef8ipIjALgGPzlKISzN/qx7f59KzZrFyvoOKxQ2rSXF2QPMCDYOWI7f59alhOy4MYiKKSCQ3X61DaWVrbaxby7wc5kEbDIPBp0r/8AExluo9wt2ONrNnFZs66bWnNuF6Jf7QE056kJGAMYH+SKeJRaL9nlQNhiWJ7Z7/oagmD3LmeJyZUxhXOPl571IsYt2iuZFiO4jdG/zAn6/wCetaROd6SY6wkTzUlaWV4olLCJRw56Y/WnXOoxzwmO3iIlZsGMjBU1PKkZEjxAJcscqRwo9v1qnDbSXkzt5sVq7DGQvJNGm5GuxHLfNaQzptEbbtnmuOSD/wDqq1apLbmIM6lzhQFGOP8AJrJfTnikJd0JU4AIxn3FW7FWs2iOWEUrYAXqGxTmlbQqnNRleRfvGgijklji2YwA47H/ACagWaOeJWmlYyEY3AdfajDQOVmvEKMcGMDjr0/WrlzpEazRqAqNgMoxy1TzJaMl0pVJOcChDK+XEcTRLsKktxj3/Q/nUhtc20UJcNjI3uMbvr+XH41cECW8RLj5i2NoHemm3FtcypKiYIDYI6DB/wAaFIVSira7iwmGBMM22UfuzIi5AH+RUE17Ck8KiMvucRBkXGB6/wCfehQkknmgCGKQ7VTAx/npUEsEwu0lLRoMkqqjkf5xQndjcPZU+Y0IRHDI6rCDK2QN3Qj1qiN91bqQ7i3SQhkPJHAojS6nmLQuIjkgyS8qo9QPX0/GrQQxRukC+fGuD5vTc3rWsFbUiUParQqQzOYSjqEVXyrAHnkVpJZBmK5DBxkDOMVUjdJJN5+YZAZPU+lTuNzk28YibPCkDk/5/nWz8jCm+VtMmlG9DhFYx4UdsHnn371BcWZlijmhkRZYiXjDJhZB3H4Z/WpIoNQaGeS7UAKQQRj8qVo4jCs7hk3DgKOD71hd7M7IUVN3S0H7kW6e4WMxTNEFaNTnH+cmmeRHHcwSo7qw6p61Jb2X3zBEA5Gcnvj/APXURkjj2zOQJQccD/PvUcivob8t1fsWYZrm6y7KYhj5Y37Ad/5UQO8/76NAy5wQO5B/+vUM0UiSCbcfMA2gE4B/xoiuROXRI5Yp8YK7cAD1qZRuTpf3iWWEXSSgsdygN5Q7EGnTgzRD5liIySAOT0qujX1tCZbRkDZwyv1YU4XBnfZJtjlIyAKSI06lae9MbMhi2bgpB9etOj0/YqyNtVJBgsg+b2qvPH5ZRZCXlDElduQBjrV6GQQraOJQIJPlLFeQef8AGtumh5/2pXC1mWJxvDymI7gyjk/X8x+tX7O9gkknZYnDlcAt2PtWVDCkgcRsS6kgEr15P+fxqxBbJAVcYC7vmB7/AOc/rRKPu3Loc3Mma0LC7yJAxPl4IHc+v8qdKYUQxROwMZzk96ZaSq8MrKCquSoyMAVCsTGUlUWQYDE+/r+lcq95nrSjyWJXujFZy5iJLcl16jmoVm85CsSg5PXHy54piIgdQ5ZnkYZ5wMfSpRGrCRkDIiHA+XAJrbkSNITtoyxdQ+WEAYvJgAqR+tJ5Si4Kl8hVwFxwOKgKM6S3N1KRGowoQdTz1/OpIUWJIiSDG/JyOn+f6UKTMnGMpXiSkwW0Ks0TzyxncpUZUn3/AM+tVVnS/wBaZAzBCnmyzsuFBA4UfmankSOcFQ3lqDndgYOP/wBdR2UkqwJFLLG1q0hIRRzmtkzjnCUZa7E80kNsoHkCWaQBVl28g88ZpY7b+zwvmLjBBYg55x/9eq8SqFKbGcodxQDkfT9alkuvMmG6IrHjJU9ef/1UyU9SVwJ5YPLeQOSGAJwpHNTyq1tIYJCATliFOcn2rOaYCd8RlI8YBP8AP9amg8yRiUIkRuN/cColG6Nab96xbjRo0Sa4uFhtgcDeOc1eEa3O+QSO0ajCopwCaq6akaQ/vVS6LuGEcq5Ax7VdYBBNMxAlPUbcYH+TXJJHowShYgSJsebMwRQTkg5OfSn2OnRatCZ7q1LPuKqf9kdKrRt9tJiaTZExIBHXOP8A61S6dqCrbAIr7QSufXHGf0oMW3fQ/SmjnAIHGaFIUHrknihTyRzg81+Fo/pNAOCD1GehowevY0vXkk0i5J4/DNWwYn40o69KXHUHtQozn0xUdSR1GMDHJOetHTHFJu9OKuxIEgdqMZAx0owCeRyaOmTnPtQwBsZ4GfXNOx3Wm4yOlKOeQKV2ApPB78UdunFBP40YHUE4p3ATAznFAJFFGOeuTSvYAB/GgdajyfrT8d8/hQmAE4pG9jjPWlI4xSEc9KTYAMc45+tBGe2O9L3xigHNCVx6gehxSgLjJzjHYUhzn1pRjPf6U1ZBuN3deMUZNOYYGAAPWmbT2HNQJ6DiMdT1o5Hc/wCNGce9J702uoClc80AkCgHjGBS4yKPQBpJNOzyMdutIFxntSBSAcDNGu47knU9eKDnscUmDxzzSg46VoupLFGc8gYpTgE45FN5znpS5/8A11SEwHAz/KlA70nTIoHUZ6VKEGDQMelBUnp9aUcDGavVFW0EyTjsaQjPU5pSMcUnYnpWbC1gpCctS9QPelxk9OaT1GJgnpRjNKVwR/SkzuB7EUrAIRnjgd80hGDwcjrQ44H1oPGPSlqOwhGT7U3HNGPyoHB4FZhYKCuRQMg9MilxyeaLDGgYPXikzjI4IobkDFJgA0mAAdfSlx6DA9KToPalzx1wKS0ATGDkcUH72c4PWg8570nY9j6VQmBY565PrSnjpye9MU7ee9OXOfXmq1BoXOOAOe9M2jnH6U/oDx1phOBSuxoFJB4JAp5IJ6Uz7oA696XJIp3uh2E28+9OK8jnIFJQcYxyDWYhduMkHjqKQ5II9fxoYZ47Cm9OlGw7DjwQM44o+v5+tNb5iO5FG0lsDoadyhrdSe1RsehqQgDIzmoSCWx1ArN6APByvHHPWlC988elNXof605ct2pInoNxgnjpxRQ74PIPPAxQAT3wa0HYinxw3cHmlRsrnGCaR8tk8D1zTU4PJrN3uDHZz2yaYcAk96UkVV1LUY9Mti7De54RfU4qnZK8id9jO1vWxpyCGH95eSj5Ix/CPU1S8H25HiCzW5kDyljI5PTHNVII5Z5JLliWduDIeM+v8qn0Cyj1i9CwS+YN2XIGDgHp/n+lexlEHKpGT+RzYiXutHpGrXUmpSGztnEcWdskq9T7CrVlbW8EYhVgUgHODzup+n6fBa24CxheMKOpA9KqzJHaJLI5VO7OeAK/T9ldnztixdahbaZZz6hezpb2kCl3kkYBQAOtfn7+0B+1Jp/jXW70aRftEkMnkWshGFMfO51PqccZHbjrXv3x+18+OPDF/wCH7B5nt5Y/LZFxi4Oeg74HB/CvgD49eC7PwJJYHM1tfzMsZsTF0THzOzdDyAAPrXmV6vtHyLY66ceVcxz2tfEjWNd8OXPhz+0bkaA0xm+zZChnycnHcf7OfeuTS+tLHSr/AMmAT3Pl4UuMf5/z61h32sXFjd+XIFKkBsHqAQOP8/1rMm1SWaQzAlVBzgU4UrK4OZZW6WWJcI6ORyWXHNYN9pl0dVSaWdgo6Oxxgeg9a01uEmhle5Lq3SMAZGaoX1wdgkd2KKOBnJrsjpsYS11LgKbEQzqQpOSxwTTra6tba8UGViwOcwcmshIBPEzqpAI69zUthEtikpUBXkGCx7e1aKPUg6NZrDUbV0uIYnO/O5m2tj0qnqegxzeULSUQjORHnPH1/Cqsi6fHKiXe4BRkhBnNVk8Qx6VC8tsquCcIrNniqsx7kq+Hb0OTJFsRBkkjg1n3c0ltL5Sg5AwCvTNTSeM9Vv1AOfs46xKflJ+lMGvyfMstjDK7Y24yCKTb7Ct2IXuLw2u3c2Ohz0A9f50QfbIQkZ2lX+YMQcgelaVjKLiKTMJjHTBOMda0ba2jLBeoxk8YxWUpWNFEp6U0ss7IDgZwQ5yPrXU+HWMEsqBQ524DY6VXeztokEUcAVmAYsvU1e0/SNSYwy2UQtoHcRsWHCj1PtXLKehtCHU0HtAtnPcbVmdeSX4zz0H5/pVa8e7utgMpeNQF2q24RVbn0/Ud72MwiRkY5bGAxHp+f61r+GfDFnJMAksspJzJkY+Ydvwyfzrkc1uzpjTcnYwhoDXkMTGTBVsM0nQ9Mf1rqbXQJ9Mtv+PuzukflWt5c7PbPeuhu9Dso5PssNu06zrtMSLliaqad8LbqzfzRJcQWkpIFvIvCH15+lcjr6as64UHFmaugQ6xeRoEZ5MAtKzELgVPeeFdKWDEFuxugwBuBySPT9a63SfDf9ns9xIAI1wAxYAMvrntWjLbQ3U7yRKEQcBVHFc7qt6pnZHDp6swdN8H3V08T2tsZUwNyv0Ye/t1rsj4K0kwwrc6ZYxy5zuEYwh46Uvh62nmJliu/syD5WjPb/PNbU0avcRRy3ayZ4GOtJ1G+pqqKRbsdISysQsJEpGQXCgNt44rYtvDeo6vMgtGSzjAALdsev6Gp9CsLW1Yw3CSuAeDGuRiu70+C0EJNtbsFwByCO9J9ymkjJ0HwjrGlXQeC6F/DjDoV5Ndxp6k2yCZGifOCCKms/Ds8UGY53idjljnAzTrrSdRto081zI3OSByaaduhCSkbv2bzVXyjkbQMevtWjpUBivUDISjDaMfwmq3h+wmliRJlAKYOV9K6+w0xEniXBwTWsVzaoiTUdBE0wzEZLBMc8cmtCy0eBRkJnPY1r20At4yhYEZyKlWL+6MYrqUTn5yglnCuSUC9hkYxUckPy47E8Gr1xasnIOT6UzyTJGAEIOMGizEncpG0bdgnj1p0dsIWJxmr/2dQeMn1FNMSg4+7WbRsmVmJc8nAB6CkEYTkkEHp71NsQbsjA9jyajAGckE4GQOwNZWKK75boKj8rf35HUDmppfMQ9sdMVGFIJOOPWsyuhH9nyxJJxjpUqW+CDkU5UyevWp2AAA6e9Kw0ys0fBxSeUMipHXBJ60yMkH1zxj0rGRtG4eRGuWIBcjBPtVeaP5lKjA68d6tNweMEd8etRkAEs3UdsVHU2iyuE544z0NNdHQEqBjvnvVgsCudoUYyB0pigyfKOlVoVcqRxNOzEDC9c+lLJYiRAN2D6irIzDIVAHv9KURIwYElT1FZOImxkMKxqFySR1NPKZxjihEwOeD3qRMHPfjiiKJYxYsqccHuelCLnORntUjKCuTx6D1NKqkdRg1SWpLCOEufRe/pTZoQmCucd/SpQ2FK9zSEnYQelaKxOpCQHXJH1pixhck9DxUuNoyMkewprrlTgEd6tC2IjBnIOGB6EVTntVlbhsAcAAdavpEx5AJzT/ACFBJAAOOc96ncV7GG0UkTYAwTwAe9NaNlzkHI61tS24OCcY6881TkT5j9aaRSdzA1GzM8TooZgRnHpXMGwm0uVnKERHknHGa7yZQmeMA1n3VvFdQPE4JDAhvcUPyLRzkW1cGQBuARjt/nNY+tabG1wZcZXGSR2rWlsH05jG5Z0H3SfSmTWH2uAxebs8wYyBkgUQn0ZEoanHXnh3StZAW7aQhT8sittI9s1xHjL4aRWMJutCvZjLENwikbIOD2b8ePpXqs/hKPTrV2MhkB4yT1P+RVW/sEFk0UY2bgQxWt0+5m076HhkPjO/0+JLTU9OmnnHIkHBI9TUcnjxLKctd2s5RwCu1eR/nNd3rvgSy1vcGuZoHC4Xb0GM159qXgmaJxA87yurYIIySPSri2zPkTLeqw6Z4jtUj0+OOEyESXFyVwwX/P8AKtzwJZ6PYatFbX1zFGXTEbycD8T9P615zb3NhpOsT2y+aXUYEecgH0rcv9Kmv7NZLRVllkH7wOQCF9AfxP6VvGRlUhpynt2u+END+y+ZrumabfWcb5jLhSI8g8/jz+deQeK/DXgLWbqbT7e0ttPtYiJRLanYpP8Adz7Vz66XHHAIZROGUZZTIWU49vxqS20bT7+1CT2azqTkocgbfw+lXzXehwSoqOrPOfGHwr/tqcnSr75rYloopFyJOn8X4fpXncely6JqD2l+RCwJDkHKufUf5/lX0Nqt9b2c0dvZvbWzkBY424IHPSvHNdt4dJ1A/wBpt5u+QsRKNw5Nawk1oYShHdHPeIdiWUVhBqObRlDm3YgLn15rh9QcLbuIUZpgcBo+Qa7/AMQpoWs2fmw2YkcAKpTgDHt/npWDaeBtSFhNeWklvFACSVmbAAArrpyVtTnnFnGvEfKAO4uR8yAYIqa3ga5Ty2AdBgKGGcVfTUI4CROE2ZIJjyc81Wu4ViW52EETYKSRtggZ6Yre5z2Il8O3dvFNLboCCMEBsMPwrJ8tAsh8vEinB54NdJHL+5QB7gsRhix4aqWpaUklsXh3KoPzRjk5q4yezD0MST7Rbq672JB+XYx4/wA5qSxe6uJohbB5bnd93nNaWgadb3hdGkEEiHDGQ7ePxrqv+EVt/Dt0lx5pmlk5JjwU/P8AGk5WKUG1c6DRhNoME4+0ymXygxCN8ynuB+dZ0XiSw+2lpbua3QpgCQ5NUNZ8QixRVtIGuGPEinggf5zWDJBZ3McjvkknhQMMOtZKLlqy3K2iPQb2/sYbWGeC/juRgEojfOf85qW3uminLwAtFMoJLLhe+a8tNutkBIuQRzgda6TRteu1NqJZpRb5z5W7AH+c0ShZXKUlLRnbw3TS3BVyY5VxgqOMZrcSF47WSzsyImncNLKepHFcJNqzR3kDRM7KDtLMmQK67R9atbhpSSVeKMFjjgipjU5Gebi8KqkdDTkJSMxNApOPnX1P+RUNs6vth8oRKTgEdjVpbfmeQTdQCBjrmoXUIjooUSAhtzDOa9SlUVro+Tr4ZxdmFxpksUE8sEpedAT5ePvLx/n8aIT5iGVA6BhloyOM4/8A10z+01lDGeKQcbTJEc+tQz2wwlzDMVQjGzOG/H8664u55FWCUrFmC5S3uBg4JGCF6jg/41m22jr5paSZpYkbLDHJp91KqSxTiIkD5WZjn0wf51cugkVp5bknjduXrW19DxHTtN3JGtYw6CISoOqqoySPX/PrSRiE2gjjVllEm55WXBOD/wDrpHuUt1jW0fEpUEs45PtQhHmFFAHQkD8aetjK9NS0GSQuJvNtmWMBssrHAPT/AOvUsl9NJZvbuIFJcMEU5OOajeJWAeQEQO+0kDgc077XB86x2sYRGCpMv3j/AJzVXM4rlmindyusvmdI8hQucA8f/XqA3AgMvmRKHzlcjkf5zVoRQ3TxhnG9mJUgcf7v8qW8WGW4ily08yABlYfKAOgraMbowtd3KbKUK+dudxgrlsgD/OKtxTeV+8VjkjBBqpcMZp5HZCg/ut1FTFzKkb7goHyjPSqgu5zzVyUTSQIFiIdepQjjP+RUcZtzDOJYcTFfkCDAByOaSXG8Dzcjq3GFH+eaEycFgFLcqG6ketW7BFySBLffGiKAp3ZAbqa1UlM0UqZAVBwAcc1nxxSFtwQYyAS3ap1tRbxymRThujDr/nmsJRvqa0ZTi7iRqWVFik2Jb/NkrgZ7/wBKmSMXs/mZDuowUYfL9arxLKypaodibgSccn6/rTrtWECRR4DZzuiHzD2rN+R0xtNuUhTeETtAY1gONuTwakjMcduwkn3qPlO0cnpx+n61Te8DXp/0YS7QAVkHJIHWnOWuVbECWwxgbDjH+cU59CqbjfzL8EOdJS8jtSwyYkYnDEf5xUVxC1pYqkLLLO7fvBu4AwMD9aZotyVtESW8bKlliiC/dHc1FDZ7bpMB3CjcMMPm60LYyurl6y3qksc0OxyMBs5GKlby7nOQDDCAxPbI/wAmoIriO4cAoIip3MjjBYf5H60R4MyzbMojlvKPIcY6EVCubSdPSws0MM/lEuy+bloVUZBA/wD10zyGgiM0oRhGejscDrzRKTd3gu3uJDNENu2JdqIB0Ufr+lREPczl/IMjMQdjdD7/AK03e2oR5G9CFpDNKHwsQfJLMCCenNPhWfyjNFIAsZ+6eaddrM88U105eDO0gcqoz0q5dW0drEjebG8DHhl64/3au+hy8upE+lLLH5lyJEJGFZVyM+v61ct7M2EaCN/NcgEyE5P0/Wq8cqRI7rcStAOSmOSe2B+P8vSrkCsIbf7ImRKQcTDH+etJ2sbR2Ft0udU80Ro3kpjexO31/Pof8mqc85hkmSYElRhSvXOKt29rJcGeEyMfmz+6OAfb9f1qO9tQ9wqtgbFA3bcE/wCf60la5E1LlutyuoLwxgqGSMAEL0zUu1rdtrYlD8Z3EYz/APqqG109J5irTeXH1yR1qwbaGTUES3ZW5ALsOwrZJN2POanJ2e4ILEwNDKXMSc5RQC7f/W/rSwSW9lbykTeVbSkYDHDA9/5imfZQplJOFaTYrY/WnLp7xRrbKkd0+/cd44HpWmiRvCnUiyHzUtyoNmXLHKmQbQR61YGwsy2sh80fMGZcEe360tzBJLuMzKJQBgDkcf8A66cZpYZTFFbl3ePkJ0+v4U1K4TpShJXJZInjADSmWZhkqBwKtEKltsE6Ocde6txxVTTLiWO7edYVlMEeBGTg5PGf1oia4GPMiV3LZJC4B68fhisHqexTTi1y9SxunY7Ioy4K5Z1ODUZV2jUMBKjcBictn/OKmwYoy/mFDzmNe4qFVUQLIjlVY4O44NLdaE1E09RJlt4FVUlO928zkZB9qkgfzXUxP1OSuOnTj8P60+KxiEUlwApVTnOc81DCI41FyRuU5OFHPandbGW1i0ohSKWVZAMHOCOn+f6VSDKsjmIiQzFd5YDCj1/Wrs1uk8cTK6RIGDEMOT7VXvYYp5Eb5rfKgYXnPXr+dWlFhUU2vdFupNOaYqguA+wI07dWHt+VEllBBbIUid4zhgr9T7/pUqxtbxKFgiCMMH1xURle6ufvtCFGFK9P8800raoyqxio67lcu87PthCRsAmC2MVKj3BEUc9uFdW2qwXG6nTQSyxQqjxy7pASccHHr+dILy9urqUy4aONuFC7QKb2MKatNF9oriFS0ifu8io4raOdCmJEAJZsdSB2/WpLKWZF3TOMSOCAW4A/yR+VaMFsBG8gUghiVYHII9vyrijLlkez7L21mzPi0yKZQZfk5yqxnAA9Ki+z2siMWmfyo3A2bcE/5xWvPGJ4lJiVWJ5wP8+tUEt0j33LJhgcLEP51spXMpw5XYh+yMLqJ9kbKW3Ro3Xj1/SrEmoCeWWV4DGCQXKjjvVdvMnnSSW5KkZIUDkf5xUscj+UsBCurYJI696egouzuiibiaG1lDWzFGJZCFyTnoB+VTQafttrWVJQqyf6xZByuO36mtSEK7mKRSWxgBeP1/Cn+X+9leNdzoNqxv0PTvVc+hlKj7R3ZUAMMIw7DLYG0delMvpXUtcQHfKVClWOP89TRJNJJIU+zAK4AHqjc5/z7UxwEi2gnKZBx2NNavUzajAnQLJcRu6jbGmGRTnJpkDGCCY+a0Ss2cAfdz/n9Kel55JibysEHJIH3x/n+dRS3TzySNL5cSsc7T2H/wBfP6UeQqiTtJEsUqadEIIZZWlx5gDfeJP+TTk8tLlpDI8kzJl944B9P5/nVg6Sb6dJx5QKR7Q+M5A/yajkhjupTCTlyMZC+n/66y+0Zx5rjm8zyI9wAckbRH94ipj5u5t0kKnPRhzTtMtTZqZHJ3/wswxgf5P6U6a3LyFkjBU85rme56kuXlVz9LgMfWl7dPxo7dKOi1+Fn9GXEXIxjmgjHt9KBzyDxRtwKCbjuB9aaOMjNLgkUY45FNJ7gg49eaXv70AZweppenGMCm2NilqAOvrRt6mjH4U99RCd+aUrxx1pD05+lA4o06gLznoPekwB0GCaC2frQeaegAeO3Q9aQ9DjvSnPGeRRWYCKpL57AUrADqM+lFHXqMinbQBpHelxx1pSM4z0HFAUqc4yBRYVhOhpf5UnX60vU9MUhjc8+1Lj3wKMc9KD0oAX6U0jHTNKAdvPBoGCMZ5oAMYI6YowMnilAzgdTSYOTwcCgBDwacPXtSMCRkClj59u1C0YDgAfbNKo2cdRSEA0o61YCOMgEZyKQH24p2TSAcdARRbsQC4Oc8U4cEZ6Gm0v3se1NALjb370KMDrQcn6UYHc/hTasAn8XelB5PXik6GlA+uKFuWNznpR2NA2gng0DkVI2GMDGcgcClOe9JSk9eAKBCE496QNkHsKXA+ueaax7dqTuPcUnPbNB5PTNNweMcCncH8KHqgY0jKk+9IegpSvvx6U0cHNZMSFGPTFNPA45pSeemBRs4Pana49BuTk8Yx3obnHGcU4qQAO+abzkfpTUVsO4DnjHShueOppQc54xRuycDrQ0JjCu3I7UoAAyaD6dcUHJ9AOlSMY/XpTgpA47+9JgHjr9KWMHpnPuaAbBQQCOp7mkyAQcY7U7ueufakwdoJPAPSpACcZPakJ4GDinsm4DHBzmkI+bkcdjVWbC/YaM9cYpvVjxmnhMKcZ6U1lPBxgYoasrlJjc5x2FIDyOp56UvTjHNHbpj3rPcY/5gCcU0ngYOKTJUU3v602wFdQoLdT6VGOW9DT2JBzn8KYBkcHmlJjSAZ75pcZHoKME9aODj2rMQmMn2A7U0Yxxmn4IHtSHCAnHFX0EyMjOcZ9eahxtOKsNyuelVpQBICDWc9LAhwcDOTxjmudkjfVLySWYZRTtAHAA9K1L2Yw5BOEPemXcsVlpbySMFBGRnjNSo8712Qm7bGB4j1FbS0FjEFaWVQgX0zXXfDbQ49MtZmIy7KDvIwc15r4btLvxF4mW8uUH2VCSSvAYjoP8+lez2DeWpC4AxkgDAxX1nD96s3Va0WiPOxr5VymuAIogCQWbkCuB+J0rXEEVok2MgtLGDjI4wK7bUpRb2qNj5xjFeN/EHXV0ueWK5DS3d62yIggALjk/h6e9feVZWieNFXZ5hqepf2bJq+sLbubbT7Rp5pCw2xqoJZv0P5H0r4d/aJ+LVj8QvEtlPp0MsiQwKN05wS/fH047mvbP2jP2iNFsPh9rHgfRCx1vUpfst0GYq0cPViT0OcBduehNfFF/cn7RGS4VYxjHUn2/wA+tedCN3c637uhHqm555TKCZGG8nqRUVtHttnkYnyUJbB7GoSz30ouCdqKOWPHHpUMk6S3TqSQFHCZyD713RTasZSSWpM9yxO4soiCnHHWo/LjuUCyEfOQRjt71E08KwM0wVwRtCkYJPrUUcn2dVK7WQjJBGSK1Rg1Yuy6o2mQCOOJZWBwA3Q+9VFujKXeY/uzztU96pYf7QWZyw2/Kx549KC2Y9vdhgY61qgLDOXKkYLHrvxyPSseXT3jkbeSgBJxg5+laCokMqkFyzAcY4zURla6leFT85GOnAqhorRO+9FViG7KO9bOnWjzMZGJjA43NV7SNGjtIi8xHmH7qjk/X+VWrk7E2ZXKjOMDBrGTNOWwCPyIkEThx1JzjNXLC686bYsTYAOSBVLTLJ72+hUjZExGcdfrXevo0em2MStuNzKMxxDrj1P+fWuabsy4R5jI81lCyRggKBgt0PWugs/ElyloixCN0zhhNwQfz+tYVvEt9OsG8I7uAiHqff8AQ12OmeGIY5wPIZkYZYkYB9h+tcdVpbndSg3sW7HTr7UJEa7gQA4IO8EEe1dtp2jW8iK1lZoiLwzgYBIrL0vR7ueN1ththA2g9wOeP512GgRXNpaGC4AitIxhS3J9/wCleRUm7nqwpWVyxovhi1068S9SWUXSgnP8K5FV9Z8UJORajzXGclm6tz/9atTUtWhtLJIoHDTuCEUjIbj/AD+dVdN8GyakP7S1CRbV5CDHbIMNj1P+fWsWuY3UHdHM3UE+pI5hMrJn/Vg4rQ0lTcpBClrJA6H5mZeD0rrbe1s7Ipa6fHjzJMyyt04//Wa6rSNDtruV0ETShVB8zGSOtc7kk7HfCmuphaT4OM6ecZVXecuiDJNdTonw00+TUorua3890+YRq3yn0rdgspYdsSWYEPUOF4NdP4esIbTzJ5AwdzgKTkD/ADmriryM6istDo/CvhiOM3TlREGUBCB09q2rXQ0Sb5WEjgc/KB39KZpNw+0hUYrkAYGRWxp1tLukYJsB6Z4z1r0NHGyPLd7jo9KLZyiqoIxiomt385VBDIDySK34rBngxvUMeuOc1NDpHyjcMnsSOKrkEnYqaZpe5isYwrYLEcYFdNHD5OFUAD36iotPthBGdoA59OTU0smGAA+tbpcqMpO47/loBz16iraJgDIx9aZahcksM8cVNJKPc1stiAODjjBHNI+XPynA6c96FjdhuAH07kVFI3lnn5T0I9KTdhpX2B4scjkmqkxBfpkjvVl3baMcj1qE/OOgz7VhLU2iRckZH401sA85/CpNgTJOfoKhbnJ7DFY9TTqQzYYk96VANnA47mlk28YP1oRM4578is3uUOxtGP5UruSBnHA6UrAZ44puMnryOaewITJ28Acd6ayfPnpkYxTliwp5zzTtgPt2rCTvsboSGBcnjk1HJCsY3E8+lWEAUYHU8VFMNpINJrQpXuU5GzkkGkQADAJBwelSFd2T2pjKu3JJzULU13FUBioJyRxnvTmjIzjkZqADbz1A5qzjeoI+tOwiNRuJz07UZC54x2FSNGBz68mmKMn2rK7RKDYcgkA4NSQ/NMFwcZ5PpSKOQetKGMZ+YYGe9OOmorCysFJwOc8CkSRmBGO1SSoGKkDgjJx0NIcADjn0q3o7kjPKxjBwaULjKgcmljOWx0+tOHzMVHJHpVpksZ9zPPHoOtG0S89D708xHjJ4zTSQCcev0q7kEJtW3cHI9Kr3FvtIJ5B4IrRZVeNQMZxnI61FPGWXA9aaigvYpi1jcY2gnHB71nXViYgTg4Bya2lhYDABB9B3pkkJfKsDinbyKUjlL+yF6rhgyED5SOorOh00QR7nLFxwMdMV2dzZpJgDgg85rOutN2SFwAQO/p7Vlyvc0UuhgPCJ7dkPzDGSp6Vh3emgx7F4JPGelddJaM25lQHHJ7Vl3dmYMsrEhxk7uCKqL7hocReaQpAkKEyg4JXoQK5nW9LDXfnxoInCgDb1r0qSxiuIjEZGVz7cVzt7p4tbsR7fNHZnUhT7Vte6J5GeeTeGND1LSJftWmRpd7WYTouGL44OR17f5NcRDBNa7La8MkDkARyLwGOB/n8a9uvtCjgR5AMq/BjzwDXGa94Sa9vN9uTLBGuCrclTV6mLgcVp9pdyT3EMtuJYiP8AWM3Q8/41lzW66Fcu8c73LEeX5Z4Qe+e+K2tZ0S405cSySG3bkkdj6f596yvEMEV3oh+zpuuUKhZB1xW3N1OWcHuhNZ0/w94ht5YNRVIHdQFnib50bsf0Fec+IPBcV7aBfNN2sR3BhwxA9PU1cvb6W1uTBFpzSBFDSOc7qk+0pc2c+9n3vHiIEHgnp/WrjN3OZxS3PJYzp0QkhUTxfMeGTaw/CqCXd7o8cto0wurGfJVdxyAf8itnXrS5iaKO7cFFyd69SPSse/e3MLy2w2xj5SFHGa7I66nHJGXdrpd8DFFaxxMBkzqwUA/1rHXSns0MhIdQdq+hPrU97FCYOCQynnjrVWPXT5H2VyJFUkqV6iuuN7HLKyLglWOJVaP51bJOcU+Rl+R4Wy+8M3y4IArPN2TErMQwJO5cf1pYbhCzB0aANwCCTkVVjO5qXE1vdyvIxSMNxnZy3vWhpN8yWrr5hMJG0Qnof84rHigQYbJDAfLnvVm0W4ulMYYFT19veloaxl3LGo2aXF086S+VI3XPTGKrQ2FpaQSF2jeUnKnvmpGDWds7siyRg7S5HIxTLrw/qMUEU9vEt2JBvCRMAyA85/U/lQIzpZXCFSBKM4Yeh55qaNdysXzh1xnsPeo4NkTlplZDnBQ96mN9FNdBY4vLiHD7xkY9aHqZo39N1UJ5Wnq6icx/vC33MjPNSwLKVMwj3eWSS+cEgf8A664e8L2cvmJKSCx6DBPtitnSdZmkRBIjbMYwTispw6xLUr6M9G0S532zsmWHTCnJHWtZ5mNkWAUbcqVP3hXH6ZdNCqtFMNrnDfLjJ/ya6DTL2K3DxXUoVHPEnZDVUanK7M8vF4XnVydAkcMKTRvbYbLPj5X/AM/1q9JpUEMjSMSCeY1iHH4026t5Jo0VpfNjx8rDo3vTLKOezXyblY8w/KoLY3Zr1qbZ8liaCVrkEYjWWW3uEJiI3HA5zUi25uLYJCSqkfKW7VYuJEv714YIvNaKIvJIF4J4+X8Ofzp/lCC1lkZgURcCOPqM44rqUrHiVKF2yjIq3M4RBgouGbHcf/rp9vH9jjklGGLDqRT2lkS3FtBamOWZslicHHrTWs2tkeCSbkkAIOa2vdHjul7OpYsLZwzWaCS5EJYZEYH61nyQeQr5iBDfKjHr+FS2cS2+oRfakkx90DBOTjipLuJ0MSKpESsMSAYJ61ojma6kcM6w28aQJtLHLOw5J/yKqGRUDGQuTn+EcE1o2khuJQsIBZcZLnBI5pJrWN4nR8ZZs524I/zimp2djaFOUlzJmZC6ySN5u5ty4CqMnOKlbczpDDA7cbQ0owNxpJbZIJGjQndjhsdKh85s7XkkYdCR2Fb26mXWzLslm1uyghbgrt8wKcgeo/D+tSSweZqJCWzbCAY3QZA471PLYwxFD+8kh8vICrncaS3kdl8lYpYFYYBxgj3/AM+tTdDtbchYRpI4YlwpBCoPl3c1JLdxzEKySI3GQOhNLGkVsUtiEkUtlWHDHrnP5CnSiO3vFEiE28q/LIvXNYuxmr38ixLALdgyjy3YcEjrTI9KvJA3nMscbfN8v3h71FHDb25d2d8EkAydN1RW7yhJXldpEQgmPdhitYrY9CVroebcCQ3BB3qMlT1I9aqwg3Nw4Ybx1y3THNXHvpSoDIsaMpwp+8AfWqYZLdDGCdjlS2R9a11OCVr6D51l8+LzoliiXkMg4YD/AD+tSQXbfbJJjEU7r9KiVcWUt0xJRchQOowf/r065kIhDSh1Upx2znFJ6lRfK7lpJZLiNLiQLsGQQo5PT/D+dSxszQAGPy2OSOcZPH+Jqtp9hOyfZJVk8pwGUkdCf/1VpXDx2sqIyMI48KW9TUyfQ6KUPtsgW3WC2DsFZ8/MpXBz60b0jeNkMgeU7dwXI7Z/nTZZEeR3MQYA5yvarNqq3ESy5JdT5YVDhP8APNVsrsxScqtlsS2cE8UrqsRljPAIOc89f5/rVdre1t7y43qJ4g2FUDkVMJHYFJbp0KnAiRcL0/z+tEWLf5VG4OeQRxWadtTsnBSaiRQ+UkbgW3lDqWx0FS+R58xtyzMrpwQOAPf9KfPZKJUnF6hRP+WCrnB96jWbdtSL5N52lSuAaOZ9BxopPUSztjBAFWYI+fkMZxkf5FRS/ara6CXGmzSQsQBOpz+f+fWn3gNvnO0BWwQo4H+cVM7XT7GOoRwOf9WFPPQ8Y70tU9Rz5ZRduhC1orXiwyERFCWJA4I9v896ZLasSvk27Meu9jikGLspcbM3CkKzMuASD1q9bS3ErFhtyeNobAIrSNRo454VS95Milimk2K5ARSDgHPH+cUlv5M8k3mFkcsoXB6g5pjKwnLOjFIj5jKoAAFSWkL3UKXjvHHK4JERHJ64NdFrq5jCU+azRJPBH5i4KqgOOB1pJJJo7sXMU5kyNgjU4X/P/wBamwsZ4wrRbdykN9aYAIcJyVVSFAHehbmlR6XH2O+5MzhyiAnzFVcYar7S78pvlBVcgjqaoQQ/Z4FW2Ozc4Zs9z6VpzQXkvlPF5byudp44AGOtTJHTRqX1IliSO2fdueWRcnIyw/zk1D9nR7eJWRkKYb5lwSKc0rROJtyu0bGMsOhNaFveQC1M126lycLGq5OazcnFHS4qo7mfcaN5au6yM8W0Hy1OAT70QWz2oDbQwIBIzkH0rSilUgo0T7GBOCMHP+TVS5ihgkjZ5JCz8pHjgEdBWSbkT7GKfMxsbMJSzBVdBnbjqKkNi2FlmAKk7gADx/niq73LzGJx8pAw49OtPjMytbJE5aCQEFccd62u0VaElZBFFHNdGWMheMbiOmP/ANdPhiiHlPNcgRMNpjA5JzxirCRyqQ626CWMY5/ipsLRRCc3UaHzAdwUcr71XNY5ZUuchgs53J4VEViBEByPc/59aiWJ7PfHuyd+QxHHPb9Kms4/NgaQnECfIykck85/pUzRQRTRbApB5UMcKGp35tDJUeT3hiWqKCLvdLzuG0HCnt/n6VY0a+jvipgYwAS7JIypGQO9QCd5JTbzosUrPyScg4//AF1cVzaM/wBpDvtXjyhnP+eKy5Etzppztqh9xcvh5l5QHao9f88U2IMiDLmOZj0x9KYI5rweZZ2zFI4yoEkmFqSS3e3SB5CJnOA23kL6CjbQ2T5nzCvZCLegUNI2MMR3pguJ3cQqg88HaeOv+cUC3d4pW2sgDHBYU5LERRGZpSZwM7lHJ/KhCqycXdE5SNSUDhJWG4jGSKhtIVustFOo2cn5cnNQXUMd2pnZC98FAXy2wD/nn86lRYbYReQu+VwA8W3BC+v860SRwSlJvUlcPbuHjty7yAZkLZx/nNRRW5tbpFdWIKb8joDU5M8UqxQjauAZPm6n0/lSyxsJW85WQEYTYck+9HQVrsAjzjZGypISck+lZ0VrLZmcTiDz5DgSBskDtVhZIrRnMyEuwwAM5z7/AJ09I4pp5SYAimJcuoOSRnj9aWqRv7rkrGnZQQw2koZTLKeAwOM8dvzqSWVM2HlwJHLDJuYheSMHimWUE9vp5OMsrEgnr9P0/WnQTuAbq5VSSdoVepPasJC15tCS+uZpYVzbRhyPmLfw9OP1qJI5So3RLkcVWuNomLOZCq/M/GQBVZpLgH/RSJoDyrbf0qUFST6n6dZyM0AjBpOh5owCCAM1+ENH9M2B+MAMMegpc44x9aQAA9MYp231oEw9ME/jRu9unNIOMjv2pRwKaYxQQelO/i4pgwvb8acfzJ9KNyRRnrSnimeuaXGeQKtOwCYwf5UpOcZ6ijGMHORQcg+hqbAGAWBA5o9+9AyMGhcj8STUgIx7UoOelNbqe9IGJAA4FK4Ei9fejpik445P4U72rS9yWI3Hf3pu3A68HrSgdB3zzTWzRbqNC44xR1HXkUg+anDGB61K1GIfyobBHp9KVuaBwKaXQBv159KCQehz2NKRk801VGeBxnj3qXpoUL39DS/jmmgg5yOc07rx0oJFJ4xQoOcU3I+p9aVR8xo8x2JOAM54oA/CmjOeeO+KXv8AWtNDMXGDilPHFNzg0ufwoiABTjpilIxjnNB475oA/GrsADAxz0oOB2zxQFUHJoOMngii4lqBPNICR70h5bnig8AnFZmgh5PTFLnnFJgfnS8E4xx61NwA9PamFscfezSn5ScU0d+cUXAXJ7cGl+9gnr7Ug6DuTxTuopAIeMnHFIDkj9aMFsnqOmKCOwGBSYbBgdBmkIx3xS9BjpRnGQTxRoAnY+tIecYOD39KU5PORgdqQn2pvQEhWx6YNMGM8HBoyc57mkHXp0qLlCqcZzyO9JkY44pDgZpGyenSi47BkFsU7aDjOQKiAyfb1p25gOPXGaVwaFUlgflxzgY9KUnOAfXml+4MZzmkAyDgH8aYhDweOBS5wBz9aRlwwGaRepzyAeDSvbQB446/nSZzxjihSHyc4GaacjpnmjzBbj8noOM01mx159xRhu5AHYU3GPpSbGl1DbgHjnrQecc+9GSfakPXrUFCue1NPIwBzSgbj65pGXLdcipdwGkYIpAoGfelKADjrTQCMc9alAOzjtTeh9M0vQGlA3c9xV2ARsngU1kx6EU/+I01jtzUvQCJ8KMZz6VBNnyyR97tUxBJz1qvef6vHTjOazle1wRRug0iAMAVJzXO+Kbq5vbKWG2QSPHGQqg4BOOlauoXmbDy4cvIxx7Ac1gXEggMUO4iQdVA5JrlnL3XG+5SVncs/D23ns9FR5gyzySEyKwII56V6lYW3+gRSAkySNjn61w+lxSwWkKzkF2IyR3BNd8ZRZ2KOQdkKlyB1r9A4epezppdkjxca7yKfiOeU3WEKhLdMleuT/n+dfFvxm+N99Pr97aWFg015phaNJ5OQZT9447gcYHrX0n4y8W3Oj+AfE/iUKQ4jcWsRbBZ+ij8yB+HtXyp4UstM+F/wz1fx54zukuZZIHNornLySkNtHP3pHOce2T3Jr6avK8uVHLRjb3mfFPxQvdKt9ZhvdOaSW7lkL3ZuVwzSk5bH5/rXnV/MZbg7QWc8jHQGn3+vSa/fyz3ShJZJGnHGACxJx/L8qqqN8zHcQBwSOM1vThyrUUpczLCSCG0IkJcIvIHfmqzL9vlheNCgjGSw6kelR3ashCqS4J4OcmrBAsoVdCGkkwSvpW0UZMqXxKMJCMcbQPSiGPCA5yzDOD6U+UJcSI8gI4wwA4FD7ZWHAAJ4Cjn/PFWZDdwaRQ/CdPl6iraW6xj5VWVicADqKq2qhS7OBs5IPfNT2s7mYSsxiwM5AzRsCRY+wiUheEf+9jocVZTRYbFI1jYzyD7xxgE1Ba3hu53ZM+Sn33bjJ5q1DcSzzxGHcpLgA44Az1qmzaMbjrgF3WK3VhOeDk4xUsFksfyXGHPA3E9DW7dywS3j3M6L5zJjMY4fGKpysxwYoVDFsjK8+xrm5zTkaZRnt7q3ulaFmSMYAdOADWtp97qmp3SWVucykcEDLHA9e9T/aGcrCI/NdgFIxjmtzSoodH1CCcwOD0OwZIbj/H9K56k9NTenSu7m94P8KSWyTXep+UsjqVjiADOo7n2/wDrVvyW4sW2wySSQOM5xjFVtPQ3Lu0b7pJCCWBzmt/T7HyI51KEhlwzN2/zivEnVtLU9qjRSWhv/D3TJppL0+b+6XGR657/AKGpPEumR6deSyT3L3TsR5CFsbB9Kg0nXI9K0u5aLIKDeT61X8NQQeJtQku9RikuIYl3Jk4BOelcrktzuUeU6Pwr4Ps1kjv7q9mumBDQoy4IPNdBdaiw1KXTYbcTuyhhKf4QR/8AWP51asbOK5sPNhxEg+URlRxS6XpAhMlyoxvOGLD5iBn/ABrn9odEIJk2keF7O1RFkmme7k5Kjovt+tdrpWkrbx+VByRgHnBPvVHw7pJmYygBAORhcnFdboekytO8kaELjbvYdfw/H+VZq7NmbVjpJaFMgbc4IUZ7Vtab4c2AysquRyFbsal0uxNkCwJYdWQnIBrYtFZ2dfKwXPBzXfBbXPOne5oaVpXmgMhAA46cEVtixCgLgY9epxTNPWC2gCktvIBIxVrzNwKg57g45xXoJKKOFptliztfKQvjBHQ+oqTexYEmmwl2tfmIAxgDvSRxFDyeKYrdy3CzcjAx7U8IokB6jPPFQQ4COM854q7FADCG3gHGcDk1otSGrCjKklQAD0x3pMGVxn5RSbSFxkD2pDlO+adyUSFgvG88dh1ppG85IB/3qj4LAg8g1YX7opbgR7QvbjPSmMilsqMHvinT4UDB5zUe/GR61lLQ0Qxh2I4xz61XkjVRtXvzk1YDZzxk+/SqsgIY8YOelZmkSFk2tyPoaWLCntSXKlVJGcH0qOCReR0x+dZ9dTS1y2QOfWm9+lMVwvOSR6D1pwcN7E9QaGUkPwenSk6HnIpV/wBZt7k8Gkk/PjFZSLQjfImcZOe3pTGLEgjGCORT8Ejmk46de1QzREDDqOtQzqVUsOR0qw4wfbtTXTeAueAcketQikU/vZ+YA46GljmZSCT8vqanks0deg44zUJhZJCMZGM0i9CQuX5/GnorM49BTFAx1zzyKkUkDGPmzSZFhwBX5s9TjFI6AcAkgjk0BwRtx0NOAwpGc96kWyFjP7vgn0qRRkY4zUQ5IB4AqYYGOPaqiSxpj+bOMCgIEGVJBJHSnnBbI6DtQIwzEZ28ZFaaMljtu4HAz2qCfjhR+PepwCijrnoRUTDIOOAOtOxNhiOpAwfbBpyIXcgcc/pSxKXcgqAOxqzH8ny4zVol6EbR/KMcEd6jZSoJxmpmjLMcgZ9qXy25AHtWxBQ2MwyQMDkADrUU1uxBBGcjmtF7R0ORjHXJpBA2RuIIPpRZjuYj2Zhxjr79KhlsUulZXUEjpjiuhltRIuCBWZcWZhd+CU9D1FCiHMcPquiXETiS0QMBkEZqi+nPfxvGwCgcnd6129yqpGFQHHUk1hXai3BZQMk/MT1pcttUbqTaOSm0mSFHDLvI5DA5z7Vz9yklq7QMgTPzYFegxIjK4kGQxrn/ABDpyxv5wBZG/iPb2q7ha+jOA8T6BJqln5sKltp2y7Tggdj/AD/OvKFebT7xkABdGIKsuAf85/WvoTTJEV3wBEzfKSe57f1rjfFvgmx1eMD5oJQ+6KYHADeh/Spk21dGMlbQ8S1eyvY9SttasImdI2CzQp0Ix0+lYuuPMLS4vL2HyrZiWd4v+WfNdgJbi0Se2zhEkMZG3ALA4yPyrnvGOnTLZW0rSn7HM/lTR9Qcjv8ArRB6o4pwte55BqlzJpy3dtqH+kmc+Za3Q6FTj5fwyPzrA1CyMZ8yMYYDLL+A5r07xHpdkYDZPEoIQGFsYCEgYx6dP0rzjxL4Q1DSIPtCRPJAcCSffuBPpXqU2tjhqRstDmJE8sM7gyZ52jqazJIIi5kSBolJB46/54q3PdSxsYgiu5OOeDVWedoDIjhpcjgHgDn/APVXoR2PNluIs0byS4QYA4UetSpE723mbDtVsYxnB9KeGguVWYKgMePnBx26VLbyIGYsTAM4VsZB/wA5/Wncye5Te6cyorFj7YxirFzO+l4eNZASM59KkuLZLwAMxEkZ3b14LDsKsBp10c291aqsWP3crcsf/wBWf1ptaXNIodY6ut0AFiSfgF0Y4BrRvdXmkx5DLbFVx5cbdBjpWIkC2lsGhVd7HB2rgmo3uIZJZW2FJE43jvUWvsO7Kc6yzuzs4RWOSWOTT1vIorsJIWdSuFYjkmmF49h3OAmdxXGSaRVg3CQoAekav0HvV9CTRQuAV8sBBnBYY/z2p3lGSYOkhBAGVBwDUFvctuETvv7AL0NX47Z4iFDiLPIb39P1rFpoaNLR545x5RlRXX5ivU966K1uxIpdYhLAMEpIMK3+z+tcT9llsnEqAjefmdOp961LrUphHYyQXLBF4kA4U49f1rlknzXRs48y1PRdAu7K8YCSOREi5MJbAX6ewzU7XCXepOrJkJ9wg5BAzgmuf0i4kt7V7wW8bxOg+bOAetdHHIkdinlxm3nfnymXAPA5/WvRw9Z21Plcwwtp3Q6N5fLMYIhUEsSOh6Uy1nQTO/lqXYg/OOCf8mqySzI7R5CeZgBiuQo9P1/SmyOkModC2wZAYrjmvQU7ngunZlq5kaYukpO52HLDJHtSpCnmHYNrIQN+MVBGPO2KRvkDCQn6VJPK0c7J5RPmYJ29q6YvoePXp8r5i0sksO95X3ZOA3oKZJb7nG9swScg5x/+vrSLLHcosBlKf74460+TcjosERndRwccDp0/WtIPocGIhePMUpITDcBoGwVxj+HP+cU+yCpG8d0gEOd5YnJ+lF1Gs0gCMY5OpVR0Pem290YXHmQtIMgMzLkVq9jhpN82hDdwkIblkCbyBGuOo55pIUS2kEmTGn8Q9TVj95eT75csCSUQDCgf5xTLu3kupUG+JlTOBH3/AM4p83Qpwk7yZbjulHyAnLDjBxn3qrNf3AJiCAgHDSDJ4qPT4Fmlkk811uIRlY2XIYd8e/T86fNbyMyoAu4j523ZAHv+f8qlKw5y50iR7e1VCxlYKQCMDk1KkUX7p4nEqY+USdjmo/LaMBVKsCMBgOAPaq8USpK5c7HUgBSO1CdyJ0/Zli7jN4TCrIxBBLL90H0/Q1J9jt3leGMEThcqT90iq0U4WN9qlUyVLHpVq3tN8CEjZc53BgOCv+f6UPQUG29CGzBCEyoS6nJOMrVm23FS1sBDIeTHKuDUHmfZ5yuNzuck+tIlyb2ISmQR3aybAc4wo9B+dTK50UeW/vbhfxb7tZZZC2BjYB8oODio90cd5b+cWliUAncOS2asT21w1ysRZrmInOAuBTvsCKzqpcnOcf0qVLQ3lh3KXMi9d3rCG4klDhth2BFyR6fzqjZ3H/EvtxlnYklllGB1/wD11Hb+ZBLKqp5fmgKUk6Y9f1q2bdYNJ5nigv4WGFL5Ei+g/wA96a0MKj5726CokrK7JhAx5UDn/PNREtDLFHEJDKzZdl4AHqf8+tLNEpjLIRHIVw/OSTjoPzqWy8qKPcHZ0C5I71behjTjzSsQ3UUtwyxwFQ27ln5BHrmnrdS2kiySOsrFhGqKOGHt+f8AKlhv5HuQYwGQnASTgVHNa3aaxazgRyyqrHY5wiDH/wBf9KiPvaHXOHI+ZFy1s5GhufJERGclVHzU3UrzztO88p5ZhcAKv3j0zWQsq32piSSErK5HzRcEEDqB+Fbl5Ja3yRi6idJ1AUMh27xnqR61rJJbkL3otoz4pBPEqRhhEzc56ip4tPeSfzCoMYOBtHIxmrUdoRCirIsZzjJXGR71JHMQ7hEUFTggdzWDd9jWEFBe9uUNUsyttlWdRvAAHUn3q4LS0UxeRFIku3LMw70CPNo/mqTIZBkHGOppT91oxKXJOAVHT2raJyrqMv3mgG44YZySAaggi8ycXAyMD8TwasblJXILhgY2BHam6XbmO2mkeUCKNvkHdj6fpXSnZHJKDnVsiDc6yRMCyALgkd+f/rVZe3UwEzeZgnCYHU01kDSQow8id23RsnTGOn+fWlgt2uoX+0XKq6nKmUgBsHpSdmroceaE+WQs7CydLZwwlC5JjHy5NTi+e2sMSl2DZXC8ce5/EUyVUigTLoW7sDyPb9Kfbxxys0pieTYu5EUcBv8AIqbpLU7Y6DIwkrFCAiwhVEQO1cc9vf8AoKmgt/sF18yB4pAShK4KEdf5imadaC6juJbiIEOMMT2PPFTqrXVwGwVMabBxwBXPLV2KVreYsTsiFDJ5nO7apwR9aa4uJMLOyu/RWC4IWmRWohhFxJIwMrGNQFzj/ORTYrU6cVWSXzWZiRIVwMen6/zpuKSIfP8AIsRpJaQT3EYCxKm0uf8ACo7OyAt0ijuA6BQ0ZHGB64/GkSQJPP5UeCxG5eNpFWdPk+YhIyhxk7Y8DbV9DRD5I3jmADyM+3O4dD7VLAzRwC4hgV44jtJnGWLf5z+dNRPsk7IjOgdQVyc+v+NM8qSDBI3QE87eM+/+fWjcpaDo7uORn8uIJITlxGuAPX+VNjtkupzGhAAG4VJG6W0RRtqFjy4FNhUIZXUeaJgIvMx06/40th76ECsl3I0ahXdQwKjgkd+e3al+wwpZTxxSmIwr+7jYZOc9zVnULcxBGhLCdl28cAn0zUMdo9sYogixPg7kHOW+tXdHJFXk1LcdFcz+WPJOwsOWHU9KmW2u0UCA72Y8vKcY/wA5qxb2oWIBgTyCWHetO3haV/lB8sDnPQn/ADms3JXOyFJxV2zCsFOoXEtjNIC0BDuYzwfb9KnNotrdEQ827AEbe3t/n1rUhsFSWI2cEFqJpNrMBwTz1/z3pLi0KQSxl0cRktkDg8npTv0D2Tk+aXQp+QjMjrvQHuB1qw1i0iq8UEiOePMHSkhtovsdsZzI9wGKgLwFX0P+e1T2kwk32sZuJLhyWMrNtRVGMKo/PP0FFralumpKzI4bJjIC58sYwsoGCT/k0j2Zj2IG8sFsliOc/wCcVYnkAG1SXJGdp7GmXEM9xJbDBLrywH8K1N2ZTjCLsysthbSiMbGZEOWkX1pplMPmPGpc5wA3Q1rLHbxEWqEA7dxIGd5z1P5VRnR5W3FfKDnIHp70XY3GN1YYy72e6D3HCgGFThe/P61fmiu5UiEkUbQSBSJicnHpSIfKh2IVIIwzEc4/yan8lxLEmSEiGBk4yB/+usm7Mc1oVpJIWuDsXMZxlcZ5qvMv7w7Z9g9NlWWVJHDKmyIMTkLgk8f4VDcwwOynj7o+91q1C5y2vufpSv8AnNJjBpQeaUnPPavwVo/pwRMA/wA6dw3fFMH1pccUgHE8Yxz60nShsdqQd+9Akri546U5Rz6U0HB4p1NdwYnc8cetLyBn+VJtBPWnjGe1NK4hhA/E07jPc0Hr0zQwwatKwDSMepHrTsE44o9umKRjj3otYXUQj0FGB3NHX1FKF60rXGAGCOwoxg8E0Udeo5z3p8ugAee1Ifenbsc45pMFhmna4EYGM8kU9MADHFI3zEDOMUoH3SOMfrWaVmPoKBz7UYwfWlBpM9s47VYgPIyMfSgdaUrgYz0phP5VEtAEY5PtTiB3oz7cU0HBqQF2gdOBTlGMc01QS2R6cinH73T2xTQCn16UvWmgZ7fgKMZOCCKQmBHIA+tOHJPNNGe3TNP21cSQAz9Kd09qM8UZzWoridPrSMc+9Ljn2pvqcVL0RSAnFHUUjAkcUgJx7ZrGTKFxzgHOPWj8qGwSOMdqQj3qPQdgwTn0pCPWlpCPSmttR2AHB680oFM5ycDPFOHSkncGKflHGPrTSODTqaT859D2oJEJxgdaCM9aCuB6Cj2zxQA0nA6daXGFFBXHbimnip2AME+woxtBPajgfSjHUdR6UWuNDcZ5Ix6UkhYrwfr609hnvx2pDGO5AocSrkZOQBjjpinEcdMe1KQVIAGcmlZST6CnYe40Eg9KcDwfSo24PIpQcg+malabhYcSGGTSL0PHHamk4IwOvpS46cEUbsVrDieBigd6Rck/TigHBbH0pjsKSAfamtx3zTiMDkE5owAB61LuwbsNAzQEHfoaVxijIPB9P1pPQYYA6d+Kb8uNoGPWlH0yfSmMCcnAGT3qHJtEoCuPc0hx0zk9zS9jmmfh+NPSxQ5QGJBOaOnT6Gk6ChG5A96qI3sBPtj3PekIz1P4UH2ORUBOD61m7NkbkgwcgHA71n6mxERRSA7cdcmrkp2xknIFZMsJ87zeSCeB6VnN6WLS6kNhYlJMNggc571j6zZedqLugAJPXvmuihXZlsHPXHc1j6dIL2/lYhsjLYPHH+RWUoRajDuNN3uaFkWuhEpBDDANdN4smntdH8mE5ldPmLf3e5/nWVp0SrcIgUDcc5rz741eP21O4/4RLS0M91NtE8kcm0quclPxxz7E1+h5R+6pO54ldc87I8u/ab+JFxJ4JttK0kB7KBkF1OrYBJ4K8dR/PJFfEn7Q/wAcdS8UT2Gh27/Z9K0xFCQk4LnH32XpngfkK+kvj/8AEDQfCvgPV/CupR3A1yaNZUitl3EPwVBPp6npyfSvgLxFrcviLWZL67ijhcjaViGAAOP6V7cIOVRykZyfLGyOeZWDtJId7scsTyetTrIFhLllXdkbG70OjbsIzAglgCOCKybicvMdoBIbGOua9GMeZHNclErGQbTjnOPSrwQzSh8E5546Gore2EaSsRl24CkYqfNyIiDE5ixgFelWZ2uPmlEEwWI8Ecn0pn2d3yI8MVyxIOOKbCqwnmPBI5Bq0bl7a32QBS8zZkYjJC+n6/pQLlM8SJjAbeQeRgjFTYZVLF85HTHH0qYDauGRSQMgY5H+c0Q2byFiXygGf8/nQESylv5ccS4Cuw3BUHr61pWrLb2scOCHySc1lQKSwLKQO2O/0rXs4nkuk8wYTbgHuDUSehtFXLKTLGryESEoMg9gasQRSMu9CTJnIU96i2mWVokAEeMEN0zW3otvHdPbQKmwRnLnuR/nNcc58p1wp8xpeHNCSCGK+uiBMHDFWHArbZI7u7LRruLNlpB0/Coj9lkhmjkfyhuyjY4AGf8A61UZLm4uJAlsqoowCq9T05rzZycndnoxpqNkd1o0sWnzOixhy/3W7j/Oa245N0eXLMMcE/yrLudOFi8BGXLRg7VHHStBWFxYvM5KFFI2nqcdv8+leNVavc9eELIzL557i+FlAWERXMkUQ5INep+GtLhsNHskniaJ1jEYjX7uOxrivhh4ckurm+1hpVAwYI1xz1GSfzFej3NrLbxgSjKHhGUdPauWpNLQ6IQ6liC2ha4BIMaA8bema6PQ9Mm1JygyEB5djjBrN0nRftcsYJYBF3sfXHauvsEktIwkYVFxgevf/GslJs3StsbGh2UenvJGSCHABAHp3/Wuq0qJwDJC4CE4CjqKw9A0hNReWSYOgC4UZ5J5rsLLT4rW3SOD5RkEnuxrqp3MpmpDbCONSSAMZPucVtaNYrdI8owQpAznGKy/KREDNycdKvaETAJW3NtJ+50B9674OzRwyi2rm5sVQFyCe59vSpI2QgqRhvWqbXEcqA5IbqRUIvDuOE3cY4NdDmc6ia6vjajsMZ6ip0OW4OQB1rKtrjzAcqVNW7ed42BAyp4INUpEOJdaVVA2HkdRjGRVtVKqGJGcZwKz25c7RhfWlRVALjJGO1a81iHEv+coYZPJ7AZpNpVjgnHWqxc9htPr1p0Mshba2SPUjrSu2K1i2sO4Bs45zj1p5zg44Heqsk7KwCDnuSOKja5kaNkIwD1IBFO4lFsdKDuHOR0Apy/KhXkn1FNitncZbKjGRnvUsKrkggk44xRa+pYwK4Xd+neoZQGPUg4zU5k2uQox6iqu7zJSOc4zz6Vky0MdTsIP1BqmGlTcETLVefJKgcj1qOQYcbTgD071gWhkas0YMh2E8ECpAnTnFKVBHfrnNOG3g+ncU7lbj9oUA9wKOq5JxSb147j1pHkwuMYrOQ0AZGXI47EHrmmDKnkde9GGBJHGeppFZSM7wcVD1NEDHdwR+NIRnkcn0pQc5wcmkDKo9PU0noMcflAHA7gConOSfpQ8gJPPfgimNyBntzU3GhFQZHGM80ZMeecdqApPJOB2o25BZiD6Cla6GPChV3dC3IFKCB3yCKZvBA9qBg5569qQEhIyPWnAlsnPPTFQOhVdynB9O9JFII8F88+lArXLo4XI60oPOaYjZAx0pxG3/wDVWiIZMH3L0qMoDwMYPpQGznjBpQMY9PSrvcj0CNcEYHAp8knB2jv1oXgZxz7U3K7SFIznkGtIsh6jogd2T1qUtkjimIVGOu49u1O/iNaoyYMN3WnIobgnApOw5zRVk6kTDDkAnI7ikli3x8jOanCY57mnFQRtPU9xVKImzBurRVydhK+hrMudOhnjOR9MetdNcxbPmBJHdTWZPCpOY0wCMkU7WNIyscbLam1uGHlkqemfWm31lHPb+XIuS3YDoa3ryyErnna2O/SqNxaGADBzxwR0NZpJbm/NfU891jQp9PuHXrE3zxlTway5L5LzT7i3KgyEbUyOnPWvR9Tto7mFFkwAp4HY+1cBeeGUtdRe4tywSTOY+34fnWMmo/CUrSWp574j8NtcoNkSeaZA2W4H1zXC3mljVrWexnlHmod0SxtkBh0P8/zr2i7iEgeKQDk4B7/jXm/jDQLqwuTc2S/cIY4OC1ZxlZ3M+S7aPCNV065icPKhUu3lFW6DBP8An8azbucXmmzwyO0aKGAB+6f8/wBa9F8W27a9bEQDfOgyY+mG715peW92qTQGIpJGpBRhgf55rvpzvqctShbZHmE0fnGVF2xyA4WUrgn3rFntrlFPmSCTnnPY+tela9Bba+bZvIMMsUSxkpgA4J/xrj9Y0hrKYGIMYHO3eecV61OpdHg1aTjdnNujFN4jIjXkxg4DH1qxBqLM+0REwhchDwAaW6ja1hCscovIYd6hVNwRzxHJkfL3xj/GupWepy8vUvfJLGZI3DMB8wB6VYttQeSxENzF8oPyvuz+FZcUi6fIJUQkE/cboavyyR3EImZDvJGQvSh2sXHUEuzFcZ8nCAcGkuILbVoiYJEilz+9iIwD70jxmRRkMgJ4JGc8VWkjEdxFPGgKKcMCO9ZlKIv9myfZwkYDsjE7h1PtVYxP5gVwBtPQnBFW3v3VwAFAzwE4xSzq8saPGikhtzs56j0qloQ9zOuNu8KXKSAZUgYOauadqzyRuJfmCjkk859f8+lR30AY71QLIV3KwOQPUfzrNeQMoAJAzy3qal+8Tex2VjeOLVQrlQ4P7onII9P1qaNJlWRHSIxyKAY1OAvWubtLx28vJBVTgHvkVtWepyvc7vLAIP3m4Fc84dTeLNuwDI8MCvIEAHOcgV1kers/lKSxCfJk9DXErPLBPHJ5TEswYkAgMOe9bcUkUwTypktv4mB5IPpn8KyjLldzOvRVWJ19xZTPiNQS2Ady4496ijm81DHOm6ROCxHXrTdLlmvEK2s8ZAwC0j7c9fX6VJLatp10dzqzgZO0g817FOalFHxOIpOjNldp5YsgDahORj1FPj33DxXKzlNzbeOnHr+lIsk98DCE3BiSTjgD1qexvmj/ANHjjEsMR/eSY4AP/wCqvQg7q583iG+axNdWEc8MqK6vcjDBgcZAq3FOn2UrG7Z74XGOP/11WuLiG3Ait4ghH8Q7r6frUcsjPagIclyAPYelaxVzhqy5FdFGFStwJJC7lTnZ/ePpWpGiCaJ2donCYZR/EeeT/ntVGCLZdY37Ch4yOtWp42EaS7xlhg7h1rSSOSi2r3IWuJblEhWZVTBO0Dmq0cbREvCzBhnKgY/z1NXooFBiWAxwLuDOzjJI9P1NNuFVJHNquFLZZh0HtTvrYzack5XIlRXa3WAnzkUbmb1yaXY8Mc7sA4Y7SR6023MJO+RG8ojBK9zUSyMJB5YYop5z0xVWMU+o6a4kaJAoMUQAVmUZz7frUyLC6gpIxJGVd1wM9x/KpIZ2tZH2hfLlHVelKweOxHksu9TgBhxz3/SocraHTCj7RXuQwRPD5puEI80YCkfMafCSloYEYxzKSQFOGxUjeUilZjIU253SdSfQf571TleSxaJ/LLy7MgHrjNNO5E4cklFE8hXYZMlpNuMsuCab9klu4XlEiRktwVXNXVea4ijcwrC7qciTqRjtVOO3khjdUYFW5wDjmnH3tAmvZNSBAVMdrcSsHzuLRtkmpp5pIYdkQ805y7kchaeFMdzADErtgfMVwB+P4U+2t7u11IpLG/2S+kEDzAcY5/8ArVEl3OqnOTWm5Vju2edMna2Rtbr9KuTx2duF3ohd2yzAZJpF0yO31CSARGULlFYnIB9T9KBG+d5COIjjLfdJ9atWexxu6buLbQJdyiWPAgzsRR8vNLqD/ZbWd5AUKHoBgk59fyqUSS3SoXCoAQ3ydBiq2qIL6cuSCueSKN5HZDl5Pd+IqqEBE0gEj7cqvcE+tKJZGhR95fDZK9yf8/zpYdNjDNtbAI544oaxFiYZVmDB+gA710RSRwVedbsmTURbxRzxR7WY7WDdev8A9etSMpHKgkRGyQTntmsKdt+I5c4xzjqDVuzto55Y2lBcYXaC20jGaHBF0p82hqrHEbloTGAA2VA7mm4861uI4gVkzgbexpoitZd6yShmB+9HyQfr/npTyzJIJCGkHTcTgkf5Nc3Kj0KltLkM8C6dcWryyvcW7LkuezY/+vTbeUSPujBMRGAV6k0txG8k/mjLxNjCZyBUUUBS6dkDIhIJAGVH+eaqVrHDCHLU8jWlha1tbRbWMO7yfMJBz9B+f6CqcVmEuQWCh2JUjuvtVlXMFxFJvdyPugD5QallWS03XDlAGOeFy2anmex63sIaVEZ90gQI3mFNg2g496Y9jMrIfLWdAQQWz0/zilv0muYgVDNg5KlcEjNP8t7SUMC077FyoHKj+7+FaQ8jw6yXtrvYdJpqRkNEMnO4RY6N/kVLZSTNvUpHbbWBLKcHOacAZ8ARtHu6DHzGo5LOQt5UZKsT8xYc1m9dzb3rpx2Lt3Attc3MiB5baIgu2/Ck9z+v602TUzM/mR25gtlUKipyx65J/T9aoJZyMsUIci0EgL7TgEg9/wA66KW4aQhVTKAYCkYB9x/nvWexsigL4xwIDGTuOVSTp/nmhAs1qk85FsiudqsMsePu052eSNop8dfvKOQPT+VIqLbphds8UhDKr9c1basXfuKLQm1RlQhlJB3DBx/nNWLea4tJtyxq4ZcMrd/8/wCFNcyRRcJlycY7H2qWGN5pI5w4UgbXjPUdKe250Nxe25BbmJWknlbCDO1R1Lf5/nUlvaSm2Nz5qjzCQYBww/H8ad5CRXsscUXGA5J7USq/7iMxhRIwwV7igStbXccsIFqNoMrqfmGOMemas2lpJHLC6Kixk5wOg4pjskUkrghFY4GTjPX/AAFI0EsMQuI5RJHxiMS9adybpDUAadwSCdxxtHFElvBHKJWEhdxjHY09I5ZFDSQ+VIegNSJ5vlNDOQko53D0pXW5EJKQ+2dkQ/KEiU8MR19q0APMjeXzmwi8QKOCapRGRrqP7NBHIIwCXkOAfarE1uyTNcbXtHY7gh5U/wCc/rUrXU2TuJDceVbxRjnb1B7Hn/GoRK7PAW4BOcHpnP8A9apLiOWS0iZSiybipZVxkVFNsggiEkgcKMEdwKfoV01LYIF6VAwFIYnHHvUcyTSGWZZArKCqtEcMBVd7sfaQoDGMgESgdvT9aZGm+OR4HeJsnkjgntn9aqK6nNOfRF5o7WK0igtgqXBGWlmXBLcdaa7PaXf72N7uALj/AEWTuf8AIpcRMsbzRkzlf3m3off9arm3DGWRpAicBGHGfwp+plrfQnnMdgDK6AbBgBeo9B+tQGP7ewkuJpoExkFVyTTjp5FyZvPM7gjK5zzipbaJJJZbiQDd9wKe1JtGtOM09Sa2mjjxFChliUZaSVefb+tWGiUW8sk7CFHbKqWxn3xUdukaTYmV40C43L0PpUM8sau5eNiQBxIMgDP+fyrB7mk3Fbl9ELWYiTIZgdrbcfSqU8JHlgLG2EAJYc5p6ebLGjxTkH+HnIA9qme1gVsOJJH/AIm9TSWhg1Kfwn6Mt0oBzR1HpQq+nSvwmzP6YAc/hTsnjHc801uOKAMZzQU1cdgk4FAG3NHBGMkZ6kUYCgAcigjUUfzpSOKQflRguvB5zVrYewvpTs5pu7HGM+poU88jIoiiRSc4xwaT1HWg9OOtJjA6nJ6iqBagRmlpAD6UvOOKaVwAY6nt0FKDjoKaRgjHPeloSAKOpHFH4/hRtxznFFrAL7Dimgc8npSsccikC9ah3KGk5NL19qAMNgd+1G0g+nrSVwFGcY7e9AGKCfQ5xSDgEmn1JQ7Ix0yelNwemKM5GOKPu1MgA8Cmk4A45pdvelAAFRuGwqjb7UuOM03nHtTh0yKtasAHBpQ2Tjk/0oX6YoOemeetXYTADDdOKcOtN6jrilHPb8aaVhWH0Y9+c00HinHgj3q1oTawjA80zkZHSn4460wjNZyVi0NYkpgcHpUUKlM5LHn+KpqAvbjIrCWpSDG7B7d6OtA5J9qVMEE9scUvQY3qB65zSsNtIR296XAHSkAmc9KTH4D1o655o6getVFiYuOnOaTAyckijaB3pMdTjmquIOPf1oIA7e9LwKbu9sUraABbnPamkZJINBGRjPIppPTg1m2Ao75oHyjggijsfpTRwKWxS1Y8cnnpSYweO1NJ4A7ZpN3vg0cwco92IA9aaCeMnAoboOOfWm4bnJwOwq9yrCgcHim4z1pAStOBB780mupVhQB3OKd365A5poOcAjjtS5wDigQuefShcAnnGaYeRnuKOmPSpuBI3BHOcmkOWPBAApm456/LTguO2DQ3cm1gPBz1HrTc89KNpPH50Hp0rPdjQd8dKV2BAwM+tNIzg9KXoOnNJD9Bo9hTex+uKVjwcHmkIyB+eK0WoABnNL7Ui8tjAHfml4/KgbEwvU5J6YFMaMD5uo7inPwuevNV7iQnYASB0wKiTS3JtYglcyuVPQelVrncipjkscYNXVi2D61Xuzgxc9WxWUtrspXC6h3WxAJDgAgj19KyLCJlvZCwCn+I55+lbN0MjOeSce1ZcoC6jIcYU4AOeO1HJeSYk9DQlu4dMhkupZUhiiUsXcjAGK+TPg/BJ4s+JHiPxdqF7KbKynuBG5x+9Jc+WOeOF/XHrk+hftR+NToHh2z0m0u44rvVLhbUxMRl1cH8f/1fgeE8Ra1pXwa8AtYreRGewiN1O1w4U3MzbiMqpyMnAHXAA5719nl93JLovzPPqLT1PiT9p34garrvxP1OC4je3lQ7Wk3EuQf4e3ABAAwMfjXjKsWc7iQAew7V2Hxa1G117xKmri+a/wBUv9099MT0cn7vQD/PtXJRh0DbSMEYIHJr7KmrRTPMqXuRTXJDybSxTbk8e9UYrZVnEpXIByFHep52fmNwF4wNvQ0q4SIKCMgfjWyutjnJ7h+UZDuMnp2NNj1KZbQ2zbfLVskjOarrM6RYUgBiRjvURYhigAAU5x71SQF+1jgmDuASvqxxSGTH3SQRzkDH4VSR9jEHkD+EVMsgMQU5BBJI9aErATqQ235iQTg57VfhRUwiuGzwW7YrOtYRcSISSsWeSOtORmyUjBABILdzQ9ity3GzJN8pJVDng4FbLqYkGBjdjBU5rBZihEeCo77a6F7QCOLYS+2PJI6Gueb5TqpRuSwXCxwByRJKx5A64ruvBtkUgurm4TYBFhARzzn/AArmvDvhpL+9ie8R4bRRkOB1b0+ldzPPJY2st4hQRRJg7Vzx0/rXkYipZ8qPUpUnuzC1O7eVCVTD4xkDJxWz4Xs5IrWK/Z/KMR/dkrjLelVoPDM7sElAbzSrLIDnAPP9a7HRPDcN/qEFnmR4LYbpSOhUdvxrz61VWsjupUJOV2X9GnGralZrLFIIrl9kcm3Kgj/9ddR4u02DTtOFrAFFyxG6RRjK9x/KtjSLOPT4iVjCRoMpEOij1/Wnz2UF68EhyztIC2BnI9K8KrUuz1o07LUz/C3g68ga0iI8pJWDO2cbPevTpbWB2ESqD5fQFePrUFvZJbKqwlnIGGdjnJ/yf0rS0bTnnvWLyKgAySw5NY2cnY6IwubHha2MyiVkJBkIYkYBA/8A111M1lEGVkgVWB4Yen+TVbSLCWZQgbykAznHWtZolCouRhTtU4689K9CEOWOomrMt2Vg4nj4ZMdcd/aunsrKMOULYfqCO9ZdveKrBGBzkZPYmtmEeZtZ8KFOQR1z6VvCyOOo2XhZxPMm7IHoKtmAxkiMEgDt1xVS2KTjjIIOBmrqTeSPX1PStk7HM7j7cgN8ygH0brRPHGhDDAUnDEcVUlYTzfOSD2IHSrMcQICnkevc1cXchxtqTYWJsKSQfWrCuw4AGKqndyAnbANSWxaOPDHkk81snczZaZ2KYB2Duexp8COG+ZyF7KOlRGRJIypIB7k9agPBGCeDgVfmTymwhX1OKkHUcc5qlasXzuOB6DrUrFhyoJHoBzWibRDRbXOSMdKcVyvJGfSo7ZJCuWG0HnB61IAoJJGTWm5Owkb7D6g9j0pZLnAOBg4zQe5wMAVSJ81j1HPShlJXJCzSEkHDdeKhLnd8xxxgmpgmx84wCMYNNkKrgkZOeCe9YPzNUkRkjH9aY3zZGafIBIp7DHNV5AI1yDntWT0KSHxE7uuT3HtU23cDjiqG87SwJBHccYqe0kbOGJIYcZHIqC7dSdIwO+T3prAMTk8eg9acWQE849TTGxuAzkdaTBIbsABBJ565poVR/Dx608jGSADgZxQGAyWwuecnpU2NLBnjgGmMA45P4UKfMYgZwOlKB82CQB61L1CwbFOMjAHQD0pgAAIA49KeVJcbeR3pWAAIOB7etTaw9iu7YYDr2xSsD0HI9qV02NuAI55HqKY4MbHBOOoGKge4qKcnIpQxj5zkdaasocAgYOccd6erAoRgDBzTSHZokZg6gkgH0prruI7mk2/IDnIJzgVIrHjAxTW5LHrngYxUqSMXKlcrjIamKu4ZyQe9KNyk4Yev1q9iGPWQk5xge9KZOD3NNU9WPXsKQBie2D6U4kMmWUHt2qGXCy5wQTinMoTGOh5p4BJBPXjnHatFroQyRHAUDbg4608OR2yR1+lR7SM9xTwPmXHTHIroiYslVWZN3GewprA+gz3NNQseMnHY1JkAjIPpWsdTLqIOQcU9ASg7EUDaAcc0+P5c8ZNaJaktldt0mQRjGelVmiUdhnPSrzL85OOtNaNSuQMGqtcDBnsS0p5APasu8SWAqJ0JT+Eiunlti7Egnd2HaoJtNM8bLIeWHQ9qzcLs0UrbnG3tr58SgDkHcSaxLq0aPJUAHtnpXaXmli1YqGZj1OOlY9/p6SqRvKuMEAVyTgbxlc821TSPtBZ4sGUNyR0J9K4nxBE6iaOZShUdK9X1fSJLIGWEKUJAIB6D/JrntUsINaspLWRE3uMCXGCnSuFpp2OlO58/a9pcSXZKRAM6jLR985/wrgvEWk3NtMXjijeEkA7jgj/Oa9f1fTZ9K1Wa2vsAKdsRHORXOazoymBjJBvDnhvQ/wCcVVOo4bmsqd0eGeINNFsyTwqrQO3zIq9DxWRqekzXsUsduE4G4Rv3IzXQeIYJbHVLmFm+SMgBf5fzrCa5kllPJcYIZYhkgf5zXrUajklY8apRjfU4i4tWkDyRRgyDgpI20A96wHZ4HKyKEGR8o4Fei6ultqEpkERhlVQBGowD71ymvaK8xjuARF5a4we9exTn3PGqUrbGEJizbJJdkZJCgDvSQ3H2e7jSVgRjaoPK1HPAzxLuTeV4+U4AGetRTBriJY5NodThSBzXRa5z2sdPbSiVFKDajdQe55qt5QkV0IKEMTkdayrKZ4HMZZmQcEdwatEXSSuhcNwDG46Y5osirkEto9vIBLwGP3j1NWLAyIzxqd7A5Kt3A/yaS5nlnZI5SJHUDBHapZVUESqTswFwOooFy3Hzqssm9EK5HIPIBqnqA82BRtAKncdo4NaMlv5MxWVwA4yrA8H/ADmqUiNbRtuJZ3JCgrgD3rHqVyXK9vxC6KA2Odx7e1XNMk2zlJJQF6kHufaq7WTKW8oK5Cg4JwCapxF55ZElRYip5C9MU9ybcp6JY30lzpwtlux9mUnCS9B/nFUHvmtJGAAnIIG7seap6CPJt5IS6t82VBGTVy5tXMHmAojscBAcsDXK4rmsdMXdG9bBDfR+VEWVmUgH71dhIi21sUMSecWzvi6AVxVi5t7GNw5aWIEkkZy1dnYXcV5pELBMTSD94mc8114eVnY+TzWjf30IZnitXHmYycsQOD7fzp9gstjE8TiMWs5BDqcHvx+tLBbKUk4JLKW2gdhUccME1nGuGI649Dn/AOt+le5C1j4CfO5NhPAEu2SOIc4O4Hr/AJzUqwY8l8soVgcL1J9KhEbQnzNzBMBFB7/54q1ArvbFnnKDoFUc5zWt7GHKpOzCcwxySsUKliSCByT/AJ/rTZVGoOgkLqQuBGAMgU64jPkq0khAHUsOaJCksIaIgZBDSeg9P1oQpWinF7FaRIjGmYnSVF2hh90+n9ahlHkiNRubzCRIqH6VLfyt5YiQEOAOB3FUpp5CqIgABAFbLY82XK3oaHmSSodgWMNwPLGAF/yKDutbYWvlmdJvnPl9ccf/AF6hgt5I7grCyuyqJOvB/wD1Z/nUtpHNKjvG5iaLjf1Bz2H5frQ7Cgm5abk0e24kMiRNHEwxg9RimrJ5LFWAMWcEEc1Oj7VQLLyxGRnH4/qarSeYvmJKjSQMeoOcH/JrO/MdnLKhqiK4hkiZPLDyRZyD/n6VNaSx+eWXzDKIjgv2NR4lszE6zMEY4CHuP8mrFo8kd3Nkl+MrxyRV9DkUlz3kJesUjg2DKyAbvYj/APXUbCULsSMlCex4FTtaSfZQ6xgR7sn1FLbFJywuUlKKA2IzgnHr/n1q07IVaHNNNbCjNuxCsDHgcE5J4rQE8tyiFZAttnaFA71Ri1GGeOdbK0GeN7OcsF/z/Km7Xe92WyyJbmPJU9A9TNXOlS9nZIkLot2REckHB7cj/wDXUcFv52+UOwVWJIUdSKbET5qYjAIb5sDvUk0UlrcEx4EZbcR60lpoc87zfOxsc5ubeVog0MiNySPvj0/z60ghVigZWBbLbFHH1p0135wL25EbEgfM2AKeyTrgK4YkDlU5P0/KmgT7EbxG2hyGGXO3aOwpJ7ee2WHzBlYjvCtyB+H4VJPADhGJAQhmbOcfX9f1qG4AWXzJLoorHhMcVrG+7M5w5ne48PFcS+fOCFZdv7sfcP8AnFFjapOHAjYdQHcYBGR0pJZ496LCigKQd7DI/wA//Xq/KI76zDwSTRMmSSY8BiMdKtyZpCnGKv1C1C29nIhiG1HwSO44/wA/jT1kzPDbxxFJ8qwMnQqf/wBVLcS2zWZ8sSSRug8xAuCxpqtLcuqzE+WhABA5Vf7p/wA+tYM7KnwxsW5LWK2LukiphfmUDgnt/WqVvFIVQyDz2JBMS8cDPNS25V5JJAiKpOEA+93/AMarmwRXkRVmDyDLBDgknt/n1puN0jNXTTRbiVjbSRpC0aM2RubkVWF/d2UyxRoh9GkOTV21CApEsPkRKArKW5/GmtYCyHmsQ4eQACM5O33/ADo5EObqSjZMGvvLWRdi7nPzMDgA9/51aiLxuASI02gsSnUVK3lzSOjwqE2gLtHAFN8qS5uVihYMANoBHIH+cVbslojnhTfN78rlaTG6VxNLKVH7oIuFHuf8+tSWCCe4Es3LGMEgj5Scdalu9OhhBiR3EnVmUcH2/nT4hJFbIPkJB5I6moeqOlK2gRGG0mQW0TQLI5EqqDtJ9f8APrUM0X26aS4CywNC+0Bh8rjsf0/Wnxq8CymM7hI3IPb6fnVmCFlkdIdxLAEccDrRyW1Mk5c3K0At1uRvlAVGAyRyKlRXmvFkkRkKJtUjsPpT3jDwAyfKkR3Hb+FTtDC4DRsWQgDDfj/jWXKdSpq1ynC7BRNuL/Nkkjv/AJNWHsYnKhyy7/mwvSkjkVBLb+XsRWDE9sVKzBQMSghhlRV7AuUgW1eBHib5xnIf1/z/AFqO5lDROockxMW3KuSeB/hT5LjyyBIcKenuaIXktUcBYlPDDPQ/5xRuTK9vdGyebbadHeXNpHLGxx5TNuY89cVauBOYo5vIEURA2hTjZx/n/IqOCeW7O55I4H6Ek4QelSvAFkj3yC73nbmM5Slu7M4lzNu4gtcyJNA5mhBzuDbgx7j+VNur1maO2W3CBZAzTAcn/Yp0UKRTMLYGGAknCDjP+RUFyEQnchtpF6sw5PvTcBq8dUW/JecmQkwCMEARnAUf481JHYoNiRXV3IjglmuDnGe4/L+VMs/s6WwjmZpR1GOh/wA4qeSWOSB5496jIVV/z9alS5dDRe7qOdBK4jefyvLGAVH3x/kVBJAiFsjII+Vl7/5zVmNcQhXhYNtzuNQ+dPCYkaCLyXO0lvvH6f59Ka1Z3c10rjJIp4WTaimAgBuKkObY7gihT+ZpZlntbkxRgPD2x1HtTZFWK6tgSJx0MRA496vZEyo63Qy2uY4JiY5WBY4C44BqzeIJScRBpe57D61PBa2wnRDaQJJnIYgc8VVmlRG3RBijZRlb1qPMXw2TEMC2SgPGYZWIZlXp1pHkilv9sRIG0HJ9atbzMpjZRLGi45PU1BEqh2lEQQqSAu3GeKVrj9oouyJY03xySby8XACjsaRXW7lu7cwCaVQNxY4Ur7/lUB2WVuzZKB33YxzUkStbbTASyu2QhOCx9D+dJx6nPNcz5icQyzS7lkhEUQ5iiOcKBTDbSZzDLIsbcgYpCNwWPKKxGH8sYVSe1TmHzwMShgo25+lZWuVGpFbH6PUDnjGKB0B9KG55HX09q/CpXP6XuugHB6/nRgj3pV9x9KU9PehahcaDjtmlz3JxTfugdxS9eaLFWHcsORwaQ9gOnoKRTk46U4jqe1NkMNvpxSg4HvR1I47UZIHFXsSAJ9OaX60m75cA0EnA9aAEI6HpmlBGCOc0Z56daQ46YzQAfwjrR07UdvSlBB5zkigBOM+9OHpTT+RJowBR6AAGc84prkkYBwaccenvTd2e2AKzkUEYCjHQjv60uTnrmkAzzS4NJaDYp4zgYBptLxkjBpKl6CEHQc8jtS0D6UVLAKeSDjIAPqKZR296uL0E9x5Bz04pFB5zx7Ucgjr0oB/+uatb3EPPI9KbjkY4PalyDn1pe2cVZKEHPfpTscZpuQOeval5x6e1BQUo4NJ+GDRn9aCdx2ckgccc00HNH04NIODSbuUBG7gjikxjPNP69s/SkHoRWD3ATt0wT1o4HAyD0pduBk/hSH1xijUL3EI28UhOKM59qAMVO+w7iEADGOOvFKeooIzQOmAOKaVguIeDmk3ZPTFKSAelNxg9KY/MUdKRhnFGfzoJw3uaTAZ3GKCDu64FDdcY5NObkDNJbMTVhuNtNI5wDjNJnHT9adgEcDBqBojb5eMkkd/akU555zzxUgHcDJppGMkCqaLF+8oGcUp+YE5IwKbklgentThyT71cXcljMZIPYdfelGMnsD0xSjAHBzg0ADnP4UralBjPJ/LvScjGDgfrShDnrRz+AqWmAn8WMYGKNuDjsacRlfQj0pMFgV+7wfxqQAL0obOMDtTgMADpgYxTSCT15psAHOM8GkY5Axwc0FceuaNoFSwEC5I5zSbse3rSnnpwKMDpihJIgb2AAGM5+tLjv79KCvJI6DigLjtxVqxYgIOTjnpj2oI7dCaUAH2qNk65OfeiWgLqEuFXgjpn61Sj3SOWbr29qsFTNKoPIp/lAAbeornfvO6LG4A7ZI9az51Ekw6kA5x71pbcH39apSjM8mBwMZqqkeZIj0GzfvAoAOc5/SsrVLmLTUlmmIRI03sxIAAxWqoLMCOOa8V/aM8Yx6Ta/wBmAyAzReZK3RSoI4rKUvZR5wUXJ2R8yftNeJNMufjdpmpavNJBpcNmvl+SpdmYEnOPc4H0ArwP4oeKND1TS3nFtO7TyFbZpWwQB1Lfpx/hXW+J9WHxW+I0Omadaz3STCO3hiRiWCqfnIJ4A4J/KvKf2iNIt/CPxJuPDdo8kltpkEUYaRtxZmUOT/48Pyr9Eyqj+7jKS1PKr1LXSPMi63LMMkLu6EYzTpkUfKgIOBz61KI5XhSQMgG7aBnB+tNkhZ4yQwIU4LAgk+9fTLyPMbKk4knwDtEacZHejcMgDk9BUrC1jiCxO5kP3gwwPwqvIxLYxjnqO9WiCQEqTuRvqelNEe5lAHJOc96QlmwDyuex5pRy4dTgDAwR1q7AS7EVyCPn60yVyq5bnnp604ykguRkE4J9KjkYCRXKb1Q5K+oqd2BZRjHbA4AJHA7gUttumkIBdEHJPY1VuZPPlAX7jHA7ZrUtgVhAC8k8gDk/5xUvQ1iupLECHLmIOccHvXaeF4c2bSeSu1xtUNXO2lmEKvMDGrDAQdSK37dhNGFz5UIwAQM159aV0d9DSVzorO58i4gQOHjDAMQOB61vSaUuoE27zhIdwYDHB9j+VYFrYJFYm2EoaRxlTjgUkV1cXDxYQiNCIiSOQQf/AK9ePUd9Ue3TXLueh3Eg+zIlrAgmfCALxXYeFrOC0guIYcLMACzYySe/+feuP08rHNAcnCtxt78V6Z4f0eOKAytEY5nUFmPf/PNeBWk72R7EI9RRC6JIGJd2xkA4x/nFavh+xkhPnTopRm2hlOTVZIYvtSfPtjBAK/5+tdTDbRyxwW9smETBznGa4Ja6nRyliztLybPlxhYidxz1A9a6Ox0S3ujbu0roQckR/wAXtUOlA3EkkIZVYrzuOM+1dNplhGAjbCeSpx0FdVOF9S5e6jRhH3Nh8tEHA7VowJ5kMbFVl2NkZ4xTfs9rbKrsm0ngcdanVNyExgkjsOMV27aHK2T2VrPLPkqDhu3PFdFBEVyztz0CgdqxbG6S3VQwYluMgd620O5eB+dXE5qjZPbx7SWBH+6BU+8bCCpY9yKhliU49cZoAyoTt1PvWi0MbFm12MSxUjaOAauJOpUYBOOxOKoibZjGMAgfWpG8wNvIxyOlaRfYzauzQJ345wMZxipEiikhLEZkHPH1FVPNOACCD61MjCQehH61umS11JIZLfZtdPn75pkbASkNwGOB6Cmh0DYOBzwT61ZaAdSAcgdOlWmydixAq20m77/GAOxqV7p93yphT2qijAEc4HT6+1WFx5m5nzngD0q+hLiaLyBlVwSOMHFC5J6ED3qBULdCNtT4O1V3g1qtjNqwgBUnH4ikNuGUHG1x3xinbljUlifT8aRpnKgnoOg71WjKSYCIAZ4B7ntVedDuGSpXqCKZ9s3g5GMnkHimNONhCg5/SsZSTNeVikYyByDVV1ViFxl2OM9sU9nJTshP4moxE5AJbgdAOtYu7LSGyE5KhcoOfxqSKYthgMYFIFx14PqaMKpAAJ55I6VJYrZfJYgDNAJRQO9IQpYgA4HSkyuwhhkg8VLXUpId5m1sY59e1Eg3MCTkEdKbkOo4wacqZzg880bDsJGdoCg4x3p5OW3bsj0FR7RwDwCPSmmPjrjnis2uoE6uAMqxBpGBPOKakYHUgfWnbdvGeKklirkcgAnsDUTgMMZ5zznrUhGOc4NV5GMkwAzgDnHeqkERPJ2oecZNL8sajucYo2FQck5PrUeAmADuJqTTcmRmJHOB3HtUwOehwOlVAqkfNwe1OCLkDnPrQJo0EXGfnwfrSMmD2P0qrtbhScg1PnbgMcHt7+lUmjJonhw2RnHGaUssgG04OMVDvHBzmnrtfoMf1rRaakMHGf48+vepUdgOBkYqD5QQAoA7mpldeRnoKcVfUhk652524FAZl6DJ9AelRoxDDLHb2FSKCSWz9MVtFmLRJHKCnPD+mKkQbjz+lQoOxwDT9oXlTg963i77mTJljxk9BS9vlP4U1MFODnnmlIHQj8a2Rn1Dg9iD+hpQOPUU1uR0wKUKAM5PP5Vp0JEZAzZAANNZgykHnA696UuQeP0phBUEZGOtQBUNqDkj5iOcHvWDqWmeZdeZjywRnaBwa6bgAgcmqd4uZQMk+xrCauUpNM4+6tAwMckQZOuMda5q9023EpZI8EHJNeg3liZjxgHPXpgViXekJC5BBcOM5xjBrinBs6YVDyvxz4TtNUszcNEguIhuDd+3/wBavMLiJoYpbZkDoVAHUEV9D3WnbSUcbwcgFhxj0rzTxR4ObSrr+0YQZIpOJQo+5z/LrXDKnK9ztpT6M+aviTounx3UVyiCK5kjPmxdN47HH515deadJZmSSBWjgJG8L/n619OeOfBVn4ltZ5hFGkrLiO4Y5ZGH+f1NeDaxpNzpzG0uYpUbr5kRyhIP+fzrejUcXYzrU+bU414ysAdBlwxHA5IrM1LZeq8ckRQBSNmMH/PFdPcwYAAUbDwwHVfeuV1grbXotjKSyDLBl5KnvXuUJuTPGqwsc5qWhi3tBPZyPJzhoAMkCsNreWLaZYGi54LLgn2rq5ZZ3BmsplSeMcREj94PTH51njxC2qB4tQgjKAZHUdP8/wCcV6UW0ebOCMOJXDu6jAz8yjpVppzBHjAcNxgdh61bbw6buITRzeWc7jEvOF9azr60uNOeWNk84YGGXoB7+9bKSZlZhMrOqxoQ7kgA9CRUlqXRSPMR1J2lT1zUUltJbFJVOEIHGMkcdKZGMkCMMDjdnHv1qhGgkqM7+ePlVchm7HiopIjc7izgZGQo6GmT3rSXAV4sBkCuD0PvUUG+3nAXIVBkZOBg1HK3qg9CTyiIAQeemMVXZtiJIBkMdmT1Bq6qulwknmIVzhowc1Xvxh2+TCcFlx0oWj1A1LASx5PHzD1xWhDdeWr7VzKQFBBzjmud0y4FvclCC0Mi4Kk5A962t32eTe0MiOcEDbhcf3qzkjWDujotMujPLPEyiGKNVBYD+I//AKq2dBk8q7Mjzny2bYY+xPqfzrirXUfst1hT5yNy0f8AC31rq9NljuPIkRIraVWyY4x8uO39aumrM87F0uaLO7skS5a7ktmV4oY8SsDjA9vyrBkUvdP9l81Lc52hhg/55qbTYrmTz0sWEYmb9582N3t/OgGeCZ0nJLEHDHnA9P0r1qU4o/OMZhbNWLFsIkC7wwIONxqzJaSRSbmQgAZRV7+9QiaMrFG6bxF83PQt2/katm5+0tuJDuBk+hrpWup5co8hn3t0l1EgyyENl1I5+lSfaCmyKZxCCfkRB8xz0z/n1omiUss6INoO4qBVWXZO7sQEnJBUben/ANetuU89Vmm7k0s0chACsrqMFjjJ5PWqwjZJ8NtkTryetE4lhuFS6TazLnOck+9RJGztuALDpgDNV0OeSd22Wy+yUsjBT1KEY4qRZZJIxFu8pS3Uc8VVFtMEBkQJk4UE5Jq2bd49rvkIec44Ao0ejJSlT96PQJJPPBiaLyXTjf6j0p8McfkHJ2KeDxnJqOSTONr7Fzkn1/z/AFp/2a5lZRNghgCCw4P+cU7dENVpN80hss4kmiZo/lUBVx/n6VJJCA5lLld3CoO9P8iWOUQkoHUgADpzS75ZZRDsUuh5YDoPWqsrEOEn76JLaDIfz5JJS6FHBH3FHepdOtrSN2mjeQxFMRRtwWbnk/l/OrF08phFlFucOCDKRxt4qnot6IrMxsil4pNoVuo+n6/pUPyNKfN9sdCILUOiW7xhudo7/wCef1pATApWFx5nQKeij1rSaCaF3LDejgMM96qJG9uryRwCcuMAxjn6VO5rYfdWTy+UqFPNYfO2PlYetQLC32UIyqXEm0MDgBR/+urwUJCrS/u8DCRt97d/nFJHZI8DrED5oBLKRx/nipi7M3qx54pIzxEYLoB0227NhSOQf88U6eJvJnaFlVxhV3dQPX9KgeNB+8+YFexHA+lWdPuY/MMDW3kvEpZpW6yD/P8AOtn3OCk0rog8uO1BjTzFwRvJ6ufX/PqaDD5vBRio5UN2/wA8VIC8jTSPbKUYZ4OCFJ4I/I1Yt42zGUQ/ZACCpbJJx/8AX/WunoYXvNjtNtUZtsnRQWwRxV27aeQ4WRPKUBFjUdRVeCFgqdxIuVbHXn0/GnrBKHdVGXA+U46e9c8viPXjpSSIfJTZGEPlSqSpHr0ogvY7G/SeZJJLdgYmaNeEbsT7dfzqy0dqYkBVnnPEiHoT606bTlto5FifLMAxX1/zmonJMxSqN+RQVwYZRDITOFIBRcAZPatgW6rBGAjecFyX9+M/0qCysbdNqvgStk424q2PKiUxsMSnIB9s/wD16XMbU5KO5Xke3kmCPAxGAC7/AHSealt7IWTllUyQHohHQ4pYk+1wuR8x3kbcdcDk1YjZ1jP7zIXoMdBzT57aChT558xXjtStorISGYkDA9+laCgtPsUfZzsC5XqTzVSaUvcR5H7oYxx1/wA8VYt8POcJsDnCnH6U2zVJLYIgrhAU2eWSDtXJP1/I/rUVq0MyyshYzK3K7QDinzxNY3ckIfBkxIX9DzxTRYyR3AnDgFhkuRy1Vyo51VcW9CpJdfarh1DqBGASI+n+eKt24jECzl2RpOAg6Clgt2iWSBkVRIckfxfWpbWC0QIi5dImBDt/eA7/AOe5rVtcuhnGF5XfULb5RJDIhcEcMRgD/OadIY7JYpeNpIXy4xyvv/n3qQMZCH3hyedyDgnNNDCCTzJUDAchR1JrBXN6luXQWNIGPnGcgNlRE2AW/wD11DBGcSwxj5ACAo7UssEkskTlAoLEiNuo/wA4qa3idLuGJ5T5RHzsgyR6fzq3axnDWSuQxxR7hGY2LxkHLdqbO6XF7sUYd12mrg062u75La2uZYruMZkZ4so+enPbGD+dQxQpZzOkjxSyq5CgHOaham85ckbkESDZLFNbCRGBJUjqauWiSNFbxwJtCdNw47cU+e0kkZTcI6HqQOnSpUkeNm/55qOOPrSmuxwxqRk2uo6K0nKypbKpuC3DMcKuepqB7OLfOy5ukiUebKTnc2f/ANdOaf8Acny/MRhydhwD/nNRTJPJHBDkxWLN5jRLwTj1/P8AnRyMtxHW4MaMYYhuUkAe2TVlXeFkmkyUibewXqT6fr+tVLYGG6eMygwSZJJXBHt/OrU1mgiGUeS3HUjrj1p8hai+hLJc3d1O8lzEUB4Td1C/5NK8a4jUp5+SPl9PenSX6kwIDvBIXB67fSms/lzS5JQZwoA570W5UaqOu42J4kWQLI3nBjlX/lTgTHGFlWOK5Y7iW6FariKFrqN8nKHOSPmx3/pU1vJgvJMgkCqVjyOR1waTVzSnU5HZlm2lSO4i2OoEo37mGWxjqPyqv9uW8hM00AiUsTGVXDPjvVNIFtjBM7GcsvzDsPYfnV9YleA+YriIcgKOQfWhKxM6jmxqtIGiKkeU4JI/iHA/xqAyNbYAiMoPIHryam8uS3s3tV3EEhvOdcECkkhLQJBbhpCOTIO9UjCSbWhahAuoXiljBGAAD2PpVfZ9mkeKECICTBcdQfSkRo/MQu5QpzhuhNS2luJnMs7JHBvzkd/881nNWIU+Z26kcMclvDPLA0RneQKQw5we9XWvYLLEKxyS7Ryy9CalFukUzyiJViPCjHX3qrJbTTuXjCqp6DFZN3NoQjHc/R8kZ4z60oXI64pMgAE9fSlHTp1/lX4Za+5/TFgAA+lBBwT1FIDuyMYxTgMcDpSVh7DSOQDwPWk45IyBnFSAA5J9Kb7+9OxVwCj3pw6EDnPrSKduPendSeMZoSsS2GPSkoH8qTPXPWqt1ELgD2NGCOtJ1FLjPOaWjAT+IU5eSOOD1NC4oyR8vaq0ACD0zk0mAATjFL2Ipp+bmobsAjduM0HnmgDr7c00kd6nmHYXt1zQeg+tIWxjHTvSk5PSpeoxVHPpTgOpzxUZPbFKME59qI6A9h2Oc9B6004PIpBkDmgnnpWUhIXGR1xSgfhSUo5OKS10GAG0Uu3AHvzQRgUgH41slYkUdDg0qgj3NJjA6ZpauO4C4xzQTnilH3eRk0nfpzWjAaV7d6d+JJpPr+dKPpUodhen1pSc0mOOv40nBHPApMzDJJ6Yo+7QCBgDp6UYzzmoeqLQo4zSnI5PbvTQAOvWlBz7j0qUSxM44xkU04GSOKdjGOPwpr98jOegFS9RoTHSnHk5pB2P4YpDyMHip20KSFPIoUHNIvHalPB6HpV9gYhPY0gGPpSkcdaTn8KQdBuMn0FLwKAPyoAzz1FSMbyT7UpOFoI5OBj3ppHOBU7ANJGB60tAHBHSkBIUgjHvSDYCcY5x60hAK8DPqTStj0wDzTduATVXKQY49D2o7YXr3NB6DBwMU0Y9fpU3sLqLs9BgU5ckUi5Y+gpwxjGeafUbE5JI6U4YBIHPbNJ196Advb61S3JDtj8KQ8d6cTnpx7UcHkUmhpibsAcc00dTmnL+VBGP/rVI/QQ5IPf3pAh7dfWgE49qePlx6UDGMgU9c0Ac56CnkjOAB700jJx2FO1iBAuO3FBFOPSmE4IAGPen5jQY4NQu/lo27r7VLwufSq8pEhCgdTjNZyZaEgXcc57Y5qVRt6Uu0KuAMEAfU0g6ZzzVJJE3uNI59c1Vm+WQtjBPGKncEc981FKp8wMxAHAwal2egMzdS1QaemWJ8wj5VHUn/Jr4w/bJ8Q3n/CWeG9KjlBnnUsFRvnwxxz7ZHH0NfXHioqurRh5AirHvHfjNfCX7Ruttq3xiXVyjra2iLFA8w2qCv/6yfxrfDwU5pS7/AKCbsro+e9U8Raj8OPGs+oeH72O1vbOMxmXYkm3cMMNp9/515JrWuXuvarcalqdzJe3lyxaWeY5Zif8AP8q2PE+pQ3t7fywt501zcOWYZ+Qbv65P5VjQWkUo3yEkKc4Ix+H+fWv1HCUvZ00mfPVPek2VxCrPuY7yoAx2/wA80x2IQhGwDxgdPpROySMDENgyfx/zimsUyoTOf4hjgV3LXUx3GEBg44Jj5JxUe9mcYw+T90inznajhBx3IFQsx27QxQkYOB2q0SS5w5G3DngAHOaAwTLIjBhwc9BTYUHGzggcknJqaaKUKWRgRgEjPOaY0RmZo8YIweaIlIQsBkN8pNRQBTKQRuOM4J71ZjCRr82cnt2FQ9A6klhavPfQxBcHr9B61vxbYZcxctggHsaxLaZjcRuvBTpitS1kMjOcEsoyc1jPU6YI0PNkuGEsj8gYIHpzW7pKrcQxqh2Dafv9CaxLFUuGIk3ALzx3/wA5rdhWNyuwscDaBjPHrXn1tdDvpQvqbNnKjzCOFQxVSWx94nvWho+k3M1/E6YaSRuYmOFK/wCPWqem2a2EqNFIZXk4AYY54r0DwtpZiK3h8sysQY1x19v514VefKtD3aNPmtc7DTLGJpbeFbcKEHRRgZ4/WurKkZw/zAYK5xj2rH8O6XMzNdTMkBlIAQD7o5/xrZs7G41jU1srSJSkUgaS6bgAAivBneWx7MYWRc0nSvtgEkqhEBHJXtz/APWrq4LFoI4BDIJHJ5UcH8KmgeCQeW4wI8gKPTNdNo2kBYVdoFd87lIHIFSqd/UttLVlSx0h1jVZkKSlsDackZrutOtP7NtEg2KRnJ29zWbpdrNIXkdBgHKqDknrz/Kr0ly2Ayglh1B6j2ruilFXOebc9C1qK48tWQeWSNpPY1at02qB8obIBwcVDO4ubGGRFUODyrdAaqxXDxOhyNx656mpvqZpXVjWTDyq7kZjOQuOhrRsZH8x2YkJ2zwM1nKCPnKDkZq1axk2xTOPmyM+tax0ZEkma0l2jMAxBPqpzTgy7AVO9WOKz7ZQk+WwT29DVkSLC3HGTgjtV+bMttEWTIZAnyEANnjvV8SebtLYx1ArGmO5wFcAEgHHQe9W4mKHaDkdAfWqi2RKJdM25zk5Hb2p4ZuMZx7VWUrj5uKljkQuPm+UelbxlcmxYZgwBYDOetTwTsAUHT1qsJYWZmDA4HKnpmqxu2MwOcLuxtHStVIXLc2TtdfnAI6+mKUHaB6dqpLKARk4GO/epy5bDY4xwK0bI5bFxMjkdO9Ti58qPopI5waxjqTQAnjAOCDSpdpONwIB9KOYfsmzSe6eRDlRnt6VHBvaTO/Jxk+lV/OyoKjOeCB6UbwPulhnoc4p3bHy2LkzbCQyAg9zUaleowD/AHRVV/McjLkgdCTSZKKefm/OkVyksvzsD19xTicgjcRxVcTEAHGe5pzyoQCnVv0qGwtYSW/aMhUhLMOCT0+tPNxuAOACecDpUa3KLGQTkn16momkHy8celSUkWHulRSSpJqGK4LsARyTnFJBIApMqkc/LgckVGwDkEAAg54FZ3NEXUkDqSBnB5FKkoUhcZB5yOtU1m2DgYY9sULd4cZBBx2q9gauXn+8TnpyfpTI3G7LDI6CoRcfOV8ssCOSKiRnORsbGaiTsSkX1AkjPue3WnbMDafu9s9ag8wbOMg+1Ikvyszkg4wF9qkmxIxUtjBxjk0mFOQAQeuaZvUAsRge1IrqFycAn86Vx7Cyy4TABY1BwCCB1OMCpGY87Tj3qFgQTgk49aRS0LAOOMdDU0Wz5h0b0rOjkLN1xjrnrVmIAAFiAWOAD609xNFspkE5HB6D+dITn3PrSKqxgjPI5NRlxneOQD2osZlmN/nBIAHrUk21gCDjjrVRpeMAfKeQe+fSoLlpHTOcAEEEda2Sshcty4hJByc/1qZCV98+9YsazPEGyV7j1xV23nlRQPLL8c+tXH3RSiaqHd/IVJwmQMknqaqxzq2SBg9MGpxMpXtnuK0j5HPJEijDAg8DtUiyFjkZAFQLIrdtrelP3qp65HpWiMGicSKFzgA5pZH4BHOOtQ/JweQDT9uRwfwNdC1IsSBwRzxSuSFBTBqAgrnIyOvFKCVGVHHpVXJH4xn1pRj0yaYSdgOR6Ypeibu/SpIIidj4xxnrSSwiTvyDSyFjyBmkxjGeKTsx2Kc8GM54zzkVRubfzIjtHPXmteaIScde1UbuNrZl3HKscDFZtIqL1OZu7Z2LZTAHORXMa9YebpF1HzuxyD1r0R4fMjJA5rn9UsC6SPtCnuvrXO6Z0wmeC6ppXk7xKCsRADDvn0ryLx94auLdTNbwB0d9oWP7w+o/z0NfS3iXw+sjA5BR1yQcgj8f89K8c8axy6PcJaMWjhcnbMV+UnjjP5/nXnOPI7ndF8585avpE6q0gjZguSSvQc8/yrz7xDp6iJ7wFWlGN+7qV/zmvffFPha8OmD7FIzl3AYsMHbzz+teRa14Zto2S3csyF8NKDhh1yP0r1cLM8/E0n0POVj8qd7lo2kCHMaIcEf5zTLyyju4RcwB0bP7xZBjirlzDDbyv9leUw7sBnXB61AsrxyjYS28Y+boa9yL0ueFJdzPCXFriRZXRgclScZFWJNUugNqxxOjDJLAggelV5GltyGeQlm52N2qJLwxwtFIudxzuHU1vFJ6mTZZh1GGRJorlArk4VwCQf8APFRicSIUhJc9T16VURCNzYU7OeelV5IMSDazKpPO04wfersRdF+6QEghmDkAY6c1A3mKgjkJO7gNnOTTDOTESw3uvJbuR/k1OyCeBHR2jCnIjPQ8VS0FZIfAw34YDIPLe/8AkVbs4xcShQFZ2OB6Vlws8UhLKHEi9B1Bq7aN5aqyqF4JOOp9M1nJXKZSvraeC9bynACtkEcDNb9trf2iPy5SUlkUR5ByD7VlXEebYrjLsM59BVfTbdYNkrswBYBSOx/yahrTUlNp6HSLpjLZxOQOZOGC8n/ZrotC+zIRMZT5p+UQheB6Vh6fq0/9ni2jKeVk7nx8wNa2kxLBKjGIuAc8DBY0Q8zOtZxOlt4jEAm9gA27dHwQa1LuPycFCxOApLHJJ/z/ADrKhZRqalSyu+DsI+7x0q9JIJ5gspYYAIIH+favQpvQ+KzCmlG4qSLab9yE7lIGO5/yTVm3kgjsULKUfAJ3jgmhnRv3KREFud7d6Hga4hUeQkUwO3A6MPWvTp9D5DFfCT30vlz2kScl/ncR8Aj/ADmmadDFey3MZGF8surEZIwf/r1WtyttPG0pO1EMWE655/xqxpkZiid5F2JtwGJwSOf/AK1avRHmU4qc0hL1DbIonhMinIU7uazyjxnD5hI5wc5qwu61gMTu02W3K7nJAz/9b+dOlKXc4eYMxIx8vetorliRUlabJFtxeTQsxLvwARwpHb+tSMXaydA6pJ5vlsM5+X/P9KZY28iaddtwMr5eDxt56k/571NNHB5NqIUw6DEko5WQ4HP+fWo31Jk7K4PFDbeUIWE/lnksDjNSTyxTJuuElV2JwU4UVHlVk5QMnYetEsk8xf5yuAAQOgX/AD/Kmo3OaM3LQilcGBcHLKcA98CpLF2nnG4rGp4PHWmwt5MbAkNx8pAzmrmn2UjSJM6K4IG1QMZNatpLUqm5Xsi7booYhQTxjdjgGqNxpcZlLYw3GWJxg1pg/Z4pcKCzYzzgAelKkYEMjuqId2QVOSBj/wCvXPa+qOtRbWolrYsiBN++UjBycg0w4iumjWUxbRghBwajsrqO6bCBkeR9it2Pr/n3q35mDKXiG7uQOW/z/WjltuWkihqsBvUEil5HQgZ9KkjhBuYpjgHABIHWpE823tWATodyx+vNTRL9rt0uFjjgLfKQo5B71aVkWlqQSK7rKEAJA8skjp/nNUDE7P5dywjdRgs3pWvPAEtmVH8lCu3zD0rFkhEbCIMZD/fHQ1rCHMefiVaSJNjFgYwzgYUBu4/zmp5kaExrBOPmBDADH4e9RqxZShlEaAc7ep9q0DKsdhFqW8QEHy4kVcu5z0xWkpW0MqUFN3YzKxwtHMjQEDKqBwR6/rVqOY6esMrRsAcYyODVd5LuWXN2FJ27kCrjii3iJbbtkYMd20jgf5/pXHKPU9JPsaF9BbTXSTrHGHb5mKLljTVaS7Ll0UlOm0cAf5zUccDQxmaVVRFbjHU/5wKIL6eeOSJEWJGzh/4m/wA/1rNK5omupPLaJKUgDFDApK8dV/yDTprgYTbb4kIx5o706O0W6+ytIFEqHa74GSP8iiSFY3dHiUooyrHOTyabOeC5X6kUSHcdjiJuDsPc+tLbuI5mR1AIOSR3Pao1Fw0LNPbiONDkHcCWHPbt0/X2p9nb7pncHZkZJI6fT9abRpOfLZRJIr25FwHkhCxqSBG3RunP+fWnuJ7hxGNibjk9lAqDypJCimZgobqB97n/AOtVwQPFMdmSeoJHWrskaUZSkncriMxXavNcmVANpLDkVctfKlt5HxllYAEj61FA6O4aPIbdja3c1ZghlmmLxgBEO4qB371nNuxUaXNO447g6y7gADkrjk49Kbb3BvTKWiiRGONqdBnPP6fpT5tyERqu4gjKD/PvUDEGN1eKIndktCcA/WtVqhVLxnoTfZo0cKuRjI+Uf59aUQrFLA6ffEgJXHWrunyQsn+imNJjkNlQNw9KdcqVttpCkswBRRyBWPMjF0pvUzri8WK4u1lQLNnJHf8AD9aIJ1t7dJ2YIOMCToT6f596RX8yVpGVXduQzDkDt/WmTW4dUlly4jOVjHA/Gi6MuWpH3rlqO+kjtDOTHAsrhTG/3mHp+NKEk0ucT29tHLO3JJ6KOOB+dQ+Wlw4efcoCllJXIBwKp2d887geVK65ySy4U04k4n4VJ7mrNqN1dWly11thZxtiiiHI5qOBFbfHHKZ9qgGNuqtx/h+lQ2gu57p5nAXgbVQcBRUlpFuaWJSCJeS4IBPX+X9a0exlSpuVpk0vn26ibYCyAAp3x/k0t3FI1ws6uWAXAB6D2/z6VHeRx/ZRDHuaRTgsFwCMjr+tSSTI4Mnm7Fk4wB8zcdP8+tM7vINh+xrIgDODgg9xT4Z/7O/eCdlV22iLtmo45PND7oHjhj6K3U09ImMiTuglSM7lTHIz6/l/OheZtrdWJJIxJGXeICQHqvX/AD0qViZ0VNgzkYJ61CZHu4iZAiuz5KjnAqcq7KVXACckY5NE3c0jyyepUvI/JnD72L7sAKOnBqtKWedY1yU27ixHSpZJiqkogLk44HFSBZRdpJNAB8oUCPqanmsQ6SbumVoJXlUySITGhwpQ4YmpdPkuluWLFBaEdAclT/n+VaFrabZCDtUscgDpj/JqJbfy4pc7cMeV7n/OaOa5LpW1HSyrdSSRvuBwMHsRzTZLeHG3YUaNMqEHU+9VfOWK5ijQSF2IG9F4HXip3uDCQwBwuQSRjIq3oc1+a6LNosUEE0cdshkWMyPM46Meg/Dmp9LhJhgRyryBcsQODz0/WmWkVvfCKeKXZFnBycA/5/rUlvJOUVkHlkttVQuFwP8AJ/OueTvoaUtZczNC5G+0Z5Rsi+6FHbnrUaQC3BQI0wznd/Sp3EaNsST9yRkCRc4p32ST/liD5fbc3P8AOsb2PTVGFTU/QUDP07UbeCO5GKMccn8KBn0wPWvxC2lz+iGJ0x7DFOQcn6UnoB060YwxxwDSFcVuBQDntgUqkrwO9J/EcinsUHUUoGD7UgPHv2p20fiKa1JYm085pAeoIwOzU/OOe9Iwzj0qpANzjp9KPXilCgflSAcctWLFcWlI3D720jnNN54NGO56U0MQnbjnNHI78UpAYVFkN0JqXoNDwKDgYzzTckeuD3pc/iaSsOwEYPb6UZ9OtG3P40YKjNO3UA6nng0AYpAOQTS4yTjNZ3AUDjPSkPB4GaT73bpTqUtQG7zk8ZGOuacDjnrSbeOmKACB/WpS1AcMdfX1p1IOg4/GlAGa6LEiAZJHSngY75pjEkdORT6tWAOvWkAwKOM+9LTAaVBOTyPSlx04xQeD0xQSc0ADcgdaTpwc06mg4OcdO1Zy3IFAzRkgnvSE5PpTSeaRY/3xSEHqOBSAGlwW4zisgFLcc8005B9qafpnBpME89KV7gOJ9DQ3Wk57GggYwRikykLn8BSkd+1NGB/CKXGBitAD370hGQaQnH1o3Dr0PQ0CQh4IwTxTqTO4UhXkYqSugH73Xim4PcU4qO4PPpSNyaTE2NK+vT0pNu3AB+lB6dePSgkOBjiptcdxMYJPXNJuHJII9Kc/y4/Lio888jPei9heg7cMcikOCRgEUg3Z5PFKOepAx09aaTZY7YQCM4NGMHnAPtRjnOcE0oHOOpq7dDNgB7ZFKTjJxS98AnI7Gk6jpV2DUQE9+KTHX1607AAyaQgNnioZSEI9qOnFKD7Z96CMjPb3qLdSgA4J6Cg896XHPTNNYgsAOPU0MAOc9M+9BUd+aBwcYOKDwPes9wEBx349KCfmycn0HpSbflpM47VfQmw1x7ce9RpxJkdBzUrrkHJxUEQJA9SetRa8iifn0ppz0xg+tL9Dk0pGMHue9bEDSgqvcAMeRkjpVqRgiHOM1V88sDjknpmpsnoFzxb9o3xG/hjRre6tZ9l7MfJiQctjn5v89yK+F/2i9R8Svr+kadrTiygktBekSKFafJIDPj02n8zX298WdLtdV8ZBrzDpbpHtVmwAc/8A6q+HP25PEK6l8WgqbJbSCzhgi5BAPLN092Nd+T0XVxMpvvb/AIJlXfLTSPmK5SGJ3JdQm5ieeTzUNveC3tJVCiXcx2qRgY9aqXEOXILYfduAI6+1LLvMJhjxuY5JI6V+pRjpY8GTsyu0flNgEDPPXNK2Uxj86RCFKJgOVOMipnTLFSMc5xVmdiGQllwOB1xUe4BRjgE9e9Fw65HJwDyAOfxpG5yQuR25yfrViJraNMMwZsr6dKlVN02wg4Iz7GmW8WQSBt3DAz3NLJOXV1UbJcYGOmanW4EETiC4faoyPlwadNI05ChccdhTHUCALgGQn5m70mcHI4Ham11AmtiU+fJIH8Nb9rKYbEPtw0hIHvWHbL5kqKCwUjLGugtSPs5eVVYdIwe3+eK56h1UzUtrTyI0YnCsASOmTW9oVgdxuC2IiNp5zk1jWVvJPCrZJGOa3dP24MA/eAj5lA+Uc9a8mq2z1qKuzoNMs5Gv7Ypj73DN0+leraJZtZrEjlI5nOSOx5rzP4e3TC4uJ5nEqQylI42GD9f5V6r4evBqmpyq67rgx/609FHoP89q+axXNzWZ9DhorludzBZm4hSKBAQBnk4BrpNJ0qTTLEW8WwTP80rEYXPpWfaWyWEUbdeAOR+orczcRqI1t2+b+MDOK87rc9KOpe0vRWlfOYwc5LZ47122izrZZVwzKVILAc1Q0BA8NvHb2aohOGL8sTXWR6YkblNhBBycDArppxvqjmqy6MLOOKONXQtnB6ior6B7ku6R8kdBx0rTgg8kEbGGeQPSkkXzSCpKHvWko3MIvUzIY5pU27cP0BYcVPFEInHnjfIOhXoKLkTAFchx1X1FRoSXCO5JIBJ71CSRqXDeKCd4IAHOOtDxByCjnaRkbuoqG0WNA6nIbPDEcU7O3kjHOcgYFaILF21meKLaGyVPJPWrf2qOMIJFJyeTjpVGKMysHXCgYLMxwMVdnhSRVKAY/nWiIdrliIB5MAAD2HFWWdocbQCe2elZsG+0lwSNp5Aq5KxZPkIB607dTO2pKLkAlX64zxU0W6aQIgIBGSewrJkuGhK5/eEkDJq9BK6HIOVI6DvVJsbiSPAYmOTk56inZIyUABByAelRrIznDDocmgAZyGOc5wKvVbEluZjKQDw2MnFWluZPLC4wgGM96ggjQoHVucdPSgseA+ceorVX3FZMftDEknPv3NMwsYO0YAPbrURydwwSQeD0yKliK5Dbeehz0NCbNLFm3Zo/u55FSyl8BgowO9VnlOeB+XSnLM7Id2cg1re2hCjfUtIwZAd3PcClC5PGffPpVEyCIllHXrzioZ9VmfKRRhR0LE5P0qOewcj6FslmlOfujjHY00kLllP4VUjmlUgO3yk9fSp3uRGpBIYdM+tK63L5bCsPMZcnYOgI6miIiJzkkc4Oe1VJHacYOQM5BHalXPILEk9am4WNBpF3f3uM49aaCzHONpPaqSjYceYH7/8A1qebpz0AA6YqE0Ll7FpJFMnByV71PHtDgk8g9Kyg454wfbvUwnJYDIBxTUhuJovJxwQnrikhYRyZJIGOR61QGVBbqByabCzuwOcj+7Sk76kqJquyEhlI5OCKa8ZlYkEADjFVVG1xzx6ipzKEUKuDzyaRLQrRFhz2/KmCLkgnkc4oFweQeRmiNg7EuAAeB7e9S9GO3UU7mOAPckUxzhgQQcnGKAxAYK2D3OO1ROgkjwxx9KaGiOVmEhwMMTnPSkbLuCxOCOgpUtzg5YD+ZqJwU5HTuaLlpEg3ckMTz0JzVmJ9iZIP0qvDOpiHr34qRSxYkcrjpVruS0TG481eBt9hSxOQp3ZIBpsat12bfapTC4UkDAPStE7mbJZl6EdMdBTCZMAKSCTj6UyLzUiCkA85GTk0LK0cnz8Ken1q5EbFoBgRzkd+2alhnEcjblyPbmoFmOAwHy/zqXcwO7Zgnn8KE7GTLQdTjBznjnrT0QsCeoziqhnXOSMYHTFWILlZenP41vGzMWiwGIIBTIHIwakV9+NvB75qISsxGAM55yamX5e2K6o2MJImRc5PT2pkg8rO4cYyCKRJAnXuaeXy2evar3MbalIEggjLAdBUy5bJ5464p7sckkAemOlNRgjE5znrULQe40ttzmm4AxyST+gpZFDE4HH86ZuxnkZx1qG7lWsPyQ1MuSRH6jrQrEj1pzHKkE5B4xUXIaKON/KjGOOKyJkczyFgducc9620IjJGAADxioL1RMh2dufxpWuhp2OO1bS42wGQFHGCfSvP/FHh4C3MFxEJoWBAYrkH2P5163cxERjeAcVg67Zi5szDtLLIcECuScFI6qc2tT5g1TTdkwtrhAiRqwVAcbgemPyrxzV/DQttRlWa3MqZIDBeSMdR+f8AOvqvxBoHl6lMvkB1UZDFckD3/wA968r8T+GmsXZo43dLhsBAMmM/4VzU5SgzucVUR8yeKfC0drZPAvmFNwKgLyST3/P9a88v7GfT5Xtbh2CR8tsHJFfR/jzwrex2yhRGt6TtCg5DLjrXhV5bpA9y03yhAxkZh05x+Ve7hqjktTwcXR5XdHJyI86LIxzk4U9wO1U2wcneTIuRtPQ+9X54xChy2UIzgDgf5zWdLuRwSAwxjcPSvYizx2uouVLASEqrcZHTNKiAuYwSrtwCegpir5sRKtnBGFPepPNMUyhkIBAIOPmqru5PUrvavHv8xyoPIx3NWLOY/Z8tjPQKe1VrmQq6tlhxgg80+IZBZc56dKG2S9ywnzRsdxEi88dCKu2ILqV3Y3dSaof6uGMIRyfmq3aXCwXMTO4EYHIAzkVN7MtkkqLDavIwYuTwQOM1EEZd6ggjywxBOatSzSyRyxTIZQy5KDggZ4NVIYt1hczeUY3iPyk5DEf5FSSWNMuYwWDkqAey4ya6jTL7zrcW33Wk43AZOK5ATK8gfK4Kg5Axk+9bGiu8kySKU3BuA5wueKTXYTjdHYwrJ5scq5RVABkfr/niujitkeZJFdhkcDHB/wA/1rlvOJZhI6swYMfKOVJ5ro7e4EUUUkbqVZhtTHOfSuyjfqfMY2mrWNyVgESVgAU4AFQxAyySMy4YnBYHBFTwlGt5bgkMhIjOehPPCe4/qKzJWlt7k4c+inHJ+texT20PzzFtKdnsWFhuVlFvDsKSnCu68j/P9KHnlgYW0v758cBmyD9PyojvjGkUpYTujAeWOM/WoriSK9mmeSEwmQjLqcsprVb6nDJwXwsiZJIYtskBQl8cjj6VJBLudkwE7A5xinb7ieYM4baFAbA4Y+v8qjuF8xlddoX+6Dgirv0MZQTjcke0SZZYUfYM7mJOdx/zn86syxhraK2t05AyWI6/55qvAoSUjy3BPIJ54qY7llPlkcDJI7UWuczlJaDGUxk+T8xxgg9venKWgWRy5HmJ5bBRyw9KjkBYiRwQzdCO9SRxSOMkAAc5raMb6kXaFjDQrG0R2p0zIOAK07TMEHzMDIzZB9RiobewjW4SSYZTG7b61qvA8UyTREAsQQhHUVhJ2dmbQg5Qc0RwFo7d5VUYZtuccUkEM9rEjqkLhpAAHOFH1/z61ZE4mthyUixghB3z/wDXqKfy0tw0YMluxAbd0Df5NRd30Oyilya7jr0xXDJAwU3EUm8PANqjjp+lQWxsryF/MuWWTJIhAwxP+RSRolvckBGRyoyY/T2/WkS1ECOyRMZGGSzj5hQ/Mp3bHsGM8aJkkdS5yQP85qdriIzNGjlI8YJI4H0qAttjBAcDHXuaoM0wmyA4j4UsTgCjUV7FoRLcaTIGcFFchUk+8cd/5VVFp+7M0tyNyrgDrj2/SrEk8DB0DK20DLBcCopojhSiCKKTlVYZz7/qK6ITsrnHV96aRShjYgguCepJHSp4OFVieFPBPapzpDTyoItrN3XoPrSixZJ2RyAd2Pl5FTdNnJUjKOpatbKPULplN3Is4TeqqOGx2/U1NFGrW3mFgATjkdAP/wBZqK2hZYWRUVZN2Fb19anaJo8CdQqNwAR1/wA5FYu9z1KduVD2tnEMkzSLPDIAFXdtx/n/AD1qrfQSRwsyEB1I+UdxxT1t0EYRpgmWGFA61JJaSDyQmMmQB2Jx8tEdWOouaLsXrO8huFJmhjglAwQG3E8daqzmM/LG7Ag5BA61ajnh09n/AHYHzbA4X/PrUQto7RnmVAbmQ8N1I/zmqlGzuRb93ZlBXbyJDwTkEk9eD3/OrkbQJMqRDMpUMeKdcWy3hLLKN4GCVHBNVNPxErsCiknBIHPenbmOan7s1c17eBliffzE2COOh5pxnezYJcQs8Z4Uq20j/PFFvJGkC4n3oxAIPQVH5xlEpdmKxsArhflI/wA/zrBp3sevzwg0Oa9e/nGxAhX5eFyCO1TQSyWbMOCTjdls4piXzNKDEm+EAAADGT609YRPIVOSW5G3sfSqS7nLKXM7wEW5e7vgwym3ncOcU5Yftl1MEURHbukcj5Rj1/z3NQRKbVHjjEiJ0POOaQX1uqorROIxgO2Qc4//AF1qn2JjLX3ydAkUcMzKYMNhiByPb/PrRJc7ZsKXOV3D1NVryaGR2RnZ0IDID6VHaLNeamm+VYYwp+XGScVglobTeqXQlyYwZXDpkhQfXOafbNvQxney54yKbNNcMkcclxHJbt8q7V5Huf0ps0asmwRKk/A3A53e/wDOmtTKbWljQUTW6FUcOmCCg7f5zUNzHNcWyoHYBcM5HQj0qIOtvLs3kSFcMuODUBsZBgJMMk5ZQPlAH/66IK7NKusUiWSa4GnTmCMCJB5QiUEkjNLM4ZbYR27QOoBZmGT+H+fSrgiF3MjRloQFwUUcGmyaYz27hU3OvIVjgtWqeupxwpSp7lZbiJZGQNIpbOGYcv8AX8/1qTTVUKztEWCHcpbsef8AGoI4y7ESx+W6fwlcYPrU0pa9Yi3cZIw7kgZPp+n61qbJ9TYtbiB4ZbsSBSwMeMfxf5NVI0xbK0D7SwPmEjrz/wDrqtophjtivknchLGMrgE/5zSSXBmiTEBi+faVXoM9f6VnqjsdpJJ7lqFMbDhg7DAdqljiO8gN5gB+Yjt6f1p1gscsxWWUIwGEjHU+9JabgJSQwLsWIA4NS7jjyx0RGI7aOC52nddj5lbucdv1p5dpZEYhyxGTnp/nilj06WaISJ+7XJJXHJ/z/Wgh7hy7knjaoA6H1/z602OC5Sw0cThTGWa6zjag/nUksEtpGixAFn42EcZ45pE09zGXMgE6rho1HJ96s2n7941KMcKMK/QH1pXsXCPM7la4gmt54reGcD5d0oU4FZ8sD3TRYLMHkwu1eCBitdFW6aaQFSxOwsvQEf8A66fIsiMnlkAKAoQir5rLU5ZUOdtkcOlW4hxNKYkDYAQYYn0q3Yh7ayKM6rIJCQoHOMVReNBclERpnBDMccCrH2uEnaqMTjJc/wAv0rC13oOjGUXoSJmcIVPzNgEnoOtPEsEWUa92lTjFQwBcfuAFycEnuO9RhY4iV8oKAemKjkZu5SP0YUcHJpe9IoJPFBODX4dc/pAAvXtTgRjjmkByKFO0dutNJXAWjHvzRjaM07j+lVypgNGCeRilzz6e1Jt55oGeeM1C0AdxzRSAYxjigjOfYVTldE2GtjPp7CkODjGfSlwVXd3NG08EdOprFjsL/CfWk24Az2oJHpQBikPYCCQOw9aZjg8dakJA4zSYzxjinaw0NOcU0dcipCcdsU3HYVNguG3PJ6kd6CMEHnJ4oB/OkyKiT6DE24J/SjkjGMe9KenShV561FgFzjI6d6Mc5zx6UEbWJxgetA9qaVxN2AEnqDTtoye2Bk0AdycUuAOlbKJNxAcYAGARRjA56UdcY4oPGO5J5oBaCgADg0nX3PQCm5Ib2FPGN3HHFJMYDPAI5pc5BprNkk9z2o4FVzAOPbkig8kU3vS9CeKLtgOPHIHGKYSMcHj0pW+VetNB7YwaliQo5FC9KQDd2wfQUYIrN6jQ4dsmjG04B/GkBzS0ANAOcjijGcmlz+FA5B4pLcdhuRjpSMST39gaXBBx15/KkYbial6jGlmwOePSnFjjpg004HbNBGOQPwqkx6C9gO1N2+gp2c9u1DArjpg1bXUQgwG4H1FKwxj0zR0zSAZOcdDxUgG0c5zSEDGe9DcdsZNBY9CM+9SxLUYwJI2ng9aByoJ4HQUrHHTgU3OMVKGHfNNIJJwMe9OIIJPpzSAHqTjJzTF1FTjPpS8cHFITgEdT7UDJIGOK0SsPcBySfenZA5xg4xxQOnQD6UY6c/8A16YkKSOD3xyaGOcYpjFg+cZHpRkntjNDYx2SzdBjqcmg8e1IGwDxS7cgnvUN3DYARgjofWjkA/pSA5IwOnNLnIJ9+lRcpMQHJHrSFRnvS/h1FLjavvTauhh0x+mKQ5pV5z60jjHzDtwaTWlwG5IOc80pPQ4+tIQDjNCjPfA7VEWyUMl+ZCCce9RRD5eDketLckFWGcnFR2wLqQPl9apaysX0JSQCMnOPSkJkdjjIA6etPEWBnHNNdtiZJ2j3p7EbjRGOpPJ9etUr6/h02N5GcAqCSuMmrTv5gwozx1rB8Rx4sZlBAdoz9QMUne14kvfU+bte8Ti51jV73VJwkqyPMfNOCq4OwH2AAx9K/OD4oa5da34iv7i6uJLp3uGdZXyWIzwT+GPyr7t8XXsB8OeNfEd6q/YY7GaCMhfvSYIj47np+Yr889Zla7tZNzbpGPLDqPavo+GaT5XUkcuMl9lGTFGJSZWIy3AJOPxqjeyyJN5QO3Z/CB1q7GwWLkKzJ09Kz333Ny7lhvPJx0HtX6LHe54kiayYqxbGT+uasBxksSSR0HemIohi3rktjJApoPlqMjLk5LH0qnqSOeJZpCykBs8rjinRqYyQB269qhwQeu4Hipd5UBWPXnHoKWoCly2WPBBx7UyUqoDNFkk4yOtO81B8owx7k9DUZaJWbeSuBlVPTNCAjaXYchCWIwCR0qNseackrgYJ708Hp8wJ6jPSpDEZWBUAE8EiquVy3J9MYFHC5JxnJrasF84ODIofHygnGTWVbxpCqKhJfPJ6DFaunCC2jLugLluCRg1zT11N4aGx4fQw2+BIUkLEMh4FdDpdjNJIiJcRxPI+3BbrXNQRmTDqdgbv3PtXTeHNOnup4nAVEVgCT96vIxDSVz1cOm2j0zw/Y6faILNFWWcD52C4y1eoeA9CRLd790QkuV2r14//AF1wvgrQIdQ1FFlEnl7SzvEOcD1/P9DXsuj2KSfLbAxxLwDjqK+Wra6n1NJaGrpvh+XUiRIWSLHB9K7Oxhljgit8btuAGHcU3wzEItMRtoaTOHJ9RXVWJhuvkRCAAeT0zXOkjeUiTR7V7MgScRYypXrmtlUYg4cqSMZzgj3qGHDogI5AxmrLqEiBU4APSupKxyy1ZOuAiDlgOCzHJNWmskuIyyEKQPwrO+0x7hvOyPp9Kc104hcRPuU9Cvf2pq1yeVlKQmNyGBbHGV6Cq9vKjkpnnruqdZvs2Gm4Vhghu3tVa4igWRTE4RG4IXrWVtTdJjpJSHGMEcAk96sxMkysDkEc8/0rLFx9mmKn50yAGPb/ADmrcEiyOSCCegx1qkiuUtWspnmETZCA5471qRRmPPlHIznnoBWCl1FaTPJg/dx7VZgvDLATkA5zxVRdiZQbNKa4JJDjDD+IdMVTLtI4kjlLr0ZQcCqj3JE+PLMpbGAexqxbx+SWwu3eeQOn+eae7BKxoq3nEbFw+OcirEMhQHIOMfrVS2gMaEFwAcYxU2CqFScsD1rVaEstLKTIoCkbu5p5QEAgYY9RUMcizKEJw4p0cmWOMgDgHOBmgLFixuCshjIJGMkjv7VYnufN2xoSncsf5VnpK0MroFDAjIPTBpRlSMgk45Poa05rIfIrl/eXO3OOODUsMAkP7xyAowAOOaoLIEzuz+FAmzINoJJIAoUkPkNPzo4xjkgdeKjVw0zOd3IwBTXZEzkg47VB5xzlAPehy1JUCachYmA4YgYJNV1kMWRgv64pXZZsjJU9xUfyICQcDoTjHNS+5ViYzgrkgkjtTJhlc4ODg4NMVCQxUDkdSeKa6uV2YPmA5JPOKq10FiUzKvDHYKcCmwjOe+aoSIZYmPJPcirEYRRkgkAY5qExuJbRY8gYAOOtEgEY2nDHGeKghmDqV6Ac05X35wd2DjNFyeWxIvUfyp6MqseMDOM1XdCxGOCpzmnhgTk4Jz27+1JN9Q3LiFTleoPGalCiNAIwAB2A61UjYAHjBH6UqSnPzMc9qbZDiTsQynjB9KYvpjBpwdR8zEfWo1kQtjB+vrSFa5YWM7Rt696UqQMtkDsKauV6HH0oZtyk5PHrVOJmKWVB1AJ61EuAxAfJ649KryICxY5PHGKbEFWbzCWHGAOxqXoaKJLcMSp65xgY/nVGJZYzseUt6g1dZ/lPOOMk+lVETdzknqeeuKJGkdiaKJjyOMVYTch65UelQxLInzAgp0IPHFSZO8DORn0rRaATGZ9mwsTk8GrDTyYGDkgYwagRRtPc5pPmAOM8+lVZ7mLSLasJMYOCRzQVO4FuQOQapqSGGwnIAzmrKkSgAk8mrvczehMHbOR0zkelTtKxUd+PwqrIHt0+UBge1SRXIDkMCPQ9RTRk1fUsBg8eNo5qOKMRSZjJXkHjmmSXUcaguDgnAIHeo0G8kofcmrIsau7eOCM9wOKck0ydDvA/hbms+F1PBYgjqT3q0JygGQWHqO1dMJGMok5uzu/eRkZ4wOlWDcRqAYywOeQ3rVRNRGCoUODx8w6UoWKRCWZU9cnBFaqXmYuJc85pSCwAHamOMsSDgVHGyKoVHLj1pHbCk5zjsOKHK5KjYcGxxgEUwlQTxntUQJwCQQCOOKfETnGAe+axvqNoUDJ4yvrS4wPWjHUA4IpFwRyeM4z60mg3I5kYr8g5Y/lTEh4Hp3FWBkE8cDigrgHAzmmRJFK5tQ8e0YwDnNZ91YKIwxBBUdAK2uMZxio35OAOe9FkjO7R5vr2hTSLKyKhDHqRzXmvjHwpJd2K3GWSSB+fLHUe/tXvuraQLrLA4GOx6e9cdfaUILhoVVnDLnLDg+1cFWHY7qdQ+YvGXhC81TSZfsgi+3xLugDHiXg/LmvmvxLaQ69FcrPYhLtCVuBjBJXt+lfbXjDQCZFaBTGOR5YGCrV87eLvCpnEmoiA25jlJncJhXXjJPv/AI0YObjLU2q0/aK58tGyRGKuGESnPAyB/nisnUrh0LPtUpnCBRgn6122r2MNncTRxoQJJGaMMcgrk9q5DWrdrK9IIwqAEDtX10HdJny9am4lO2mSaMPHGUcnBDHvVmWSNp9oO/CjJAwAazb1DERLggHjPoantJUkihXKqxOOnU1pbqcvUkmieZBsKAdBu9aII5Ng2kvtOSD0NMMTiZ5PuZOOegpfPmRzzhAM4XvQStyY7c4cMSeeOn0oUeZKTGmNo9aUq2EPBJG4r3pbUW13cIrStbzs2AG6H1pdDXc07e9cypeB1Jx5WTxVWW+Ft5oY+YHUgkcgk1dvlbSYmSSKOdA2BgZAPrWFG5RXOT16EYAzSSM22h1tFIViVQN/UACtjTkVogH5Ktgr71lQOT/FsfABNWtNnSO5IJB9c96HqW9jrrO4SSJwiNFgYOOh6VtaK5S5HmMAFb5UHY/5IrmLQyJJJGoJ3EEHtius8PQwajqywqGNxGNxiHauqB89jo+6zrpfMurW3tkViyOdwA6UlxGzSMqoXjjPLsO/p/n2p0KB1eR3YrswEQdcZ6/mKp28hEZH3IzjPrXr0/g0Py+tf2/vCtthuFfaSAM4PTn/APVTH8l9xd2iGeAi5J9qe6xRMGD73HBHYChnEW5isbFvun0rZbHDU+MlsVuY4mmiaMx5wI3OWx6/rUkUOXJYg5PIAp1lGHlS2liZJichh1PtTZpDJ5tvbxzsYzmR1izjHaqTSMJRnPRbE0LQWkxkaNmKjgep/wAmmK8sqsSeemF9KYWdYULxEMRkE9xU8EHmsNhwcc8dKrTc52pP3REijMaZQl1HUdOv/wBeraRrCoLFnXO/AOP89altoTgxNDgnq2OtSCIT28wjVXcSbcHtxWsX3EoVJvQYJWM4kQ5SMHCFcHFWoJoL6ZM3JinOTsKYxjsPeoxbG2jJSYqWAUqRwM1TnQxZ4RVQ5DqOn+eKzlFX0NGp0o2fU1JC9tePJvwrAAqTkcd/1/lTbiJI4sXBESSHAPYnt/X86YjmWBZJFE7v1bODiiNzaQ3Nui70uQAVl+YJgk8f57Cs0rs9Wg0oXIy0k7B1RlA6uvQ/5xTryaaygMqRGTcQCWHWkEjxg7zsiU8BFwOf/wBdDSyJuCOxhAL/ADCs29SoU+dNiusdyhicmMMvUD7hPesm1jaOOVJbmSUZKrG33W9D+tT28skkAPliQsxLA9x/nNTpayXcg8q1jEakZLHBHWrMHo7FeKwHlgOSqZ3Myj5R/nNWzapwZHd2QZjZRxj/ACKnaNkEiyzLGhONoOQ3HSqVvpsjW7LZv5oVtxdzhFHcfyq4yucNWnySJ7lpjbebn94SAWXqfT+tFxHDJDFLAziVeJARnJqaGZbVY/tDiQnJwi8n0qOATTF9qRIhYZEvynHoatLqYWuStCNRt8xKqScYPTPWpJNKeZ7Z5Iir27BiRzv/AB/D9atC3hRSsUItiwALA5H+eams/Mt4JXzs8sZPH61K2OujHXUrfZhfRoZMIIW3bwOT7fTp+laEqQ3FtLMkSwKkgRVUfMf/AK3/ANeqYQW0DJFN5kG7czgdD3/nUbyvFOQvzqQCCBzmodr6G6lGN7l1LzMpTykJUH7oyD0/xp4iguQgWJndiGK4wo/z/Ss+BJ5A21BFLkAsw5NbETi42xnMTFdrbTiqbTLpR5ve6FObarMlqQrZ2suOAagurGRvKWLyyc4bccVdLW8jGCGRo3cE7iuCazXJjO8qVSMkGQdDjvRG2xjokya0dS0sO1SIjjBXAq8uLRnRJCdyk+WR8tUJkWNIjsw8h3BlXr/nNaBjUjCuPMdMMgOSB61lPcuj1uVIoN5SRkx5kWRg4HX/AOtU8CtEZShAcD5Qy4BOOlV7ptsKNloQoCjd0fnrUkaStG7OylSxUBRyeB/n86T2Jhb2gWkTNay3MrMCoJkiYcmqrwwvarIhYzS8qccY9/zqzPbkRAyjys4Xd3I9KLdohIE8pgFGAGHTHf8AWmtEKorzsNe3kFqi7QZWPGBwKiltngkRnzE68s6g5+lWiZZ2JjUsig8L6VKyGSSBkQh8AMp/z7VHNY6nQlUV0UnZWtSFkKMW8zLj5qkjvIZXDiVlcr93HP4fl/KotUtXsrdpJTG8pcbYQOTz1/U0y+2QqvlgGdgBgjncew/KtdGebaabv0LMc7FTG+HVMnJXJ/zxUsSGWE3QHkI/BAOcY71VszLp7ZvFUNMNwTHKf/rz+lXI7WOGNDIj/Ou7CjORVpcrO+neUbvoaNlB5lrBdxzkbGwdo4NVb5vPnTBZDGQWY/j/APXpuly/ZYHjSWRbZyMBlxg80XdzCjh1UuV/dkMPvD1/T9aLa3LklKkrkAzeXcE7Tny2+XIHJIz/AI1KtugjVYn8vDZBI56mq8ZmktX/AHIe3DHaSOlXbe6DGKNrMvOCMMOw9a013Io0YN3HtYyNL8h+T13YzT0lliCKVARThoyuBn1/nViSeZWkCusobgcdOtQJYvhVe4BRmzIyjBA9KyTcjfljTdkMsrFWkG0FnPzAkcjmrZICyC4coirgnFMFoQ6LE4iHmZMrDnr/APXFa8MSzXIbyEuWVgYw/ILc80pM0oUubUz7d3sbWCGQusTHIY8uVz/9enxxBxcS7cDIEajufX+VWrlGnvRO581wu3BOAg54xVKVbcaibcRTE4DGRV+UH2/z6VKY6tPlJY5baIJcNuMuQGVPvA8c/rVyErFcOjEFguFY9we1RfunIaONw4OQx6HHr/nvTktxOzuDhnOWA6HFDHSM+V2s5RbuXhjQ42gcGrIJ+TnIByAQSD7mrlrbie1kW5jEhDDaSev/AOr+tQtYp5jrIWihZNoMRBI/zijdWIqRdwg2/Z5pVgEDFgpmBJDdf8/jTjAltMPNQEY4x60senyNY/Z2bz0++OcE1Np5nt7mWFIREykAFuR0/wDr1nax00YxbVxiBUiRIxs2ksxA5p9oImjJkcKSxwGHOKlijjhMr7FeRjgknIzz0qaK2t9gZ4Y5mb5t39KOY6Pq3VH6BYycUoyO1IoGfSjPHTPavwtH9Abi4OaNtBPbbyKOvtSDYeuMEUOoK5B5pAflApc84B4rZbCGd8E4pR14Jo28H1oVvmGB9axBi/dGeg/nS53YxTSCSCTx2HpTuenatOhA0jJ9KAMZ5zSnrTV71iyxRz2xSng4oxkUEYGcc0WuAhXcRjg+tBXa2Mg4o3cYIwKTIAwOtVoh7gcknPXPFBwOe/tTSee34UoOeKi1x2E57Clx83p7UnQ9e9AHXtU2SBoUj5evFIRmlHHWkx2AJPf2rPcBOnHalTrQRx1IJpU4OP1ppEjj9KXGQOcYo5HFJ0PTitRMU/d44FKpODgY7YpuRTs+gqluSJkjsMU3HJp2QBz0pMenAFEoliAE8jr2pwAHB6mjaccdaXGOalJrUBAdxxQAenvQq5NLjJ6Z7U7aXATblvb3pTyRz7ZoPBpKRAoHfNMyAxJBI9u1NZcnIJ+lKCVGcHHesbmiQ7cDjAwKN2DikGTnAIBPWmkbWwRk0rjHFuSaCwCFvfGO5pMcUmMdOlOzAQNnnGDjpQfpikpcc4qrAAHtTXPQD6mnHjikAwc44qWJsaG7eopw46kmkIGc479acBxnoKFcQm3dnBpwY7Tkc+v9aa3GD1FLknGBVrUAZsjmmHk9c0uSODUec5+tZstIDu6etNx056Gl255pp547VKKsKSd3HenMenFMA4xzigZJHqKtbk2FzlyD+dPUZGTTSjKckZFJkAnnOKsTXYkAwOKATnqMULkjpj09KbjOe4o2FuCjIzmlAzSbMcAYNOHBA7CpGAGcnH4U5eh4pAM80hGO5FPQA6HIGPak3Y4INGeOpzSjOfl6dKwKQA80vQ5HPtQBS4x61ohMQNjPQUmQMj1o29+OtJ8ueOuaL6aiGFSfpmiQBELE4AHpTsbc+lQgebIFPIHJzUNWAhbkAsMZ6Z9Klj4XAGcim308W3G7JXjgZP0quvmzjALRLjGehNZJ8srF20LE1yMHy8F8YIHIqAQtPzISV6YqeKBIECqOM8k8kmnYA6dKvlcnqCGxRLECoB2gZArmPGDCLQNYuwpJhtZCD34U101wx2HBx2NeffFrXotJ8DXlsJHS51E/ZIPKGWJbv7cA8/1qptQg79EyGryR8d3mkaj4/wDhvZeFfPWI32qNLdMFwTCmT+jBSPdRXxB48htdN8Savp9jIj29vdvCJYxwdrEcfl6mvqa4+KeueGF8WGzEdqdDtHFu4QNli4AY5/i5H618azhg7uwIYnc24c5NfeZFRcaN5Hm4prm0IbndHbliVbsWU5NVLH/W5IJB4yKdcsfKUAfKDmp7YqIkbDbycnI4Ir69aRPMkOktzIRg4ycf/XoG7dsKggcBh2NK8bKTKG4Y4UA9PanDG4FhjPYDrRcgGQbFPIfODjuPWmPFlScnfng+opwzF1AIyeT2okU5Q5wCPvVHmNEZYrgbACOfrVe4HmkN0IGKtuoWF5WIz0UE1Ujj81iBkkDJql3K0JRjbEmBkggntRbkwOx7dOOlNLCSVdpKgd6eqbQBuyOuD0zQ9BJly0ZJCBICVzyB1rYIFxGiROAM4G7qKx7fEJAABOOPQVp6YioxLfvPm3Y9TXPLU1TSNiBkgYEBjKuAc/zr074fQx63c2xRBHtcblHp615zoNrHe38oMRQnAbLdvp+Fe2/DjRoYJXs23IZX8xZQvzf5/wDr14WNS5T28FG8r9D2TwzbWltO1rDCFZx88ijJA5/xrtdC0qWRm2AiFBy7DGTXJeCbWNJHtPN+8d7MRgvz/n869h06zjtrFlEYCbckL1NfMzjdWPqFotB2mW+2HqRznaBW/psccpdgSpXnB9azNOjinR0j42HJJ6/StyLatsgUcAY35xWMU2wZat02gnGQwpLmREUrvAcrkA1CkgjygyM4wRyM1FI7S7gyAyDqRXQ20rCUdSa2nSWICRcgtgntmtCziCThVbbFyQD2rJRz9nEzDJBxt9RV+ORZQhI25GcUR8wlEy/EcbxzxqH4Vt5IH0/xqjBiYnoT3PrWlrAjeQ+YxDYxgd658t9lZxgrx948VnLSVzogvdL0o2k4HA5FS27rBKdwLZAOM4rKaRwuVlyAAc9ahbUCGGSSTwCOOalSsaqPMrG1fh0ilkkIUMcKo5OKXTbs3bIgAQIvJPUmsUyGUgTZJPAY81a08tbSny0LEDHHeqT1uS42VjqoWEakkgHqT3Iqa2vbWaUYLDud64H1/SsuyBuEZ3BSXJHJqwYvMgMRQHHUgc4rov1OdxNn93LtMbKy5xuXkGh0Kkndg9ielZwQRhEhGwIM7QMA1IJXkbc2AOMjvVXTJ5SyZkUgggY5yPWrKzKyFgc4AJ96z5IQDkYK4yR6VHueAEohIGOO1O9jTlubSTIu0kHHr6ipZdjL8uOT2/CsiG6MgAYAdyoq3BJEvYgngCqvcOWxZOFUBjjv+FTB1ADIAR0z61UuHVyFHPrg9KQBUYhc4PJzUt2HYeJleY4zkHmpmDs6lCApHpVVVVMhevc1ZhbjDEYHJ96W4NWHgBWJfkjj60se1sZC9cmoXcAgnOCeooEq8qM56gmm3axFh8iOh4AAJyuDzSpG0RJPJPJJ65qqJ5HkClwFQ5x61MZd3I4I9apMGmiYIfLKggZOT700bWBUKcd6j87eoyM46+9OEhZgqfIO59aBWaHOqpgqAVIGfamxDByvU8GonYrlUIY5oikIJxjPfHSoa6lWLKlm7EAelBGSMBh3NRicsCcZOeRS+cWBU5x6iqTVhWJy+1scAHmmeZ8wxxg5pmCZASO2M9zSkkemKjqK3Ucd7KeeAcY9amWTao9fSolTBPIHfmnJFz0yOtPUlosIxCA5605CScYPHPtUBc7gcAAHtSif5sDpVp2IaJyCVL4yB2FNkjZom2xKT1z3qFp/KlKgZwMkUPe/IVwULcA5p3ixJMjV8EEnrxigtucsAR2z61AGOMYwBzUgyilux6fWov8AcXomS+eVTDZIJxigzbHG0EE8Yx0qKGPfnB59KkaIgEknd2ArRMbsTfaGIPA6Yz606KVmG3JyeD9Kg3KoG9SD3NWbcKWPIBI44qzKRIoOMoAMdqdE4klCsNmeM56U13ZTjggDg1BPl2P0zgdTQnYlGqyqo4feDxnNRhechhjoVNUUd0jTIIHXB6055hJMiDIJAJzWqlbUzsWpd8sbRRqGJHU9KbapcQZEke0E5BBzT1jZQNhJPscUvnO8RDHIzwp7GrvcgI5vMYgYB6VYhmdMDsKoMBGdzIfqO1PSYYPPA5zTTswcbmiduTuIAI6jrTZEDD5TvXpUUDeegIIPqp6ipUOxuwORWq1OZqxYhGI+OD6UoOTkY/GmH5eeMdciml1Cgjqe1UZ2JJmk3LnJ44wOlTxAKpOccdarpcYcBup4x2FSjDZAGQOTU7ktDlTzAccjNKcEAY6ccUqTAJsC4NC+p6jnFU7GYqt8wGDt757U5SOcDgUxXyucY5zjtRwM45Hc1UWDGHBYjtSPH5aEgZ9PenbR260+MkLg4I9DUtGT1KxDMPu8VlanYCWIugw49OuK3iMnjAHce1V50MiPggH+dDinuClY8n1vRne6aRiTuXBTBz/n/Cvnf4nhVtb62d2jaSMoqFcEk9OPw/UV9b6xZvLE44wASQODXjHxS8OrJb+bHaLLL1eZRhhmubkUXzI9OlNPRnwfq3hq4gtGkMfmSx5BQ/eNedXAEpOIxIVb5t3UH0r6H8Z6VcWGoTK8qsRN8xX+Pj7teK+JdMjs9XnkgAjSZixVfuhvSvbo1bpHlYuCjqjhtSs5LVnSQ70lGRt6CsREaNCpBVw2VPeuu8Q2S2rK5ywYckDpXKSCRnyTnBwM9q9OGx4slaRo2d215JFBOQgYgeYakuLeVtwIGE+UEckjPWssqZSURyGxkDsTVu31GWJSsiEgKBtBxiiSM73ZPkvGFOUAGMHrVG8+RTgEkc5NX7eSG7wpDbuMkjgVUkhZJXiQ+aFJIz0Az/8AXpIb7nSfaD9gjiU4ZowzN+A/xrHljWNSV5VTyfWrfmGW2Tam0qoyBwBVNyY2RcgoeSVOQT6UlF3CxCk6285KqWYjAGKsGRRJHIxMbvwCBTI0AcqgK4JIYjpTryPyCs7IpBIwQc802tQu0dPo80sZ8t5lIxlSBzmuu8KNHb+IWu5ZhAzx7Igo+Yyc157ot0rzKGOwcFc9K6rTGkOuRFUVkQq/nSHGOev+fWrgvePLxqXs22elQvHFuxN++dcsSOD9PyP6VWjnt7Y7JzIUAzhAPmP+TSveLHKQieZKZCQSMEe3+fWmTSNGxSaJUnB3YUYz/n+pr3KKdj8lxkoTlp0FijZ4pYo7dizJuHPIGaVrQxbBIoBzznkg0sKSysxLlHYZI7mpUZjFgknnJ98f/rNdFtTyZtolEAbzHhRjKnzFgcjPr/OrEup3dxFGvnDZjDIDjJqushhU+WkkYddzu3Q/T86eLdZLZUNo24HzBKvQr6UGbvfUlsjJHeQqVy7sFAY4BJrXleFjPHHjzYGw7hcAfT9ag+yRwT209vOELDcAVzsIxx+tToZXZ3ZIxvJLSovJNRI2oOyI5oXmjItnWIAfOzNjIyP8aWxMVsgtZJVMzy5yqkcYqvPGI7qNGVnieMAEdm/yaG04LHhH82XkFvSrTsY3k5OSK18AZzGj7oyQD6ZyakQpZxyRTDKk4I9etQwwtIyJ2Q5zjrVyWzUtHLISzsM7cda2k00QuaUvMrrMYmTy3ICHBHbH+c1oLI92iGF1BLEeWRnj1og0WO5VjHGIzgEnPQeuO/SqcU4htpZQgYuxWN9uMKOh/nWa1Wh0R56GktmX0iLQGJgWjLYKHoD61BNbpaM2196Yz9KqRGXIWZGMR67TjPvVvSpbASyeS5YxjLRMuCf8/wCFLke56NGd3YhwYLOOSAMctllUf596shVDxhchT84VjgZqHz5ZndPL8qYHcEj6Ff8AIq6iQ3VupcEnujc+n/16zUGOpyXfcZ9mluRukbaVbcGxuV/9nH5fnTEUzmSN2W2fORDGuBTbnS3NxFeWcreVFhpIQ20jB7f59Ku3qm+vp7oIEMmCB6ADr+tarRWOSdD2m5VMs8F0iYHlkYBA68f/AF6WzsEZtmC7sOSB0qUgNlI2ODwQBTwoWNgow4GQV71XQ5vYcsrEssS2kAKMrLyCAORio7gfbrMWyApuYFwByRzgfmagvL5o2VCDvZQSU6/Sp4w0k8fyGI4Byw7etFrF/FfyIbLTReGa0t5XNzEdwj/hkx1P86mt54oJhJJbyF9235egP+TThAbS4S4jkCMXxuA6077RdyR3KbUMatlXTrmpk9TJLWxJHYmG9RWlaVnfeQo6CpjOIGSGIKA5IG71H/6xVaSKTyRKk3l7xtJyQxP+TUxVsQIAEkjXhiuCP/18flWUkonRFOXujTctBBBLFGrzKcFiOg5/z+FQ4jluowszT27jeyJ0Vhnr+f6VJeLI0QfIKscFO5qlHaNg/ZYmt23YYn0NC1RjOPJKzLqXTxeSwdkGcqoGcAVIiFY5ZVKh5ASSBzzTbRrc3DrEkjJGBgkYBbmq0Nlv81nKmVmJMYHY/wCTQHX3RbiZLyK3BBfyj8ysOcelM0t4oS3mgkmQlIh6djVt7dLK3EhRkJIXCdagtlMqJlMndwW6jFK90XyOM0y5JLNeTASuofcAuRx3qVVdyBkCdBhiOARWdCMySsQHKkjzCOR7VdhhEcKfMU8s4DEdahqx1wftHceifZnWUuWAbJUDqM9KfJ59rdXEqzlgrgIqjoMdP1qOe4RWXZEzyDJOBkDjr/n0pY90Wnea4UyuSRk5IHGMVpTSa1OmD6ILiGPzoJI4sM4Bct1zzyKqrbxvcxXrM0r2/wAyxnoWHT+daNtPG8MZf5Co3EMMk0SsHgLeQAG4BAxnNSrp2JdKN+ZlONpJLwPJnz5FLgOoJH4/iKvFZY8z3FyJJSMLGTkJ71RuYJLm6Q+YtuoAUswz0q08MULoUO9FO7AHU10HJqm7DIvNLooAdWblm4OOeajaGO6uwLZiXUYDn7uRnirPlPOhcboZWbIIHvTZfO3zRCPfIVG5V6jrz/OpuW1Jqz2K9tdztbGylIWcuVLRjg/5xV2Ozu0kCswUScbwOmP8j86zbWKP7aiZkCxrln7A/wCc109vE7KJNwdMAA45H+cU5OwYe036ESWplhkFsqgxLnB43c9aSHYyPKQUHAIU55qa8ZrcGSMKhYbd46H2/WmW6LZxlXXLPwykfX/E0lZI6qmjFWMR2m/BYr82GHGMjmr8MHloGkcl3O4Oo6AiszYJZ3YRtjG3aOnerltabkJmnNszDClvQf5H6Vk9TaKsSyBb2KVNzI4OcscGo7iYqqDeIiowcjANRxWpEoC4JUY3gfe96kEbwJLJIQVyBhuh60rFOakh0VwZXMccLABc5H3SfWoipErBsoCufl6Hik8uWeR2XcYnG0Ip4P0plrBIy+VIXg2nAWQYbrVPU5oaOxeMU3lhRK2ABjd6VIoYyGQS/JGmSuOtQw/vI5XEuXA2qMdcVO8SnTlAA8wKSy+vT/69D0OnlUncgZFhiR4pcLnIT/P1q+828BhAVYqGIUcVSeAr5DrEY02hi3YEdKt2U7xSSo+7fJ83zdakUOVSsiWKC5nto4YgqyM2Q3ZR71E8TxO0Yy+w7SygYJqtfyYbyGnaIuMEqOcelVtOl8m3KRW4ZVYjLdc0lG5pOty6H6NqDnjqKcBmmrzxnHvTse3FfhB/Q7EH5UoG7JyM0AZ54x0waBjnB/KgVwyB60oIxx60hPA4xSkZbpjHNUSwIz/WjHPTHtQD7+9HJJ/rSdw3AnFB556e1Jk0YzzRuGgn44NKPl7cUbaU9OetZjEJ9sUZPTBIo5x7UlA0KxxjjmmbSM880rn2/GkAyM9KGr6lIXbRjPPSkP1pQcADoKFuULjPt70H9aCQM5PHajoMnipepn6iDJ69aXoD1zR/EKAADxyKnlHcMfnS/d47UlLnI6ZpeRI7HAoJAGDk0BflzyM0n3RVp2AT0zxSrx16dqaOSDSnI71cV1J8gxySfwpQfbFI3A60me2M1Q1qO3FiMUdCRSBc5oA5wD+NT6FjgeB65oB7Z4prDkcYpT0pWaExR8uRSEcj0oznsaTqpwMH1rJ+QJC7vQcUHkdeKQYHA645NKOB1zQMaW575oAx9aXigjHT8qEr6gJ68008Y+vSnAHB4yabj8K0YIMdO3PSlz14o2+vTpSY5NZhcCcijoaVVBPJ4objocimgF6jpimuCxoAzRg0Jg0kCj9BikA+YgHFO2nbx09aXALcDH9auxIwqTnnOOBUYUqeePanOME88HjimkHPGcAcVk1Y0QN0HqeMUxhtOKUsFA9aZ1bPasr2GLntS8r3poGRxke9LnIxQAYy43HOePpSiIbicdD0oCgYxS/dJ74rT1IJB90L2owaaM4zTipzjtWgthueff1NOLBQMDJz1NMOA2BSgZOKnfQZJz9DTSNwzjmigfXH0p2AaBz14pQBuzg0v40AHnuc1HKAe1BJbHYdKAfQ47UKML15FNIBNoBAz+dGBjoAKa7rFkg5PpUSzuykcDjg9MVDaQ7Bc3UcCfMcdhVOGd5M7QVBP3j1xTzbK7guAxXvUyLzxWHvSkVokRC1AXcRk5zk1IgwOeKlK5z346U0x8D6dKrls9BbiY96P4cEc5pRwOfyprsAcDr6VtFDIrpzDGzcAAZJPQe9eK/F3X9Je0e/uJ1WDT4meEPgebMRgKPXtXoPxI1u50Xw3JdW7BZ9yqoIyDk//r/KvmD4xeC/EF/8N73ULieMfY0+2CKZsHZxkqQOD7fWvPr1XOusPFXvq/I2jFW52z4x+MM91oWv6stzOT/aMYnaHdjBJznHfvj8a8ReZZy7bWCt0J6mu4+Kt7Jc+LZIp5FmVIk8qYZ3OhGQD7/4CuEu7Z7az5K4HIIPXJr9gy6j7PDwT3aR87iHeo7GeUNxOQCTk4UVfmR4VVWXayDBx0qtaxF5VKkg9QR2q7fPhEjQFgVyZB0zXrt6pHG0VlJLBWBJxxViME/KAcnrmo4CYlKn5weQx4INTFtke3JB7kDFSQRsPmOOgwMU1jlAGHU8cU9mAjKqc9y3embncFdu1SAB65qrDavsR3NsWIIzkDO3sBUAYopCHCsMHPBzVq7YIojzh3GAR6VWO0rtycZ5Pc1S8xNBGDgICS7HAGOKkjidZtpjB7kHpj/IpIMDB5ABzkjr7VaEpCsVGSepodwRJvQYwAi57cgVt6ZbF0RsZQc59axbe0LMjYIHfPTFdHokpZkszgJyQw7VzTTtobQVzd0mVbe9iuBHkIQSK9r+H4/tEPfWjSFmOSAPu/5zXiekRSXN6FQGSJWAfb1IzzX0d4Plj0Xw5OYYBGMiNWb7wC8/1r53HO2h9Bgbo7TQ7F9O1FDJI0jvHgKn3QM9a9h0rUlvNP2KMOuFwepx3ryvw1Z3cdlDiUXDSjKtImMZ5xXo+kWzWMKSSKWd+SM5FfOTlaR9RFJxOj0yPbHLkFXYhgBVmJXjh3TyOyA42Dg9ayWka2uFwQhbBOema0Y5DdxYcBWHJx061nFXKcbam0sMJhDozEE8MTkj2q7axLgkkEdCwrnLtmtrQvDKQFbJUdCahtPFqWqnzI5JmIydvArdTUXaRKhJrQ6e5C20LunzjbytR20kTqAV4OMH0rEn8Qm+spJraLaFGACQcmq9jcTkOzEoHGSF6USqRvoNQdtTob6yjvI3ljdd6jBZT8vFc5eJHJGY5UMoOMEjANallMvkuijgnmoJ7dWJ3DOBx6UparQtaaM5y6ufsoAEREX3dq9BTLSzuL6TMYEMWeHc8D3rTvWjs1CKCCxyc+lLbM80J3EBckj6VKWup0p6XG29hKrJ5jo6ocjuT15qQLJFKyq+w4zj2q3BEsqll6gYyKeu2RPu73A496aVtjBu7J9KufKXEmWRuSwGSK0oLuGaMoimM5xnqTVGwtRFEFOCWGSM4x7VeVQiYCBMjA4xitY3M2rilccqTgHBJqRI1mt38otlPmOe/tUKhEieMt84G4Z7n0qnK0kcJ8vcFfliP5UlowUbmkt6WfIUIOMgfz/nRezLbozCUZYY21iRB44SxLAYwMipEspV2nIdHAOAKOZs35Eadp8i/MeTjkdquiQDGeRgkEVURUSFG6HoR7VO7CNkBygY8AVohNE8JDH5AVz1J9akt7pC5QjJHAqOOPaTgswI6Z71Gx8mTIQLnBzjAqZMmyZfQYJBOCTzU3llgAoGKhjmMyhsAEenSp+WUAkg9aZixoDOjKoAKjgHvVdFMmQ3yvnHHSrDgoo2kZORntUCo2SrKCc9T0pWuxoQZJKkDjjcO9SeW5A2HIz1pFZORknB6KMip4YyCNo689K0SFIYIzsJPY4IprsS2AQuewq4Iy/QZ9feqs338Mu09emKbRKdxEi42qeM8mo2YCXaowM4yO9NdA+QeP50roBtA2gjHLVLGiRPkbbuJ4zUo5UdM9cdzUMakZCkEerChI8yYUn8OlSk1uLqTv8AvcAErx0oiO35eTj8qaEZi5ZwAozSNOVjBiwRnnPU0NXdyrE/CEE9M8gUeYSpAbbngVWlldiFAAOOcdqASQPrz7irT6CsWoMqTj5hwM+9DqwY8EHrxTYVDMRyDwRT2BZsFhxxn0o9SLCozKBkgZ9qZOwmIUg46cdTSqFXKqSSOT71G0jEk7cEdDUtohLqNMLq2MYTHOetJwOTkketOeVpMMCAMcjrSFcjqB/WhFWZG5kI+RzGx7r1qW3adEG8+YoP4mm4PDDk5p23zWO2QqfQHHNPYRKkjTScqRjse1SyMIgCOvcDpUQVF2kk7yMEgUoX5yPvfhWqVySzlmUNkBfagMHcL6fxUkcSqpMYyD1XNRN8p5yfYU3oSi05MeNxyT0xSqPkGQDnndTLcq5AJ/A1OMxhiACB29a0sS1YkSQp0BI9cU+ONHbgnPp0qoLwqTkZHpRHfYmAVOpyapNE8j6Ft/Micbl3rxyMmmtGmCVAB9MCpvtJK52ZHeq7NvyyjA9K2ZCQiO0QJXjHpVlHEzYJwT3NVon+Yhhwe9Sm0nkc+SgdMYwOtNO5ErE/lToSAQy9eTg0iSuoJxgjnihjLCvKHIGCO1MgnkbBAU88n2qpNGBcSbEWcZbtViNCYwynkjtUSEOg+XBzzUifL7UIxkEeFXvuySTVhEEkeSeO4qEH5icDbTot6luOMVSVyGSjaqgAjPTjtSiML15PSmbArHkDvTi2M559xTtYzfcYyeXkg80obcAMc0hJyCDn1pCSQByMmgndEvzAFeAD1IqB9p4B79TUijGR7dagmymT0PcVTZNrGfcqhlbacnBBIFcb4m0iC6tZ4zbiRXXa+TxjNdoVUMSozk81k6tDtkO0ZRhgH86wkbJ22Pkv4l+BoILZ1hsVlk8wyKXGGOO3rnkflXzF498MvHZGZbWOOIjy3kH3g2f/ANdff3xD8L/2jauzgJKsZ2uBwMGvjL4j6NctqF6jSGO1nbJgP8JHoP8AP606dSUJWFWvUieGXkTyWUsbqGcR7QT1I9a4SfT5IYzvLHaeQa9LubWFIpj5p80tgLINrVx/iEzKUgUKEbOZFOQR9a+ipSPEnG25zilShTJjYHIYdTTkLI4fdlugJ6mrU9j5UTYRXAA2zK3X2qmJDExBQD3PWulas5tL3Jog6nIDHd1Aq1ASNzAANjknoaigYK0ZYMYs4JUcipJfLmL+WzHb3A4IqmrbBZ7lhpnaOXYwBIIOOh4qvtC2aMgxk8juD61ChWOJydoOScjqRV9BHLp6TYCuTgYOKWwtQWZQsUcKNIT94nrmptcspEjifH+j9CB1HT/69Z8V3Ik6kHEQIDKoxgZ61v8AiXTzpcdoyzs0UwBII4zx/jU9QuUNKUkkKd4UghSOvvXaNEWu7CPCpbuqM8h6j1ri9GZRcMzEKGXAIHFdpfJPBb2sROC5UB8cAev61tD4jzcar0mejOq2kiosQ2bdytjnp/8AXNVp4Ss8cnEhBAIParlvZy2MEUExSUrGAZVOc8df1qtcwO0LmJP3Gch8f59a9ene2p+TYmyk2u5DJia4LEk85BJwOO1XY4pLhEjVAHZhyDTZIytrEsRLJjBI7k1ftLZreIOsioRxyM5Pr+prbY8yd6juS3qxwSLiYXMrYBtY15Bx1/z70tsxxhHLNnBjIwRUtpbwaZd5iy87j5pz2OOcfnVe6thbEcnJOSw6Z/yTTic9VcyuuhdDO2A58q3yCeM46/40yJJIHws4kR2BEbDGeDzVcyGWLZPO0idFjX/P0qKa6EkSnBQr8nAzxTe+pMWlH3dy6kzpKsYIBx1A6daqMEMpJmw5JJYrwale3gt4l8xJWyOWAxn0xVrSHjsbpili1ypQEeaoIXryaV0lcFCc5crY6Ax3Oxl3B1IyyjCmpVtYraV5ULlWOPl6ZpkxmvWnmv5BbGRgFhthwi9gKbbJC0rqLltoXGFGM4//AF1Or1Or3YSUXuOlBedpVdowV2EjuPSo5rfzIJWhdEhWMcFsEnNNmVhbh7clwDhmJxgVAbeKQgSxebEcZjK4yfWmuZaoH7OTsxYEEwyZCgJ55wDxVmXYEABjY9FITB/z/hTEUpIsEEPljsOnFWGzI6qItso7+1WubqbxpQjqindRGO5t3M4aYRjJBzkZ6fh/WrEDu88iSxI0TLlWHY9j+tMudI+25aOHE6cgxHBc9x+n61PZOs8QdVeGVflaJlGcj/Jq3KyEqLnU5mS2rGVVcSswHDIB1PNEspknclXEW3pjgkH/AOvTWjliUmMKiscEA5Of8mrlujKrSMGBYbBEB/n1qHpqbQ998pTkux9mLRqAJGKqAOvT/GpbeRFMEkiKCrAFSOT7U4xNESywM74ICAcj6f57UQ6TC6C4Nu0U8fO1hgmtE/dOaUWqjTJrieWCR2QqQ7Yz/EPb8M/rTZInvQfNkVQi4B6sab9ga4aS6BWNsZIYdPanqqxRJtGJCM7e2T3pXSJipO9thsKxNDCmx3WP5wfUj1/z607940GXiYDGFK9cc/405ZTbqUjbfKOWYcgUMkk9usrXROOGRRyRSt1BrmV3uiKRfKQeTaESsR+9Yenb9an2zTy7HiETRgMMc1X+0xCIwSO4VSCGx93k4zUkM5jjcqZHXGWb1x/+s1MzHqSljNP5SjJzkE9B/n/GqlzYvZyC4sy0iSHbIHOGB/w5/SrCykPF5EREsuBuk6AHqafKzvZXbLMs3lyNGWU4JwBwKyV0XUlGa9CFBcvCsUpWKQt0iXAK/wCc/nVuIxx20kSqqXpIAwPvL/kfrWYHS9jiiAYXCLkMVwf88VJbXQF1HK3MykAlO/FNrQzpSXMiW6We1jLACZJQCzEdDjp/Oo7C2eRZUVlAK8YOCvvUsFyssxMRLqQQyt25qvJ9kGBcF2iVshkHJHb+tVEXW5qWsCLbSW8UagBsls5L8DmneZGCgEbKmevY9f8AGqsFymmIskdszRyvhW7rnufarMQnkkeJTFNI3O5uo9x/ntWLvc9Ck/cROgnsYZkgMaJL1Kffx/k0xEjS38pATKoA3noOvT/PpTmsAmxPtKg4yXA4zUkVq0tyIfMHmqNwbGN2B/n862p6HVG1xLa1LyDo0o5O7of84pjebKjyM4XYSuAOBUaySQxmXYcycMwHQZ/+tU9tZxyjyRkoecqOp/yaT3Lny9CKWe1ks5kWISyhRkntzSQsWjCxIAF4OPpUsNmrTCOMFJIyCyv0f2/Smxq32iaGE+RG3JdlAC+1W3ocUYuUrEq2JlcbnMAyPnTkini2srCcvBLczzSfK7N0f2/U1LbXFvHMieaHG3YoAzlveplaaG0ZbjAnDHIjUhcZ4qFc3lZMit1jW4ILMkb/ADHI6e1OXLriI4GcBvbNNaIwzTGYK7kBgcdOKdBIsVqkm8LvbAAGefSq62IhBNXZZvI0lESOCAgBAHYjuf8APami2U3JlwDkc4/T+tIu0klwzzD7oxx9f1qV4mS3SJSodWySBwRxx+tDsN8rd0LFE/MixkTA5AHcVbLZlWO6iDFhkAdQaq20u8mVIipU8g9KfcBboiYyBpScBIxyuO9ZdTob90kFu0jvFvMTkHYFGcHFUbUyT2IWOMPO0p81HOAMf5NXUiZyQhZCBwW6moY7Z5nMob94OCccEVqzC2ogT7LOTbTEJjBVTkA+lTSGQwGZixZeuR2FRrEsK+Vtw7H5Sfuk/wCSKlcyR5ilRdygEhehqCkl0CHaFMW8bpOcr2/zn9KtR+XBH5UhzsOCVHJqlHFcS20jTKqStLhY16hR/n9DUsMIuUZ2YxmMnJH90U2Kk5WQ/a0chWQuUJBAI6j1q4oRrhTIWIIxuI6VEVBtVYs0ik5G7uKfEssksZjRUUEAhxxt5rO9zqaUCjcrE8ocICI3ySOPof8APrVebTLS6kLm58k9Nv8AWtvyYobiYsA2ThVToTUtppQaEGaONXJ6MOcVSkkZVKMpu6Pv3vTsYB9qbxkY55p55PTFfgx/SMhQpJHOB6UoyOMDH9KTBGcHFGSMHNBmL0HIzR0bOfxoyD1/Kg84wMGne2wmIflIPXmjHGKMEKc+vak3dKm4IMeuc0q9DxzRtH4UmMfTNUlqMFJx6HpQQR1p1JjJ68UgE9MmmsuD7U4jijpkGpsUtBg60ucnBHNGQBx19aB196noWN3YzxQGyvXApdme9NCDsPzqQH8YzkEelGS3UYJ/IUhG0ds0HJIz+VBLFz+fSlA7Ck6D3NKB82MU72J3F4x049aUD0pAAT3pec+1K1xNg3rkkCkIJI4xntSt0pDnqfpVWASlHX60bCTxTgpFVHclsQr8wzyKUKMEinYBPqKUflWluoXI8c5oAwPenkZI7UHgnHNK2tx3GYyD9KBjAPP0oOe1KRUJNjE/h6cU0/KQc8elPprj2wKzmrDQEDpkDNIABkDkChRuB4604qFQYHHc1KV9R3EwOTSgYoKcCjGSKtKwtQx1pGA49aUDGaCMHpT3ERnJOOnvSkEjHc8Zoxk80McdOec1mAYB4xxQRgjAGDx6UbsjpgUFcHrn60W0KTAcAjGPehhgDAx70jDAz2oORjkkGmgsIDjjNK3A7/hSEYOeaNueQeKryBiEdT19qTGcdhihjj3A60xn6DHFZyZSGuOMAZpMjGe1K54IHFM4VcdaxQ7MOvTjnOacoBBIIIHWmEHHB4pqZj4HSnez1G1YmBGOmKd+o9KbnI560qg9jitUSwBPT06U4v8AIepb0poG3oTmkLcgc5qtiQTgZbgnninj8BQB1OMj3pp2jkkKPUnFTsA/npjAoJ/L1prTIwxuB4xwc00SbBwpJ7AU7oCTgA9cUm4Y4qHdcyHDRLGp75zSrb4XazE57jih+QDzOqtjr9KhYyzFsABO3ODUogijAGOaeoAzjpWbTe5ZWWIKGIHOR1p4Qg8DIp7IT04ApvQ8HFRYAKjnA5xSYOBjtSgckZ5pAetNitYVuQcdabnPel5/CmtgHgYFSCGtl+AOBShBuz6DrSjk9OtQXlw0CEADPbPatIW3YzlfFTxatfRafgOsLCWQkg/N2H8q8k+O2qwvpMGgyzCJdUJjlGOREvLEHtnj8j6V6dNDHo66jqFw7AMS7OxJIHp/n29a+Nv2kvGV7YaJfXc809rrF2jJaE/u3ihyT8o7def/AK9ZUoylWUUvek/wIk7K/RHw/wDEhra28d+II7MbraK8kih+bcNisQv6AfpXMXchntQgIz1wT1p89xJNdSyOfMeRtxZu/NV5kLHjnnt0r9mpw5IRXY+fk7tsfYW8ggMikA8jae4p+8zxO+AhXBwDkVE0hEbqhIDEDiltwTkg4QcEHvWr7kki7DjbnOOQ3SnH5gOAec47U1VVMEAkHjHc+9KRsRdxxuzj0xQZbMcBujlZUUbFyMVVjDO6iR2CsOTT5JVjzEMgNwWHAxVcNI6l1b5AdoA4wK1SsDZZ1Fi9wJCvlgKFUE5OB3qBceTvwM5xg0gKtkHLYHO6l8kMVw21epz2NPclj0cKM8dOlJahjcL1IzkkdMUwyEEkhcY4wOtX7IiW3YMCWJPzY6e1K1gTNBJ1SMfdwwxjuKsW0bNcKscixeadpY9AKpRQI5VwNrYx7GtLTMLMkkqeYEOQuMisJuxpHdHe+E4pdGkTygJT1JHUivc/Bk8N9FFFuVA2SImHANebeGtOhniW6gvYxMUyyE5KA9j+VeoeAdFivdNup1IMQbH2hWxk5PT8v1FfK4t8zbR9PhE1Y9J0lpPJW3klMUY4Mo6gV38M6nTIoYHZ0UY39CT61xNpDHiCOCQFCAmVHGeK6+1jt7JY7eDA5AZ+wPrXzri3J3Po4u9i1Hbu2PNLEgZ6ZJresykdqm9sknG0feNL9iWxjSLzFeTbkkDI+tLN/ocSzqNy4PzKc/560RhyO5fNcJyfKZmXABxt9aw5rX7TcqUCiMHJx6Vo2+ofaJDbrlFHLE0o0mNiHExWPrtFOXvGsXyk2j6ZFbSTDIaJwCAex5/xq3cWTwgvAykDGVPHHpTQ6G7itEwCwwCOhq7rFuLOxdojlwOPQVoox5bom7bKdtfxxNKZIwH28qDyKktpUvlZ4uSp5U8kVx4geK7+0yysxx6dansNWbTb9iSY4pB8qk5OayU31NnS6o2dWshLOoC5yMqPeqaxSxKEPynI3e1biXNvfXMaY5C7i2OKbe2i3KFgSrlscVvbqiFLl0Zn24MG8IQ0R684x/nNTrcAD5U5xgZHAPrVAyC3neJsqV7etWIWDRgnOCeMUnsPlvqXLONJpXUylWXBDetbW0kLucEAY4Ga561LW82dqsmeSR0rYTfbMwwAhO4GpiyWtR+4ISxIJ+mKR7jKblwfpVdp5reQtEgfccD8aY8MgKqzleMkr3PpRzFKAh+Y/OMjqR6e9S28iQOApdh2wOKIbPdgMNy9yegq5HbKEKqSVwR8vIo1G30JHmkdAIkXr1Jzj3qyn+kYaQFnUAAH1qlFlCEXIA4Jq/HbuSCp2+wrSHvGbJoEZH4XIb+E+tXTHgcqCOmSKijjnDADAHfjNW1jAXDEnBPPTJrXlsYtleFVjUqo2gH65qbIIPBJxwB608RqqbsDd60JvlbpgDgkcYoiK9yPaWXoUBGDmmm3CAANkGpjIUyuNw6cimxW/mMpLBQDyuM5q+W4yLyY1UgLgdzVreq7FfCqowCO9RPCG5xlc+mKQt8wBUEY5BqrNC3LnmxEfKcH0qtKBM4kzyBgCmsPLXcAAvHyjtSsM9Bj0qkxKNiv5exiSnXkmjHHTeewqS4LLCAVyewqFhJ5fygqf7oOCalrUpIRldcbkVCT0zSncjZHQYIqJgwOWLHjkk5pSqnsRkcEdqh6gW5pIlTL5JIztHeq6upYNhgAOhqPylTAbLEnvSsArlFGDjkUasESsx4AAUE9RTwNqkHP1HemLHiEH72TxjrT1yo5xjHQ9RWdmNq4qsQBknA7GpQ67Txk561XDfOqAc+vtU+xRhFHuTRuQxsiKrbgSCemKYRgHDM2ezVbVRkfLyO1ElpuO7eEHoabjYi6Kas2MOCD14qSM7yYyhXAyJD39qmkKgjPT+9So6yZRTkd/pVAxqW6MQMkAcHFOSCBMhARyOaXEe0bOSDgn3prJ+8BwV45FV5kXuWTGikAjfx3phi/eALgDPX+lMghLzYU8dyelWjAV9yD1HStEnuPRDY4zFuIGcHgCneUHySMHrxU3CkHOCRg014nzwePWqM0ymy5kJAwcgYFTyxyKvXAOBjvTHglQgkDrnOetSFiQC2cZFTdorcYRuT5FyQOTjmonJblcjsfWr8GN5UcADI96kZFdvmAx1GK1smieYhsXbyCHyTnAB9KmIKrhTz6VJFGrsVIwtBtNxAEgU56npWqRk3qPh+5vMeQODgZqRJjED5QKg84AxTIraSAsElJLD+HvS29yTkMM885GDVpmMvItfaZGQ/Lkng5zimkhh9wDjnGKngu4JAU2Eds4wCaTYjEhevqKbdjB6DA2VA+77Cl3bQRj8aUR7cKcE/yo2hzgjA/vUK5D1JYowfmDZPtUn3WBBz6g1W2OmTGcjvk9aVLljgSDAz1qouxm1cubd5HAHNMli8rOeF4+lEEqEkb+R2pXcOrDqCcGqTTMmJuQHqMY60gPUAA+9RPjIAGB6+lPtgiBjuJc+oxRuwsOdcYOSKgkkD5ycgdasN865zgAdapKvqMd6mQepFIAMkZx7VXdFkUq3APQd6tBlUsHBKnI4qnJCEy2SR2B61KHaxzHiTTT5eGAIIIA7Z96+fviP8ADmTVblIkgg2hzI0kqYwcfdH+e4r6S19H+zGQEjaCxXHXivMPG7PNZ5CqSBgndgis5K2pnd30Pz1+LWkNoviy3QwSMUDAsy4B6f4GuC1TT4tTjLW7hXzzCBgk88D9K+mPjHp1rqdpLHNI0rx3BS3dRllOCcfpXzKvnaZeOroI7lJSNpGAOTx+v617OGlzRR5teLi9epysyG1uTGWby1bp2NQ6pgRxyqDheGAra1e0jlVCvLszFiOgH+c1R1KGP+y1UPmfuAMqVr1os4LmZa3Ay4J4xn261Ms0ksZjCqoJyWHU1RijCLzwemF7VOm4xhsnbnBx1FWwuPIyD6A4GOtXNivFGqvvfPzDsPb+dU02qSACCOQf8asRN5fySAbWGSQMnpUkskgKC58rGQxADDkDmu98eQMdFsNrRxRx7FO45BOOorhNJeW0lSTZ5kR+XDjpk12nipJb3RLS2WRNqSb1jP3iMVEt0ZnItb7opGDBQAScHBPNdFo+vz3DwafOQFOyMNjotc0BtODn1J7Ctjw5EJtUhlRAQh3FCM5x3/lWi0ZnXjzUme2CKGPSgtqGmIXHmD+PB6fh/Wmz+XJZhAZFk+8EI4PSodLvJLzS0Xa0IgbKMpJyDyf8+9TSW7kRy3BIaUny1I5I4/xFe3Td0j8gxceSUrFmzWaS5eMWzPGcMAhwR71qQ3drNIsTIrkcsQuAMf8A66y7S2ljnPkyNvxtO3qR6f59auiFLORI5YBBuGQo7j1/z61qzzlp0J7iSWG2RDAspST72Ocdh/Oooyl4RlJQqg5Yc4NLJ5kcCCNyXByGUYJFOiuriS4wVG7qUVcjgf8A16uOxw1fiKccLqX3DGDncR0qW3KgkFQFI61K4QF0IkilY5cMOCKihnmhdtkasvQn8/8A69D2Ip/Gi5AftdsYp/kljOQGGS/09+P1qGCb7NqAjVnycEDoBx3/AM9qdF5lqXlCJuIyiE9T/k0y3S4gMhkiBYDDHPT6/nUvY1g/3ty2G+0PHCkXmzk8gdBz1qC4ijjE6xwlimSZD0J/yadKZfsOLO4EFzIQAOhI5zj9Kia0g0uE+UjO7gB5JHGd3t+ddFNJrU7KtO8eYZDJPJGkbuFAGAAOn+c1MVMUW6UbnHAGOv8An+tMhMlqxUoNxAMZXkse/wDSpJCzxsJowHPG7uPb9KiyvoRTpxgryJIJ5GRwymFyPvKDkVIInltIkiYo5IBYjkD/AOvVWCRDtkZjGj8kHqPx/GpYrkRttEoGeQSMf5605LsdClBb7E8sKQbZUfaEYANjq1SuslyTvuPs5Jy0uOo9KrGQ+UYGiWaJgWY9zUihZViUqUQDAHYcVk00jeFWM5WiCIZWVA/m7Tw2cZHrV/atuxIiYFsBWHIBqhECuN0hQEcMOueeKNLklKIzAyOWIKEcgZ4/rSXMSnG+u5qxW/8AxMJGaQBdoMTg55H/AOukg1CK1dnlMsquThguSACf8abLD8xiPLbhjjp/nFAtmK+ZnEROzp/n1pKVtzpqUnL3kLFFGoRomkaAkuI2XBJp1zc3FtADCkZklbDsR0SpzbRoAQQdvGMY/H9apzkwWd024EL8yqRkKSapNSZyzpToxbHRS23lSJ5RW6YZU4wCP8iq9vGI/LDIN+QSo6H/ADmo0crYt58RLrjg9W9/1q/5v2kOqxiPeAox1HFabaHHG9SXN1GbgbmVjbxhnGAo7jHP8hSytM7oJBHDGg2KEHb3qaOPyLiCEj5DEWDHqSKilPmxo6oXAbIx2rGWr0Oh4aUlzB9iGxSZ9oUkAY6/5zVJbKWOAwoEdCxYkNggev6VYa7jjldZEEpbnYvWp0UT7o4gqQ7ckEfMT/n+dU9Alh4NWe5Ut9Iw5uJZXAGNoVccetWY4ILKeNyrb2baWboP1qxbRTYlkikDOhwyyNhVX1/Sqt9CtzIkiPgZBAIwDjvSim3ZkTw8IxUorUe80aSyC3SMpv8AvL1PvUPnpvybIuxbA3D5f88U4QCPdcMYuuCOCSajKSC1lZm2zSSk5xwMY/xq+Q5rMk/en54x5cpYBgBwBVqAxmKWaMsxY7Sy9Dj/APXVFVmWxEkSmR2baSOtSB5re3bzBHAq8Fk6DpVOGxqtHcvamNq2/GY3XaSB90j/APX+lEiSWSL53zo3RlHT/OalnspYvJMj+ZDsGxsdf85pjypDdZkPmoVzsx6dP51EXZnTPo+o+N1jhEeGDYyEboamE5SzKPFhwf4RwKqWqhsyltrucDnGf8/1qxDbTFWdlEkvQKW6j1qZLqdVOXOiUp9ktHmZ1y2Cc8AD/Jpk9oqXVrG26VJQXKq3AXj/ABpr2v2m3MMhAI5bnJx6f59Knhtd/kwq+wE7A5HCL6U1ojlkm5+6KgW6eXzEjghjb5REuGPp/KrSSm7blWklAAwFyMetRQxwozrC+YY3C+aerH1rURWsh+7fYjAkhOuKhnVBOSvIqGxEWyYoHj3DKscjvUF1YpcCMLFsUHcNvQZP/wBYVquzsmdgeIANtUcuf8ms+e6EwYJuCcHPdPY/n/OpTbLahBCiOZZSyhQgXBUDkf55pXSZZxHAI1LDPzjirMca26iMq2GG3ee9IumxuphZ2RyDyy5FVfuc7grXRHC5DPHvDsBhgOgJ/wD1U2wieSaURoAYuWB7imraGOYQx7ScbxtXAf2/SpbWNHZhhkAPzBR065H8qLphB6ofPDE7RSur+aDgbRzgf/rq5FtEohiQICdxL9SaYY40JLn91jGccgU+GyksoWaOTzmcZRj1Ht+tJPodDhrzIZdwAeVEpBLkE+tMFr9lti1w2CZMBScEilmuGmkjiJRCoypUdf8APNKttby3LzzAtcsoCp2GP/10hu113HzReUZri3g8qMDBIOc/5/rS2OLgjI4YZIPSlt4ZbSNQRgsT8pHbjj9aWVzcSMjo6REBWCEgnH/6xT6GSWtwdVgygbdj+IDgUsPl3Gbd5GiB53r1PtR9tkeEomnRxWkeFV2Y7vrSwW4MhAyGIyMkEd6NkaxvN2LMEYty0dsQUx3HJ96iitUlXcSck88UizRRExSl43bjKfSpoMCMASRqBxh+tSrHSrH3+q5P0p/HSmKcnryOuKkB7ivwjTof0G7idAcjJoIyPQ0pJHJ60zrz6VLJFA2gHFOU5PpTOpHUU4j8vWpuNisSelNCnnjqKUEg8HrRkFsDk9zVW6i1AjAzmlz7ZpCOaavU89eKpXDccBjnFGOP1oHfPGKOMGgBc5GSMimtgjJGKcDu59aCQAPTpQ9hp2I8FckAfjQM+nNOx1pp6is2y7gADRg9qXp2wDR6/pUk3Exntz0pdvHoBSEdaUc/TvQAZHXoaUDnOaAMHr1oPHsDQR5CgehH0pcY9MnsKap9vyp5xjPX2qtCRNlKq4BB6GlDEnpj0pCMNjpVuwB0+vtS8DpyT3pMYBwcH1FKvA5+vvVRXUAx+VKBmmlsH2NLnHfFV5gOI49aaOeaDnGegxRSATp9KUrnoRRnGeuKQLgnqPpUPQdxMY7Ugyp4pSMkc96Xo3rSsNsULg56ZpM9R2pSeaTqT7U3ZEiDj8aOlGPU8ikLc1DLDOF6UhBwABS/e4zilPfHNHQBinIK9x2pucHOPwp/fPc460dTzS5bgNAJ9qOg9aUiiny2AQEnjtRyMjoO1A4JobGOfwqUFw2cHP5UnPOAKXdn60hHGc4IoAYwGCD0FQMp5AOB1PrUx5P9aibgk9RXPLUtaEagqQByM9e9OVQcetIpKqSBkk9KcD+HvUxRbExz70jY4Pb2pks6LhQdzk4wO1NAkYEbQB2PrRfWwiQqOCTinLKoz3HbmmC1BGWYt7HpUiRIv3UAA9K1SaEyKS7JBVUOOmTnNPUSyEdBx1PWpzngKOe9J0GKLPqySubMyMXedjxgBeMUv9nW5wzKZT6sanXCqelKMEccU1GPYBvkqg+VQPT1pxBUcdfSlIGRnkUpHOeoPSqsgAt0z1ooxzTdxOQOooAXoegJ9xTXGAOn4U87QRweehFNK4AGcjOfekykNY88dfSmcnjODTwQM5Hfih/UdcVG5SGDHpzTTnnHJpc8570FOQCcZqGIAOaCmM+lAjGMbu9I3y9DkD1pW7g9Qf5UJAOcdRWXqkotbYSSEFmO0A9c1qdUJPYGuc1oG/ikVQUWMZUnofb9K0a00BHEeP7qURWESOdss2Wj6Bxjof0/I1+cH7c/jS81v4uPbIWtItLs4rbYG5fILFj9d2PoBX378UvG1l4R1dZ9Vcw2VpafaZDGNxwucqB6nAxX5Y/GLxpcfEvx1rviiWJ0hvrtnjjkILRQg4jTjA4UAfn1619HkdFPESqvZf1/mcWJdoJHnMafK+chgMjPU1C0oKgZIPYVZTDsZMZfP3T0qtICXYkAEHtX6Ejx2I4KgZGT6dKltk2KwYZLcj0FQsPm+YZHXNWI49yAnKoen1p9Cbakm4qFGMj0pJ2w6tIAVHG0HNAIhzkgr6dKr+cCwQLuJIOc5qoom1hWjGSdvB7e1VXfaxUZC4zgVZncxB1zhjxj0FVlwCcZJA6Hqa1RnJkkeVI3Jgv0NTSRmIDB9iaRHCJu6uRgAdqhZ2OASSTnP1pEEsYiYIGBznPHerczF8Dng53A449KpRsYZEY4OTyauogdyjNhCQd3tQWXLViIxtHygYGeua6vQ7UG1DSEBgM1y0IIyYwJUXoeldFovm3zkbNsSrlwq8YzXDWZtSjeR3Xha033CxTYhs5ygkkPQDnJP0BNe/Wr28jiytF8ixRABEo+UgDg/wCfevH9BktDpqIsSqqnbs3cn/PNel6FqiCJLa2TdK0e0uDkr04/U18vipXZ9Rh4WR6p4dlWDTY4YkKqvOCMsa6zTYUu7MNEDkn5jnLD3rlPDkCW1usay75pBtYSDkV2ugWi2cUsRcb3JYk9PpXiOF3qezTlobWmQzpbEeWzled57j0qKe3lXDwEhScmLsfepLe6KThUkBQ4DYOAev8A9eka7eKZ0xtOchtvalJLY6o7lJFddQDBFBJ5BHA/zmtdJoVgfeh8wHgryDWfsHnBj1BzjGMmpbaZZLlUOE3c89DSXY2ZZCB7iKeN/KdBuUkfTitS0Bvt5JBxy3OM1kz5YquSEj5yRmtDQIUinZ8gBjgKpq43vYTXu3JdS0ET2kqRwZ3DPA5HHWuKudAnkaOC6RoEVsq4HJr2GxlVIGbAZjyVqnrGlpqkSkYDggkHpWkqKlqjKGIlF2ZzWm6NDaGDDGRCQDnjnP8A9et2/tbazuYowgLS5AJ5ArPWwa2mIBCqp6LSraXM7lh8xzkbjirS5VaxMm27tlTVfD8V26GHiReSwGCR6H8qqW+ltECCQRnkeg9K6e0s5dhMwCsx4VTnFWYtPg4ym4ZyRiocL6opVLKxxEtrNbEliTvOAF9P8mtHS5JDE6NwQMZbpit65s4biVyEChT0xjAqhcWqykYwAOPrWPK7myqKS1KhgwgYzgkcgL0+lAR3jZ944/hApbqzWGN5FJKqMlQKZBATA0qZPHIIpLRlosWimdSDw7dfpxWiiRRqiBO2Cc1HbxnyVdAMYBweKtC2Z8YOCQDjGK3jG5nNkiW0CMCB8x6HOeKtRgA9CSeARUFtbs4ZecrggmraReSw3khiO/StLWOaTsSLHISCpCjp0pJoZVbkjHTcDzV2NCI9x+6OcjgUFN2CqlwOgAxWliFIqeS4AHB6ck80bCrhc849OKHSZZyzqyE8KB0x/k09Yi4BbI9z3ppFiiWMHEikvjjA4pgJRd2QdxzgGpks1DbscE85qY2Ksx2AY61qosLpFDzN7kYIU8HA6URhUJyN+ejY5FaGwINrDjocUGH5SI1Ugc4PWjlbDmKgiCIDjJzx605lCsGY5PUZpxUFc4IPscYprRvIy5bKjoMVFrCuQszNj5cD1pkkQIPJPoR2qea3KnhwB6Cq8kW9AVwGzyG6EVPqUncjERyFBJGecnNRqqo8h2koOOOmanZQRhc5xg59Khlh2lUUEnrgd6gaI+p3Hp2zTViUvuBJI/SnIDnDgnBzipUiBckDG7n6U9y1oSQkgAdT2pzx8EkZz1HSlC9AQQPQVMIywxj86HsRcoEtaybwgdDwAT0q5FHJKu/AAY9B1prxZYY4571btkKMcHJqYrUmTFSFlxuxx29aGO9CCmSTT3OMElgcc01SCwOcj19a1sY3IZoPtEewcMOhxUVtYGMFAwQg8gd6t7gMlWwM8ikjP7zJGD60ralX0IDiJtg2qB1AqTfjGOQKlNpDOuGJBzkkdaVYY4l2gcA9fWnyvczI/MKOFUgA85xVuF95weoOeOtNijDY+UexFQRws0owTjPJHXrWi0HuWygVssVz6CkVSCdpIB/KpFtyeSQB6U1485AY49KDMUrJMAEGQDyW4NJJBtQsT93kD1pIvMiGckds0vlmYEZIPc96SHsNjwZw+CBjGBVrIwQBTra2RVRVXPP5n1pZENvMcrkEggit0tLslu41cn5enripzCkiqQwyR+NJuU4ZRwTk+pp8YVCQoxnmrVjN3JI18shRnB4NSvCR1AdaZG2bhFC8YyTVs4GOgFUkYSdissKfwrtB7U9UEZyOvvUhIIOOQOKVItwGDz+tKxm2ROdxJPU9cVLbRhUcOA27pntSpHGCVcY96QMqZAwRV+ZmwZFzw+0dMAUyRDx0cehqwBGcdcY6AU2bYASuQKZOzKzRK7Z24/3elSKAo4PHTPFQq2N2efQDrTvujIJyaSXULDmLkZAyOlKoyQxGCKTzGEYAXAz17mnqN4460a3B6DWUmMqRjJzUckJWLDcYFW8lIwVxnpzVa43yIccn0oknuT6GerZHX8aju+FDAHI4zT5BtcADHPK1YEYKgOM5HAPSoiDVjMmj3xM7/NxyD0rzHxosbvchQoQAYYevPFeoSoYkkUDI7E8fhXAeL9LWS1MpRWhLZYEcA1U9UYJ2kfNHxA0C00+5F/BBvJ+YqGyC/v8A59a+W/iPoTtq02q2oM0krb5YCPmRvXFfWvjSxA07UX3MPL5J7EA//qr5c8SalHBqtzCsoKSdJQOa7MI7bGGJs46nmqpHcWr55ZiRkrgg+lYd5FJZy7WwxAwVA6DNdFcRxW16XibEbMAy9AT6/rVO7hRp5ZCMuRuBBzkV7qPDehylwhinfI2KTwOvNPj2pkShgoHQd6dqawXEyjJEh7L0phIbBIGeBgdq2HZ2LUEaTCTJ2FRuGetOdDIqKRhsYB7fSobWNZblFdtm75QferSQeVdBWIBAIHHH1qCXoSWyCe6cvIdiABU9a7e5gjfQXupMPKqgRxKMnPrXAlPJuhHkMxYYZRjFdDaGW0gkkkcZGcDuRjrRuyTBP2gOQQYnHVSelWNBunt79vLfYWGA3bk9Kz7iWWWZ8SF9/NWtFfz9Vs4VAQ7wCW6VpbUmqrwZ9AeEhcNp0QVCC5LBlXOVHA/kauXUoaci4DO4IC5OQPX+lReDWe60iLY7xmIsoYLjI9qt3ixSziKO33zMQBMxwM5r1KLPyvMKdtSSOFmeQozKduAVOMdf8amv0YxQMdzvGNzEnPHFNt7eCa9ltbSTzGt0G5yuAXGc4/SrEEchIZlCA/eUd/etFuebVXuJEMUMt85eNQqR4ByOpqZZZbUy5IVnG3I69ad5CJG8fnOqPwVQc/55qQx+TCDbwt+7UYL/AHjVqdtDilhuePN1GGVFZ7qdfPDnZ83VcY5/X9DSSWzOw8g5jI4bB5x2/Wkglig3O6yDzFIMRXI3ev61Yt4TFApRyrKPlJOce1XdX0MKdCUotMjuHjilSCQ7pyuWJ6D0zUOmRmTzGkDEAnIUcH/PNXtkyqYioMr8sI1yQPf9fyqKRJ22xW8oiYcyCUYUj/OaqzZrCgqb5mMeOK5uUlMTkKAFXsKgv43+0AooeVjtCk4AzV5ZREwcSM4I2qF6E1SnQ+bIWBUnhmYfc9TVxWprXn7grtIhSNJhOUPzPtwN3oKjWATyO0o/fE7Tu6daQvI0cbW1wI1Q4B6fj+PP5VYUC0dIZZQ00o3CQD/PqKLNbkU5qa1I7+12pEzECLO0H0PFRz28yQ+WoA3NjzW7Y7fr+lKxAkAmPmRBvkJH8XrVlLGWZ5JEmwD1Xb0PpRGXcmaUk1HcrwbI4SZ3O5TgAd2xx/WtO1hd3ieb54nI5P8ADx/+r8qIHiazEoARIz8zHrx/+uplgZ4mkDq8bDKAHBINTOaNqFGcGpFGVXl83GCFfCk+gq5pitGruqh328gDpz1pEjaCzO4MEHUg5xUsUe141h35IDE44PX/AOvScro65UbfvJE0dmxlJZgu4bmkx04HFPhWNYiYv3iZwecZqNVYWU88xHlKWLALk9qeskSW0csEe+3kUMHC4yaxb0ubU3IVbcK3mDrjgZ6daaN0IeQorOeoUZJp52wjbOrFSAwVRxUIVoyxMRAfBXHYf5NPm5kYYidtiDUtOjmkjSzikAYbpJJG2rmo5reWaZLUO0RAA8xM4zj/APXUxsA80c0t2CM5VB2OD/n8KjSMSjJZ3fOApHJ/zitYtpHBCDqXZLdeSL6CGOYu1vEIyX5ye/8AT86hs7qSdpYUUQiMnBA6/wCePzqOWCVLmBvKEZkAYY6k89f8+tTOs0Ual8eZtLHy+pGelN67G15xeuxLHI1pbEgjzZDkvjk9en50scGHSQFox1ww5zUfm21uA/kElwCIyOQfWhYmS5jVZQwfkgjkf5zSs+przpjt4VNsgCuXwXI6il8hJHkkyxRBtC9APem7FDOoG9g3AccA+v8AOnzRiKKOQzDDsAxUcUkip1Eo3l0GS6VCCDEBbpjIYHO5vWnfMpRVXzMnnjqadPeYIaMb4SQoX1xT7eZhbMFQxkk4UVfvWOeLg5XiIkNzhisYwGyQTggZpL6Iz209jtObhMBmXATn9adbwPggQt5bcEs2MUpgawYYlkljbGTtw9DbKgnJNEtonlwpbx3DgKoB3jlyB1x2oJD4uWiBkiOBGxyGx/8Ar/WpYoirudrKoXjcOc/5/nUR0xrtYjJKVbcCRtzxWaeppONoWGyXMk8bnyEQ7sBU6KP84/Krdo0u7ehBDrsIIzimx2whtZGxhFXAO3HmDPT+f51bstOfzhHDFvEmGI9Pb9apmNPmT0Gx2lwsyIoDLKNwkA/z6irLweTEVwSi8kjuauPZfZY3eW5aMIAFjUdT6VU8lY0WUguScsp7VCZ1VYcqTIYbdIHbIZEk5Ebcc1ZjeRZQzuEBwpUjORUkcUauXZCzMBhh0HXr+dO+zIWMpYE46Ac/jQ2OmmloQX+4naXKWqgkErgZ/wAj9aitonhcbAfLHzE9ieK0I7RpgGiRSoJxu5H1qW3U28Xk5DwsxMvrU7G06TqWkVts+3DylQx2ptHA56/rVtlvJiiMBGQNollOA5oSJfIeIkAbshCcE/54qKRMsMuzIgB65xRe5DpuKuABhhSVovLlDFWAOSenIP51I91uvchMREd+Sfx/z3qV1WWJBb4djy6jtTEt42Rt2GlxjJ44pJ6msqfu3RIWQXClYPMDkApjqKGeK3SUrOYIN21Qo+bdVeWGW2kTyD1UjgYqCAAOFniWVkO5Sf4T61fLpcyU3FaliGaKWTyog0joMvJjiliAdCvygk5yvfn/AOtUlsnl2skqkIGJykX3nNPuId0cUyFE6EqWx/8ArqUOcW7SQ6S53wvNKN7xr8qhdxOKfNHKlpFdx2zCAAOxLbWBP+f0qKELMzqoMakjJBxn2qZhNa3gIJ8sqFKs3H+eaYkm9GKbcyhZ3nwMY+znkmkkURywtCpZg24kDp/nNPmi+d3wDIwz8q4A/wAakWJprOA7szBsMuPvLxRLVI2jpoVpLgzxO4CHbwc8Ef5zVq2sI5oEdSPmGTx3qGCxjCyuRyZAoXONtU3R0lkWKLcgYgHbU3I5ebVn6IAgeoNPVunPWoh83PvS4CnuRX8/qVj+kbIm4LdTgUh5xj17VETzwCBSqTnrj6VXNcViUZz1ye1HzEYzimjpQTyRQQx5Qrg0vbsCaj3Nt5PFJn2yatSFYfwOc/hSA5HTmkHTpxmgEH8KOYLDgfUUuMYpoJPHb3pc89c1SFYduAyD1pmRTW6hs59qdUt3HZIKbg4zjFL3xnPvQxqB2sKnQ0Ux+cDGMHpTmPPFVcLACR1oGCabn3pw4GakGhxAHfn0oB7dqbkUtBIpx2p68KOKj5+lFBNiTg8ikA9cmlGOcDjvikDD3FWIcOoHakyTkd6QE49qXacjJxmqTaAAO5FLjHagEgYz+lJjnAOKrm6ALnqM0mMY5xS4waD0pjQYz1PFHQUUmc5HepdhBt6Y6U3+I0EkdRQAOuKjcsXpSZJ60Y3cClqfUBoHNLjg8ZoBzSqOT3ppANBxjijdj2z1p23JODwKa3XpVbAIeuKUjcM+lJSAYB9DS9QHZxnjimjkUpycelAzn6U7gFNBA+o4p1IcKQe/tU+gIASeoxUbnnHSnHvkkelNOCaxkxoY3IGM011z+XSnMMDnpUMsj/w4IPQisG7bjGsQo9DjgUwB5BuyQOmBxTlQjgjJPenjKgDGOaSdyxsabScKAPU9aeo3d/oKCOPxpQT64FaJWAfu46UuOhqMnkDPWnDhj39MVqncTQ7nscUu3PtSYyPSnDnmqtoRcbjb0NLjPb/9VKOB2GfWk6e49qnYY5V5JJ7cUi9KQt07g05RkZIxSTTAMYxQBwe2TQeuMcetNPTkZp3sA48c5BPYA00ZBJIxmmnCgdjS89+R1pXLFzn0zUZ5p5w46UhxRIaI+lH8qVu/PFIG+XI6YrKwh2MgduaaF+b1GelLnIGOB60xsjOOcUdgGswdii/Q1zviGdLKybALuWwqrjmuhaWK2jeSUhFAySegFeG/EHxBe6neTy2jiLTrCTcZQSHdh3H5n8zUV6qoxV92VCPOz5k+PnxFgl1DxZHq1x9ljnU20ceCTjoMj1AH6CviWK6WIsYyJUyRgjgiv0C1jw7ZX2g/FDxrqlpDPcJo84tY5FDoh8tvnwwPzEhee2T61+eclrJY2xlwBuBA75z2r7jIIL2Ll3POxzvJJdDJuFUtIY/lUtkAcAD0qm67QSw49qsTykdgB0Iqq4zjJwCeOK+zijydwhUNcR7uhP5VenmifCRgkIMZxgVT28qRkMDjI9KlDbcBEAPcmtNyb6iTbpMcgcc+9RxR+QGbGWA45p5f5C+MIDj0zUDIxc4fCnJApoUtUM8wux3jBx1o25YZ6jpQMhSScmnYKgHBGeQa0MGODfKQeT0xSBWCk4wOmaaQWkQRqXc8AY6n0qw6FCE3AuTyV7GlbQLaDV5XAwT0qeJRIr5BBVcnHpTVhGxTjO7v3rSsDEiNE6AqwyT3NIRY0e22xRMylEYgkdmWus0t00wEKxcufmx0FYEUoulCbgqIcjsRWjoMMl/qMlpCSQyljITgcdT/AJ9682trud9LyPQ/CGmT6pelIAIhlNzOcZyf/rV7X4Y0yHSru3uY9rygnKFcA9Rn9K818IRQWPh9JoAxvfM2zuxwEA+6oHpgk/ia9D0Ga6vZ0t7K2M8z/MzL8oQepP8AnvXzWJd2z6fDxtE9A0COTXNYTyZUicOWMcZwe1eirpGox3ieZGPsxALMTliKwfAum2kHnyvbKmoKMFscr/nFd9YSSazIIonUNCM4Pf8Az/WvK5V1PRhoFvBHEirHCCQRkjrV46exXekWUU42t61eFsYEXykQyfxHtV17dnj8sEF2AIUcCq5Uje5yRs7lJZA0RMTHIbuKggjWJi8m1znhSOR71t30bQbkLHAGGIGM1jOqQ3UXysFJyrEZH0rF2izpi+YGvCWOeQeD6Vp6e/2eElVwD3xUEEMZk2sAHPPC8Gr0G1QflBxxgihK7Lb0saVhetFFtIwDzmrsmoIUAwd56kdqwxOygAoCCcZBxVm2jkluidp2EYAJzWql0OdxW5fih86X5DhiMgnvV23Voflxhx1qoFMexR1JyDVyKQqzfxNjGfWt42Zk1csMAUyBksMED0p42xRNtGCeAB1pQ5EQOdpYYxjmmeWMARqzEDnjmpa6EXKzxNInueDnqapvpZkby1LBjzgCtIKyuMDaScEEda047ZyDIkYViMHHWhU7ofPynNxWkkCvGVJY5BDDrToLFQhQKQSMEDoDW9NazXICpEwlHRm4pIdGuEO+VkBzjavJNWqY/amVJYCKMCMkDH4062gYABRzjPNbg0ZnY5wE68jBpYdKELtlwPTAq/Zsl1booeTMCpwoPcjtTkj3sA4Dn+8ewzWg0aREo/JxwcUJDHg5BzntVKFzPnGuvULyMYI6CnKzHHBwBgADjFXUtolUFBgkcg9KfGiqc4wPaqULEqSKRWWUhUjZx3qN7Ccvho9igjjOa2EOwbgCaGZ2U5HJ5wK05SlNrYpW1jHwzk8HoKSa3MbkK2VznjuKeHaNiCMfWmgljjGAf1p9LFpvdlV1AY7gx3HilWTqBwRwcdq0FjEgHykL0OajbT4tzbVKE9hTSDmvuZRVZFOR0PWnsiLho+AByD2rRaziCgMuBjoKZ9iQdAMdMDuKz5bD50ZphMjkgDnqagki2AgnJHAFbotkICJw1VJ7MqSSQCO5ocSlNGUI1ZQqxbWzyaeUaM7sgHgE1b2bwIh8hJ61G9uyZWRw4zgVHJfUtu5SmhJYkcD+dRshBG0lRjGRxWgY956ADGKrSqEzwfqaylGw0xqbgR0OOQepNTLKWYA4x0qirqZiQSTjscYqe3lMr7Qm1BzkDrUb6D5epZ8tgp+QEd8VLDhAM8H0pIcF8jOehA9Km8gebJjpjgEdKtRM2KqBnLHoeMVH5KKTtOQp5qWK3Z2znA6VKLNTkMOPQVpykXKOwby33B2FOUeZ8wHPSrkmlecBscLzxSLpslv1+cA9qjlYnJMiMWMevtTXLIQAFPPzAntVz7PI3Kp26dMVRmtnU7tjbScFsVrsKLvuXLV4SpyjehOOKd5UcJOJQcnPAFQWe5cgj8MVaCK2Dtx74zRclvUQZ4JPNS+Umcjk98U9LNnAbgr9KlFrGFyIwD69aLENog8oOAB1qWK2VFyQC2aeYgGJAI4xTo1kxjjbnv1q0r6iZCoCk46ZqVD8pBOfQUhhZZNoGee9NeKUyEbDkenpVbE28wVAGxjB61L9mcoxAz6e9JFDJgM67ewFWkDBhnp6CrsZtleCCVcF/k9BVob9hRwMZ4Ock08qWGaZIkvHGPeqRk3cZ5PopANONuTg5II5FSDeuMnn1FSbGXoVJPrTSRm2QBX6Md3fJH6UNDyTkZqw3H487qh8ti2AR161JARfICSMn3px2yfeGBTWUjuMA9aGYEHIwB2HemhNMpmLEzFW465qXIccjPHJpwiBfIHGOlRi2CA7Scc8dqVrDEICgFTkjpViM8571VMYHc4FSwyhpAvI9z0poGrlpGwSCMiojFwSBUmM9OlKOASecjAq7mdjMdQZCHHNOwSNo69AT6VPMu/oPnqFYWJznHtWb8hvUzb5vsxcP0x19q43XJsWUm+My27naQDgj0NehTBJI8uOMYyetcRrFr5COkqloQSPTNWkYSWp8/8Aj7Q7qytpZ4Sstk6tvjK4YE55r438cab9kO0REWszZjnGM7hnj+Vfd3xGVRol/ArDdKu1Yx24r498eaWLedrDIWKMCZieueeP0rrw65Wc9Vc0TwqaaOKN7e8idLhTwD0Oe5qO1KvI0ciKdi5Ug4OD3rc8W6dJEi3X2aR4j8vmBNygDvXLW8gDI0ZyxJXvwPSvbS0PHlGzMu8/0eRg6AHPykjkj1qIR4BOCCxHOK29Rt47uMyuvzooUL2rCTcqFSCQDkDv9a0IHlWVDJnaYyCferNlJJLexSFiWPJB7iqsQLoSOQBnB4PWrelSwrfAyHJKkDI4FBL2H3gddVV8BlPIz0PvWncNHdBnJ2nbnAHA/wA4qhqtqUmifO1JFyM9valtMQJI+SFUAEkZz60Jmb0KJTZuYYABz1rT8PM0moQIiASykAuOuDWZMBLLJJGAQTnAGABWx4MniOvWquCdpLHAzmrW+pUvgZ7h4Xnks4ntHmVChCxq5xkd/wCldCyMk0BfKoW+8Dn5q5TRntzp/wBqTyXaZyPMflkxn5fbr/nFdPbJ5NmAFClmzjdkZ9/z/nXpUtj8vxr/AHjMr7MtrcuVkxKSWDDGPoa10luvJLzOxdgBtQcAZ61Qa0eXWvspkVJwN6g9D6AVsRWixzC4fcJgwxt6bfSuy6R88oyb0Jdil8oCATklhnPFLLGYIGmabamOVA5Y9hT763c3SiMgQsc4A5I5/wA/jVU2qicXDbjKF4Rh2q4QUlcwnKcJWZFcW8zRgqAQy7iD1A4p5e48hYonASQBAAec+35frT4DNc7zEFCRgMysOp5p91HHDB/aE8ZzCBtROCTn/wCvWvuohU5SXOMt8RIYY4p4lcYkkzl3Pqfbr+tPe2lgsQzAoQwUehH+RT7eBp0E85kxMmTCTgj0/nTLhNk4ClhEyhzGTn6/yFZu7eh0wTjHVhJ5ctu7LGUaMZjYdc/5xWeysVia6UsjEE56n0/rWjbuQgYqcE5VU/u1REccf2slSQ5yqnt/nI/Kri9bHPWjzLnuNCJIC8DCJd2wq3XH+c0XKKHtgT5jKuMAdOf8/lQkf2q5YBUUEggj17VIWN/EnnBYxAMZjTBJz3/z3rR3uYrl5X3C3MkVyM2xmAIAXdtx71cmkkML+YinnJA649Kq20LzSB0BQkfePOavxKY4znmUAhiB16f/AF6ynG8rnVh17o24ulmsZAYktpI3BC/wlPWra3ZEKMyARnCKV6e1RRWYG1Cu7cM7SOD/AJzU8UEEcBiCn7SpBOFG3b2/rWE3E9CnfmLUIktoZ22MIyMFn+7mqWCLVXtwSVPU/X/61SbozIZPMkTK7Sqt8uadtljke1IjETnK85J4rNIU5uQ+d4zEluwO913bduQen+NEMV3aRxrbEFW6xytlR701FzqdhIqqDDJghhlSMHOR9KZYwz29/LDbBpkkYyAu3EYz0z6dMfQ0ugoyaldF29Q2rESD93wS3TPXI/lVKW9S5fykl2q3H3c8elSagZHnWQHJQ8nOV/GsmeWJ3lmLY/2YxwauETkxdXWxaisSbto5vkKjK5OcDtVi08w25kluI4hu2CVetY4uLWKeKbEmCORxxUt7dxPGiXRYWqOXVVGWY9v61vq9DClUjFabmqo86U+W5cgbdxHBqCG1ujumBjAB2tzg1DJOwu2d42tonjBWN/lJOBQlyDEQsTJJj7gOefWjbYcq7loyyCt7cIQwLZ2nK4Gcf/roitoVCSxRSCVCUYN0z6mkcjFq6ssKk5LAchsVdjQCL7R5udwwQRySD/8AXpNs7oJOKuVhp/2mZ3DLEqjJ3Dg+1EtmkokjWRg+zcIh901auE85wVRQm0Nk9Tj/APXVWN9pSSLcsmTzjj/PFNNomUYT0IZWSG2S3nkAuWAO0Lkj/P8ASrlgnl3blgTtjzyc544qURNJamUQpu3ZDepp9uC0JiccZyyDuf8AIo5rmfsuXUmtysMaS3E6+axyIyOKCXtbwSFSYZUBSQ/d3f5NSKI1lG5EZyuAx6j1q3b6Y7W3DGS3Jyu7op/zj8qlvub0o31IRamO78l0L71DGUfdNSXMUdrdTRbAQ4AJUcUttvkBjlUMDwuB1x/+urkFm8U0cUUf2iT+JQMEjj/6/wCVZ3sdXKpaGNpmjNFKxu5zLFG25Aw4IGcCtiK1a7mklWdoCw4iVsAD1/WnxtDOWthgqCQWHQkf4ZqrJEkVuw3BpQ2EbOCef/r1blc5YU/ZvTYdPGJCsbyttAyM9zRLDKjBWICABgSOtQ3V5aSXKwrK0s0CgMVX5R7D6cfnUsNuYUyxaVF5AIxkdv60JWCUucLe4eUhdodgSAPTpVgXCx44U7jtyenf/Gqslu0EYvNzROWwqqO3v+lQKESF2ZWkLNkqTjPvUuJrGtyxsX7iSOSREi3AIuML0OT/APWqW2CxwlUSTYACSOg61Wgtk3qxk2LgYbbj8PerImaecxRDbGg+c+vvipkbU2+XmJTGlxIjI4Q4wCelPltVaUNuzLjaSB8ppAscazSchNvBHPGanunS2ijLbfmAIIHJBAx/WhamnuvcrrlI3OPLfHJXof8AOamt44wFYggAZDMOT9KYilcZXeSMgHr+NESyTFWYkjPGBxU+pq2klYerKSQz7D1AbqcZ/wAaha1idjI8UjSNyFBxv9qkgkzzIiuiNnb3Jq3dRQyyE/xgACMDoP8AP8qu9tDmdPm95lJIXhjEkqCMuwBSM5Kde9Onit5rp5Y4HLnBJHQ060/17qu24Tghu6Y//X+lWLq3eSQhAVJGdp6AVNzW10iCKJbu4QIHTB69D0/+tUEdy80MvnoQ+MqrHJIBqzFHKSNj7CgyD71NY2DvficuNgIZkbuafQ0dC9mhY5JJbcqyqh/uqOtSCG4MkbggBSM57/5xWrFp4USAxKA7bju6ioprQRgFVD7CCMd/bFJO5FSLVrlaeJrZ9yorljvMR6dOv61ahhHkxtK4t2ZQfLXoBVSdXmmaQD5iM7d2PwxSR8IPOUySdzt6e1Mx2Z9898UBSOByKF49aXnr+lfz4on9IoXHHtRt2rnqaCN3tRkrnoR2FPYQAe/FBzigDHbH8qUDI9qpbAIMkDkgd6Bx/wDWpQPbg0g64NVYgX2yQKQcZwacOpx0puMHpkVIDlHGB1oA/wD1UDjtik7nmqQCU4dKYe2Bn60pOCO1DYDsdvegcg54PrSA4HvSkcf41SGxpXHfPvS8n6UnRfUZoGSck4zUuyEGMdqd056Uc9uR3pQNxB6CgTAjNGRkDqT1pAQOM4x2pfrQIMZNKBtPHOaBg96UZ7cCrS6iY085BB+gpTkkEYGOtIeT8vJzSg84xx0NLqMUH5vanZz1+lRAkE+nSnqM/TrQmFhQPypTxik/DBPSgjPXg0wBiaFOBnoKNue/FAHOM9KauiAJyeuKMbe9AGD7GlIxS6XAaQCc5yego74PbrQ3P17UDp0/Gp3KQoHPHFDYFL078UhxkY61q9heQn4Zo5X2BoOQO9AHas0UBwOOlIQcZI5NOI68imE461TJ3FAwOmKTH/16ODx3o4H4+lSx2sFIRk07r2ORSHG4Ac1TGB4wMdfSkYEjt7U7PekPSkCGUyRwuGIxRK4jI4JyccVE+4sSxJHoOlczfQpIiZzI4HIFSbQoAA49aFG3pjNOJ5Azg46Vlyvdl2uNZdnPUeoox6devNGO2cD+dNLDI7D1qkNIQKNwIOT39KUnn1HrQPlJ4wCaOnQZ70ge4oU569KcBjnOcdqaOvTFJknPsarZi3JFcBunFOPQ4OD6VDjnrweaU/KT703Nsmw9mJP+FLvxjpUYOB1z70pOT059qlvqUPByMHpS8g9+n6U0fNS5HXOcDFCE7CnoOfwpN+DzzgdKT72OtLn0H1pNsSGBSTuJyfTsKcG2n1FB5P8ASjoDxihbmnQfuFMbrSA/gfWlJyDnk0m7jGEY59aQ9KUAtxxj3pR1z3oTuSxNoC45J6YqO4fyo+DgngCpWbylzgde9UbuXMTM3UA4AFO6TEjB1QSa7G8Lt+4jYEheASP/ANQrxTxxd3C6m/h4qkD3EitJKBkBT90Y+mDXu6wppkQVwFUjzHJNfO3i6eafxjeTSOJbm5uAsS9SFJwo/DH6V5OPTjyP7T39Dqo6tnl37Wl5c+DPBkPhvQbeRrfV4BBcygFv4hycdc4P+RX5+atcRs3lIzmWM7WXHAxx/SvvH9sLxbeeArHStFjv5rF5IxPcSJh85Hygg9RnP6V8EykeUWZGM7yFy4GMg96/VsijbD7WPBxjvIyWAdhySe5xTJlVdnUAtySOnvVmdfLbbjG4ZzjrUbYUAt8wzjbjrX1SZ5wyRcOcZCk8EUAsuVxgHuetOjRhuPUZz+HpQFIjDHgsSAtWZvca1xhAmBtBzj3qFnEpJLlCOnHBqNmO4nOeefrSr8xAIzz0FWkSx+wqqAEEsccU5nZVHOVzjb6GmfcUkDGDxRZwGaf5jgAbjnoapGbJLNVRmmbIIOFX1pVG0lm6kkn2p9wwLnauEXHHao92WLZx70twuTQvtGT1FSiR9rMEIOODVaNl3YYZ9DnFWBGWULuJPHGOKlgo3ZsWcf2eD5VVp2x8x5wPSuz8KxzWsBzGqyStzKegHpXJWdl5XVWQEDAYYzXe6Wxl07ZOghKJ+7OMkmvMrPuetQg9z1PwXAsUjoAlxBgb9gyuR/k17B4Q1C5lV0toY7aEHDMoxn/PNeR/CrTjBa3sl4rQxMoFuobh2z/9b9a9O8L6qbXWVsvK3wXQVSQciM88mvlsVJJ2PpKEW0euaG4ktiyWmSMAyEYL/wCNdj4e0swMt5jylxzGDkn1rnPD6fZbF4ZQcBsqT0I9K7fR7PbbqisXMuCzdgOa4I7noJWRZtkxI+FJR+QD2NW+UlRtpDZwSPSrdtAY4BGCDtHUVIY9wAKFsenetVEm9jK1K0F1bPHGp3EZLL1PtXKfZTcxDyyGQOV2j+Vd8LVJoS0ZZHU/MvaueuLA29wqwRLEnUlen+eayqQ1ubU58pmLbSwsqywhAqghqs27CeZYwAgIzz0NaaMREC6ebxnkZNOItGdEhiAaT/Z5zRy2Lc7le5sZJcJEASDnParyWhSNXU7WUfMMdatCymjiMaAAk4JJ5xT5UASTj7oyTjGa0UOpm53I7e2MsgPPHGegxUzWp3AqwQeoo01vMjIzkE8Vd+z7jgjjOaqKIbsyv5QyuX5zWnZWTwuGxnH60iWSBhkcZyD6H1rYt7NkjHJI6gmumFNt3ZhKZVaAs3zRISO5XBq1FboIgwJBP8A7VNHCZm+YkL7VYFsN3HQfrW/Kc8pkUNuZl6fd796guLGRH3IdwI/I1pqoUEZpPLVhk5IxTtoZczMt7RwQA+5sZOKeNPc4JUnPVquJCqvnseKsqQylQ2BjAPpS5bg5MzobONm+eMEjgbhVhbaJWP7sDPFTJAIGJLlzjip44YpI2LDn26iqUWhc3mVPsCMcEcegpWsYAmNhz2+tWioUfKSRj2pxQAggk8VaimUpMzfsTofk57AHtSeSySHepJx1rSAGec59qcoRshl/xp8qL52Y8tuzSEqMkDp3pYraYZ3rtAxj1NaXlrklRye5qJwQOWJ7VPLY0Uyu6ZUKoAHYCmm35GRg1Y2lScHinLhvvA8dMVLWpXNYqNaoxG4E80q2yKSQoJ6gVZ8kHPJFRshQgbs/hg0WHe5EwDYIAB9R2qvPbrMD355Iq20Y6jr3phQBT6Dmj1GmUJtPVTuA5A5Iqk1q7vggge9aZctznFRODnpg9qVkzSLZm/ZHQ9AF9qWTTTKvBGO/rWht6HvSogB+XqaycRubMg6EjgEEIe4XgGnx6PLE3Dhh0wBWxsGeQT9KeoxxgA0+RC9oyiunJAANrA9SR60qWyhNxLZz3q3LcIgwxLE91HSow6vkZz35HWpaFdtELRjgDdn26U6PnGR9aAQ7MCNvQigxcctk+lNCJPLw3y428HHrVsAsoGOfSq8a7B0AHtV2FMqMjB7e9CM5CJsXIKgH3p0ixsm0jII5HvUe04IYAnPepFU5Dce1aJXIIG2Rnbsxx/dpFG88KMVOU3NkjjPIowFyFGMmk0O46E/LjGM04x5B9aZhlOQeD+dSxruHXtSs2JiLEHHPWmlNrY6D1HSpxAVGVIyBnmnpbsw5x9K0SJv5lQRg4kJwAeo61ZUI2GU9eKebVQhVjkdwKcsaIg2LwO5rRRsQ5EewAc8kHgGk8nPzDgZyQasCIHt19KebbaAxJ+g6U+UzvqVGjJbrgVNEpbrzj1608xqxyBk96ViQAVHNNRsQ3oJ9mRwcAiolUA4ycg1ZEjMRwAfSlNvuBOPmquW5m2VyqKOTj2xVUQRZJDsRnODV8ReX94AmopYPMwQOR6UctxKVisF574pG+YgACpVgJJ65PHNQ/NGduN3OCT6Vi00X6CfMSdpwfTtTHRjyCN3p2NTiMHJHHtThGpQtnBHapsBVC5GGXJP5UiwEN0AA54qQRvjcee30pwbdx0oQDo+SBnAzxUzIOQOSKZGgY/Spsc/1rW1zORXaANID0x1qKZGjYlcAdRmrmMfSoJlLHpkdcUmhbmbOCATjr19M1k6zpq6ja7AwVwcnA5I9P5V0En3DgDA5Irn9UiZWjZCy4POO9PQhq58++M7k2mrqLyIhn3RhQOAvc18i/FDT5fDF5ez3cpktJpSLNUHLg8gfhzn6ivuP4xaFDq+kvLl0u7SMyKydTx0/z618L/EW1mudYe3u7mSW1WISQCXH7lj/AAD8q6aGkrMyqK8Lo8yGu3sivmYxxMQGtzwNtc9f2yXAlZFECMeAo6VvatEVhT5WneMlTsGSR24/OubF6/mhZIz5bjZsIxg+te4l2PCle+pC0YhiKRPvJGCT1NY0kXzkKMtnp6VsjCO5OGGO/esnUPNWTzyqgbsALWi1M2Q2gDXIj6lzjJ6CrEdvH5gEaZIbGT0JzVe2i8+8SNCULcsw7Cr0EEs2EhQSFCATnBx/kGnsQ9WWtdhMWn2Mu4ybZCoz24HFVbaEy7lkJiRh0PTFWrrEljPDK2WUbkwepzWe129xaJE7AkHDccnn/wCvVNE7kJBgZhGQ+Gx1wCK0vC876f4itZ2VQm7DKo6j0rM2AqVIZdp6jjNXNBge81aNc5IYFcc4wR1/WrJnpFn0BoVtYGyiUwlC7MxCjBBJ/wD1Vr3KIRHANwJO35hwBxz+lQeGrMXuq3Es0e21WIeWhHVv8gVp6kEniclCssZyTjqMn/P416FHY/MMyjytsoQxSPfeRJHG8sa5RwOXA7VoOzAI7Lg4+53B9P8APrVHRVazv8lQWI+Vj2H+TVi7cT3bqxYK2ORXYlqfLzqJRsty/A/n/fVonAJBX0qGNP8AS/lDIW+Uyn0qO3ilRlcKypGCN7dDVq1m86KVGYCUjKkDgj0px0ujpjFTSbG/YysxcMGAbkFtuRSSxMboSSEk4/dxnkEev8qjeKP5BKjK7fKY1Hua2bTT3t1JxgRrlGbk/lV/CKmvaqSKSRTohmndHJH3UHIrMurR4EMkswjjYnKkc4rWkJjt0eLPmglndmxzx2qvdwmQoHAlZjk5X/OaSlZmzpe0hbqUGjkiiRtjiB8iN+x6f41BMhdVUxgxggMwHNaz2qT2ixglURjtT+6f8iokskaSI24klVfmdiMg4/z+tVGcW9dzgnQnDVbFDyI45n8qSQbcEDHJ9jVhv9Iu1WdWtlkXAIGcf54qTyACVjUMzbmLAYwT2/nUEuYZM3rFyq/KgGc/54q3foc9mI0M88XkrIHWNvvL1I/yKs2csPnfJLnBAO4cn/OKbNLBI0Ij3wqVAKlcAdf8TU1lDbRKFdBI4J3YGSRUt6am1FtTRqSWsjTq6DaUGB7im2F39ilnlKKWkIDBjgED/wDXSxeVFKTbmWPcuCzHIPTj+dJHC10NgZBKvQt0NcWnU9aF+bQgaKO5R1ktg4lkyFA2gDPrU10iJKmCFlYFA4XGBxgYqSOQyZgdAxjG5iOgIqjKGuLm2TGAhLsMdcgY/ka0hYKi5VpuSpfxLEykO0zHJlZcACok1LyGEkTyBDwVBwp9/wBaqahEEYRxK+VAyT04/wD10xY5IGGCrxvjkHG3/PNauEVqeZOrU+Ekv7mSJXbDFHAz8pCj/OarmVeAACNuFIGBn/Oav3ET26RRxFZVl4kVjkn2/WqEStBMnloFVc4HPvxQvI5J3vqLHCyQFtwkMR2hT6f5zUmnXB+2BvIzKvzKCuQD60y2jRrq2+0AncxBjUYx6VatWmSaWfCrtG3ao+WiWxpRXvJsqCa8Zib0NcXsjAgytkAVvxtK1vujt4omdQzNGOfwqhORcFHcgswAwB0q80aSQbSWURDkp1xSfQuNruw22tMFI5Njq3zLH0IPrUrwSvIIokEjIcse3WmQQta23mtEA27Ku3Uqc9al2yKD5ThTKQAScAeprRnTFqyHMzu6lHVIiRnaucH/ACaVIZYHa5Vo3i3AAg5b/wCt1FIk8FrBNZopcwSbpcrgt6Go4/NuiZTEIkB2Eg4UHtgf57VGp0vkuieC0RwTLqMaohI8k/ePtUsULRyExptiIOT3J9f1NV3lszMqtGXm4BwuMkU0ySXEhhUyWyg5GR0oVyajjdWHwAMHjkQB3cDdjnGa0IbyXT4rmAx5i37QrHGBjt+dRkmGPY482SMZDqO/+RT7GyuJInkJbe5BIPbH+TUN3OinD2ew/RiZLh5JZXRADhXXA9sfma0IpZLWP5XJdwxMh6kHtUKWcyxGFUDt1y3TH+TVi+tjDbpEFKM2DnsR3H8qPUHdPQEZYEitlhFuhTcZAuQarXWnTi6jklaLysAAqckH1NWJovs7rsJcBcgjsKbHE6wGR0YoSSA3+fenoS9dGU1WKAukUQYsxG4Dv3/nUro8UJ3y8v0OcYohkbczgbI2GMY6moJZGltypUyhWwyqcEitHYlwUIkqoj7Szbo9pAbg9BTLSx86HMabxnjPQ05bOGQKsJIUddy4P0/SrUcDStJ/pJSKOM7bdehIqCUhtraBTICRPIq5x0CfSrVpp0sVqbkhQDztk+8feqsc7W8MK2xMLzRiRsevPBqWPDTB5g2SABu7VmzuhJNFyCQPGyThXgkXlVHOfWoJUjtLKSJW3srZVSOQD3P6UR3APm5XMUQLHA5P+eauQwLLDkFIC/QgZZiaSKlqim5e1aF51MRkXKkDk9P8afLavJtfeYp85KscAj/OaluZ49Ru4oo5MpAQHcjAB9P0pt7aJc3Mrhy5Axnt0ojqKWi0C3jBkMZ5LEkFTkVdhjiRN43CQ/KQRWdHF9mhQg5Izk46DitSxWS7VJBGTFIdwYeuKoULtW6j7KFIj5BIVXOQw7f5zUzlQTtDEIduB3pZgY44xmMyRchVHy/54qkFkWISSyjzGkBKx9F/z/Sk4mlNygxscKSTGBVcAEkj0q/ZwwQuIyHQ9S+OvvT4LTajy5Cu2QW6lh2/r+dP3fugHBAUfeI4pJ3OxQ93mLvkKiuXnMUW04kIyT7Cq0avFBtt4S7E8sVwT70jX4NvEmwOytznpj1qWSOTznfcQhX5SvTOKtIznZ2sMdDCx3DDAc1Fm2k+bePyqN4bx2TdnyWON4HfBpwCWirHtViBkn3qlFE8rPvDkHIpxzj39KaMqT9adnOecV/Pd9D+hnoGQemQRQByO4pAwPrR074NYA2KOTgHinNgUxfYYzSk8etUnYBQ3QEGnHGPpUZPPoKXJBGRmtEydxSSDj8aXduBJPOKU89MZPehQsZ6Zz+VUkS2GMjoenNIy8cHApQSScnAPNBGMjrTdughoGR1wfekHPJpducDPP6Uq8cEH0zUpXYbCdR9aDyMdaeV44OTTQDuAHXHNabFJ3ExjHpS7hgY656UhG3NKo2kc56UrXAAvB9c0p9MkD2pw74ozhuRn2o5SRhQcdKU8DNKflOevPbtRnOecilsApxzjkCgDjnqegpBx24pcccDFWtgBTtGKQck5/Ol4AHFLnIx0puNxX1GhOfankDPU0DjAHWgryKnlsWIo5/rTunfNNHQ4PFDcii9hMduU4HII68UhxjpzmgZ6dKGHPrgU7iDt7UgGM4pc8HtSEcDmptpcBOe44p1N68880vQ+1SAoNDYyKRR70uPxzVa2AB0OTx6Uh47UtA5zxmpAYWoPuOacBimE80tRoU/N0xn2opDntTunUZotfUYDj2NNJ+gpx5PApjEOcDgVTv0JHA56dKQnOBRzwBwPWmuQuOtS27DRGygnrzSOwIGRjj86Xpnj/69ITxk9fSsG7DImwvbOehoU4PTmlfg88Z6UzODgcn271k56lrUMc0AFhyQBTmXaDk8n07VF3AHNLYCTIz1x70Z57ntTSucdKdgjt+NWmwFGMkHIxQfXGKOpHr3pcAD61aQ7aCDngD8aXBFCgqOtKQDjJxzUiGsQF+YjHtSq24A4wPTFGMZA6e9HOPejYdrjwB+NJg00AkYJ5p+D61RNgXqc8Uh+6e9O/yaRlz3xUMaQ0HAHHBozhSPekHByRn0zQB1Oec80tS7aC4ApMc0HjqfyoBAz1pAA+nWmnKk+lOAJ/CkbOMgdOabtYlkMz7mAXoOTVWVfPAOOOgz0qXzd5KjgE4J9BReDZYytwBGM8Vlvqx7GR4ocPol6g5dITgnqa8W0C0EvxP069eIlEJUZAKghCB+pNesau8kmiSzPGrySECOM9/euEsyYZw0fE6Pk4HRh/k/rWFdKrWg+1mVBtRkj40/4KIX7W/xXjtphuhuNORo1PAzkjP6V8XXd0cFIyRhQCVGMnNfW3/BQ64a9+MWlMz8nSolx/CvzPx+v+cV8iyQg5GcYPOe9fr+VxjGimut/wAzwMQ3zakJd2xv5PBAphcM+EAUf1pzM/RQCc9+lNaHawYY4OSK9tHC9xcK21d5XHJI71FdTEbFHRePfNSW0SypI5JBDH8BVNsmQnrzgj1q1uJiDAA7+pqWFlilDkkgdh3pjAY+UYoZhtABBOc59asQFi+cADJ6VfS1CJnOGIyT2FVLSDzriJMYLNg56CrtxfjcViHAGNxoZkyqXaQEnGAMYHenZUJ23Y6Y6VEoJBAOAvPsacrK3b5u5pWAVFy6D+8QASOK2Yh9lKBCd+eTjIFZToVVADls5+lbmm2L3CQc+YSBvHcc1nN2VzWnqze0Cyl1qZVlJaBTuaTHJ/zivTtO8OW98ojddwUgKR1Ix0rC8LaVs0mMZaFQSTxxjJ/wrp7CZILhBAkmzAzKOhP+TXzWKrXdkfU4Wj7qudzo8S2McVuIt0jMqrv4wfT9a9h+HvhELEr3ka4Dbjs5fPv+deY+FdKOs6hBMwCRwjfz1J7f0r3/AMHQXiQeRcyBy8mYx6CvmKsueR7kafJHQ6REEqiJIsKBjK+npXVaGzxxvC0fkpGAQScE5z/hVXSIUtPMV1GXIH4VqqnltyDwMjPpShG2pXSxaiBIYrnKnGcYBq6qmFU3FjzkgDqKj0mIOJHlOMHaE9KsylguAAV6c12R0Ri3rYsbcpvEWA2MlR1rKexW6kcLwV5Irc07U820ltKgJxwR6ZqtDapE7yZ5IwD6DNayV0ZxbTKmm6dDdW8iPkOrZ3HoeKrw6L5dx8kRfac5AzjHetaKGOKUuh2DGCPX3q1CqoSA2AwwSKORS3HztFRN0qAqgB6Fm601oBJjIBIPIxwasOqxYRdxPByPSlSHdjb07570nGwJiWxRVcbAD2IpY4WklUKMjq2eABVkWSNgkkehqxHHjCA4B7iqjEHIbFCUYl4zt6g+1aSkfZ1CHJyDg9celSeV5kQX0GKSODySAUJPtXXFHNKSe5IiMoBAA7kHrUu0kDjbk9aVUxz2xwKmA3OoJAzx/wDWrWxhJkYtsLvHJ9O1N4fI4GPSp5MxnHb2quCsTNtGQTyBQ1YlMQxlsELlc4Jp+wbiFGMCnxzROuATu9CMCpWQDI6Hv70krjuQMhCZ4I6VGxJUHoeh96mMZI9fSmgEAgjBqGjREUbEErgjjvU6DIHqaQbSOBjNIhwSc44qkrIvzJBAd2c44pCgVjyaVbpXTPQg4P0qF7tUYgYPHNPQEmShUZDknI9Kh8sN14HrTFl3AkcZ64pvDIByQelS3c0UWhZPlJCnK5qMu3Y8USROEIUYHaqyxzgEdUyD7io1NUizFdhCVlBB7EDIpjSAtnqCetVgC3Gec45FSvkALjkcUr3QWsOZyAdoy3YVFHubJ6E+vUU85Rs55xk0pwvP97mp3KsiPyyBjHPrTNpOQy444NSs4A46e1M3nAwefc1aKsRlduPTrmmjHODzUhQEdee4qNo+pBOfapauKwI2WG455xQxy/t0pfJUpjJB6jHeokyBtIIPX8KizWgaAwIAwBjGKAPmzgDjqKPLLE8kAjnFKqLGflHbqe9Kw3Yftz0GfelZGJyBSIN45DAg8Y6VMExznNVyk7EeOAM8VYt9xbkk8UxAMZHX0qXeFXJyM8cDJp2vqSxzZc45OOc1LG3GM5+lQwyKV4Y4HPzDk0sUy7j0we9CItcssoJz047VGwxgY75pfOAHYmmNIMjsaYWZJjOTjj0p3ljaCpByOahikbdhelTZCgdquLE9CTcSMD6VJHkNjPHSq+7kY6VJuYEADjg+lUlcjlJjzn8qFPGAMUglDcbcEdeeKXj0xVkWF84xkKADz1qwZRt6ZJ6+lRIoJ6A59anWMFThRitFFmMmkRrgjA4xTwAPc04LgjIxUm0dcVaVkYSZAud2QM1JvY5GMetSDjtimyM4PGM4osRe5HnnkfnQVJPA68mnFS68jHrUo4wOwrS1iW7FV4GYE5IFVpLceWcfe64FagXrxkUwxLgkACs5UrjU7GMUcYzwKf0xjGT2q7NAWA7DPFRfZ8MGxyKwdNo2UrlRo9xIwc+1Js6KQCc9+tX9gGDjBpHQPyeDU8gubUhRVXgA1IMFRxQIz65p4XByRgdqtKxLIiuM8dO/rTGBwOMjODVhlzkgAioSDkkHA9KTQkypPHhnBJAx0rF1CLbgZ7jP610LxiTJPU8Gq1xaCVSAoJIwc1FmS3Y8c+KMLmKJojkMNsozgkGvif486W9xaPrmnxb7a1l8i6gRcsmOPMI7jgfnX394w0eAWM7zRs/lgn5DyBjmvhr4saQ8d5efYZWNo/72QMu0uD2P0/rV0pWqK5nJXi7HzAbt2nLxPkYxz+P+NY2sKyTRPvO48sD94GtPVNPNleSopZYnk3RkcjPpWZcx+fMXckuwxx1Jr6aOyPCloyCB8hy+M4A59f8AIqtfWssUxi2h8AMDnjvipjCsUqncwO0Er3zzUU0XkKxLnDDOBwRWljNlGN54LgyuFUkY4NT/AGMHLqWTcOewzUZjaSSJEG99wJye1dGbW61bzIrS1MsQGSFPTj/6xq9zGV0Y2lRhtVitplwGOMtyM+tQvAun3lzHN1Rio2jinzRmO23yAbo5MbQMEEVU1K4E7mUAh8Zy3O6i1xWuMkYs23HvWn4MXzPElpF90yyBST0xms51UFWVtyngds8Uulzz2mswmImORZARg4zTSM6nwM+pk05NM1uIRyhIpIQysBwRjjH5GnTrJa210d4YuuDxyw/z/OmrewXUds5jke5MSBQ4wqDA6fmaJ4I7e6O92MpA4UcD6GvRpbH5rmb53YWwhjSxH2uHDg7kYHGB70SW5gk++rrIAy4OSadJbSSiMu6IM8EdaYlu0BYSwNgnmTsa7InyNbXTsOtLiQTkSljA52svbP8AkVPbyrbESzQF5JHwqovIXt9O/wCVR2/miHyNoAfkE9zV20t3tBhpSkw7suR/nirstx01NrXYdbRRzm5k+yFJF+ZctlutXJ1ktNPEk8ioM7Md+xxVaSVfMMTMscrjmVVxn/Oah1MtexxRtIC6kArjrj/JqrNs6adSNOLRXhtw4E7RlmcnBX+tWATs3kum0EE96rxzsqOwLIynaBGORViC2e5s32MJJ/vFWOCf8/40pJvVnVh5Rim47iSwW+IdiSuHIO4jjP8AnNWfNFtdkshCOmxtpxz3+tQQy3LRLiFlAOGEq4U4qRRNeOGJVV3dugArFb2NErpyKsjpbsLVTIZSRtcKBn/PNNzIJo4roxB94ALAZAzU4ufmf7Si5jOI5ScBfQ/pVbyo3ieWQi5AO4zBeD9P89q6Fex5bvzOw6WB/tU9uCjorZDKOQCO1OeO3tI0SNGDs6h5G7CmqY5QrbmJPJ44oW1NzJ84AHYqOvpmsUm5Cf8ADVi1NMYLoW8r5hBOxsdBxSzy/ZmCGIEYzuJwT7VDJIxVRJEZdvAKjp7/AKGmmLyZBGwd1JBDscY/zxVSplqpK1ki4ZPsts1tG2ZLgbnlJyAOw/U1nXc0scRjjichlyJF4AGev6UXLSQQyRwiOND95mILEf5/pVYzbXiUOwUqFUelKKURTqztZonS2X7H5isGn2g8yZI6UunWouZokkYogUklV9/WoRbCBkkk2YLBdpHJq4VAuHSNXAAyVUcGt7pnOtXdj4JUO64RP3SttCL1PvUs9iJQC1yqocN8w+YexqpGRbxmRertgoRiraxm6CNvxtYER464rP7Wg1ZuxBa6UZsu0ixAMe3pV0eW0G+FwVBxuA61HeTJCSjoVVuMj+HPenW8O2222saYDAYbq3Xmh+8dUGqbshkUH70TudgTkE9+OlWbXcluJenmyElfYEc/rSpbzGSR2mMbx8iNRwBVdZ5BGXGZ0YEqx7njj8OadrmekdWXriCN3O6YqCM+Wvc1EBjTnWbcZUOFCdf88VZt9Oilt7iedAfNKlFY4KqP/wBZ/KrNvbRR+aBL5UWSdpXGeO1HMtio0W5c5FbxvCVnhIiBUBvMHJOOn60ySaS2tlieIum8lio5Gcf5/CkNiszebbB35xljgD/P9BU4Sa2ywTcjqVYg5INNcpvZJakOy3tYJDy275lJ+8Se1QW8b3l1EuGjiVdxPctjv+VX5tOhEMMajcy84Iy2atpZrJpsryzrbpn5Y1OXcjtUN22JcVJle3J3yIyAA4IA/nVyxvvsTpARtDEjd1K+4FV7aJY1XKskgHUDj6f59a0rVU2M0kIxj7w+8alrqbQqczsWEinSNjPIuScKwGCy+4/z3q0y/brUSbwIlO0kisu6mPlSGOPc4QbQevWoJIpnhQu+EH3o/U4rNK51TmovUsylY0dwxZ87BtpYbyT7KkKyCIc+YZPugf5zTGMUMMLkModthATII96ga2LZGQHV+AVyCnv/AJ9aafcmpCy5okAb7Okcrv51ukhL7BkFPX/PpSRMwnnkgQhGOQW4zTn06RWluABEvAEUZyCPWqpsWWBZHuSvO5Y1GMH/ACa6XZo4KrqW1LURzJEZI/LkDDaduMmrlvdYZ9kQYbiSx/u/5zWc08iRqPMZnPJVuAf85qxAjxygNEUC8MV6EVhI2w7fU0MtvjclSDHkDbk0ea0aLOsfQ4wxyDQX+0EpEjIqD5Sec/5xTp7Z7aJASXD/AHQOOfX+VQzsg2k2iIzAiRJYgZW+YLH0p2nhYgLeYSIWXcZR0AqSPT2uZSzSBJQuA4/lUobev2aRVZ3G35aEr6By8zuOtbkPaC2gsNkDSFzMfvv/ALX6VoW8MyeSYoAMjhm/rSWV1Hpkd3JJulMESqoU4JOelV4J1MfmMxTfxsbkg05RsWvctcmuIzbtnfG5LYKKOOaasj6bLEkRKKzEhccAd6XcqwBY4P3CnKnGMt6/59aZKvn3dsVLlSnzFBk57/yoiup0brmRcWdWKsCQSCBjpn1qBGEcjDck5YjJqG0tLmYu7zL5QbAULwcev5/qasLZCSKUqn74HAYDAH+c1Vu4ubm2LqSlXYAKvHAboKdGD5CRO4DAlioO0EVDLZlIbRPM3kZLN/e9v8+tPkxM2BwvIA9KEkaqo1oxUuIWillYlEwVAK4yadp9x5EUamZmToVK5wKRrcTwNGRmRMEcA5pzSQuDJLE0aIoBRV5J9qVy5Qbs0Pt3knkEbuUTBIZV+XFRPAdx8u5jVew21bRVjVJNjQRyYwpOTTRZRsSW25zUmmiVmfdGN3UUUuSOnNBx1xjFfz6fv2rEOTwex6igd+O/40DrzmnYx061PKmHqN9TRg8ehpwHPWjbnmjlE2Iq84pwBAPPAo9PXNHOfbNWlYgdt4GTk9abn3yPanHv2FNxtIx0NXIA+g6Uo5zxijZg9acAOn60krgNA24H607OBjrSdunTvQRgDPeqtYABwMU3HUg0pJAIxR2yKbVx6oawI5J/ClRcde4pSccnk+lKgOSTU8thiEEAAdOpNOA4zTqYRx15puNiE7gO/XFGNuBjIzjijBP1pV4z1z7UKINidGwQcUuOcUmSeSeaU5OMjj1FXsMAM5o9/WlA5oPIoFcTGRx1pynjpzTMHGM9KUZwOtBVtBQOTS/hikGO1L2yelQIAOaAxPAHNGcAADA70dKWwCEH0zQTx0xQenFLnNSAgOaMCgjijaRn9DVWAOgpaT0oOe1SAtBzSE4ozkdM0ANIJ4xjPel79frSchjz0oY5FLQAzjINA46dKT260u3GaLlCHgEimkg44PpSkY4J6imqcY4z7mmLqPxgcUwgZAzwaeOeaa6+/BpS2EiFjlj7U1uTyeOtPwMU3HOSBxXMUNI79e1Nxg4x3p56k989KUHHOOMcYocS0xvQEEcelRng4A+uKcSevOO1IQcccE1LGhgG0n17U9DnvxSY3ZGMEdT2ox0x3PU+lSm0N2H/AHRwAD60DGcdSOaaG69+2acODnrmtFqSOAooBzQOnTmqsAhBHalwOvTFGcUgAz7VJSFzjr19aVMc+nakAzxSjgnjjoKzYx1AAGeOabnDZ7U4cgn1NCepPoMKk0dsYz3pxwRx3pvIz0x2q2ihDwMUoGB0zSY+bjk980d8ZqSWAwc1FOTHEcHt+lSHk7elVruUqCnUnispOyEtxkKKV4znNR6iN1jKFJBxjA7+1ToojQAfexjPpUF+NsComC2c4zjNEVoUzl9Z817e2t4XCy7s7W5ArltW0u20XTrx5pmScxFhKTjJOeldZrET6dbT3rqHYLjJwMHPSuN8dEa3pul2nmFC4DzhRyBt/wDr1Hu8zk173T8ho/Mv9oC5vdV1ZdT1a9kurlrhrdDKMssaEgAe3X9a8U1KRWkAVdo6j1NfTX7W3gi38O/ErTbe0DT2s9mJChOSrl2yP5fnXz9410OHRZrCW2uRNFdR7jG2PMjYcEEdvb6H0r9Xytr2EIt6niYrWbkjk2iL/eOAo7d6a7N3JXjoe9TtIuSdpYdOeKhll3TbmGCcACvokec9xrsYoBgc85Iqv95Sd3OM1JcuXIABC45HvUQXqMduTWi0JHKeBjkkUGMFweBzzj1pM7cc4HSpLeETyZJICjJoEyyreQpKHcc4JP8An3qvtJUsflJJGKc7ZJRD8oPQ9qc9r5OCTukPOR0oWhDI8fLyMgdexpWQRkbSCMZ5HT2oJ/OnooaXbgk4GB70aCLthbtNIg4yeTzgYrsfD9vHbLuUF3B+9j5d1YmnRxW5RpkGBgkDjFd94ctotTjMcFuscMQDSDdjLH/9VeZiqyij0MPRcpI6DT9OnFoUnIEQOZABxj0/Wu68K6GI0fYVkhkYeXEwyV/z/SuV0+zBvoYpHLRnpjp6Y/SvSfBmnTrdHyAvmx4eL0JBr4nFVm72PtsNSseoeGvClpFbxu8skUroCyqvGcdK9E0OwNk6PIGVAuF5zn3rnPCMbnUXluED7kBCDpuPWvQ7C0jDYuAXTOQo7V5cY8zud0lY6G2shADxv3LlGHpitq3mja3iTILgYJx3rKs4BFDiNmKAYC+lS+W0IDIDsyM+3Nd8Lo5nqbkMIRiV4JHAzU6xkqOMEcYpkSrtQcA9Rj0xVkrsi3kgHpz3rpSOZsiiQIwyME8ZxUkgwcKcjvxTFk3Ooxhc9cVI9vJvBUBkbuDmrV9iWwhUbj0J9DViNQwOQMdjmmW1iQdx+mK0obcMuXRfY1rGDIbRViZBE8e7Yc88ckVbtrENGAFwPepYdMgLFiPmzx7Vd8jy8AHn6dquMb7mUp22Kq2yBAu3gHqai+zStIAijrjJ6AVpxxK2cH64qYKq4HQjit+RMz9oMig8uIL949CasrDuVTnnAzTUH1Ap8Z2DBJz1+taRiYuVxWtYxjg5PWo5YSh+U4HbipjKeCOfQVBLL8454x+VXYSY9DuXDDce1QSqFkyBknildtqHB5piz7TnHHUnvSaNEEdv5b/MRk81PkD3zxVY3SnLHoeg9Kcjq6jnBznGcZrNKw7EpIBHOPakUlyQefeoS2SeMAVG8phyQc8UXNIosEfgB3qBpFfGDxnGaZ57OmMYzTNmwnvSepukDjaSM5+lMxuPv7d6ezL3P4VX3Ak59azasaomVgvfnpgVKjAjaPvDuarA4IwM49aFYs5OcEn8KkpovFyQVPbuart8rE1Xkm8sEZyR3qH+0CVKiMlvUnFVzdwUS5EyNIMgAnqaSb5FyB+NU0mUnGee9JLcEDBbqeAKjRlcupOl0zAgrx60EhhwaohuoJI70kLFSME8nvSNOQuuxQBQOeOfSm/xAg5I6D3poUg5zkdTQHCkkDBPQ0BYeCST2pGJXGRn3ppk2ADHPrQs5x0/XNVcTHN7AUgjZCcnPf1ppO8gAc9c0gctkNkEGgVrjj8uCTx6UAbckjHpTfLTbkkZHPSk8/zExjkdT61IrXAu2zr34FSmUnBPGBUTcEe4pmQTnOAD09anYfKT7iMMpyD1qR/mGSetV1csQOAM05/utzg44q07isBlEJCgim/awo4AdgenYVSbr83J9Kjf1BIPtWVzVU0zVWSSRwwYAZ59Kkef5/mPOMACsmO6WPrk1YSYOu9up6CquS4GlBMU56qevtU5kD85z71mxTrtZeVOckHuKDfKMhRjsK0bM3C+xolwOpOfSnrcdBnIrOSXLcnI9qc4JYYYbetPzJ5TVjyWJ9uKkV+gzjsKoxy5XGcnvTlkz9ea3TMXHoaiMxXA496nSQ8cfXNZcFw6jaME9avRyHbkjBraLucs42LnDcEZpxAZuBgdKhQjjnAqUOvTP41qcrQ7t1pjLlhg804EZABH4UtNIjYFUngA5p5jIGePpSRnnrip2GQCT7cVokZyZDyATjpQ6/L0IJGTTyMHGOtDLlR6AVViOYr45559KRotwqURkt8vHtRsOf61DiWpX2K5hx9e1MZOBzg96tbMkjFRvECPT6VjKNi0yoykcA0B2dcEYxwaeU6+1RleDjr6etZtF6CbiB0z7UySPAznBx0oLFFGBTHO4Z7ms2hWGEnOMdKjnUspC5GRg4p655B9Oo61FKvl8Bzk881g7oLHPa3p3nWc8SFgWQjAOMjHIr49+M/hibRLmfbHEbS+byoWByUIHf06cfQ19nalG6QeYDvbsD3r55+O9il7bNEqKkITzZYx1J5x+oFPZpmkI3PzY8daJqOh6jJaXgZHcmSPJySpzzXJo0nmgq7CSPnJPNel/FKEzX6FZWkdI9pZugOTwPp/WvMZ4THtdSMAc9u9fUUHzQTPnq0OSTHsnmFndwCTknPWrBKSW7AhWYDgk9PeswQoXaXnOemcg1bj2vsAAIY4IBxXQc5VYmJGQfKCclj1J9a9D0uRItK0y4syBNLHiXHQEZ+Y/n+tcRcMSU3jjPA29RXY+Dgg0d7aVQysSwJ42+36VSMKncx/E1rZQ3yeWjzI6CR9+Rg+1crqTLBdOiAAKcge3+TXaeIZVijCKBK0RyWPOR6fpXG6nMsshnYBXY/NgZ3GmZqV9CAu6IuHBAOQF7VqaAPt2r2Xlx/vWkClT3OaxBhnwuBxk8dB6Vp+GGiS+Mk0rRog+Vo/vA9sVXUmq7QbPozQ5ptTvYraa2a2lxtCycEqP4v8+9a2nabdPf3OObEEqs7PlgwrH8PSz6jpENzdwNBcKAI3jOHx7/571et2W0t2KOxhuWCySOeCR/8ArNenBXiflOMq8tZo05om+xsgKmTBA28gn+nWqsduVRC8jICBkHnBq9ZKt1bGOECHkEPjjHqPy/lUMtqLY7/mZQcBwOWPt/nuK6Ib2PCrrmasT2STRunmRjaI9ysB16/4ir91JulV1i2blGeOtVLeN5Zp1bGwR5G7k54/+tVg3CMyqysz4A5HGBWjjbU7KC9yxA6QO6QpEPNc4Of50xrYB1KAz7xxgcDk8/rTriZNPgke3UJJNiNm7ge1Vbt/Ie3cBxEw+8OSMY5/z6Gpu9i3Spv33uObIja3ESl9xyw6/SiJyVLA+W8ZyxA+bFNF99nvBKJdiAYDFc59P8+9CET6e8pG2dlJAzn6fzpa31NVycmm5YuJpJISJHKRLwrIOD7VnzzXMFrmMyBmGPM54GRV24hMltDAjBN6KWk7r602IJchrZElMUAH70jh/cVcbLcylFyVkVVuhLcQI4JKkFmK5L+/86jtZ+TbQPhZC2AVxjJ//VT3QQjzCjSiM7SD3X0pI7SH7cFtmleJlLFsfcHpW0klscHLKLsSyqLZl2jcFXGexPFJbpJbztMZJEyowAuR17U6SIyIiRvgqeQe4/yKhuZZmfbLMQAAFAxgCsoR1NJ2ilfcR0kht55VndiJcZzkN/nn86l85meOUTsQQA0Tdz/k0j4e1kyEDleSDgn/ADzV+2uI9RsRZ/Zvs/lxFlkJzvb0pt6Efw3e5nSATyhUy5yM8cCn211awO6GF5Jydu7A24/zioLC2kug6RlYf4mY9cD0/P8AUVJ5PkWoUOOTwOhPvWTMHzSbmNVJrifcuwNB80YCjb/npV9Lz7Ti3kikW5KnzGT7uT0/maoxWFwVcFTEGHXOM1LZxXCIrkBC5zwct9TSulqb0VKUrSLFxEIyJt4Z0XbtI5NS7PMRJ5CyPtO4KcHFNt7VFWS5Zi5ycqo4qeF42s5CUZXfgj2/yaqctLouFGNSbuUpLcxRmRyBuGUhzkn3P51oWayBo5RhYVUZPct/kfrUK6YLjzUDmMnhWZc49qhsre6t5WjlLxhTgnOQaaXtFczq01TnpsXZ0uUubh0QS5iOXP8Adzzmn6VciKJ1AYHB2FRkClWe8toDJauFLnZsCgk+9MWy8q2kE5AnznEZBYH/ADmrSsjJpqasWYkmW2LzqwY9Ce9W3byord/KJG7BGO+Kht5bKW1MSmXzEA3hvvE0JE+FaOUm3J4jYc5FRuzuvypWJSruAkbsoI5AHT/OKmh2r8zMzqpA+Yd6WNILl/nLQzgZGwZNQSRFLYys4B3bSQOD/n+tOMtS5w5Y8/UnttQ+z6h5kqHYBgADg+1MmjmW6N2Wj/eHG1QcqPT9aqNPHDJ5EzBFUBsgdantI/KWRln8yJhuUen+ciqaW5wQ5p3Rctos7kJIIBPzD/PpUn9oI/2YRyssuzkgcYzVKSU2ku8CSTevCHgE81MsboFKvHGWHJI5GTUtX1LhJpuKJUd5Fc7JDjkPnAIqS0naO0u1nuPNOzdFHEpLhu316moTZq0bxLckkgkbR1PpViCdbme3dV8h1HlsVAz7n9KWljVczklJk9gX/s2JZYmgnjkwEkXDEf3v1NIR5DOCBOAu0HpjmiSQTTOj7pdrABz0IqONElciIgDOACOprFas9GbaioxCMm3JjDB1lJY4OeeOP0qvNEYZMtHk5zjv0/8Ar1NdxSWGCyADONy9eP8A9dMzGSLiMMR0JYclv84rRaHLKLkrSIba6M1nD50CZJ5lA+b6URNsliYu7YIwvr1pzfaYZA0mwDPyhOgqaZZUAcpiQc5xkCqepzQlyOzL8Kx3UYfDQoRzt6+/9KkUPa2xgwxt2IZHccio4BKJIyAk9tICxG3G0gd/89jUiNErPcMhJxgR9jWXU9GMrIkdPKSFkZSzkDJ6D1/pUriFZQSJDGcgt3Jx1/WqaLNcwL8oQhsjcMgD/Iq0VmgAy42nuR8o9hVJWRdGV5EliRbRBXQnzPuqvVTnj/PtVm0SONyFCefgk7uuabbfZLWI3c0oYkYWILlulV4bSXBljYNKzZCnrj0p25jolaD1JhdXV0wV4ikAYLsC7ef84q0jzB5IYxHbRDgyDlsVVlvJpZAoDeZjOwDj/P8AjVlEEyhw4Y9Co6/561TVkYwlZ2HWtu6nyIsFD8xBGCc//qqUjbbTzKAm2QLj1Pp/n0qGJGMySBiG+6FHStNrP7sIljUFgSDx+FZyZ3UYW1E8mNLkMjeZ5MXlq5HVqZbo0aBSm8SDAfHBPvTrmJ7dnABRmO0KTkketMNuI3RxNIxU8x9qEJ/ENisnF35GW3oNwC9AKla2dEJjG8g5wvBqaL7LdSgsSJtvUHGak+yMgYq48s9MHJqTRa2sNhEm9zPnDgBVY5p1yht5Airt4BI96njWJVUxtukU8jjrUd5FHdzmTZuJHJz3oszb2fMrs+3iMLx60ZBPIyaTkH2peSAO9fz95n70K2MD1oU8nrzTWyMjGfenDntx0+tIdhQuR3oBx9KOvOcUvJHSqt1IADilHXmk6njtS+vH0prUGOIyOMUnTgc/yoHXPcUDgdeta2RGwme2PrRgDp0pcf8A66TjnJ+lAIXHGe1IR2oznjPA5xSjBPTHegsNuBzSEYYDBI9KU+/rSd/QUAN9eOM4pyjPegDrj6fWkVOpz0oGx5OBQw6HFNweO7foKXGB1o6E6ARt/Gj7ppR9KQ9/yoGJS44xn8KT+VOAx9KLWJuIAQT296VfUmjH5ClH3sVRQhO49MHNHIB5z2NJjLccY5oznOakAwFA9TzT85HJzTegNAA4pMBRx9KTjPA4o/iNHQdM+lZ+QBjrxQAD7YpaTrikGwv4flR14H60A/gKKsT0DGDj0oAK5FIBweuRSH60W6jAnPagE56ZpqnODnGDSg5XrzUXADkH1ppHPrSrRnPbipKQcAdMZoxj6UAcdTmnbeKpK4mNxkdKaflYLinHt603jDZoC2gu3HP6UwkE88AdqdgqvGcH86acYGOtJoER8/QetIVydwOKeycYzj60mC2cADHHWsZRGNbg+tMZz2GBTmBB4wPWomIJA96zbKQqMWByOKcT0wM00gjjOBSjgVJSEC9D1BOPxoCkY44HFOH3MHPHPFG7kdT7Gi1gYEDHB+tBXnABxj9aUJgnJyPpRjPQ4HvWiEB4xilXvz+VNx16mnDkZpjsGAQcjrSZ9BzSA5xT+hqRCdKXqc49qMc4oHWgsXpxzzSEY47d6CMUvzdSOKLIXUaSB3wPak3Zz796JAMkE4poXgAdc9ahsbHYxgjmkYcHtSnrweKQSbMj86WwmNyccGq80Ydi/XA5qYDBPoTmmOMKfToazdmhbESkjBzwB+VVpw80gbAXacA9zVpceUSMAdKZMgWMHBJzjipSshdTP12NE0a9DgOhgbKkcE4ryDwlJcay8kt18wjJRFxyT/kV6t4qfy7Arje8q7ApPT/PNcZpdp9hj/dHcwOCAMGp9m6mIhJbItO0GfGX7cOn23hjx/4avbdC1zfKzXCn7u1dqgfz/IelfIPxKuo73WzPbI1tBIikJ3zjmvsP/goSI21rSpIiRPbwK5C9yTj+WK+N/F1mbKGzea4E4uohIrYyUHp/Ov1HKeVxTXmjwsS3exygO7aCpBA5/wAaq9ZmcqSWORmrBHQhsnOM0yXepDMeCcjHSvqE7Hn2uV5OOpJJPakV8OA/Q8HHakLZb15pyr6YPrk1qS1YcY0DZDZ7DAqdQ0EGAFBJ/iOM0y3Rd6Mw2gHOSOtSXcwuZBwRycY6CgRHHGQXdh+Pb6UjM9w5BOT1GKSV1YADOAOlNjQopc5B7D2pbILXJnVQ6hVyMYB7mrtgVSUrjDkYGarInlxhm+8wyCBkgVYsU3TgYOW9ePxrOT0KildGxawy3kxi2Mz9BtHQ16Toti+gWEKscIcM6jkk+prD8KaabZHmTCMh5J5zx2rpFafULmCygUefK2A7fd5//VXzGLqc75VsfSYWhy+91O40jR457aK6JXBwx45r2Hwfo0lsbUKQTN1wO9cVp3h1tO06FUhDlVCdOW9/51654Kgt9O020kCSBwuCsvUHmvkqju2fUUouKOj0i2Ok3cUhBZz2AznmvRdIgWaATyqwc9FYYxWH4XtoXzPKVkfOckdPausViwBVdoz93HalCNtRVJdCxaXCx4jwCM9QK0YgCwGR7AjiqA2Jk7SCfTvU6h3eLBOAc4Peu2LsYM1rYGKQsxyB0UetWgDc2+1yE56981npK54Hy81dgdGUgg5B6nvXTE52IrmNwjRljnAPStO1i257DoRioIo13Anqehq+iCJwdxJ6EAVpCN9TCUiVIw+05CgcVeiiVl2nJ96rKV2YAwevFT2sxRcsAVPHvXSlYxcizBEu3IJz7ip9gIIqFQFI28A9ajudasbMBZ5xAecFzj/PWtlHTU55SJPKNvIGycZqzHJuBO0detY9x4n00WzMl1HOQM7UbJrnB4/02Rj5V+IXzgoTgitPdj1ITlI7qS8jjyGBB7HqKpSasV4AGO/vXJTeNNO8iSSTUYjtGcbhuPtiuZf4p2SgtGrSgDkEbSKXMl1LjCT6HokurSLIWzgc4AqGbVyYQ4bJByR3ryy7+MNnbxtNbxC5YYXymbax/Csk/EqbUbe5lSz8idxhVEmQD60nJbI6o0pdj2A68jSKjHygfU9TV211y1EZJlDsDgKD1NfOMXizUA7wX0x3MuflOR3rUtfG9tbCNJp1cYAIPapi7ilBrRHvL6imxmdkUZ67hRa6jFKCyOG2nqOleDt4l0+4c3dpegMpIK78j8RWlZfESS3i8yAW7xdGJbAIpOVnYqMG9D23+0NyEqRnvioob5GfYRz1ryCP4gNdBdkscC5z5e7IpD44uFkWXzkil3cLyQRU86Z0qi7HtKTqPl4Iz2qKWfcTxjmvLY/iFJJGpMreecZAAC/55qWL4km4XEzCExnYRGSS3vSc4o1jRkelNKPKJJwRUaDO09yetctp/jG0uYcKwAxyZGCk1pL4jiXaDwAM/KAeKFZ9SXGS0NlmwDyQfaqUk7EkY79aYdUjuYN0bgZPc81Gt2mMOACT1A4ptXLjfqXEYlQ3SgsBznGf1quC0ZJzlccfSoJb2MuYwMtjmk4lpXLjMIwWBHvTPODkHAJHc9qzxcfMV7ZqQvnIXp2rPQ1UbFmSQRdSNxJJz3pI5lb7rAY4POMVlynaxzk454ojnRRgAk9azkzXlNV77yzhTv7GpQ5K4J4xn6ViiYsTgBeeTUu9gSd5AUcChahyGqSWkBzxjFPRtp56d6oxXbNt3emc1N52/AXueapoycWi/kcbSDnHSnBC39aoRjy5MoRnNSmd3U/wnpxTbM7MkkBUFSOajVCqgnGM8j1pkcxVhnlehJ65qU5Jxjg/rSuyrWE35X05xihSCpZhnHTFN+4fm6noPagkY4YCla+oWJED+WHZAp5OAc0biwzjio9zDLFyRjoOlN8wbs5Izxinoth2Hsi5GF5znJpGiQgnAzjBNKUOTk5B5FRyY4xzxTSSBIoOGQkHrng06GXaMkkkHtRcNljweBVTcV4UHHYGs9Da1zT87cgPIPv3qGQkfNnkHhagjlAAD8Z7U0z7GI6jNN9ybdjUgkAjHzEnviplk5HBz7iqMEuxAG475qUyqATuGPUVqYyRdaTLjbzzU8UxyMAYzz61QhmTIIIPvU/nqH+UHmqXcxkjSibksBgjnmrNvdB+GODWdBdGQgADGetDyLuYjtyT2rdM5ZK5tiQxkbske1P37sYOBWOl2z878Y6ZNXYLyNlO9gpA7nrW0Wnockl1Lu8KRg8/lVqJgU3EggVjrcZLgtznIFSW8/lkknOeorRSsc8jXUq4GDyamHAwSOKzFuAq/eAHpkU0atHyvJPr2rW6MWjTByeuTUpT8DWbFeAKGAGPU9qtQXqzL95c5xgHtWkWjNpk3YjrSquF4HOahF0gySCQDyamEqFNwPBrSyJ1Ebr0x6mopFIY4PFSGVc9fxpjMGxjn6VhLUtEJizn0zUUsOzB7GrRHOOcVDcKdox0rCUbGqZSkXqAOfWq0nynjOc1cKZBHOKgmiHqa5mtTRMYijnpnrUVyqk9DwOcU8Arg9MU2fleOa55MNylcnfGUIAwOB3xXlPxT8MzappZe1SMywlnIZcluOOgPpXqsib2Jxg4rk/E8T/YryRDhlXIboB/nNZzbsbU9Gflh8V9Ahs79TFIWlcySOjZAQZ4Az/nmvIdQtt0z27DEoAGByTxX1N+0hoFn/ar30UAkVWYSiA7Szev618qzDy7tZYBsbklTzg56V9Hl83Okmzx8fHlmZLKygrjJz0FTWUpLAseM45ptwpSSQMcEHPy9PpTIWVJTuBKtyR+Neq9TxjTkcCHjcw3AFT1IrotJl/dpaoCB0AHJfPv/npWNNZtC8YAUqwDKPbHetTw4nlamnnSLE6nejMcA47fqKa0Mampd8XWMdrB5gCptADKfvE+tcFeRGaLKgEIdwOcGvVfGxI8OPEsMb3NwxzKwxsQYJOfy/WvKOGhZQclwQD0FVHUyp7FRYjckKjhWzz2re8L2qxaonnIs6AZIbofauft4yLlVkYbenHau58Eab5mr2QmKvDNIEIHBIq0rMWIdqbPW4dVE8dsIXCOQNxXop44rpdIvHsMxMkc1vMd8iSpuBrF07TrbfLCYGcRkiPb1wPX9PzrQjXyCjpk4GAD2HpXrUo3R+OY+ovatI0obkKsscdsdzNmPbzgen8qZbWMm4IylJd2cMPb/wCvUMSSzXEccbeQ7OoY9hVmG3mFzOkRSRwxBldsBRzzXRy2POp3ckywU2sgyoAYg8c1LbwwuxcM33dq4HHXn+YqpMsNvGgSdJZ2PzBFAGOx/n+VQfZ/stzbSQSZEsu11HYUj0nKxsNbmNTBsDhmyQFzniqEztFG7IAxQ7dhOafDcAySyRS7ME7RjrVa6aNbkMqybGXcznoGqTRvQZeLIsxuYUzEVCGM9M5q8IzFuAjGWIBI78VSuJTDYpIxB8xsKQMf560ojljjGGIVlySo5zxRYUXyssSq9qSFVjtGSF6YNOMt5KltDHEhErcAHBx7/nTfLuYcJl2idgoAGGJwP/r1Ddxz2e9ZZmiGcARNtyPT9aErkzqciuR3EZlurmGWQB4+MxDcvHao4085o1hcBzwzYxx/k1aU/wBnkW0AQRFQXDcsSenP41TMqW7SRtG0WeVcjr7fjWu+hxLfnJ4WjUt5kmcnYDjr/nms9oHtjgsN4blSOoq2Lb/Q5USDLB/MVh1XjpUlwsBtEljiZWIJZm6lu4/X+VQnyuw6k+dJlSS5ieYhImMWAWHXnmlMpndgiyDK4CgZ4p8bzPFEkhMewEKQuW6jA/WtOIMVQoVSMdY9uCx7k/571k5ND9jGrrFmZK5khMCxqu3ABA+YH/OfzqWMNPayRqFJCBQScEgfz70+UZD+Vb+Q6tuDDAz/AJyaYpe0USyRbHU7MdM0XujBx9nK0tiCOGUq6ncccEBuKdGsqhCpVAfl3k/p+tSFVLqTH5aZ3Bt3+c0+1sI2keNrolHOUCr3p+pLt9kfHskvJFd3CKnysnrUtubxLGW0gEGCxZixw5piP9jj2gEsDyT61dDK4BkVsr8wxwKuI6ZDHaoXWO5MwdUIbD8GpdPgj+zERliqliVdcZ57UNZIYw5POQw4q2JASAD94AciiMrG9OOt2NiVTINkTPC4yUHX8KtwWKxTuyBoS2MK3fr/APWqmWnt5IZAG8tCV+Xknj/P51chLIolclGYY56jrSl5HXStLfoWFgTG8FTMoJIUckcU1d8LCQcW8i4II6HFNWPeGkGUYrtEmO3p+lP3wo0MK7iVGSj8g+9AtE9R8C/Ikkjqm8lYwy5yf84p97AJoxC3zheWGMD6083c186b0j3+YFQbcBFpk4eOe5AG1V4JHAI5/wAKhXNqkoONjLvN9un+h2iOQAGlZdxHpgVauQ4S1tkKxvLhnkVcBR6VX3bnS2RljjbhmYfKBz/n86lmUxyEAtKYwAHA7V0HkJq7sMRSkoM0odB8oGOmM4/z7U82humS2z5pY5RCOKRYcsgMgZ5MnAHr/wDqpQrpPHGIwTEwO49qGRFWTuab28mzAkSK4jUgle5qOYbltlO5Y0Ikdl7N7/nSsz3EjyMVUEAlscnjoKsKgMigI+CuCoHH1rJux2Qpc6uhgijuQFQMI1OSx6HmiQQWt8GtTtkC4k3LkbeM4/z6UyciNQyKzRKQpZfX/P8AWpPssMdxujTe864Lgcnrx+tSjqk21oSSwoJd/llwQCSxyD9P0p3G8SABgMBo1qlHc+a6KWlWLHPoDk8VoQsr2jJbhfP3ZBI5f2oasRCcpyGzWMMKCXLBt4K7e1WY7eGFZXaUyswPzlcke1RlPNI85l8wEAqVyB7U+W2M1tNCrhJGGCynJApXbRXJGM72Eh2x26RLu55yy4zU5tvsxFwSGSPlUYfeb0qslu1tDEsSNIseAXfqTVgkTokYYk7sFD0NLZmjV1YijN1LObiWSNS3IjQcp7H/AD61dWfCBGiD85yRUNvaOZpNsflFecAdakilSIu0hB2dRjkitbqxdODjqi9B5bTurQASCMsOM4pjx+TFaTrORKzcxgVKLd2jWVrYqmMqT1I/z/OpoyLVnxEMuvy/XmpTOiau1zFeRbi1cNFtEzL125IFTiFYgPJJlkwBgrwfX+dBumLLvBWYDAK9uvBq4HSL960YXIySB3/yaLstRRXG+3cB3JQ/MQRjBHp+dTLHBdKnBDxv5qzEdD2/rU32ZY7mJ5pVcONyBugP+TSb5DZh3RUOdpVemc9ahnVDQTy5ru53OcMB1ohs55XJkIkXOQpJGP8AGroWSNvK2AMSSWHYYH+NKDsRCfvKeOOo4ouW6eiZUjh3ZkWIK2QCMYq9b25UlVTaMA7mOAKWM+bMdw+8c+xqT7OkpdpJnSQfcjAyH68CpcuhUI2XMKqxSSbtixsODheDURubiIlYohs7fLU8W27uSSdgVMeXjGWHf/PpRHvZQWfae45pbm3I5ao+1RjGaOf600cAY5p2ehr+fUz96EOAevWnqoK9KZ6cZPvS7iPzp76gPAwOwpO/XmjknORQQSDx1psgVqOgoyBgdqNue/FUvIlih+uR14pS3zAUnYDvRj8611AM4JpCwz70m7OeaOhqUybBz0OKdjkGkAweuaXOTV2HcXdySKQf/WpMn+lC8ZHSpQxw5BJ+lCruGelJ/EKcD2qlqJ3F4HfNIOlGcf1pDnFDViRQSfpSYyeKUnFJn0496RYD6c0oakHOPagDt1pslDhyaQe1JjHegDNWgYp7YoxnFJ/FjrS+/epe4IU8mjpSdWyBxSk45IzmpKE9sYHegZX6UY2jrmkJ/HNQ9AF29TnjH60AYH4dKAwAJJP0ApSBjjqKatuFwz07GkJ5GemaYW56YHvTtp7ipbuFuo4jk0h+Xv2pCcD/ABpPX07VICBePc9qXoR1xSgYGO/rQSV96VrAJ904zSdDnHNDYwCRlu1OHQY6/WmldDsNHAzincbc5wO1N6Ag5zml7dc0REIRnigccAUtIcA5/wAmgBvJBPb0ppxgHH4VJ3PY009PU0mNEbnP16008EEZB4HNPIJwKjfO0qBketZNjBgAM+tRgBT296cWBzz06im7c5JHX0rJ76FiKMAjt2pRwvShY+OpBpMlRU6oBVbB56UHnngGlUYHqaaDu5YDOe1UlcBwOVAzz6U4qDjpTcDp0FAJB68VWyC3UcQPxNIw2jj8qN3PAo3HPSjQAUcZxg0cGlA/CgcUhoX0HQUpAANIOeKXA7n8qChB83bHNLnsDxSnhe+c0wkjPGc0AtRCBmkAOzJ4pM8j604IGJGcVD1BiYzznJ9KQ+uPfFBBiJHUdjTT0AHBqABjlemCe9MkJVSAOcVKQMevpTdhKEZ68ZFNrQgpRfMgOM8/hTrqQRxrnnJ6UkUbRoVIzyabfEvsQAZJGDWFtCupi6upu7iJwuEDDhu/1rlb+L7F4gfa5ji4kCY4Ix/n8q7eW3DqVwCQcc1xF5Jey/EX7HGyfYliCyq4B3Z7/wCfSqj7sot7tolq6Plb9te1s/7F1DxBLFLLM9v/AGdEhQbUY8h/X1r8957mVoobZyGRCSARyK/Vn9qn4aJ410XTfD6XK2LzztMjCHeGZUON3fGSM4r8r9bsZrG4mjmgeG4ileOQMpBDA8jn61+mZJ7sJQe9zxMTq00Y0lu6MWZgoJycVAZCcgcID+dWZSzxlG+7nOaqthnIB2gcZr6uJxctiMr8x28r1GOtLsA68HtkUKArDBPJ444x61YePzH3BgMY4xxVtkyRZihX+zCWUeaQSM+nrVJsxAbs4PQgZFaU97t06OLjG7JI5JNZ80vmIB07AVKvcgrDczY7+vtVqJSzDI3BeSPWoo1weoB6VZjR4oZJPLKptIDY6mrY9xxmLyjairxgZ7Vf0uElhIxyc1jwbmIwDjqTjiuosYhORiBgFUZIHWuatLlR00o6ne+Es6ndxWyoqIeS7HAAx/8Aqr0HwroatqU8jSCYWhwpByGf/wCt/WuW8KaPshidIg6P0cfdHtXpvhHwyj+ZLEh3qcKVOF3etfEYqacnY+ww1P3U2dvoVuk09ksbl/LbPzDgGvU7axWdWeQhj1Cp0rhvBXhZovMkBEhZgoIOQMf/AK69L0vSPmRFbOOo9K8Czcj100jStJzFcQiAEKSFIXoK7CNxdkIQyOg4HrWHYhMbVgSPyjk7TgE+tbkMElxA8jJjgEECumKRnNov2sbMCOScZ5q6gIdOCV44HrVPTZHeFgwAOcZq9bnJALcDqcc11QOaTfQvLFEZAdzA9RgfpVhFO0NxtJAxVRHRGBcfuzyCetW0G6L5CSM5GK6F72xyyZobgcMOO4+tW4ZF8oswGM5J9TWQVZE3iTB6EHoKydY8baboSIl/cR2xcZAZuv8AnNdMI9Tjk+iOy+0RxSDJxxUWoeILDSrczzSfIDjA5xx1r5/8a/tGDT72Sx0TTWvQpAe5lk+VhjPy4/zwa84vPiT4i8VXExkDQWEh2pbwLkgen49/wrqTSMGpN6n09rnxSs47R5o50S2IG2RWy5H0rjb/AMawauiuJHmQfwzfKteJQ2NxC63H2YoGHyqTkj8KtX97JY2gNzMiRE58voxPpS3eo4pPY7zxP4jttKiLW+GnlGAIjuUfWuWurnVNUMc8jQLbAZHljDZ9/wAq89u/Fkq2ZeHgFsLu5I9qzLnUr6H7OLy5ld3XcoUHA9KlxTZ2Qi0ek2/iGzhRrhImuZlcqIzxuI6802+8S6tOyypaQ2sIGREWyT05rg7Dxtb2BCSWUsjZILLt5an2PibUJLqb5UlilYAI+cqPQfn/ACrWMC3e50cyfZJGupTgygMWiHINXdH1yVZB5bZAzhpOvSsqya7ge5uN2YG+YFxkIfYVy2ueM5tLlWa6uYwM4yi4JrZU0U5PuehJGzsZHdgxyASPlJya5zxDrlzpN9EtvKrFz82VyoNcSnxDu7jUTJDdyPY4OYSBgH1rHHjePUHKyh43ySGIPI9afsrmSd2dlPcuIUmmcx7nLDHAJHb9atWutyq2ZrqKOEEExhuTXGReMrG5iKamDLEn3di9f1qC6vdFvo3ksJEtcrgGaQAZ/H/PSl7EvmtoemweMbJZyGninDjHl+YAQPX9a1rLxbZSR4VzNbJ1VmGVr53v7aJJAzyG4lAzmM5B5qpJeR27Bo3kQMclQcc9z+tT7DXYuNZp2Z9Rr8TbSO2dLhGSXdiN413IBjiptE8T2lzMJVeSQKuWl7n2x+FfN9n8Q729WK0O0xocNIi/PitCHxtfaKSbX97bbsgyL8w/Cs5UG2bxrpbH0lqev2lxCixOVuWHyqOAB71l2nie5tGaMajJGQcFQ4yBmvH7bxle63a+bYmA3SHczFvmA9Nv4Gruk+ONOvNVkXWITpdztC+ZncjnufbtXM6DPQp4mm9GfTGn+JpILVdiFzgEM7ZzxWhbePbhnRJEWNycFiTg/hXj/hv4hwPOtsrW9xbKuPNjbJwO+K1dU1K484z28fmxhQ2Dx8tK0lsUpU2z2m08TSwAKCXBJJzwTUqam0l6JSCMjGwdBXl2geMRqURhMYSaJQ+G5DD/ACR+ddadVdoxII/LJGAO1XrYcklsdhcaqiSBYsZYAEnpWlDfxvkI4bA5PWvOE12SG8VJEEkQIzjrVi116cvKxHlRJk7V7j0rFz1I5LnWyXjvJ0AjBwCepqWNyqqxO056DqRXOaPeyatbmfdGYgxChT/n1rasZWk3xudxQZBxis46g/dNKKdXYAfeAyAOhFSqVYlyGA/rVC2YB8gbTyNv41oxZkQE8kc7a0W4riKyjPJ68D1p8EzLnavOeBTHkG5cjJJwfYU4RMo3KQhJyDVXKLyuW6cHFJ54fgkoRxn1qvDK2T5hx2B96nKgRA4B7e9O1zJrUkhRpBngAmpwSoODwM1XAKAhiQc5wKQSgjCqSc4PNJoLXHTBshixOB0HenIQQCR7YNMZ8k8Y4x+NN+YKBjp3HaiwE5wAe3oKgZw2TyPTHenIwkyeCehqJz8pA9PypWAdFd4QliNoOCo9KZJKQ/ygEHkEnHH0qDHUYzxzUch27e46Y9KLXF1CeTbE7PwDx61Wgk3j5Xycc+wqG+n3qIQOcgke1MjnMIAx8hGTUW1NFsXdyhssecYFI0kUQDs+N3Ax1NcrqWvLb3KhrhQGbAUdhVY+I44ZszOSmBtYDIp6DcJHZpqhcHapwOCrdaiOpyCTbsAiPG49RXFXOsumWM4jRuQTwTUaay5HzzZUjG7dkVTuTyHbxat9mkYYUoe54IqePxVYKSjS5b1xgV5HrfjMxxPboVcdCwbJA9f1rEt9VECM7yhyMHJOdw9KSbvZA6Se57tF4vDBoleIckghgSKUeLLeIbHkUbjgksOa+ZdZ+JT2IldIIHjGSAsu0kj0965PTfjrJqsdyXgSF4CAI5pAC+Sf8OfqK6Y3lsc8qMV1PsKXxfp6gq8xcrwDHzz/AJNOi8UWMj5+0hWAziQ4r48HxxvvNEMcEXmY3bGfCgf5NWtE+LOo3+rhNQljijA/dxjhD+Pr0raMZdTilTXQ+wIvHEd1GwgDedHnch/u5+9VeX4i2Fo5D3aysOqICWB9K+arrx1cXsZlS6W0lGQWikAB/A/SsqDx7dSLJb5eaVRnzyoyau0jB0opH1Tp/wASNPvndYpSjg5ImUqR/nFWT4/t4W2g7z69BXy6Ltb9knuZQjsMYzjmmzeKtUW5EErtJYRjlVXBIqJc6OaUYp6H1TJ8SrO1dUnnjQHBJQ7gBWjB4z0mYKYL+IluQAwBNfLum+K9Cuj5Kzm0lIJImXapP1pLiwtpJDKqcH5lkibJNaxclqzK0WfV9t4xsjOIWnkz1AxkVpx63HI22GVWGMlV4OK+PIdT1LSh9oS+cjvG7EA4/wD113GieOJCIpLmGVcgYkjfLD3rZTb6Eyp21Pp22u/MUH14xVsS7RkcGvCdM+Kd9BLmB0u4mXpKu1gfX6/411WifFO2v8fbW+wzA4aJskH6H/J4o50Q4M9PjuCwAYe1BbqAcg1z9hr9tdxK6zDY4yrZ4PvWja3qXGVLgOPfqPWqZNiwUyMZx71WMbJn+IZ4qyWJUgc4qPHAycVyyjctMrSYX+tQv0q5IoC4xkVXl4jPAX3rmlEtMpvHkHBwfWsbUrJJoZI5FDpKNpGcda2STwegFZOoAu0ezJCkk4OP89Kjl0KT1PhT9qDw/baNZ20EaMD9pYXDHGCP7x9+n6V8OksZbu2kGFLEKT1B9a/Rz9oLQv7R03WfMAEcbeYsr8EnnhffgV+cOuSmHUgsTsjiQnIGB1r18sfuuJyZgtYyMpz5xEmTvHykduKY+UkwRye46dKsiDbNIhOwSYP41XIKsq45DYJ/rXvbHgo3dM1OCO3S2Id5Nv3zzz6Ct62ijdIJZFDsMHkciuJhlERLFuThVI6k13cqqNLgu4ztgI27l7NihaM5K0HbQta/cK2l3wfLMIMox6A/5zXnVnC8mnzyKFLBcDPYVv8AiO9ea2TEgjRwFIBwTWdPGLDRpoCUYyDAZetaIiCsjnLcAMGLHAzk4r0H4aWMbedO07PJGpAjA4GeM/rXn0UDeQxXke1eu/B6GC0iuLmWJWViqqX6dauPxHPj58lFs9P8L+VZXcTsJHR4/Lb+7GMY/pWv9hjluQTKoCn5cDIYU63v442Z5BtQLgCLq3oBUNpCZ0Jcqj7tyYXPT/8AWPzr2qWkT8axT56zYqPHEssbwMZlOQB/GPSq9nIUuZmAaGORcEMOAM81JcIVuCZZAJuowtPd8L+8AYcgDb1rRe6YRj7rZGRDcK+5lZg2FZR1HH+fzpiRiI5+Q4PTt+NLbi0kjaIblkbpgdKnlgS18iCAme6kOCBwqe7f59abdghFzlYkuVO+2mSIGXcdxXoBgf40tmHfcrAbGPAI6gU1YZLW4mEjs6gBTtGF+uKftcLGzZ2DgzngKPWstD0kOMCpOGZC5QEog6Z9amLBLRg4UAEM5UZYH0pGiTzkktpgzDkkj5Xz3/Q1BKDc3OMlFzhgeT/n/wCvR7pUm4q8dyGSF1KSCYmBySRnBFNms4Vn/dszjA+VucHFWZ3W3vDbpCHiUAhiOuetSPG7OJFC4I5GOlVzJHK6UpLmkQy20PlJLtMbDIMirkZ4/wA/jVSTzlkC+YGIwQynP0qSZ5RE0AB+zmTkqORz/wDXp6SRid41DGWZRGqEcjNVscsvfV10KkkE32pU80uz8gCpZLX7Gm1gxdurB8jFS29pIl2RLETKo+Zz2H+RU8kT78qArKeGYcEVMrNmsaLnC9ytHIt1cQJGSiLgFmXjj/Jq81vBG7yxMzZPCKuAPeqce+MuVbzZGbBKDgf5/pUhZIoSpJXDbfkHOaxkrsmnNU73WpLcQObMSSqsb9Rjqcd6yr1Jp0AkkYkfMAavL9nkZmuyxfG1OOP89KryW3mLvjIKj5QAOtC00ZL/AHjc0FmQ8DptxDjJbOPm4x/KrGnpCZDuBbahOQuOeP8A69VhvtlFvJEyN97jvWpBIvkoQjKQcHPei6RtTjKe/Qi02Z57aQTbWhJBx3zV1IwYwyghzgKpHFU3URrJHEi7ic7wcECpYZlidCIjcO3yhR8vPrTlC+sR0pJaMvIsdtIzFSSy42g4H402Jmtm3SwlFxkBDkVGt0VlJmxv+7gHOKmjkFzE6xylBECSFXOQPSpSl1PRbjZWGyMUiEttcSrKW3BVHA4NTKXmtLSYy4eVsMcdMf8A66o2DLd2cblF+1vkMT/Fg/xVrRu0txDG4QO6gsh+6g9f8+laSfQwowu+YtzKbcRqG3NgbWx2yaLdxH8sh3TFufYVWZ7czu3m+bs4JUcAf5zVm22akjtJaGKPICyN0f3rK9jpdKM9SS9d7pwVYrHgKFU4yf8AP86iCxvIERnB2kONuMHinRpLHZyysFKodojX6ipba0kQ3CGIxvKMgjqOetVexy253YoGyjRguWfgEBh0qSJDMSHkMUH8RPT/AD1q2bKSw06VgY5ShJJHQCoXdjbhnh3wSsCCB908f4/pVc2hn7FRlexHAss9rKdi4VsKCPmIyf8ACqyRFI2nJIdOqHkmr5WdD55fAQcKo6Co8GeNlYBC2SRnAP1qk7EuEZuz3KNr5iKHkxErEsAR0/zmtjTpklAuZLgomCqxsuWJ9f8APvWbPpM19dJ5QaUqBiRWyPpU9zHLptuG6k9scg05WexjTc6Td/hRZsSYPNUbthDFgBgVEixxW6TCTzZDkDb07daW1csA8udp5KgHDcVPbW0iGQtGsSqdy46gen61NinUlLSJS0/UZbi4ZZlGxTwwB6ir0aAspdW67gyLk0v2F3KqUKKo6HoavWa3EeUjYADJPOM0NoKcakdyrIGnyD8hLAhSuCKntXkSN+SxII25xx60kdrIHM5Iyxxyc5pzRGSbzdjIw44OATU8y2OhUpP3mT27m4svLUMQQSWYYx7/AKfrVa3is5WAYsAvBcDkmpXleO0nj+Yl1Kknggf5x+lWdMjOpRRW8iZitxwx4P8AnipUjrVFtpImjjdkLksCRgBjyP8AOaW3gSRyjqWx1wvarM9huX92dg4Gc54ot4HhZkEe8SDbI2Oi1O6udUKMovUkmvZWPlJANgAVcN25/wAarWCugk81mkfcMN121YW2iVUiEzMCCXLDr6f1qG38iMbFLFyxyccjH/6zWielhSg+dSNGONm2rGgcKcttHJqylvOsbpIkZhY4EZ6kc1Ra2eMlFk/duOApw1aS/u0Bw+FAGQ3zcCkdEEpaMr/Y1JCyLgJwD6e1LGu+XHlNInUF/uirNsk0lqjtsQyOQFBycf5NMeEu7qWLIvZR3oTNVTS1RNCzkyFiQCM7fQU6RC0IfgKR1PeqkEjJME2knbkg9qsWoRicuQcHgdqh6G0PeViSJAMHlh12nv7ip443miAEQBDbhIeoPtURkTy1QOVPbI61ctYGfaWk2IeC3rUt2OhU76FgMHAl2FlzgsVxk/5FSRBCv3e9QwyoiujtnnhcZ4p0U0VugT943fO2o3OpKMVqfYw49fxpRyc9aQLjvzT8jGQePWvwNH7QxMcZB59KF6UEHpmgAZ9qcdxDtoAPelLYIycA01eQeeKUcdq0t1AMA9DRyD0yaUHJFOCleT+lJRSJE5B6YPrSdM9jTuh6/nQUO6tHHqSiMnPJ5NOU5FGCD/hSrznJqEUFN654zS+nvxSYI6HFIqwpJHtS54POTTOVz3zS5H0AppgOHFKvQ9z60w4xwOaBwM456U1uS0PBA75NNJwaUDGaTpQ3bUBxPSkyD0oAOKMAA+tK9wChTgk0mCT1oHAzVsB2M9aT8OaTJHXvzS7s1V0yBx7EnFAGPpSAZpccYoewBn2OaC3HfFLTQMc4qF5j6CjpSDnrQTjAA696RfzqZb6DQ8DPGBRtx/jSdRxSHkHBouSDfN17HijJBB6/WkPAAxz60p54/lUsuwm3vjrSjrTc4PBJ9acvWpsFgI5pG4PrQWxwKaD8w7g9aADtk9KVSD3weopnUkdgaUHPb8ayKHkn1z9aAc0xskDtSj5Xx7VomSOooPHOKKrcBhGT70D5jQ+QAB0owOwyanqV6DX6evvSAbecc0E8jjg0Kx3hccCs2rsNhjRggkcEmmFflHOCKlxjOCTntTf4ayaLGEkZ7Zpu7CnjJ9qVjx0prdfbFNu2wDd/TAINPXjPINR8ZAwafsAIIOKyTAVcY54NJsUHg/WlIIye1HbPXJxVrXcb0DJ9KUEk8daTGTknA6YpQMDqcdcii7JuOVcnHfsDTVI3Y6nuaUcN6073H6UxrzExk+9OOQOmRSc/hSg5PtSRYNlQD1ppw31pWPp1oPA/pTt1ErkewqeoxS+3elA5zjmgqAPfuahorcG+5g/nTMdAKcx44FNHX0+lJiFHAxjvSMAB1IFKCF57UmM8dRUaisQbAQy9z0IqnE3mjJyCDjmrMwEb4PVuABUSR+SShGc85rPdjI3Xaj8ZI+b615z4qZtN8WWGoIDlgDIoHBx/9YH8zXpNwAF69eMVzev2sKNiVBIpHB4yP84FbKnz28tTN6I8++N0UOptompWcrPLbkl4SMAKQD179APxr8v/ANo3SJNA+L3iOz85pY7if7XwuAplAk2/hv8A85r9UfFWmPcy2dut0YtLvbfPmKuTER1x79Px+lfl7+0R4QbwJ8Ttctt7y23mN5Mr43NzyWxwDnP4Yr7jKKlqrb6nk1o+6eKSrsIUbgR61WZiCSQoQ9Sat3C75XbnaBkGqSqJn2nOOpxX3MNjzhoOMuSOuAMda0tNtWe6RWUGJxuYnsPWqdpa+dEWxnDY56YrTjf7NasxOGYYBHSrk+iC1zLkX52OPlDHA7AZ6VHsJOxRu5zmpsbwxJYZ6nsadHHtUkjqcDH86VybIWONQpfALA4GfWnT3LpBs3kAnJB6ZpjMDPycKvBIHOahuSWxk8HkDvT3HYu2cT3EIO7B6DPSus0WD7XhEKxFV2kscAiudt4QkcTbCY3UAEdjivQPBukWu1HuZiJWBGzGVI9f515eMmoxPRwlNzmkegeGdM8u2EaSsCwydi9P8817N4U0sW3h+C2WXduJJlK8muR8J6LFLFbwgBAxyMpgkYr0rRtHlJgFuQ0SNtZSMcZr4TEybbSPtqVPlR0Gh3k1rJaWUEIaHOJCeuPX+VdxaXEa4cLg4yRnBzWFo8YjdIIwAA5INdTaaO8d4008673GBFH90D1ry6akpDk0i5pbNIHcqyhx1YYro9I1HzrNo3TYY2xjP3h61jvLkrGMhscE9DVq23W/yOqknkleor0IaPUxlqbltMF3ExbMnAPXIq1AEk4xjnJxWZDdF/leRRjoM4Iqe3vYoZGQlnP+yOtdMDGXU1ljLZTHBGBVLUPEtr4ft2SWVFbG4kkADHeua8ffFLTvBmlyus8Mt9tz5HmD92P7z+g449TXzJ40+LY8T2rytcSrCww6lc7uc4/z716EIpao5uSU9z2fxV8WtTvlntdNlSAykqsrMC0acc49ea841qzuNTmWbUr17qUKAJpiApx2+nP6mvLbTxRPCrzIiiNx95jkg+n8qZeeKNY19olMvkRRdFXp9T+X6mmo66icEnoek6feWbXT2sQLT7cFtvykVYttXm0MSoIBAfMynHB+lcVaa5dWCebFAJZivDkEjd6/59Kxte1nxBr90gEjpbKo8wA7fw/St4rm0MpQOyvPitunutsu/wCby0kYcJVRdRGqXKX1zPLdoVC7I/vHGflP51xumeFLq8EyyXKQbfm2SdSPT9K6XQNCawmWGDdNPIABjoP85pbBTpSb2N4/ZvtEMxtNiY3LERyhHY0LqKyo11NGsSnAO/gAZNaMvg/XI5oGukZ4cfet1JYDHQ/mPyNSv4HivNLuYZ4zK7jKCUFQPakqkVudrovc5a+8WaPpAlQW0t2jD78RUr3rI0vxE9/PDO1v5XltlI06Fe2a6i38J2tnII49OUFOSSpY59qwvFnhrUbW2MtpazwSuwMcgG0H8Pxq41U3oS6ckU7/AFid7tp7m78orkCOM4CDsK85uPEDpPLO4E+W4Mo3A9eldgngLUdYtpGMu65xmSOUlc/j+ArlU8C68zSomjTvtbaUC7l/OuyE09znmpWK174hZ9PdkjRJ3/uDAH+c1lWN8zrh04xkkCukg+GurfY52NpGiHjEr7SDzWSvgbULGNxNJDKEOCkZySOe9bqUehz8s07mUNRS2Z2Sfc7H5h6Cq0kKzy+dPALnJ4AYgAeorXuvBVukBnltbi2LYBaMfIazrlBYIwS3le0hGW2A5A9z6dK0TT2M3GXU39Bc+V5tq6Iy5VVYgDp0rR1F9S0bKazo8YRl3R3ETF1YegP4j9K4ryrC5RJo0ltnIA2qcqT65rU0/wCIV7fbLXUCRaKdsaKoAjIzyfX/AOuaTiNSSVmMuPEdikha1ja3yMfKoJB+lU4vEFzDPkvJJbYJMRXA/wA81o6t4cs9SjiMEYsrk/MJVIAb2I/D+dYM2t3el6rDper2yBtwEd0nCsP73oe1NW6GcnJbkrSNDqDXSllifDArwQ2eK697yK4cQ3N5I84PWVcKc44J/GsO4sBdaZJe2TxXMOSODySD6D/PNW7dW1FYk2iCdhtZ5M4wBWNS0jWlzJnoNz4bOlW3naYWSQR43I3zEnsD6c12fww+IU+p30+jXiywX0Uef3i4VwDgfyNeQaLe3lpdRRPJ84+WM7sjr+grrfsszeIrW/WBYtRhlRhg5Dkf/rP615042Z60NbNHrtowt9YSF3MSSSbFkXqDnpXpL675FtEHTMkbhcnODx1/SvL4NT8/T51uYlWQnduUfcPtV3+3r2+0NzhWePIWUHBOB39655Sseglfc6m68cW1texrKVy7bWKrgJ1xTtS8UCXZY2rYM2FaTpx/9fJ/KvN9NZtQu1mlgYmMb2JGFB56n/Peul8PW0Os3pnR9ltbtulkPABGe1cr11OpJLU9D0xINDtQn2jBC5G9uB7Vb0b4lwTXu1YWjYjaN/R/evN5rltWuWkcYQEgZOV/zx+tafhvTFu7xQXUEHgrwBRdr4ROKavI9qtL03CJKwGc5IHStu1uP4ecHnJrjbGaOwWKPf5gUg4BzXYWcokiEgAAziuqDRyS0J50DJtyCcgknsKgUurgNlgTgDOakldcnIyh6Ux0YNgHbk8etW1rcuJdiUPHtIO7qDUoyF2dSOaqwzEsR1xxnvmpyu3r1PTFFmxWH5O4Z5PXFNlVYxu6E9RQAVYEjA68U2Xc7YPTtTewD0cgDK5b/Z6YpQ7bwqAAHrnoKgiOwEA4AOKmCkDg496m1yXqObEWTkBc/nUU4+bcpypFRSiVztYDZnls4oWPaNinI+lLYl6EQuQhIwT9Kqz3eGLbsDGSBU0kW0vjggc5rBvbpUaRS4B2kfjUlx1YTarbi7JBYAjk+hrP1HXvJi+Rsr/e9P8AOazZJRA29AFTHz5GcisnUdTsryE/ZpMknaykYIH0rO91c6eRMo6oGvJopVO9SSuB0zUZvYopTbS5zHg7iPlGRVK31JJIJbVUKFjlWzgH8KhLRWd7FFJgG4ABBXjPPNCSeqLemjJNbvxLYuZCwSHkYHBx0/nT11B4dCuVlXyJVi3qcckY/wDr1h+L7ZrfTwFkYpksxUHbj0/WnzajHqXh22uH3HagUqcZGOP6CnsYSbS0MWGe4hjAGGByTkZJrJPiexhvp4J5FgIXLOTwv+c07xVr9vpmjP5WRMwwpHVPc/59a8E1a4k1mAzmQ4kky+Djd6VrShzmEpPc2/G19b6prnk28xCDPCncD71mPoun7IhfXqWSyNtE0w4qpYWMVtBPOXEaoCQNwya5rV7ptRKtsE0MfG5jkAf5H6V6VOFjy69SyuzqNV8S6fp4Y6aDeuhEZk27QcVz3/CVazqsskaoJQMlVjXBWqmk6fPdIZkKlmYosQ6Bf8moriR9LvG/s8OhUYLqMgNiuxJLQ82c5PU2dO1/VNLvFlvi0gUBQtwSAf8AOa7yy+KGp6VZhodMtju5Adjz7/rXllxfXd9Hax3collj+YyYw30qjN5sYEfnzkehf9KTjc53Ukj2bTvjPrahpZdKs50RtxWInJHt9K6ux+KX9ti3l+yC2ilIBXfkg++a+bI5L6FSlvPNAByyE9ff/PrWjaS3qxks7vtxtwc4qZU0Qqnc+lr1oLmQRQSwSyScn5uQOK0PCusHSro2d2rwW78iXqoNfPHh6+mN+MeabkYOew/z/jXoVl401m+lWJmtyrcklMEge9Z8jTsbRlc9ovNYtbOHz7YrfmP5sR/MDg9P8+ldbpV7oviG1jaO7FpJ/FHsKlWxnHPTrXhun6lNZb7i2tyXI5QklRVqx+IDKvlX2io4Y4Etu5LZ+hp25dStz2+7t7m0sjNaSCUIeMEEkVlx+K2eN0uVlyASVKhWBrk9O1icqPskskCZEuxxwTjvVw6uNZmkS/iUMuMNFnBqPdeortHpnhnxlqSJCtqBNaIAWgIywGfUf54r0Tw94+t9bIEoeIo2Dv4ZSO5/KvA9D1QaJdpPbTAjGDATgfU4/H9a7nSfFljJMZpIjFuH7wKNxqlC+tyJNn0Xo2swXqhN2XboexrTXaxIzzXhNrrwsbI3ul3LPFKcbGIBU+vtXRaN8Sp5whcC5lAG4AbM+/8AP9abS2ZFnuj1QrtzxVWcAYHU55FVdM8Q2t9FG0bgM4xtbgg+lWZo2fLZAHqKwlC+wKXcqTx4AUEAn9PesTUAypKiHnpuHX61tMAxGTznp61m6nAEB2jJYVytdjeLsfOXx80SdvDU6orTh0dSEHIOOv6/pX5e+NYPsuvXFsuGjR9ysev0r9ePiJE7abdfaIAYo4mbey5AbHT+Vfkf8S7dIfGl9gMCJGJUjnqa9HLdJSOfHrmhFmIUM+wZUEkEOx6Uy5QRSSBSspxgsDkE1FKwVVwCCegI6+/60sTKqfKWDE4KgcCvoTwAhthJMAQCTgAjoK6mC8eHTHs3IMCgbsDp7/rXLKfs91FzgBgSfWt95CzttBy4zwM9aTMpq5i6hK004RjvB+4SMUl7Iv8AZQjJw7NtGOgHrVaSOSS72lH2BsZIxjmrGvyeTbWdqoBEQLbgOSD/APqrSJFtUjJg/dyBTllBwVHQ19G/D/wd/ZGmWBvYTtmb7THGGyQhAxx+BrxLwXpcd7rNuZo/PjLjMGcBx719VNbJb3gijIjjjiQRqvIRNowo/WtY6M8jMWpR5TNCqS0mFVi2FQcYXmrCMRg+XhhklvQ1omKzuGaXy9ybcMB94Y71l3RlQvJ5ypEzfIncivXoyurH5Ni6PLUlIcLvzUDGDe4PLDjiooy8Qt4pCEjkYHkfw88VGWDRZVmjfOST/F/nn86WH5JElbEqJzhun+ea3fkcsJK67lm7kliSOOWGOSIgiEoOvv8AqKrxKuGWZJiWGcwttYf5yP8AJq+YpXnKKjOiruGBwR/kioszyBnl2g4A2jqB/kH8qItPc2nDkaZGEtk2NG8okBAAl6j6/wCfWpmR9ssDuAz4cYBwac1rG8asxDAp83t/nH6UyLbFCrHlydiEDoP8mqVlsTC8pWYunokQKliDnJ44qx5MYZyOTjnjtVW5syFDJIrBWztLYA4pfI8lEke4JLtnywvynis2r6jVT2ScWXbfz3ukaBYzBHhjLK2M9eBVSWS6u2kjfaPLJOxVxxnrUS286SiSLflRnK5/z3pkYEn79pGUqwUY70+Wxn9Zc1Yed1sCqNveTkv6f5xVWWK3mG50bz2OTIrYIqV4ijOc5z3PSmLEEmjeVWELfxoOKrQwjLXQuySXplTyo/LtQACWIGR6k/571WeBYLrEZJRyARnLfpU3ns5mXflHTaGxzn0/nQZ7dYYVjDK6DDSMPrUPRGjldbiiP7M0tuqN5JOcgfNmm2pNnvjYZ3EHDDmoEnZZJCAxySMjoef8/nVhpZLmdJDEF+Xbkd+KysZxk4u6JJ5MzottbgE8s7Dp9Kh8uNbx1ZSkRPIHUe/86mt183d5SuHXg4H+f85p8cTTiUHHmqvQ9D1/+t+tXY6o0JVI3RFZrbPLJJ5jLgbMEdferWn7Y0YAMwJIG7pxThJDa2EGYAIskszLkj/OalKxxPHMtz5qyglYguBx/wDrrNxuzshD2CuVGaXcZ3CCLO3zFGSKnjwZg5yASAQvfriooo7m9juZL8pFEg+W3Uckcf4fzp+n24vJZQsBAQZAx0GK2duUyTTqJosiCR5DCDCXzuAxyB71FqPmFwY8RzxDJMff2qOK7tfscmcW8obiQ/xnP9MfrU13aPKkQgG0Pw0h6nPXNZrc6KusXYr2F3DHNPO0Pm+WuF2jq3qfzrR8lLlVmlAQqo3EDv6frUcWmQxWyLDuMgbeZAM56f4frV3TrRIopEkXekhAKuO/rVtq2hhR916i2tgR5bxqUdjuUdh9fzrXmsbqOF5LqXczHICj2rOtpHS5AgkA8s7M47f5/pRcPILht5Yy5yPRh/n+dczi2zvUlbmQ6NFdnkkWVZuApLYz1pJFuXAZJXTnB5zxU6StMpPlh3AA2qcEU6JHWKXeBHj5t+/Gfb/PqK2aaRz+z5feFkRDHJtBeJlwxY4BqGVZbJYo4H8uLYDtzlcdv61JOyCFCAULDJB549aZlYYkCHJOfb8KiNx1XH5lQRsCXYMG7hWwDz/+upVkZDIm4qduGyuCBnqPyNKrGSAggbnOMjqDTbNT5zmYAPGNodutby1R5r92SszWsrSK3geG1chH5Zv4j6mppGRo7do5EaJlzgjLZH+RUMctrZWSXBDk4wVUcA+tQGRo1R40Ewc/LnIAP+TWe56bcIJXJJbcXQYxw+ao6cYA9xR5YEQRnwSeRjuO1TQW9ykJjvn+zsST8jbhioY3Id5ZmC26fIpfnJ+n4VKaRo4RdpRLEkB8qUO5RyAI2A7+9NmnMdg8WC7GPaxU4yatIhyssrAxbcA+jdhUCpvWEeXvOQORgE1N76g6Sb1GWiSvap+68oBgAinNWbZHkR2mnWJFYgYHT2q9Itvpy7JpSZW58qLkIfr7ZqsllFNBhXXYW3Egck0XTOqFJRI32hXjlcR4GQ3r05/Wr+hXbR24t1w6ISA5+8ee/wDn1qArGcCZA4xhQ3T8vxrU0+3gSyTyymVOdu3APsKckraG9FWnctxK0kDbkAPVm9KZ8z2/lghH7Ad19aZHMUMqJGS0nJA6/X9asNaxx7OmcZKD71Y2sdc5W2IolEcqBIxKxIAB6Z/yarSRyteO1wBE4yAg6fSrbXL28iADyhnAJ61DdM0k0DhlYoQeBwevX/PrVJ2OeVtwggkN4SY8lguGIzjGeP1q9cSJE6CMcLwx9arwT77ghs5xjC9qtW9q9qj713wk7iGHI6/41bbHGCeqBI7je0h6MODjpS2aGIOPuLg8VMyoRtjc+WSCcD9KjSFHuGYsxG3CgjqKVzRx5Gh1uoMpkZdwZfl44zU62gIAIK5zuI6URwlQI8hF6jApd0hyqtjcMA+tTqb3jYkjt0l2hgHTpx/Op/swt22g5XHBHWo445bdog3MRIJI6mpoRGzS7FITcAN3UmkWhY7cXMexgUGclh97/PNXTAiYBUZAqAJMlwkUcCuTgsXOABQ6zE8MigcY3VBupLqfYYOScdqUYHOeKamDkcg+lKO4xj0r8AR+32Hbs5oH9KbnAFSgYOe2K1VmyHoJsIxg0bsDnr60Yxz2pAQT0q2SPB59vWlznFNxnp+VKDmhAPJGQO9JwfWkPHPODRjHJOKtPoKwBevpRj8KCuOexozz0JoasMQADtTiDSYz70pJHU0IBu3n1FBG05x1peOnWlxgYz0qbdgEGAfWgDqaAMdqMcHjIpWAKQjB3cn2FKOcfzoHfuaTQAxxjHQ0YHXvRznpxR26Yp2AUZPFJTh6frTT3xRuAmPbNKvPFIBjHPJ9KUcZ9e9NOwCgZoyRSAe+D6UE5/xobAUHH1oyD14pP0NN5xgcmlewDsE8ZwKAu3oeB2pcdAO9NAAPFSwHcgdMZpAOfSgn0akHA+hpNgByGpf4j6e1BJLc8UhOKlMBRnIOcD0o3YXpzSbsjpzQ3Q96GA1mAFNTkkEY6YochAAepoBC9M9OayTu9SugZ9DSg8dcUi854x3pdgHJ7mhXJFx2x75o756e4pGJXgdaOgA7mmNDk6HjpzSgcZI5Iz+FC9Ka8meM9a02QhWOQO1MxweetFIO5zzQy1qIe2PzFKW45IA9aaWGcYwOtIcEdM96zbKFGMcmmycDAHH60bsd8cUZ45OSahtNWHoRcbcn1wKav3iOhqSQAkcjFQoxyBiudjSuP2bh1wO9L908c+5pMcY70oAHGcH0prUXkK3zY5IPUj1pVwF6YFJjb1H40pA7/wCTWiEGOORx6UCIHuQKAgXvnvQwJ+lMGtRfYHPbNAz2P4etNICgDpkZ470pb0H51F0CsOycZIA+lPGPWo8jaexPNOTGOnPc+tNO5Vg6ZBHHao2JqRid3r7UrAKPQmi9ykRh9wxjmhm3cjg03nHyinVF7iY0gkDt60ZweKdjI9qbyeO1IBv8RB6EZpij5geo9Ke3LZwRxTThR0NZsCC6Q+ancnkUS52bupB5AqZlJcc54zmgKfmHX1FSlqwKE4Y2zMuCwOR6VQ8UWgOm+eoBdSABgZIJxj9avXJMMwXpGevtVry47m1MTgMCOM/zrqppO8SZdzhNKcS/6O5ASLIVSBgDNfm7+2d4U1W38VXGtSQNLpN1cPAk8akhZFPRuwz29cH0r9FfEkfk+JIhEdrFQJADxnnmvE/2r/D1xc/BHxK1vErQwgTThQdxXIP88f8A6s19FlcpKpF9medVW67n5ZzHy0ZtmQRj61nKzDjcVyfugdTWtrG5pUIUhduSR3rMUqxGeua/S4O6ueQx0V2VhCIMSFsHIq3qjeWohVgUAGSPWpBGJZUkCYMfOc1QuAJJgSflZiSw5NVuyVsRqzKNp6Z6GrLk28ahgw75xxiongznYdwxwSMHpVnU5tsUUIYkuqlvQUdg3KluNxlyCDkY9/apYWX7UjMqsin5gRnI9KSBSIwAcc5LVLZxxCcyOwfnJQd6GxxV2kdDZfuCrBFVcfKjcEZ7/wAq9X8CabZ6jeFZQpngUFUPAJx1rzbTNPTV2EjEpFGMs3cjPQV7R4W8PwzNaTpHGp4xIO4A6H3/AMa+bxtSyPpsBSfNc9O8FxyW17HI0QneFMICuEVvWvStDskuy+2URgqSWboc9f51zXhmw2YjLgRHkKw4Fd1p9lHEAC42jgDHy18hUlfc+meiNWztYoI44IQT5aAB26k10FkXnjTzfvDjIHasYQIcb0wMZG3vWnppYIUfIz0z1ArCK1uYyehsJGzkBF3HGNzdhU0QS3lVmBJHTA6020jaEfvOAQQD6irT2jhFZXGx+c9wK6EtDnbHQwSMPNlURl2yAOy+tc54w8TT6VHcx6cwM6qQrKM8nv8AhXSAlm2xyeaMYJPWqUvhO2u7lp5JfKGOSOv4VslN6REmr6ny7qvhHUvEWsyNLBcP5oLS3LRliD74puqfCxorKGNJVD55Urgkf0r6Yn0caK4iiPnxy/dY45P+cVl3fhiyvJ3mlg8yVhy2OAK6oOUdGW2pM+YR8LmF2GS4lDFcC2Vfvt2Fdz4e+AsfkLLdXciSsMsDwc9x/KvVpNEt7SZJIYWeVePMZckCtrTLdJnZpXYoAMEVv7Tm0ZrGlHc4Rvh/pkSxQMktugTaNnG4j/P61ftPh1psNqwi05J44zuZz94nn8+ld3IkE8JR4gQoyrN2qfTkFoAyjCsfm96IqzB0zzCfwzp0LOH03zDjcCYsAe1aXhnwrZRSb0sltjL1JBAX6f57V6NO0FzLj5SDx1rPl0OBWwkhZuoGOKNbj5VYdZ6Q1tBuDqyHqw55p7aZBfyA4IbkFsZxT7PR0SMyXMh56qGwDV1SRGI4FGCcDHp9aq5jya7mPceF1iVpo0jlC8gqvzA1Su/Cz6wqC4QiPGMlckH0FdOYb21w0cTOhOGC8mie+jgVVnWRHbIAVc0rpMlxfQ88n+EsUkspR3idgMyAc4rOf4bPpjOTdt9nY5YdzwK9ZhJdQNjZI6sMGqWqWEV0mJXCqCBycD86peRz6qVmeV3HgDTW0qeON5CSpUjOcj0/WuMufhZpd55kNrJIk23CyY4HHT+de8R6baoDDFGHGOWU5GazW8PW/mf6P+7lBJIxkGtPa8pqkeAeI/A2r+HtOitLeCO5MqklwcDt/hXN6f8ADVdagkgtFYSzKRJHnaM9xX07LpzvAWMIfDYLEcA1i/8ACBrpUzXlnclGZvMdCOuatVr7BZdT5Q8S/BJklPkzmwuAu1fK/wBUSPUdc8frXnGreGNdhvGtL62j8xMFmQgFx6+vavuW88Etrrys8eyMcoQeQ3rXJXXw8nuRLFc6Yt6YvlDMuS341qsZKJk8JCb7Hy/p2nHULSSJo2iVcHLnHAHFWta0M6lZQ2ZtvOS3Xc0lwCCOnQ/n+lfTE3wrl1CFFlMSQMuGg28Af/WqDU/hmlxaG1UFti7AzcYx0/rWbxTvcr6rG3KfMfh/RLPQmlkgikMwBADNlD15rSmnnNsDJslKHftxggV6nL8MDEkkdyHVTkhYEyS3Y1gXnhGawgBmtiEJIPy4L9KX1pPc0jhbLQwIZxcW1o22P7UZFZVVc/Ln/wCtXVzI76nDqEQLIZAwYHPQdD/n1rOtfDsvnJOsQijQccY/D/PrXSxaRc2sVudkiJM4BCjIPvWTqX2OinRlF6luTW/3nzGVC3JjC4BPNdDooe+03cpEMasU5HJrButNOo6iCQF8rBGDkk11em2cdraiOJfkBxt9D/nH5VzS1Z1qNjM8YTzWmgLZIxMswDEqcHbkU7w5bSR+HYDPPJbwSEs0K8Fm55NWNZto7lUlki3spwFHX60R3sVsttBOkmHOBtXcR9aEuhvFNKxdsoLy+kCRkmAHO0Lx712+h/ZNOjTaRvbqzNxmsG3kFtEUiAAPCnGCKfbaNdSxCTzYzApySWw1ZzlZid56M7yyUzyMYz5UeMg7v1rr9J1C5tkEDsJATwcYrzTTJ5L3dAgITABb2r0CwdIba33HMqADjv8A5xVU3d3CUEtGdJLKSqluh6n0qRC4lVCNyHkHOMGqNlPJK5VgrLg/Ka0EdgQoXAIx9K6k+pg/dL6PllH3T3OOtWNw5JPFVkVcbiegxmhpQqHqQatOxG5aE0a5yT6njpSTbi4KnC4zkelVwQsTKCHyDUSyOoCsSRjGD1pbgokzKI4TyTk5JFTQlEiA/i6896qFxvBYEg4GB2p/mCJtuz5exHrSuDRK8iBvnIUep6CmTvH5R2uMno3aqjsJJWU4KnGc9KjuytvbMUO4D+EdKi4uXUhvbiRLV5VGQBz6n2rlbqZHj35CyMckD0rZbURLC6umw46e1c/eGNY2b34qJNM3hGxk6jexNhQG64O3rmuZvLTBFxbFS6/6w9mX/H/GuhuLRHbI5LcnNcx4ht47e3kMMhicNjI4zWa1OyNtkct4qs79bxL3TZCjRqGMTD5W68fWpRq82v6eknllZgATzjYR1/pSfbVslcTIzq3BIOeMVl2l0bWacIG8nOUGP8+1CdtAlEv3+tXNxZi3kd2ZTmRdmcjpVGeaU6asaB4rdmycdyP8ioLq5YySyx5jZiN24df85qTUNVgttNjExMwxkxqM4OKlNykczjzHJ+KdUFs62cUC3E842nd0HvXIa9oY097e3giBeWPfIR0B9K3ZXjvZmmV3jdgSNwAYegqnKknEks2/yxtJbriuyDtqc04XONvrBQfIZB5bYDEnGf8APNYl5ZWulsVhhZhu+7nIb/Oa7vVtMFyqy2zjeoBIboa5m7tHSNyyNkryx7HNehSqLqzzK1BsybO/ljukmS2S3IPCKMnGP/r0r3ezMccZleRsNwRtB7frUdxbCExpGxklcgBV6sT3q5caDqmm2zNPasACCXXpjP8A9eutSicapPYyrjQrWKYpNcyiUNldqgge1PFjaQyiWSeNiD8wLckVlXn2iLVrryoWcBtoQDpx1/WoLfSbi8nJijYyDjjtWyaSu2cTi76I7K61nS7q3MQSOb5cZ24xXOfbY44HETEPkDcvp6Vp6V8NdR1R2+yMltchcmKc4H4Grq/CnUWlNvH5Es6NiQs20KPXH41KnTT3FKlUlrYz9N8T3en/AGe2UosBky7LwxFdVHdQS3KApIsbcqYhkg+orPg+Dk806LeXKpCxK/uRufp/n8q0tP8AhXqGkTJb2uo70BBVrv5APb/PrUSqUmr3NIYes+h6P4Z1lFhjso9t4ijLEr8wNd3peh6ffQAvFGWBB4OWHsa4Pw58OtXjufPMZeVVAKwco3vXrvhz4UXlxZ+e0y2qIcDC7mb2rlU03obTo8nxHKXFobTVHtkLW8ZYFSckEY6fyqfVdDvE0mSezvlnaNsi3C7Tk8Z/WvWNO+GdzMEa7aJxxtWVckCuc1D4a3trqtzOQqRM/wC7QEgYx1p2sY8qezON0ZrnSlf+0ykspwRJAM5T/H/Cux8PSaZayPdwuJzMu0uRuZB6fp+lPk+G7Xp8q5jkwVyTEQuRx3/CrWm+DoNHndbaBYovvFQSSTj9f8+tUpNEuPmawlWO182zO8McBV6n/OatWrSW6wyRlopcgkHgdasaQdHfZFNH5M7E/dyq5/lXQW2k6dNbHyzvYDBPOKpa6mduUz4PF9xp2opE6MGJDKd3ykV6roPiM65bhgVjAONgbP415Hr+nWzWpe6DIUx5bjr/AJ4/SuL8I+NNU8Ka/wDZmnja2aXJFyCCFz2IPeuWc3CWppCnzxuj6oGOV7+p71Wvz8noQMj61BpurRalbLNBJHMjDkxtuAPcZ+tTXCeahJOCB+lElfYxWj1PPPG8BudLvo3h82KWJldPTj71fj58YLe4s/iJqtvcRm3njcllfqPQ/iCD+Nfs7rcfmWkqoPncFQD05r8i/wBrzRn0f4+a/E7BvMZJCV4/gH+Fd2AjaZli3emeWXZwsRJDFVpIog1sCXUuTkjuRUQ2Md/JcDkHkU6FXNxE6IDk4Oe1e6jwnqPt7X7TfJHkjJAyegNadhdiCUu0hCRnaCPWoPKEUuFOBkZZvXnmq64/ejqc8Y6GmZs04rtZtUQ8KnVie9c3fajLeSyKAqR5ICqMcVduLlljTauCvBI7j/Oaz4bd7uc+WmWPJz0HNVElK2rPV/gj4bivIrq9kJeRRtVCOM4/+sa9g0krd6sn2hvKMcW1ADgcZxXn/wAObeHRtDjktneQE5ZS3U4GWP8AIfSu3tHju1Z/KLy9csMHHr/n0rpij5bMaqu2a8kRaZy6eUAMBiuB/npWdqTQ2epIjKd3ljcV4ByO36069lu5UVJSUKAEAelMgE9596AEKMeYFznrXp0lbc/OMRUhUnJoWG1BMu0FlC5AYYNWxYxbNr5QE/dHemsn+kpGsO6cAEqPlzipri6WZBIUKAEgxqcknit2tbo4IrW7CxhFmhh81sZzuI4FVCzwzPGJPMRjnNWZpIyVXDRAc7T1/wA/41RkkH2gNkbFOeO9EDprvRJEyjkgthVHpU0Ms9pa70CzxZ3EEHI+n6/kKrxqXjeU4QMSQaiUhFAjlEssmQygcAVorM56cnB3LEoMpCsfJKD7pHSmiNZG5IP+0oqKM4VzNkhl+XHeoUI8wDJVV65FJGTTk27mibhIowsUkokbIYnoR7U1SiIVADZ6k9DUZmSKMLEjTu5xu24/D3pFje0LCQMvPA9P85ppX0IcLIV3dWIQHy2A69qasyLGQzZXOFGOppGklEgc8KO4HSkGGjwB0P3sfyrKas7Al3J4bhrePyViCSg7ix681K4uSyqlss6A5+YcfWm/ZI2hbD7QyZkdjkg+n+fSpEjkuFBWYiNUAUHgECiSujqpK8kVpEke4LMApJzhRwMdhUtp5ieeDu+YAruHBPNVcmPEbAqC4Oc1q4MtyDiNkGMN2JqXFJEKLuVUvWsUdEBWfOQoHylcdf5/nT4V2kzSAbACeOhPpTXtpAZJVRfN3Y46Y9qsRRoIQfKMrqNwXOBmq0OqCnsOt7r7PbBVUPuYNtPbrTmtlkuA0G1HGSEx6/8A6qW3vDIoHlxxo3LoTkk/5/nUkKiOUTKm0Z2sPQc80Sutjs9yrG0irChSQgxs5ORuIGCPar1nawpE5jMsSMB5i5xkelUVjNs8sjEbJG2quOo/yatxSJI4lZ/kQZCt0FD11OOF4PlRHLb28lzKyQr8jABJV446Vajkf7Q9xM7AMAgiByoH+cUxbuIEzPJv+YHyguQee1TS2eoNcSB7QmCVQY5FbJUelZs6oWt5hKs6RFljEtrIcHacMf8AOaYrbJYokie3RmAyxyeP/wBdJaQzzyLkGJS2drDn/PFWIleJwgdT1IJHIp7GFru5NLbmO/GH8zBAJxU8EwubgF4yQF2hj2xVLc8EgjSMkMctIRwOf/11dkjkQIxmCqACWI5FI0TZNbxeSzS+UQzfKJB0plxaIts8MkqPuIyCOMip7F9z+W8pljYbskcf55p0EVussyyTjLcqqDOP8/0pNvqbKLloVpLZ7a3iWRxK0nC7Rhcen602WJbFC8aeWXG0so4q8bJ2QDf5IUZDOcg1XtTLJIw84mAclGHOaUZEVqC26lWF3iyJd0kfTco+770yLZPLclmYSIowG6uB3/z7VZW133HliTJPzZx19v0qY2/lx5MXmupwhx0/zxWnMrHAqE+ez2G28SeePKBSM8gtyM4qW6EUgSCAgqG5JOBk9/0pkFpFPZs00cqT7jnjgCnW1i2DtTEQHBx/n2rNSO+VFtJIbHv+1bWmV0B2nbyD/n+taT2qyKFbgoMKPSoE0/LCONMtnP196049P8uRVRlYrycjPNS2bQhLluxR5RhWIYLADdnoDUVsZEcgH5lbIAHWmQWzSyDyQnmt131aLrAhIRSynaMdfeqjsbx13BHVYJmnjxK3QuMg06FYp4yxJR1JCxKMAn1pNzPJHtAVycnd0oWLySgDqCxJkIHAFCSOiS2sTCBZLlAgdtoywYcE+lWI4RDIRgkOM7cYx/n+tQwWaJMJFkbIOQVHUf5NWILSScMwcKYyflI61L00ubQV1csI4srjPzjavDN0PpTIreaZY7iUsspAw/cjmoi0NyDG7lZOQBircjDCJ8zlQAMjgVD7F76D4/nfEm6VACQzdAartDtjeSOL5F5JxwfpVuLfLE0KlQxOCAcZqRy0MyxyRgYAzgdfahqyMXFN6kFmdiLhPKLAEmr0DfZiSHDORwT0NUyWDOzjzSx+QHoPb8Kmis1SHcD5s+c4X+H6VW6Lg2tiy8ZmBQkI4GQR0qWJpJEQMAQBjcOtQvmTynUFDnaYwcE+9OtrZy5D7oto+VeueaNka2k3cmb7rKgO5eTuHX2qUxPJFs3glsH5TgqPSoY4neQ7XCOThmI4q3BChUmQb3U4BXoRSGrkRLRKUI3vu4Oc4H+TTxG2fLZjtbnaDj8ac1tG4EzNsOcYUe1IxnWWygghL+af3sh/hWk7M0Umtye2YxfKjF3xjJOalBTHz/e78UzyzBcsckBQVyO/Wqz6f9qYyJu5xn64qdDVcz2PsoHnpTiM8dRTQB1IwM4p+OevQ5r+fT92bFUcYHWnrxkEfhmox27VIpHvkCrj0IeovBHAyB60m0Z/WnbcDrye1JtwRzkitfkITG3pThwuSRjPSk5yCDxSFfmB6UAP68A5pu2lxjGDzRVgHGAKMZooB7etABTSC2Ce3SnUmDkc9KgA6dOR3p2B3FA6HuaUAkgY/wAKsnqJjn0FIeDgdKUkZI64OM0Dv+tUUIOvpSg4Bpu3HI5pQSB0qNwFAO3j8qAdw5NICT60ZwKkVhfzobtn9KCxwAOp/SmjIJzzV6fMYBht4PJNJggAAd85pcenFB4GKgBOMg9KUHg+lNznGRQ3QBRSbG1Ycv0zRj0poY+lLn+tK9xCgZx60jcHrxTx060w89qcgA//AKqXOeoxmkIxTmPTHSswGc56ZOaXqcZyRSdCe1L2OOtACk7jUbZJGOCKkA4GetNK5bOcUPUBuB94jOOeaAvv15pGw2c9M5pQ4JGBWK3KHAHmik6EnPFKPfrTTE0BPzU3OTSN1zQeSMHGOTTYxw+6cU1lG339qM/MDnr1oLcn+fUUk76BqJwAAeSeOKZjBwBzT/lJ3dx0HamZOSc81TsUthCcHpRnOMD8aCeOTgmm9B+NZNjArliMc+tGcLgjB7GgnJz7U4H5emanl6gRP0PemgZAxxUrgY96aOeegrMauJjHIpyqvXHPWkxyMGnda0jYGISxXpil47/jQT0wMCkxuI9qT30EL98jtzR0bGeo60E4IxSYO/J6UcwAQCD6460uPlzjB9KXG7oQuKVhlcZwOmfWpbEhB19KUY5FIF4CjpjrSkj0HHHFK5dxCORjORxTWPUnk0uCe+AaGwPlA6dTS6FobnGPfmgAHvQ3XNIM4qb62AVsr9O1B/nR1A/lSVVyRe+M01hjOOmetBBwcc+9KAN3tjGPepSvqAxVyx4KketO6N+PWmN9485pRnHTNCQFfULbcpGNwJz6UyI+Q6IwKgjAPUVNOTjdycdvSggSxgEZBHPbFb042nczbOQ8ZaTayzvMwImlTCsDgggVwPiDwlcfFX4P614atJmhvponhk3DaTkEYz+Nd/4osp5FSLJwrFlkI4PFJ4eSaPwfPqNqA0tsHeQcAkgnj9K+syuClPRWPMxDsfit448Fan8OPE+qeHNct/s2oWpKSKCCGPYj8xXFxr8xIAz0wetfRn7b93JrXx71K5dFjLQREBB22g/1/UV4Ba26mWLe/wAobLFeuK+7pu8Tz2rMfJAYLdS7gOw4U9hWfAMs2BlehPY1e1AJOWQnDgYUf0qojGKAICucnp0rSOxlJWBWjjVifTjAzUMgFyhdSytGM8jrR5wQksCxA4A6ZqC3mVGYMSCw2k9gK2S6klmBGcgZyMZ9RWhaWgT7g2Fhgk8k1UgQwrt3A5HGO/vXRaBYpeCZmO0wgEZ6GuatPlR20afMzqvB2jiWcKuTBGAWwOd3+c1714Eto/togaItEyDauPkUZ65rzjwBpos4/MkiMkc45A+6eMV714a0hPIgJDQDaoK/xY54/WvjsZVu7H2GFpckbnRWujRWsQWElUmkDZY52e1dvY2sSwoQm9TggY6+/wClYlnEFVbdVIAwQG6muoso96xqUKiPnI714ekj0r6GnbxPcABIhsUZLNVmG2aLLuSS2Og5FSabD5MUrc/MuAT36/40qzq04TkoODiqUV1Oa/Qu2zll2t0IwpbtVl7qbMdrGQxHEjnpVElhJ8pXbjj1q3ZOUXJXhuCTW22iJsaNsgTG0qpBz1xU80azKzYHIzkc1mo6tKSenbFSu7W8ZdDkdSKuMrEKNxkkUUtuwJxIAQpHaqTQlAi557gd6esryMeBj7xI7D/JqhLHcW7vN5rRIw2h164NJt7m8Y3Fyru6sTt24AX1qittcRhXhm24B3L1z/nmnOy2QO05cgcP1PXmh5dkSSAHJPBHSnqdSVti1BK820EHywRnHf2p7XD3CNhwgRiBH6iqUU1zFIkSMioW3Fu9OkQyGVvNXOeo7+1bJsrl6l+0uYbl9uwCTqcd6vwPFbzpvCgN1LdBXOWmnzPLF5JVCTlmboBXVxWEIUbwHY925q433Mp2RZjuLC6Zo02yhT90dCaZNorGQNay+SP7jDof8mpIIba3BKRxoScZCgE/5zWrbRQ+QSQQ+OxzV2utTmb5dijbm6gcQ3CMCR99eQa04rNUQZIcjnpjNNjJUjDYGOhHJpS2FOwnPr2poiWuxnXaNdSuIyUA/Kq09ms1tJFdJG6EYwvatGUyYOSD6gDFR29qzliRgds1LuiXEyX8L2IiDWplTGMqWyKk/sz5x8p3KOSOprQlt7mIDa4wOx6U9LeVsOwwpHUdDWbTYcr7mXd2caWzhBuD/wAJHGaxZp98ggESjK42gcV1E8ACnJIyRWRc27SOskceZUPBAyanVMpQuZ7WkqJgAISMnHFY9xZSwPJu+TIxy2TXUGxlnLmVWSQjO3GCKzrqxKySLKCVxwW6n2onLsdEYpaHLTW9xbZDkOnVWQ5B/wA8VE8hDhDlnOM+gFdDdW8eSAgVVGVUDqfWua1KO4t5ScFEbkOK55NxOiMExsyCByUXfnAIUdqpX+hm+z8rem3g1dh80oG3DHdR3q3FBI4LDICgE4HSo5m9i+VROHn8MLHMYGhXk5wAAQaZPoeot/o6L8uceYew9a75GVmeUqNzAAMe9Qum9sHjjGc4xVJtaso4G58PyWrbVG5yACw6Ecc/rVw2Cw2/2fJQ5BLHqa7efTzPboAinnjAxmsy8s3ilWSVA5J2BAM1d3uCszkZrA+YXYk4HDAZJqSygeGNndSqNwCRy1dIYFsrjbImMchM5yalgiku4280KpByCRis3J3KtqYcCSMobbsjxjFa1nbyLGBtzGeWPpV1IFK4A3jrmr6N5UP7uHey87S2M+9W7vctIgtLS5jjV7U7JCT+IrqtKvTCoEyB3xgr3FZthA0o8xgEGAdq9BWpa2e8GZFAHfPU1cfItu6szd024WS4ABAz0HetpJTv4PNcnbyrBIsoRjzyAM1v2l7vOVUnPIJGOK6IS6HFUXU2FcOpAyPXFKFCjnAB6CqqEtjacZ61M7kgR7cn19TWyaRhcf5kSfcicsOSOxpAZGO58fMcgdwPSmRl0PPA6HGaarTs3y7fLzznOady7k6yOwwRjPpUMjucfOCmcDA71M8ipGckDtnvmqeCDtAJHU9uaGLckdQB0IA4z71HtBjOcAZxinSAxRhmBCE8Yqld3OxCq4K4yfXNQ2Ulcz9T2RA4Q7TxkVzstqATksQckCt9nae2JZMEnAXOCPesOWA/bWl5MQAAIOa55dzqSsZl1HJCrblG3Ocj0rldasXvmKsmEB3g+prtrqISwSDJyT364rL1BUeHCD51XAJ6D3oi77lRnZnB21iZ4njdgUBKEkdK5o2jx3cwZyUR9qk9DXpFhpEVrEVeH5HO4k9WJ71O+j2E8qs1orsvALDgU7jc02edW+mtIxLxDymGCD3qp4h0B7yezjtcopXaxHQf55r1g6VFOzx7AE2nBUcCqA8Pw28scgLBx2NZXdzHm1PMU+G8c06IbiUIB97GSf8AP+NNt/BE9pfS2yMskG4ksV5HSvYpNmFZoxk8cLjPvVa6s4zc+YAAcYyB1rVXWpKuzzG6+G0KzR/ZEWZyOQ3AX3/nVaX4SG3QTSwJcG4ba0QOSO+cfy/GvTJdNlmdBGdnOWYjgDitSNFiCANvcHgnrVuXZilT6nlMHwT06SETQ2YkmxkfaFwQc9vzqGf4H6xcukYYGyuW2nnc6HB6+i/417XAGnIeTkA9SOCKvWaMXfa4RBnJHB+lbqq11OaUGfO2n/s7afpt/LcyK16UBUxMw2ufU+uK1JPgHpdynnTyHT3IJFvZrxj3J/z1r3KHR/OUyK4DqSQjcGqN5p7/AGhFRiWckM23gDimsQ3uc/sTxmx+G1joV4rWrXNw8a5CStkA+v610GneBBrt64e0Fu6kb3K4Zh616cmgadb3KlIGE/8Az1Y8k+vtVqCEW90+0FyRg4GSTWTq6miprdHDaL8NLe0F4874Mr7VVVBwB6e/NdNY/CTQ3iW4mtxc3DDKtKBjNdbaaeZNrNHzjgEYNaaW4tATLkgDNVHuDbWxzmh+BNO0mcTx+YHHAhXlAK6ywsWeUMqAKOijIrQ0+0glgSUhtx5Ge1bdpa7iqIMDqT7V105NHn1ve3MmGbysKwYjPJrQudBtNXgCyqATyGH3hWvJpcLoN+SPQHioookhIWMsQDzxXSpdzzuTscoPDD2rmE5lxwjYx8vbNUNR8ESSDzQ5ABwcLXokbkyAFVIAwDjmmTWryP8Ad/dkYJxxRoQ7o8im8IW6SrkOX6huuPwre0+zjt7cQpESSdzS7cEn3rv49JiiywQA4yMDFQtbKFxhVBHPFUlbUhyucHqmkJdx7XUFAM4zXB6v8PrS8kNwgNucnL5JwP8AJr2mbRY3LyNgnHCqOKw9T8OXU1uEtdiFj8yyZA21jVjzdBwlyPQ8r8OeMtV+HFyLVIvttlLKQVPCnOOV9CMD8zXuOieIoNfsRcRMARkMuc4NeY6z4a1C1tw7wrMsZAKx9SPpVrw4s1mBcWXyZOHgbgHH+TXPSlKDtLY2mozV1ueh3UAdHYLvIGVA9a/Lv/goR4bi0P4rWV/HbNG1/ah5JTjDuDgjPsMfmK/UizkM1t6ZHbrX59/8FOtLW31Dwvc7ArTpKoI6nbt/xr2sNpUizgra02j4ZRxuRjlCeCR0rQTMBO0EuDkEHt9KxxIMLnIweQa3YgzW4lAG48qByDXtS0PEa0LNypNrHKEKk/eDDBNZpZUTDHBJ5xW9blZrZGbEuDh1Paucu5ALqXAAi3EKcZ4zSiyVqNI89WUdRyD2rQ8L2kl3rtpBGA5lYK2eAeelZsDCOcEZAIwOOtd/8O9JKRz3GNkhJEcmM44PA/Pn8K0Tsc9Z8kWenabptuL+OWJQlkJAojQZXI/ya7JbdP3c52QwxncFK9cCuS8B2UOpWcUbSShYpWWRSuD+Hsa6PW4v7TvHjjTYeAqk4GB3H5V6NGF1c/NMzqtzaIdSvZNQMZt4sRsMFgOvI/wrRlg3jZalticYBx2GarJZpZoEjdowBkll4p6xmCEHLEMclh35710LfQ+bkkk+YW0OLtG8wxBMjLLjJwarK4+0DcRFH94hR1xVmSOO5uYne4QKuAQPQUkmmyysDCVUs52lvulTXZHzONJtrlKc3lTSSSzyGPpgsOT1wKRVcIrm3YBSG3Y6ipCUMxiQCV4WyQRxkVZJuZmkt4reSUyANvB4Uc/5/Cm9S0+r3KQVpftEjFlkk5WNR8oA/wAmktwSGXaikD58dakjtJDOIwdmDy2c4qaW1hT7ibZCcGXsaXWxLjzxciKCGK4kklaRmSNdqAr1/wA5/nUbWu6aRiVU5zgHApRujDRlCADnC96kEazRjywzSZ5THJqjBt9BYN0eTDcSRMOflGM/55qGeKQABmLrncR71LFypYLgKc7T1p9xBk5JwzDdmmvIjmaZEJJLlTlCqjjA71MrQyNIfLKbACFXvSCLylBxjI4FOVgZAS+2UDlsZyvpWc3bVjh70rISwkkiTeNiqSeCMkcVKJXWSCUZKTjIwOhzSpYCUuwLR4IKoRwQc/4VYiYeS0CxMsIOTHGOR/n+lTF8x6ypezSkN+xRX15cqFKw7AQXHAbn/wCtVP7IbWVhFMjKCBuI6GrIEEkRS2kkCqQDEw5NWooM70VFI28KP1pL3QmlVehSlLwBIyeW5zjg/wCf61Atxsi2OpjQsSWqzKiSeTao2yXOBJjoKvTRrHCUV/OGdgbHJ/zxTukZ+znPd2sZixxiRJlLMuOoHU8VpyxtLFnYeRkKeM0NapNGqMjR7FIJXqRVQQqqCYvI7EbVD9AO1PfUzu4XiRDhBK7eUQMDjjIq9ZTCaMWyxxywfeJA5Lev+fWoTOFtgdiSYJBRu9WdMtxIIh5CQSk4IUdfaqurCho9BjRQwGRkgOzGTI33QcdKv2dzJdxI0kjCRBldnQr/AJFQx2Kx3VzBMGlguPmwP4TRE8NtbC2jcnnYztjIFLl5jopLllcW4eaQnah+ZlCkdf8APFTXEyw3Z2RHO0BWXoff9T+dPeFbm3CjPlMMCQdCKzoLdI2IllDwJgkKud3PT/PrUKPQzqVXTlfuaSmIzwBX84Y8tmC5wff86sS2kkYAfyQjNt+9yBUSQxwFWhgSGI/N5ca4J9/8+1STWrPcIIQHkJ3DJwSP61n1OmPwMkiBCusWSEOzCrgVaREktYJLeMIVUrIQOpqvFb7A6Pu3O+cKuMGlEKW8whR8SMc7SOT7/wCfWhgrosskcyAKQGC8k9KrtCpwJR+9kXapXoRSKIvMdQMgHa59faiWC2VstHMdowir0BxzU7M1f7xeYkTGeUKu0uD264/yKtEoJBsLF4+Sw6HpxUMG3YWeFk5wSRy3tV6yCBZF2AsV+8w5XrxQ/IIWWj3EedJI9zM7zOpLZHRfSmwXe+KNMARDpioiswkI5ZVA5NTeWkMXqxw2PeklYuU+ZmhHFsXiTy4yOpHH0pYkNw8iSN5YCnkDg/5xQqBYUJlGw8kkcH2/WmqiiKMl3H7zywwXgD/JqVudDa5RBbqLPyS7gHIZo/vEVOlvGXiEJ8qNVwRtySO38zTvKEMJcfPgEhtuD35/Wq9tFJcRxszmA5KlV+vWtktCIqxIsX+kCFnw5OFJGAev+fxohtYrm8dLlnnMZAGzgZ9fw4/Op3t4oJUaAOTGRuZuhP8AnNSrbonmyByuBggDkn/JpmqjIspEkTjEoZM7du3Jz60rywW8ZP2d4pd3LluD/nNHkxSW4JGzIyFXrx6023tILqPlXcYI+lRoaXlEkEYntYJlcIr8BtuM/wCc1JHtttwZfMbIAI/n+lRLHPDAIll+WA5SNxxz/wDqFT+Y8UYTADHg5680rJ7FxtJ8zCJFaf5ZSQRjcOzU9Ji33nDlcgsB0qOR1UYRDFs6gjg/5xVm3aRIbd4IgjOP3jnqRTY5Ru7oB5ksQ3Sb4+uMd6daxl45MR7SZMZ6U2TbEXYknJyCf8/WpJorhTG0EwjiIyxUcih7Fq19RXQpeIhZ2Tqw9BVlF80uCGwCcZqgCjuFjkZ3/iJ7/wCea0ciOFXhILY+Yen+eamxSn71kEkSsyncRgZGDirkEyTKIyGR88qRio42W6RGdQp+nJqWO1zMSCWGMAVNzZx6k0MiEkIGx3zT4ppUlLMoZD0x69qkaLy4RGYyDnqDiopYpIw7OodVUFVU5JNIaTY1pZZZXZbZpkXG/a2MHmpYpJQgzEE9B7VGX8jGwkFhllxzn0/WpoG81Nz7lYnpip+RpzI+vQSOAc+tAIzyDSZHbil5zjPv9a/n+19T92aHAYp68dsUxeccYI9Kk5OM8irUbEMC3HHGe9Abg9zikC460A47Y71V7CFwQQentQ3JoyScsKD8x96rcARuMjp0pxIP19qZ1B/KkUhRjv60r2AeWyMcCjIqPjPWlBx60czAkpcEnn9aRTwD3pT7nB9KrfUB23A6jPtSnoMDk96aBgH9KUH8Kogbsx07mjbkY7d6fzk+9Nzg+1S0O4nf8KYy7h6D1p5IHUU0jPfjpikUCBexwfSg/pSBec9KcFqraAIB1OeaXqPalAzSYJ4zg1IDc/lTT0GeKeVzkfhxRtIAz0pMBnUAU5cYxmkJyelLgYxzUspjfXA/GlVsr0x605VGBzilpWe5I0nNHvQee1DemaQCE4oU9fWkY46daQc8nrU3Af8AqKOAT2Hamgnn07UucU0wFyMdaaSOuDSjk5/SkfqTn2xUydkNDemeM5oAwc4xTewwcmnDryM1gi7WFI6Hvmjv7UHnpwaOg/u1WwIaudx449aB948c0pG0ZH5Uo5BPTPehNkjTgY60AgZxzQRg4zmk+6p5yfWqW4WEPBwox602hm+UHHXvQRt+tVoNDSAD0xmg4z1FKCM4POaFAzjGKjQtAMDqMmkLdhwDSn5eMZpgTIyetZ+ggIxgY75ye9GM56D1pSSMDHFDEKelJgJjB3dRSrznJ57U3dwc01C7NwB17+lTfsPUkxkEcAj1pAuckkD6U44ycHPtim5PWgQYCg85pRyQRxmkKD04o7fpRYbHleM7qN+MYGfWm44xS5AA+tS9NRDuo4yDmgDH9aQnGRSjJPf8KlO4IRs5x2FIQAenPrTtuOn40h5Jz6cVRSEJODg8UzGfanE4HAxTdx6dqlsYHPPPApABjOOTzT8gjA/Ok2hcY6CjlvqhXFC+3X0poz2GPUmsvxL4nt/DVh588iQxYJaR+AMf/rrx6P8AaRttzNJbM1sG5cH5ivrj1rKeKpUXyyevoONOc9Ue3kbpmxzx2qQfKOa5bwZ4/wBM8a2wn052C5xtlXa/5V1gXOM9+tdFKUKi5oMiSknZjOisMYOOvtUFrLuVw/JBwMelTyAYIA46AiqwHlzBcckZxWqvdEMr61p0mo2jJC6oxH3m7Gsb4QxTWfh3WrLUArOt8Y8Mcgg44+n+PvXVbGKHp79uKxfDFg1/J4i0rc0bsRNHKp5DfX8q+3yqPvRkeViHo0fAH/BQvwebTx3e63YaUj6dfywWovIFziZYzuX8VX9DXw6kOLmVMY24z6dK/WT4wyHxZ+zR41vEaNbnT7mZbjIBJXgH8cOMfjX5RIWtpZQ/JVioJBGcE/4V9RS3djieuxj3jBWMqZKA4OOCKgYgruDcEcA9amugTHJGoAJbOB0FV2XLKCQSeMCu+KM7EbsEiJOcsSMVU6tyOParl22GWPGCBnNVSobrwf61tEl6nT6AY7u3SAW3my54YjgV2Gm+G5tN1FTcx7Y25+U5DcdK4/w5KPJSHeUIB4P8RyeBXuHw5iL+HohdIJZYrgvEG+8VwOv9K8PGzcL2PbwMOd2O0+EejvcW8d/dQjCSFY48dAP/ANdez6RZymbzJiCHOQB2rj/CES25dpFCIU3Kq8YP0/GvTPDlo7xyS4/0dgCFkHU18NiZycz6+EeWNjYsYkaYSKARgHmuggQJFnYMZwQKzYkZAWWNQBj7o74rYtjFJbKw+/12Y6VjCL3Jk7EsKiVTs3DjBUjp/nNLGvkghk3YIOB396iywyQfL7EY61ZQpLEgR9z5yT2FaqxDJRKZCGxgD0FK0wMYUE4Ukc1FPMI5BFGrkdyBx9KrIPmcMhTAyBnJNaeRaWhovJxkE+vBxVW6kmkUqrsmecY609P3IAJ2nGdp6CoLq9ZAAwy/QEdBS5S4oYLi4QAxuMDgg96rnVprtTFIu1FbP1xTBIxkJI3KMEcdDzTRAhy5LbmOSCKlNpHQklqSrM7u7FQT057VcjLCJSp2kZJB7iq8DLBgqAxxnp0q0Z1kilkwD1yPWtoyRLepTF288jhohF6H1qzBbid1wFUgZIPel+zC4jwUZQuGBHarMdqIoQQ2COB71qmym+iL9rF8mYwgI5IHWtDcqMNiBuAd1YNvIEmLBdpGFJ9TWoxKyhQc8DIHUVrdMwcbssKC8RGzAzwau2juqgH5sDFVV3ygJhSCOSOlMkSe3kRlYgHkgdKbJ5b6G4i4UHOSe1KrKrkEgE9BWbZajNLMVZAqnjHarwjEineAZF6c9KafYzcbMJG3yAgADsD0pVbLYAwc8gdKcIR5acEnkkAdaDGUfps6E7hzT2FuJK0QbY2c9eelS2bBmMfO3rkdBSRKjZDqpGScsOKkUwMgCEKSfvAcGktyX2Fa1XIPykEnBNQC2RWbAUHPX0q4yJk5O4Acc1BuQELGgAPJb3qWgTM6eBmuGkJO/GARWJdaZJJKGaQuM52noPeundUcE5DAH8qpSxiVSyccYHPeo5UzWMjjb8QpO6QoZZAPmYnAHXisTU3dreXOS7DAA6Cu3mtFNsY/IVH3Es2OTXO3FrCu/AK7jyG6Vzzhpc64SOWAkjjV1KgKoBU9qm3s0LbsqkoxkGr13pvlAuhAB6gjgiqVxCBgO4z0AxxisLWNb32CMu7pEirKmOAecmpEwiEAfMrkH29qpKEt2CqCHzlWXqPf9asvMGdRKFLuRkdsetO4GikreXsHCdc+lRywJcBHMpXaeo70lxPHa25Cg724Vh90+lVY7lzBgBc55I9a0T6MlIfPbxFDnc+TkHvUSWCsgwpBHPPcVc80fJsBBxkg9qeI/Ok3BiARggd6TW1i07FFQC4WMEDOOO9XYkUTIZHCoeCy06C0LRbQAjZOGPSrb2CPbqqAFl6k9Sf8io1K5iwEW1UNv3g8AjoRWnAhTDpnkYORUOnacIo1Eq5XHArREc5lCoAUx90dveto3WonISK2DgLkAE5JrXhURKBnK9j61jJK8Uu0ncmTk+hq/BJtZSxG3tnpWySvczmjVtcnJxgZ4FW0AilDMMjHTv0qHTzHJypHXJx0q1coQeBg5yGrZO5yXu7EABypLEHOdo4pxkBBVuGzxgVL97LEc4x0xTJV8wAk7iOh71S0YEFx5RYdQD1z3NMlbbHxk/Trj1pXRo2BYAKeBnrUUzIFLHqKGzRFeafC4UlkPBU/zqrLOkZ6DI5JPFMjYmUnDOOzDsaof2bc3ErkY25zknHNYNtnQkluPmkdZCykIh7Z4qOS2ikQjJXPJZRiiHT2iuiJX3IOScdT6VJNZNkiBTsIycVh6lN22Ma4i8hHjyXUDIPesdgs0bM4Iwcc9639uXdSD8uOveqV3DGg4OA2SR2NSpAmnoY0ZNwjowBdWyuOoHpUqHzMZP6U50xgwBI+eSR1FMlcBmRcHAHPb8Ku+geSHs2H+VsHtTPObJ3DJwRTUYRgAkgkjLEcU2ZJluC+5RF/CQc5/wA8Uk7aiSswaUNIglDFSMBh2461Egyw6ZA4J6H3p6Xm0AM2RnBBHalC7ycEOueCKfNc0Q1ZBGCrnnORtHFWYcxyiUoSo5we9Z0jhpGOdiqMD3p6XEm9W4JA5DDgipU9bG3Jc2IZ2KDaAE3Zx6VdVnA2w8ZILfSqVk4uNoQDc3VewrUWDMiKpAORlfWtL3MJRii/a2you+RxgjHJwBT1s1hkDqocHBGOlWF08TxCNzkDnjofarLWSxmJIxtB7L0FXHQ43YrS6SL2UM5IIGCR1rT03TUiYIEyem4rgkVZW2KBFOM44NXbW1HBJwfWtFHW5zylZbkR08hiWwT2xVy2sILhw8i72TGB2q3HZeaw+bkAcVZgtFgBPAB9K3SZyykOFvbxJllxnqR2NWIZkhQeWOPU1XWBpOASy+hqzHYZGwAr9K1VznlYsLfqU5XNMWVZCcEAk0x41gOwKWGOW96dCE8wAjoM1pd2MWkWreN1UlxgZ49xVgSjaQBgU1Zdw6Z7YpHiGQd2QecVonYwkriPIwwAcHH51mzNcqxyEZM5Bzgj2q/c7UdSOCeSaqSSlozu4Yk9KHIy5Sm19GrgEMM9yOB71YiVbjJWRSB3BpiwqSNw3jPIYZq3DpsMCl4iQXPIByKSbJkkU5NKjmYF0Dk8Gs+fw7HDPviXCnqBwa6NVRe55GOaRscr7YzVq3UzuzEiykiIMgE9BXyD/wAFI/DMeq/D/StUSJXuLKcxkkfMI2Hb8VFfZ7R8nI5A696+ef2yfDr618DtemmjZvsqiaOReq4I6+3X863pztJMlq5+Q80pDhSBj1HJNaumXH+jhedwGBkVkTER3TAnIDHH51qW2AyspHGDn1r6V7I8NnQ6dEGjnSRvIfY2DjFcqY1SMI+eHwQBXV3MH2pI3dSiMR06muZvoWS8kDJtQkbFB5xURYti5o9j9rlDgBwDtC55+teveGbOKDRonjGTypBGAD6fyrkvhr4bgkuhLqSEIg8yIK3Dn0P5V32mMzw32EWJ/MJjjA6DtW0Fc8DHVfs3Op8GadaQRG/Lsr8qIFTAHvWnqVvDKIPI/wBfkuZsYyOOKXRrJdO02BvNEoYDzAexPaop7oR3EbKMxeZgg+lerSfKj89xaV22PW1KxMu/Zkg5x2zUMYihhLSFsqW2xgcFs1MZZFv2Q+YS/wAwAXIAqOYRNiORGMmSQAMZreCvI8aqk4srukjRKpjChudwHNWLSU2ySxzKzIBkMOx/zj8qjW8eBgvkkJnG09fw/P8AlUsDLI80ULARMQSzj+f+fWuiWiOagnzoLfToz57ttO85Bzgkf5NTRXKonkKZEJAzhOCadNCtrEAjl4gOsfQ+9RRSk2+AXICntnvRayNa2krDZINs4JcxjBOc5NI8Oy2c722k4Ei9zSW8Z81I5QoEpBJPQdae+y4aVVIZY22hojwcVXU5o+SGLH5CrHht7dXI4IqF0Mz+XGCzLyCo5NLeSJI4EryFwMBdmKd9mMUXmYKyNyMdcU9DFxs7iDdGquQV35XaetS2zxlH3yFSDlWZcj6foKZEjxyrI2XdRkBu9SpH9pzEIWLKC5cfdFAoWbDy1ktVkM6Bi2FjK4JNV4VHnxb0JjIwwA+vNTyWkZWGbyiyJ8wK9M/5xUsE7z2RSYKjvyNv3q5ua8jthRtaQCL7JFHG0glZWJVgOSvv9P6023izK6rK6wsCzsR1H0qJYXicRiXJjO4Bh/P/AD61LLAzot0MogIJwOCP8/zrZK2wpTdTfoLEY2jENqsjuDu3FcZFSNHL50byPtyRgK2AT7/pUjwAFHc7FddyyIOi8ZH60lwcQGKbcjgB1Zu49aCYplk4kJhRIYiTyQuCfb+dROPLwpHlyAgMoHX0P8/zpot3ZI1HAbkMByf8/wCFW0hARVyGaPkhx2461D906U3U0ZFIV8zDPnIGE96hEbI+ETO7kpjp/nNDXEQLs+ZgpBBjGAOTUsdqyMSm9EYBsY6Zpt2JhDnbESFHEaOhY5wGA6VZjtytzvR3AHykdiO4p0LvFmJ1ViRhGAwQaisY5ryNwyBkRtpw2GqG2zqioRdupJeSxrGyk7GK4KAdR2P86WG3CQxBbZSAAWXuf8/1phsopVZ1mUAHY25fmI9P8+tTXSNBcQwrlExwUOSRjv8A59afkc17O7LgTzA6wEQKBwGHA61Whkjto2Vbdnnc7S5HynrTmZYbGWAMhycsccgD1/Op4ibWO3UPFLE6llCjkU0Z1FFrm6gJ0imHWMIDkquQKk+xwyBZUlV2zuGFAJFVbd3u7iV0bZHB8zKAMt/nFWZLsWUEc8dsXRyUxjkHjk/59ahpo6KdSE4tsluf3cDuoLxOOQo5X3ptrbxWzoLWLcQu4yN1apmmVLVQlr++zk45z70GSYAkAwnbkleMn0x+NTE66ijpYSOImKSYqPm5AHc80SQzv5fmoMDBAyRgU/7OyrECSocZwRwDxz+tSi1nkdD5qnBJKqOoxxVN3ItciAJdsDPI4znj/OKnjnH2kM25oGG3Yq5Ab1psMIiJ/eZLDdt25xyaQzrblFRNqM2XbbjNZo2mtiSGznKvMEE0CnBBfBJyf8KQ4hTBjZ3JB20+309ZLk3Cyy2xVCWVRkE/5xT4LPyZjNFL5r4Cjcc4qjEctssbmMbSzLu8peoNPsI1kjeQiRE6eWRwW/8Arf1pyRbtzLGBIAQCO3+c0vzTbEVtxU5IHY9xUFEvnMMIRlWGDv6VZiijhtokhJUI247upNVmAeZuNqEY2+h9aswRBoQqYV+oU87x3H8q06HTT3QkUjxzvJIheBzgELnHtVicyWtnLeNGogUYDFupz/8AXq1BCBE6bCyFckHoT/n+VLbWqSRSrcY27shWHp0NZqaOmexDA7C3STynicnGJB0H9etTw2klw2xJgiA5JXkk/wCRUscj3cbjAMiuQCe444od2SMiFxGhJEgUcg8f/XqXJkqHPqN8pXiRJy7SAYBXv/n/ABpzwFpEnJACrtG7r7VCIJElCKjuCMlj1FWZJI3xbnKvtHJHWriayXLoMEOGVyyuxBDN3Jx2qxaSGydFfcYnXGAOBUShmhEWwI69XHccf4VZeH7bBFIhCbTwpHBNKRKTvoNtkik8zKmZgcqx7daWON4v3mN+RkY7U9QwmWOKM+awyyJ0z61KoMLMQMg9fY1XQNblVPIWQkIAgOyRiOh/yat2EYDyRAsDnJOOCaqm3S3dyTkuwJ9v85q9AMKrKcZOBVMXI4tFp7dwyDjAOTgY/wA960mRg6EfIpGc1Vhh2qOjOex4NT+WoAUZI6liOM1i2ehGLbuRYBeVWl27v4vQf5NStH5O0eczsRyx9PSo94td5MBdGGFkHJQ+uKEXZIqyqwIGSvcGnuhX5WLHZxF/MwygAnHvVv8As1ZfmDHB9qZAjFw+R83Hzjn6VYLqhwZTDj+D0oSv1NYxPq7aTwRinDoCR070pXgd+eTRt6j0r+fHGx+6asVWJbAp4IA6/himqe+MdqM9eMmrTsQx/GOmBR/KmjjntQtVzXCw7GeKQ9cY/GjOMnr7UhyMY9eabYhSO2cU3GTwPxoHPalxjqaz63AQ9cAc07kgc4puPfjNOBxnjFWtQFXindcY496bnA460o5Aq0A44xwcmgrSHnpwKOQKtLqLYX+lLn5aReRz1pf59KrkuSIw3UbR64/ClIzRgjPOc07IBg5zxilUEj0pAHOcdKUcYz2FSO4o6fWgdM9KXr04pDgcZyTQLUbzuzSscijjp0/lRjB65GKzkVe4zOQPSjjGOc+tLgEDmk6cdqxHYdjrkcDvSE8jrj0pmOe9Pwo4xTvoAvIzx3pD3pOMdc0mzIODg9cUhpXFK5waaQecHgU8AkCkfK9+KBCYwvH40hJHI/GkLc++OlHseOKz6lCgZyemKRiccDJ/Kgcjk8elJwD1/Spkuo1oABPBGMenNLz6Uc9c80bDu6kn0qGrbDuKp68cUMMA4xn3o5GQRgetIDjjk0yQZO+c/WgfKOetHXGTg9qB9Cf51ACEZOe1MbI5Az7U/nHPA96RjjPOBVgR42gDByeo7Uv1A6dqCSMetNXOTnnNQOwAAtwaXGVPPIpB+dKTtJPX2oKEDevQ8CkLE4HA/wAKTcWIGMZ70d+vApXKsOyCMg00YI/nStwB6UmMZ4xj0qmSI3zfSkTnOKGb5Mcdc5oAxWXUroOxkg5pT160wEE4xin8ZyRxjnHrT7kgD82Pyo7Hj8qaGz0GPUmlXCdOancew4cKfXtSIpIz3HanKmO4x70rAAggcnvTsL0AAYyT70vRumc0zseMc45oouNai5HcUwnNO98e9NJ4GRioY9g5PfFJj1FKeDSDPWhhcUcdMUkmVjJHPsKMEg8UbQ30pq70JZwXi/wheeMPMglcxWrDYQORivMLr9me6a6dYrpWjBwCzY3e5x+FfRqgR8Z4PtS4UD2JxxXG8upybk5O78zVV5x0RyHw/wDh3a+BdNEQf7RdkfNMF2g89MV15OBkDg+lIOpHUDoTS7gM9z2r0adOFGChBWRi5OTuxoAJBOPWoLlRlWA5TuKmzx0IHpUMi5BwTg1orkliIh8DOPYVY8OwLZ6vM+AqvGdzNwKzYJgsghUAuccVvmxjTT3DjeZ1aM+nQ8V93k6co37HjYp8uh8PftM65ffDj4VeI4tNgiltNavGEq3CEqw8wHIxjDcj8q/OTxHpsmnbDIgRpyZMcEc+mK+8f2xvixHrWoJ4GSxEUVtB5rTlsv55cq0eB0UADr618x+P/DEPhmw0nU2lW/ub4eUIZIw0YAAOT78j9K+ipq0jlS9258/K4ld+DuGTjpimkKZA23kDI44zU1zMbq/nlZFiLuQVjXAA9KguUEa5U/L0GeteiiSpcMWmJJyegqEkk098HJz9KdZqrXMYILAnke1arREPVnS+GbR3Yy4O1V6bc817v8N7aQS6bcIWKTHywp6A15X4Bh+3askAIi85tgOPlU5r6R8N+HodAlsoYphL5TbWbHJGTXyeZ11F2Pp8tpv4j0XS7CCNI5CmEPIVRknFeo6LbRvYROpOxhgKRgiuR0TRU8y0dpDgHcF9q7mK2YIkMSYbIyxbAA9TXx0m5SufRSlbQlto2gYgjcmfuEZBrRjmDn93CEIGQFXiq1tCGnMfDKvBJ7+9aSyxxAxRKyDjPcGriczldlQqEJYrkHkjrTI0xuVQME9asywh2CqwA+lLHEIM870U8tnPP9K1aV9BpgiOigb8egqTYrYZMFx1B6EUFg4yDg9KZ5eQC3GCADVo1Q5DDab5Z18wH7xUcAelZN+/ltIQWeNvmU44AP8A+ursz/I6AEk8ZxkGqM0LxW5zIAM4Azk49KJbaG0CMsWjjGMAjOfSp8YYfP0HB7GqgUqxUvubGAB0A9KcJAmxT1HtWG71Oi3YmWMFCVGCTjcO9W4o1trbbCAVz827ufWs1L6KKQHeSFOdorQtpjJngKmcjFaxSuD0J9OMi3Hk/M8ZG5sdMVfxtJDgZznjtUMLiNCYZFD8cZxSGOZHJAHmfeY5zkVurozumSja+dsal/XpVm1RkaWSUkfLgAdSarqEVjuUqSM5HWpgQjBozvAAIDDr60dbgjR0+Jlty28Ak8qeopst07MUBAA6sRzWe19IwCrhGJyQB096Dei9zESElHII6tVcwuR7mnYoFkGGJkbnJ71rWyDz978fLj2zzWFpzmII7jBzgeuK1nuEjQPnqeKcZGUkafnhNny4OeCDgU28v4WZQhxgfNx1NZMt6fNjy2QRjB6CkBE05VSHJ5JAwK25lLQzUCYXHmPJFjC4zmnQgrnjIBwMd6YYDjhcnHJpPLdI8klMjgCkolErSNGOSAp4xmpUnM67Y1IC9T61mXiSOoIUnBABqOVpILc7XIbnLLwayb5R8potIsSuBxkciqDajEkvlMCvGc/0rJI3ZKSPk9SWwc1GY5XbapLY5c+gpc7toaciNKe6VyxywHSsnU50aHDDIOcY60yeaU99qJyQKzLm4wQGYjnoRWbbkVGAycqUDO54B+UDIxXPPcny2eQMAD8oJzxVzVNT+yxuUVS3bd3rCNytxC8u3BAyR6GsHpsdMIk6XLxyggAscKM+9MvZIpZzFE5J6MQeAfSsrzmY4cnIG44p8UixzIN6xCTkMw5/zzU8rkaJamxHeuIiNzMq4BBPT/PNOg1WNi4YMhAwWIyKyhKkiuuOVOAB3q7HdSXLJFsTIwpX1otYWhrGdJIl2SK+QCMHJrQtWjdMAESYGKwY7eK0BVRsBOcAcCrdrMILjJIAxjkYJqFKzFbQ3VZlGeh6VZjQoBz261UsrhJZEjKnHXdjpWmu0F1ABbsT0FaR7iWhYjlYRpl8jp9Klju5lVoFfKucBh1AqqsUbAKhlL9WDdMVbhgeGXzI0yh6DuBWkbtiLZheEFIiO2c/zq5bQRqu2Qb067sUiIZioA2gnknrV1bYxsQSHQnAxWyVjFy0C2lAYgKUTqBir9vJ5q7XYuOoaooIQxCj5hnBNaQtlRQFAyOatXOZtESyldoxjHUnqRUkahhyORk7hRtYOUYZ4B3CniNWUqA2B1+tWnYhsqXAMi5I3DJ5NVmiDn5lBXuD0NaRg3EEZx0qsUCu69OenrTTuWpFXBU7QmxTzwOKY8au5ZfkCjLD1rSEIZgGzsHOB1+tVryyMsZeMHBGNvcik9tB85zt26idSgbAOcHoaguLxoYjGPkcjPHQVb+ztHKVZMDsT1FVpreMlndskduma4pJ7o25kZ0h3QscquT+OfWsmeCSYnfyq8g+tbjxrPGI0G3JyTiq16IrdUBPBOMeh9axje+pamYJUoj44IUms1XSWQAHGRmrl3dpE5EmQg54Gciub+37BJJGPm3HbvORir5jdXZsiXYp3JvAPDZqZXZIhlep6EcGsOS+uIohO0yyy5HygYFXJr0Sxo0xZXbghOgqk7lWuaE15Ak3kiMuMDLHoKYmFctENsfXFZRudkyYZtu3AP508SN5IhWUspPQjr7UmzRRsTuxd3dOR1G3/PtVvTtPa7O9iRjHU4Gf8iqyKY4CNg+g9u1XLZhcW2CxUFsFR34qlI1vZGlp1tDI5ZJGTa2GJGBWxCkaSkoMqSAT/WsiydIogMAoDjjtVsboywjIBzkg9CKvRHNKzOr03a8GCcFTwauxW4YgscjtWNpU42YIUEnJx0JrTWY4CgYPWt4u5wVE76GnvDkHJGBwfapVm28qcjuayzMZoxtGMcVJazoJNkgKkjqO9axdzncbHR6ad4dicYGatpcCZgMYA6cViWsskEWIgCueCTirgcyIcthiOcCtLnNKOps24G8gED6VajkxKFPTHX3rFtHydqOQSMHPU1fiZlADAkgYGelbRZzyRNLFvfdnAzkgd6nt4FjjO4dariUMRwff1zVyPgZxuPpWiMnoORQR8opxHBJH3e1MSUIo3HBz26CmXFxnAQgDuSc5p6EdSO5O4b+hHGDVSM+Y5GeRyfanS7ixLHIJ6iqhixKNjMCep9aiSK5Uy8tom3eGIf2qQxbVxk4JzmqkG9GGRnBwM96tpOJCVYYI9OlETnnGw9IwYyHOT7U2Z1t1GAcY70oY9QeegFLJD56eW3Jzk1qjnaaKUlwZNhU4GeR61yfxZ0W38S/DHxPYXMQlilsZcg+y5/pXTOpDmPupwRVHxDZHUPC2rWgBf7TaSRgDgnKnp+da09WQ1ofg3fRCG8lRhk7jgjjvV+zAVtrDKsuB7GneKrCTS/E+oWsgJeGdozuXachiOnao9+wqWHGeQvavqL3ijxJKzZ2mkWH2/RI5WdmKSGMjHQYGKoTeFZrrWwiyAcA7+o2+tdD4MtJbrRLhYEyY5QzKBwVI6/oauxeX/acrglPkxuHIzjpXNTlebRNbSF0aug6PDZtFFauZdibXZjnP+f6VuQaNat4jKeb5EZiUqCcAn+7+NV/DllZxKGjeZrll+4Fwv1rRgtYzeW8m5ZHSQZUdTg17lGnyq5+Z47Ey57M6i1NvDcuEjITACxKcjpUusWEqwo9uF34yAOv0/WmQtA5eUZiJ5Vh0X61biu2kaKOaZZSWH74dPpXVy21PA1ruzM+0W+ubZhKioCACcHdTbu2FtJCWcgKAAxHftWldxi5AKghDknHTrx/Kqkqkj50WSJeR8uSMf/rreFuhzV6ShFoZbTEySbj5k7fdL9CKljtUSOWKQKJG5KoOv0/Ws5iTM3yhmTKqmMYNWSXi2SOGZyMEgdDVyRjQkuUdGZ40lSaPzEcbtmOcZ61NbWakykPtjA6EVCtojXIkMzkuc7sdTV9GRPlKNIM4ycZ/zxQ9ERFc1TmfQrtYy3DAoiuhAwH4Gf8AJqAROtm8UcIiUMcvHkgkdqvGFrmSSUO0SABfmbbjrxS2tr9jiwjq0DZJjPUH1FNMi1p3RWuLeSeGJzA6EAAF+gpQ0cU+0sHkOAQRwR/nFal0175UU5RRGuCiE8v05qlO8dxdCNVCk/MWC4571Kd9GPE0brnW5Sd94dd4VnPA6DFQ21ybO8CSZcYxgcg5p9yFUneuQP4hUaxl4k8gIy7ssT94Af8A661VkrHn00+haFzlJECOgZSoA5AqpaWzRqJQxJiOQCOnWrEsOLgtHltwyOOMYpkIhdisrmJeuRyCalx6o7aVnrIcdpQGNVL7TuJ6gVPFCqnyjIS8keApHGKltwkSptVQQfmA/nU9uyWxlmUASMcBz1HB/wDrVLk0bKlGbuiv9mfyEhzIIkBAGOOcZ/kKd9nW70i3WedYykjAFv7oxRcSzBiiTebxlg3SoIrhlu0yRcIBgjHShXYqnJF8vU0FtWuLrzU8poo1BCsOcDuKJYQJ4Zw23zicMq5GSOn0pEtHtlmuYnYQuu3yyOKkjgVJEAwqDJKkd8VLubU1Bb7lWKyAj2hl5ByAuMY7/Tn+dWdMMf2aXMmCvAB6k1MiA7o1UIJDtLeg5ofT7W0RImZjInaNc5P+c1TakrGkacackykGglvSkTvIYwC7DoD/AJBqeOAq5ELySF+Su7A79afAZXtBBDbRwgtuLkYZj/n+dSOsomJUiN8AbyOMVptuY1rL4Sp9haFw0ShJhy3Occjp+Zq3HGkwdlfDYDlmHBP+c1DdXBg8tBLgsRucDvU08cqzNGLZnDKCJFXrUyscVG6k0h5itjdWqW6hmkP7xR0zj/69NFhJbxm4QSJFlo8AYAPt+tWBHIsEEgQKFIJ4ww+lTFp5S0TzlYZSMxKPl+tQ/dOyVLnVipbmOSYwKZIgiktIRwW9Kux2apaood45MZYDo/t/OmTxg6XeggpucHKDnGRS2YL2xcOznopI5Iz2obujnhDkqKJJPMYLjajksY+jdj2/rTVj3lEaVyRyVx3psduJnYvGHmAyoY4JI/8A1/zpLNvtMZm2MJSdrnbhRilZWLcpqV3sXmcgiRZm6bdpHIHtT0uYo59sO4oASxb1/wA5rMSJA+8JvYZI29CKttai8s3kMgXacmMDk1m1Y74zcmivcSRszvuAfOTkc4q1p0scrKxdt7DapI4A9aks7GOQIrRYZRggrgnimxO8FglpEu6YkjzfQVK10NKj5WmXGiTDCG6ZHxtO9cqwyKkhhhjBRSWGcZK4HQc1Waa2SKOKNshDhiOpNaFhYRyWk7xzhXGNqN1PX/CrTOWad9CMboJsRneW6sO9EMXkrMUDF2ySQOnv/KiG7it1xMpZ8ABVXP1qRHYBfKDASHAkCkY9j+dUZrUsaTafaNMSQxsLtWIkLpjPPWrRSKK7iaXBXBxjtUkiXIEcU8gIQZCoOTTFmikkUoh8zPAboawvc9WMeSKSJ4AZYBIoyD0H51JbRuDI88SxAjCFupPP+NJHK7yKs2EAHCqODTLiEXF3KjSHO4bQO1Zrc6JfCSSSvBaIIkO8thmXrT54drbzHlyAcp0IpFDRAJvB7HBxTpYZIEySrcjCq3JrRcq3JjdEvkK68zSAkY8sdcU9YN8YY4+QADPUCoo1VCGYhXxnaVwRxVhAstuHXhM5+tXc1jZ7iRREANtOB1B6GrUaPMwwVAUghR3piXCxFRIGERHBXpmkRMzN5UhJbGMLkjg1JS0LP2uSPeIWEUkhAb1P+eaZJD5sPlHcvOORzU3zSKxmtsyKQBIDkkVN8l1Kqq6oVHC9zRexqo82g1JDbyI6hWkYYyewp9vCPIEYOXPOD0B9Ka1tE90zjOxB8u3v/nFWIYiflhAVMjJfsaTNY2WjHhDJ5gEW2SPkR9jSx3KL83knAGHA/h6/5/CiZJGmXaSM4BYHAxT0dreFra2kVXckM5XnH+TSLUkmSLE6iMs37pmBVScH2xU0VkGMpcmR855bk1E0UiMjOMyIAAzHIxU8bADCkksckr3peg7J6iSTAyyloSqJgABeR71aTT47lFkALAjriqjRO5aOJSSw5BOM1a8zyURGABVQMZoZcPM+rR8oJ6CmrkZJPFKwGPanDAx6V/Pp+5XFU5UZ4z2oLZGMfWk3A9OtKcfjWi2sT1EB29QSO1InT074pTgDPal3UctxXADpzg0ZwORxSdfajJ6dqNh7ikY5wc0mMrjGKU5z/WjGPf3paXGIO2Rj2pcehIz2pAcUoA655/rTQCgD8DSoAfYegpOSueKctaLzJFIAYAc+tHfFA+TPfNB6cda1TROoDC+po5AGc4pMHHt60pJxnqBVXWwWFHXkZzTuQOeM0zr7EUZ57/WkmIc3BP60i+mcikzzzyKM9xSAcBj6U1zke9SZ2gHqcVG3T3OabQuoikHqelOJG30zUYHY04cjpmstikNcY6cZoGXHUCn479M9qbgDjtUOF3coTb19PfvQFPUn8KXHvg0dD1zU2KvcQAAccepoHU0rt8h9uaQHIFLYBcE03Oc460v4kUh4x3NADfL4yTg02nsvQ9s801kODzgetZtdkABcCkx1xwaAuMEZx2JoyADxnms3cB2QQDznHOKQ7SOCQT2oHBoIGfXsMVACgfjx360mP/1UZwOmOxoc8DvVrYBoPIFPGVU4xnpTAuOc8+lA+tNaAByWGTn2pCM53DNOPJ4IximNJkDAII4xSdixjccA5pBwTxz196Np+hpQM8Y/GoAaFOfc04nbjsfegjYfamSEs4PPSp2HuLnB9fpQev4ZpB78elBJU+1O6sUw7exPNLxg8c4pFpeintUoBFXqABjrSPxwDx0NKfTp700+vcHFSShcbCMA8nGaf29zTVDEg/pQTtbHc1Q+o5TycHI70uAwOODTTGTkg4FL1xxj3qQ3HAZAAzSgZ4z+VJnFLtI6daokXZ7/AJ00DvnJ9Kfk+g96MAjNNIq5GM49KbTivNNJHpWTFuJnnP50pXgc8ZpCcUvcccelCCwCRgpHvQABn5cUFSPmPK0g59Kq+hLHH7n0NN38YAyaOo9qa3ygYx15qkyRcnk009jinc+hFBXGMn3qtQE6fjxTJZQiEkYHXNPK/MDnAqHUD/ozkjjHJHXFaxDch0ODzL9JuSGOCTXc39qz6Y/l4DxqXXj0BrmdGgDzQhVwOCcV1k05NrMnP+rI4+lfouS0+SgzwcW7zPzA/aQ8JahZ+JL/AMXvYSOt0ctLKNqhWfC7c+pPX3GOBmum8efDFH/Yj0rXrTSkn1C2g/tX7Q6gSry+Tkeiv75x+W98bviBpnxEktPCSjzL57xLBbSAkugEgzvJGOSRj8K9l1e2uLn9mebw7o9lHe3sdjLp8ltjoPLZSxB9cgke5r14W5mYXlY/FYk3FzI7sXMhLE8cmqlwxztIIx2JwKvXVq+mhEkG2VQdyHqPf/P9apzB5j5h9Bx6DHSvRiSnYqsvBx09xzVjTQTcAA7QOSQMkVC6nA4yMZFXNKjR7xVd2RCcMUGSaqTtFsqNm0j3P4T+AzqOp2E86SKpKuFC7VPXH8v1r6Fi0y2i1NbSOLLlgGIHQ1yvwq02SwhsjLE6OtqmVIxgEcH9K9CFlI+oo0HyXG4Nx0I96/McdXdWu0z7jCUlSgkj0Xw3pyPGS25to2HPbArpkVYlGBwBgVkeGLae4XJRUOOnYn1romtntwQeAwwT/T9a5+WyN5blPyyygKMsxwB0qxbTPbXItHTtksBkdDSx/uyflIxwMdanBxwijc3fvRH3dSSa3tzcEiNQexbGCKZLafY5ShQeWQDnuTzVyBJIcDG1TyT6mnywB5A5AY5yc9CK25k0StzMCb9xkIAx1HaoX5KuwYovGB3rSubYx3BSXhFAIx0PtVWQpuJyWH90npQo6nZAoXQY4UZVc5AFVpkCoUYhiTkqB1rQaIq77zlWGRznNVGgh2Hap8/puIptXN1qZl2fJG4BwRzmmXEhCKQmQwBJpuppNbnZK2UPGAOSaiSMydQQrDOB1ArPlNRbeyaT5hguzZ2njFaFtaTKzMxHU8DnFVxGI4xISQnQZGau20gb91vbJGQDwMU4q4m2SpPHZRi5kAYg8K3c1KNSGS4JLtyVB6e1UZmguUkiJKsoyCelMjgCSIQQCeh7GtW29EEYp7mguplmJIJ9gv60WuoPFKGcCRWOBjgiqzRqJNpAQHkinv8AMRG+SvYipaaKstjVnZGYvkHbzwcimJOVdJEUb1IBz6VTCGDPyHpjJpHuIoIizyxQgnIJfg/5zTT6kXtob0D/AGp2GcOOmDjj/Iq/BAwwhJYY4VjkV51dfECw0q6VIrmNZQfmkDgjPpiqN58U7u4UpbYScHdHOMEfiOmKalBbi9nKWx69HbQxxF5GG48ZY4AqT7fa2aRjeqZ4ByCDXgN1468W3jtFut3g6szg5z9Px/lTVbUL0mCS5lmBAJAbCg+w/wA9q0jUXRGiwrfxM+gDrlgHIFzGHB5IcAfT9ayZPHWk3E0ipN5jR5DBDkDHv/npXkMHh8W4QXALMxzu/pWy/h+3hjCQ7grdTnBpqpPoiHRpxerO1ufiNYW6GNAXKjICgsT6f1qjcfEO2axeWbEPBzEgy304rFh021ihVBGAAMF9vJqvNpNrJGUUZDcEgYNTab6kKFMsQ/EvRo2O/wA52xkKq5x1qzcfETT4Yo5JJGRJTwEHK9Ov51hReGtPtVDywB0ByXPU/WquueG4WVjaKogZckMMipjGaLtTudTL4o01eTexqzjILHAIqqt5bam37hxlTwW6n3rzc+FPtF5E8MbRoDkbhyDTLh59G1JWjlYLGNzZOAW5/wA/jUPnuacsVsztNdgN1GEZgJM5BHFcfetcW0oiWVlfJIBOaz7XxfqNtMgvrYzRsxJYqQxHr+H9a0pNR02/AcTknGSMZI9qmSuWtCteahPDa2qKQXkbDuOpHpUT3rTTIZAWQD5VHaqV5E1vqAWSQyRMuRIo6DtVPUNUksPLgjYMX6kr1GamzRojoLTVHtk2bAzFs59B6VqaTeGa7EkcjB0PIxwBXLW1yl4oYMAVGMj9M/rWhaXktnB5SAAA7mK9zSjZ7ismdff3yWm5Nhlduc5yM/5NJaXJaMMxO888VyWrX06/ZyrAyvztHpx/jW7o1ybxVC/Kx4+hqGkmCVkdlpt40casSOcdO9a8MkW8OFIB64PNZGm2Kw24dfn7nPY1u2tuCA2AfYCnFNmWi1NVII4o1aPdg88jn3q7HamIrJGSY2HCnrmobY5jSMAN2yewrTgRUjVSctng11KDMZEiqoAJGD6+lWVXK8lSOwFRx8NtIx256GrEEC4AUYAPbpV2Zzt9y7p0EaxBiSTknHpV6OMkgjI781Xt8FwCQFHA281oxbXyABkYB9q2gjnkyMQhPmwCfX1phtw3zE7R12+tWZI1UDkAk1AxIYbTkYq2ktGZ3IyoYH+EDuB1qrJsWQOcEgZC+pq46FuMcdaY9tGw3FTkdxUW10NEzPEhdizAg9cA4qRpgUwCVUD071O1osqgEMADmmXECouF9KjVIbaOWuG23LlXZgc5PvWfJbztMGSNmUjj0Fbq6Y2XBzjJII7UkdmY4yu5iOTXLZmykkYhhktmDSleRyoGeKy9TjZtzONsfUEDofWunuoopkII9c471wmtteLNvZ/MGflUD5VA7frUShyq5pDVnFa3JJbz+UsvnM3PPX6VlfbghVGIj68Y69Kf4jukl1LKMdyrtJHrnp+tZcu2bad7lwcnI6cVgk1qeko6JmwspKgq4Ac9T2q412YIHAAMjDl26Y5rmXEjxJKCzJjjPY1J/a0FvbOLgkEYAVOpzn/CtEm9R2ubyzHI3P8AJtyDRFOiqzEZTGdw65rm5L8S22wxurDkEjnFV45JLaIRuW2Md4Q9B/nFJxZoos7qy1C4liIdEVc4STOD+Na1rcARBCvIIJOMZNcTazT3/lLBukOcHJwtdDZ6mummNLllC7sHJyCaSepMtNjrEu4vKCxrgcEk8c1dZisihh94ZyDnmsW0ubCZ0eOeMKDgoTjPXFbJvrIsDJdQQlTnBkFbKLe7OOTSNSwIMSYI4OCvrWyqYQMU44JwMmsG31jSYbsSf2jbldvKhxWzaeI9MncobtASOMnANdMUl1OWbb1Q+3uI45gEyoY/dIwc1fQAuN69Byy1RtNQsZbkFpImcHAIYGtGa7tyjypKjAdTnGDVxXmc8nrsWEG7HJIrTggKqMkAEc1lxTxJbAswVmAKsBnNba7ZQpOMkDocitoLU55MZGjwsHQbhnsM/jVlJnVsHLDPJP8AKrkEShMBgGB5A60jWeRwy4z3HNdNjBy1ImuMAeXxzyBUsN0Gbk7TnHHpUTwEZxj3xVWWEFt2SDnr7UtWyLJmr5p3EHkdQRUbgKQqjtkk1Vic5OxycD5s96tRfvMEnHY1RGxHIdi9cjtVeSQovmAEntjg1aNsJiVzhc8kdTWVqUM1sw8skJu6miTsNdi5b3bTthmxjnBGDVuJ+vy8HnI61k26LneQSSOuKuQz7QcAk1MWZTVzSXqMDA61KGbGc45qCGUv8oXGRyTUjgL8vb19a1Xc5ZIhuIld9wGCOp9aSC1DZwSCRkHrzTio34I+hqeIlF34zt5471tDR3MZKx+Jv7TfhQeFfjT4jjjkaaKa+mlVnADAliSPwz/LivNLQGRZUByzDJJ9K+rP+Cjfg6Pw98Z01C3URW2o2kdx5YwAHywYAe+3P1J9K+YdH09r6TCkqn3SR1/z0r6KlLmpJs8mqrTbO58B3bQ2FylspadlyzDsPT+f5V0+jaW8LgPEoYnzCp6kccn8qi8OeHY9L8PQM2Ul3sZCBncOP/rfnXQaUUurqSWaBjwFzu9j/wDWrOKtO5yYh3ptD4Y3gvEkjkWJFYMEAyOpro72eKWXzZYoEl4x5SkZ/wAelVtP0i0m1RZ5I2244iZcAYq/e2AfeVSLBI+ZjjbzX09I/JMXKCbb7kejRxRXZE8Zfd1VuVP+c1dkjtzMXhlgSC3b5gB1Yf8A66y/NlnMhklBjU4BC8MR7/56+9SG2TyhHbhVUjcVHWuvlueD7dQl7qLt1fNtcqQR9zkdRVeEtFakkhwDyuOKjhsQ8CP5mOcFSO1W5dMtp4XNjIZJ1+/H2A/yDTSUSHUnVbbGTL9ominRBHNI20qBxwOtP8lDzLwFGOB1NVLJTDdmaVJP3aZXA4X0/rVq2Ilgk3kMem4jof8AJpuN9jWirxKltMWmYOjYcbRt+ta32QQBgAPlbv1FZ/8ApC3kQUAKmAsmcYNa8QkdzvRSGPODkZ/zih3WosPC82mRu7BduCxbBAPQHt/Ol2RyMmUCPkFiTjcfT9abLJH5mwlgYyAAo6/5xSXN1E08AtgEAOJBIOvTH9aHc6akYuLcehJI0uZWnmWW7c/u0U5RFHb9ay5o1bIOYmBBYqOD7fzq7cKrszEbWLDK9vb+dJdgSafu3ohVgBt6/wCeKlNJ2OOUJ1I899iPz1jAEib3YbQiLnj3qCDeGdigTaCAQuNtWoIniuEKSbxjLfLnHFOiuFV3VCC5JBwuKOdLYcMM5RTbHQI5YYJKqu4so4H+f6UxRuDTOq3EROW2j5h7inC9NtEYXJyxwMelPt1QxtGjApwNo6E079RwioSSbGfZ4LqMGCTyJAOEI5I9aluImaERIjMqLuLKuenvULxx22+Nrf8AeRDfmPkD6/59auxFngSMP5W8YwRz9P1onZ6l0rOTMWSRvskzxoIXbAyWyTya0LaFVWAwqWkCYdiMZ/zzSmCNAIpATE2VDDqTT7ZvsaKCcR5ySw+Yk/8A6qlyutBwpqM9S3FYStmSVtu7IGBzUckOy3EXlCFdwz5f3z7/AK1MWWUIzzFctkDsaQ24llIL+W+d248Aj/IqVdbm1VWsS+TFKQik7sADaM54p0sb20bNKsZUDAz1P+cCpIoDOSxRoHTGGU8E1Xayt5ke6VJC68EA5JPrUx3Kqp8qsT3qmLTXG0CWRAApOCKy9nks0MyEnHmCYnPbp/n2qe5klmu2R7YKX4DHlugqKW1inikAn/ex8GRwNorqjbqcFa8rcu4kk0twFkULGAQRu6fX9amu7qdXAM5eVgCwj6AVHFb3UMqRCVXtsB1kUDBrQVkgkJQAbyA0uP4jUSOamve13GRKyJu3NM5wSrcbR/nNWQpncopxKwyG/wA/SpdPkOnmQTDfzyUXJNYr3gs9VRY2eVWYk8YIzWSVztlNQVy9POHiax8kyb/mLgd+f8Ks7PlilcqoPynjkDjj9KbDK9058tM7Bkqen40lpYSJPcXUqR3E7gBIJG2x457/AJU76WM1BqXMNI3rKybwI+RIBwfarEUgmt1Bd442GcGqcbzw2lzD9mNoHkICEZTn+6f89qvwQGCWBXKm22kMAPT/APXVNIxg3zAtr5iJgNHJuwGYcEVrwLHb7oEG6QDcSy5JqNYxIzOWKKowSOx/zipIxG1yGZ3QhcEkdRWPOtme5Sp3HPd26o65KRGM4lxgluwH61lMzWMhifeJJIgwJHT/ADxV69jd7byCF2dVYdT/AJ5qO3kea3kcHLhipD9yB0/nVJK3MTUjroR2sE8JldoowowTIe9X8yyCNdqOXxux2B7/AIVTs7dZlZvNJC480dl9v0qeOQzyiRNkMSDauB1HFCg3qYzeli9c3Jgu5oreNdijBkPenfNI0bRDZgqWUDrUUBlhAmAV1OeMVDERJE89yCMvkFDjaff2/wAKOXuZK8dWXbx/MkaYNskLYPOMY/8A11fS/wA7WdGeUL95VxVS6sxcxIUC+WcBnVcA/SrCCyBIAcALgH1asj0ItkcRLKS7NvBwQfTNWmjk3+YoUIqjdKw6+n8qr7lVz8nz4Gc9D9aesrMgVgUdjggdKS95m/LyolSNbqM7sg4529abaQvbIZXImCsNqAfMetTacD+8ZxuXJUbe3SpYbd2Y7EDkYLb+g61aiVbm1G+UtxMQwOXIIAOGA/zipbcYQxRKEiByWc5ORUuVXFwUOF4IXoaWQM7CVUyG/gI5I9KSVioxtqOj8uTBYguMErjpUsK43tJ+6XqCByarPIt2+51eGWMghl6YH8NWUhDykgrsYZXI5BpK50u1ieFwYd4Rt3dT396mtJC7rIUCSZwfp/k1XaHDDe5DYAKDpU0WxZ0SOEBAc7hxzQxRvcuW8EM5uAXIMfDRrUssJOxQrBMAY/rTtnlF3RQoJyxHU/55qYK20PG+5D/D6f5/pUXOpU+bVjTALZCUVnOPmY9utPSe3WVYzFtRgA0mOlMt8MzgEByON3T/ADzU6rHIEVotz8DcOlMmK1sQxxeXK7CQSRjgZ6Ec4p8bb3BYBASMgdKmiYSqyRIsYjbG3H3qj+yp9ocA70xlQBwPagC1Ah8rdnY5bHI4C0ktnLK5aBSsR6bup96kt5t0e11AYjGFHG2orq8ltnWNB8oUY+agJNM+rQPpjNLg568U0HaBz16Uo+bGDgV/Ph+6scMbs4/CkA+cnpk9KB0PNAO49B+FaITAdSuMrmg8HAHFGfTpS/e6EA+9O/YQBeOKM54oI7jk0VDTGrh264oA44OKOo9qAuTTtfULgRzgHIo6UKTzxx70oGc8c1S2EA4IyM+1OAzkk/lQMDvkGjPPFWtAHcY4z+NJx0oDdxwvpRjPsau1wFHOATkDkCg8Zz06UAYGBSHgYJyaaEwyTznmg4bjNIAADQACeDirYaC/h+NKPkxwTTRgnH60pJB9vWpFZscOT04ppOKQghgM8e1GATRewWDqc/hQg7de1GOcCl2j8ayKFIHQdKVSQT0Ix0pKKvoAjKDjAznpQwA7c8ClA288ge1MJ56Vm1bUA/izSgZGcYFItOPA61n5jdxhIbgA/UilC4wOtI5PrQHOcYwam+oIdkZwTTSoP1pGUsc0YJ709bajEPI44pOo47daUelG3A44FZPUFoIMHqcUH5RxSAAEjOTilXO3npSUUVa40ZH3uQaVuADimnr1wKd0PXIoSsrFNBTScmkxg9eMdqABj+6KQrJCFcZ7Gg/dyRg0oGVximlfmAJ69KWwCKDzzg0uCWIwTxzR0PTJ/nQrHB7E9RSfugNXhT1IzmkZsZ4NHTIxgUjfKfao2HuJnnpj60o+bPbmmnnvxSg4571N9SheMgjj1oPQnPFJksCBxzTWyaLi3HcsN2cYoIxwBj3oEZIGTgnmlYEDGcjrzSs7XYwB2/Wl5znj0qMDcOnNPQHHp3zRFjQ44A5zn09aMY5bjvgUvOVPU9qCpbOWGfSm12J2FzntnvRk4GDzSHkfSkHTAHNIY/fzgdO+acMk9gPWmZxxjA9qQfKB8xJzRfoKwpHPXNRsNoz1+lP5x05pCuf8Kli2G/h9aOfTihu3GCO9N5APOM1F7D3JMkjHakIGDwABTEbDDJyPepCw5yMj0rRSTJsN6L0600569s8U4NgdODTC3JHIqX5C6js5J7YoJwMkZpA2fUnpSt+7XJIArWN2DEXHfoe1Q36CaIICRz/ShZgMk9AeppGRcbiwIPPWuylDmVidUaXhycC7gA52jDY7cV0WpyfZ7WWQnaWVhkjIHB5xXL+G7M/2nJOpJRxhgB/EDxj9av8AxQvZ9N8G6ndWhJmjhwu0ZYE8ce/Nfo2VJxw92eBitah8oeHvh94fuPjU+rzsVfTLb7UCxVUeYsQGPp98njHJHpz6PfaZf6Pfm4s3mXSbgGCYswKtI4P8gP5+leb+GtCY/bdVmEspF1b2olOSCWb5s/Qkfn15r6d8P6ZZ+M/BclrLGRayFoyAcHIPDA+uRXqU1zbHM7xPxK/ag+Dc3wU8dWumTaiNRa6hadHVNoEQkKp+eOffNeOM5kDNkhcYz2r61/4KJWt1ZfEHw7p2oxB9R0yykgluFGDLF5mYyfzb8zXyJkgMoOQTmu6GsQe4jHnGTg8e1dR8P9Ke91dZBF5kcZGcHJ3ZrlyDjgZ7V7H8AvDNxqOrpLAF2W7CWRmOBjniscVP2dGTN8OuaokfVfgrT5I7eZp0ImZE3I3XGOP611+g2Uc1+0hUgRc7R3xUWiWsMWmytNgNnIYDDdK6PwnpQmKXMZBilO0Z6n/Oa/LJtznofdQdonXaZEY1EjR434YbevTrWxBIJZFjcko3GD1qM2ghdIwGKAYCitXTdNh+15KfMF5B/wA+1bRTvYHZ6kFzpSXDsyMUwM4AznFVbKzZ2+eMoCeDjGK6EwxK/AJ9qSdZDkonPQEVTV3clNlCK38oyIxLhsYJ7Go/s7W0m9SH4wVxVlc7sNkEfezTJPKDFXyOMAgdaaHYr3Q87DEjIHI64rPlhwyAgDccg1YmWS0kMkYZ1xzkZFWlAu7cMFUcZAJyKtK5vHRGQYVT525AGSKzr10SbzYxt4zj1ramhYEh8gHpjpWPeWjx75cgxZA3elU9jaLTMbUnE0aOqEys2VIHQ1E8koUqXDMcEDHQf5zU18qxJvD45ACDqaynlQNIWQRk9CTg1lflR0R1Ldy5KqWnG6MZC471Nb3KbQXuEQj5SMck153q2tTWspO8khsccZrT0zxAtzGi3CqjjGSQBn/P9aiD5maOGh2k4G7PQEgD/P41UukE3nqxI2oSCB0Nc7rfiWzsrdD9p3oh58sZIPpWHc/EWW9tGihs/KQHmQnBK1ry63JWh1i+J47QE3BMuxeRjk49Kzr34n2FrCiMcmQ/MinDIv8An+VcXd6tJcRLKGARuCoPX/PNYSaLdardeciRRwl8s0rYyKyXNcpyidFN8T9XvkuLTTnLWrufLE64YCoLa31a4T/TbtnLdRu+X6VNp/h9I71vs4DkgBnxlQv+f5V1FvphtruNRtaHABeQdP8AOa09m5MzdaMWZNp4ZUReZchJeQQrcmtK300ify1jJDYO4dvatttPk8oymEABuD3I9av2UNpY4d51VyMlWIwBWkcM5tGP1uO5Tt9LRZRGEGTgAj1robPQI4yHlJD4wAnU1Ql1zT7eeMwmKYq2SxcAUh+LXh2zvSkt9BDcxnYQ7gKCfeu+nhraHNVxrtodFBo7zL8wG0Hq3WrEultHGAFBXOM157qn7RvhjSZJYpLtbgwkhmgwQfoR1NYd3+1fockcctsjiJ0wkci/Mp/vN6da6o4d9Eee8ZrZs9eg09j8wAIBwQRkU5rEGErgQjP3gMAivAI/2jBJEzNqsUW4nASPDE+hFVbj9oeJI1lneWWHcF3OvylvYVP1abexbxaWtz6Aito5FcEiVE4KnGKpvFawRlXKRhiQseOK+YfEfx8sfthENze287qGHlrhAa56f48QCZBLql6/HzS7Ayg1qsFU7CWMp31kfU083kq6uvPQEDkda5i9tVubbIA3iT7x9BXgFt8dZzKUs9TnkQnObgAKff2q5F8WriCTdHfQzIxzJE7DYfas5YSot0dEMVTeqZ6nfS2t3JI7zq5UbFAOMn2rlL5FtpGuI5fIlBIDAYOa4r/hYaNf4lESXNy+UC8kKegq9fa9b3yeVFLG86thlLck8Vy1sNJHbTxMH1Opi8SSWywRXZZ98g/eAc1ZuXe7dp4gpCAgNKcYH+RXKy31rqtskW9oblRtKhcA/j+H6muh8NWdxJpstlflWZTmN15JX3964JJ09z0IzT2NLQl86MmNCQBglhjJreERt4SGGMkgflVPTrFUKIrNCFAwwFaclsVicSyFmIwAw6VmmtzXlMqeNpwGYYf7qt6GtfTGlMiwkmNwAWYHHSs8rFbkRvudQM5HQmtPw7cb72U3ERkYH5RH0HTmpmrjcW0d9oqyW8iq4k2uufmGDiup0+2DMkaZ3HP3ug5rm7C5nvZFEkZhAOBu/iH+RXU2cQXHkDJXBqIb6HLI2YrBLVF/ebpM8nsau20RYA7cqTwaq27tMArR7Se3pWjAvlR/eOM8hepruSTMJPQmEezB6k/kKv2yq3Hy9M8VUjcuQQMDoM9avafZfOSX25Jya0Ubs55PuXra2EhCg4J54q9Hp4h+ZTk9wR1pbaHYQR94CriAHOc4rojTOKUim1ujKeMHrmqN0Wt2UEgknIxW4YEb1Haq81opkUsoYjpScGTGdtzMiPnMQEb1JxUhjZHAIJU+oq8keyQ/LjPepvlAGRg0uUbmZhC9CMEelVriJip6EZ61q3EayZOKpy25ZCd+0jOAelZNXEpGW6GPIxwRzWXfPtyqk7sZ4rXkDqw3kH3HSsfULSTJwVIJyMdqwkjqhYwdTvGtrXKg4Bw2PSuC8SXrz2Fyiu0W/wC6w7iu+1pVS3KyAkngH1NeX67qLxXciOhNsBwVH865qvY7qSu7nCXlvsuRMZcEDGw9uB/n8KfDOsS7fIWUkjG7pmpLplluW8uPIYZx3psFmsRUBt5JOQOvX/8AXWd1Y7WyTUUe2szDsCOX3BU6CsTbslfejSHO7BGa625tBHbYJZ3K5DEZwf8AJrmUWRZiSQU6NgYz1qY3uEX1CIPO6uxA5ByTkkD/APXUOpXiW6tLJued22kDqF54qpJfxy74kkIbbgAdRSWNrFIY2kuPMeIFhE3VzW0U5EOpZj4PFNw7uIA9oqjaojbJI96fcw3d4AyTMFxkqWqjElvPFJIjqh+8+3qOvB/z61Ysbn7BIgMUs8UgGHAyQf8AJroeHk9WjnlXUeppw2MkFuWy5Urkru60ukaOZ7rZsKSy9Cxzj6U+HVo7ebyrh1Ebj5HbjB9609KvLX7VEzusxU5JjIJH+c1osI9zneJQ8eFI7c8RCSV+RGTgZ45rRj8OvL8zr93gqpyBx0q7Pr0NtMobY4c5yPTj/GulgthBZ/aHYbHAIVR1yaqWHZSxFkcfHpps5g6O8RHGVbBFSOdVeURJfyEMRgnqP85rtPsNvLmMKFkPzHHXtUa6NGjhlA5P3ox0rmeGlfQPrEXuc8njvXbQRRLOJUiARkIwWA7fpV61+MmpaQWVrUG1JyDv5z/n+Vaq+EUuWCyqWQtkMgw1Q3vw5EkkkcaKyD5gZOeeaXsq6+Fk+1oPSRs6H8d9OJJuo5IpSBnPAHvXpunePtOlijdrmCIOoI3OMkV4DrHw3ntbUnyd5bsBk/54rlo9BuNJYFreQbiSHUFlGKFiK1HSaM3Qo1dYs+wLfXLW9lYWziVQu4spyKcxEh3beB1XFfLegeOde0GYNYqJk3BpI3H3h6e3f8q9X8IfF621lXE8qWzxttaGVdp79+/SuiljYzdpaHDUw0qesT0yWBoWDxj5WHIJwRTkkZXBJx7VW07xBbataLNERgnbk9c0+PLsRnO3PPU13procmq3L4k4OBgmmOolXEgyPT1qKL5cAnGeRVhcLknke9bJpmUn2M6VRHKQFwccKOgqWORUAyqj3q1IiSxN0DEEg1nxkMp34L9M+1ZS0egXuaEMoJAVgfaraj5c5GayraNFcAHJPc1pQcD8eaqLuYzRIIy7Zxz2zVxI1EZB6gHj146VD5fzAg4Iq2sWQCe/JFbw3MGrnxD/AMFGPh9F4m8P+H9bX5BZNIsqlcbwQOAeu4YGPYmvgDSNKn+2pb26t8jAszcEL61+sH7Ynh7+2vhNezuFFtZyBmU/eI5GRX5r6Rpou7+6VLJg+dqyqMHA7k/gK9jDzaTieJjLwaZ1QjL2PkGI+UcbWVcY/wA/1qCxt408SaYFmZbaN90xPTgH/GtL7E1lpqEyh0LbPl5Gf8im24hhuy+BuIBCgZz/AJ4/Ot4q8lY86pLmgzfjlXUJXZAAYjhRnBJ9akvbRbvSfsiOqyeZvdiuN3H+fzqiywi4ijyY5ZMEKBinys4klg8wRkDG4f1r6mmmmj8kxUWua3crWinyo8MGVMqqbcY96m/erNtwEYckYqtauMmObcHHRVHLH0qd4ngRZFZt2ep4I9q715Hz0lrqSRTI+ZMMXUZIIyDSoYFfzlQlm64/g9KjAUzPLt8r5c/jSwxEDMhEUTH7xHLe1UT6F6W+keDkjJG3Pcj1pgcfZUtYztLNjcR09qpKxd28tSUz0PUClBZZCY3bHYnvUWFGpKLvcu7Iors7TlEGAffualeRrmKExy45ORVAM8k6wufLZzjBGP8APWrtrHHvIG4BDtyOlTL1OijJtksdqZ3BjGMDPTrUNsj+dLIzxL5Y/UVbR0t5CBMuw8hR1rOVVmtplfCl2I3DrioWzOqo1zJIks4nMH2guJC7EuD/AAr60l2qNau8YUANx6kZ61FHA9tGlvEQYyc5Yfz/AM+tWXuhDMBG/nBBkxIuQT6VWt0Yp+7JDZYlWUeSzQAICT2J/wAmmG9uCUt4dpGcySkZwP8AINQi7kvLlZAhGVwI8YCj0qZtzWyRv5cFojbmMYyzHj/GrST3MoSaloBEQnxGZJ8Yy0vX/PWnWzosYcnb8+MjqOn+NWbZoTbyweaXdvnA4yvTr/nsaXdDb6W8pRFeOThAPvH1/So5uhfstOdsZbq0VxcyRS/IeZJDySOf/r/nVmCWOfzFI2jPyjbnIqA/JaCWYBC4JEQHX2o0W1cmQvEDnkAjkD0pS2KpN86Q+S3Mrp+63hDknGMVbtpVUknBwSCD0FEsSlgHuJFiAzsAxSR3MrxCG3VFizksw+8P8j9aN0WnySuSr5XnfaRFvc8D2HtUkYjkhfy4jEepZhzn/IoMDOCE2BQBgqOtQvmFXLO4wOBjrU3udlV81mWy0hlgXLcYJIHBqKOIO1zD5hUlg+AOD9afIgEEaSb0kADhz79qmu0bcvllYw3LN3Pp/WoWgTl7pTiDz3RkGS6qchegA/8A11UmsmtpTG8aGDqTjpWqm6CMmAgZ6tj73tUclkuq36ww5JZMyktgKo7frVJ23OVwbjeO5Xt3DqkcaExRgn5VyBUkdxGgCrCAXJ3YXGR/k0sdtd2do0CSR27FtrYO4kfX34/Ko7qJPsohjEgvIRkEDAZO5rVWZwT50/e3JLmK5NuPIASInIbuPUCksomt5SHcqJCQ4bqCBx/M1bMMk0cIRwSQPlA6f5wahlLwLE2VEodlbPTtj+tZp9DrnS2mT29pc2MBkkCpG7bUCj36/qKueTtdzK/7vA4xgE1FDcf6NIjM+WIIB6UwwtcIANuBnGOp4pxN3y2RXktjeEHzJPLBz5bNhSvtV7ThNbB4sERgFlDDBArPiWWW4tYYEO/jfIo+6P8AP8q3lsxahpDKZWwQAehFDu9GRQjFtuI6J4ZLMgNtB5Pv1p9vbRmVpjuKYxhvWq0aRxE+aud5JAxwenH6/rWpas0+IpVESjldnpz/AJ/Os+W2p6NNe8irI6RQEeZGWzwp6gVX+ziMhApKtyApwTmpXWEbHjkLMcrkpjHNSwKIpw/UEFBznP8AnFadAd76DILVFyjRbEJAYBcE/X8/1qW2054i265jkRmxGgOCB7/pViKd2hf5MOT931FRLFEpG0kvySWo5iPY3kmySGCRELNEoXcQTnJFPSOFTOg5jdeA44Bz/wDXos45FDQl2dGG4qP50gQSosUalhuOWNZyZU4c1i1BCTEIXwRHyABxmnCUINqIOOpPBzTIrUwqJfNERyQFPfp/n8akLLbAtIgfjOay0LXu2GyOkwAB2vkBozzgA1NcxyRuXQMI1UY4yAOf8KhjFyBGsMUe+YjzHY8qvt/ntVtHmuEVVJYkYlVeoqo6DUm5WZFpibM7HUpKDIQV5B/zmr0GWXdHId5GGwO3+c1BHbxh9qIy8YXPQ1oo6BlQKA4GD8uBTZ204pDAhD7N4lV1wygdqSJCSFQnA6Y6Y9P0qILM88rFWRMcMOhqzFEVKhT8g+UH1/zkUnoiormdizbu25CApkBxz0NOZoGd38kxupyQRzmoQvzFgcHOKmU7nORuAGCMUmdWi0ZDAWNpK7jMjknjqAP/ANYq3bobVA0hyHQEZGCBzUQVY1PnuDETxtGTirrbZWUxElSu0KwwQKcmXGnbVjoIgAGBGCAQpqxy20Y2oTgn0qNIViVIw4Yg5BHpSsgIUDMgLchRUF7FhkCR7Qd4zt3DqKkS3NoCwnUpj5VA5z6VXd443A+dh1AHSrIRVhR5ItxcnaO496SG0twazZESQ4y/ocEGrPkJcPFMYiHWIKyAY3MD1p0KPOAQAEU4LHrmrDBfMGd2cYBHrTucttSssjxKRCvlkn5iRkk1dj8p1BlUM/c7agBUptXDtnnPXNLnbwYmzQNI+oivXrjtQFOPenbR1zR+dfz3Y/eNQC4HAIpT0GOuetJyOmaO2OoNVoIB1yCKBxzS7eOBgUn40hsUfTn0pecEnj2oHQHPI7UckE/jVIECjHTg04j0NMPHQcUiqBzVJ6Ax+D9aXII64ppYJjjPrThxnH/160ELwRjpSbe/ajHGcYzSg+3ApoBcAdqB3PWkBySTx3FKeMYPWrb7AJjLemBQBzmgqDz09qTqDiktADBCk55oHI6CijqKoBRwAMfjRg5I7UZ4yee1G5SBwc1kAHgjigjH0pB1POKd/DVuwB0GQc+9IBnNAIHQUYz0xx6VQAD7Up4xTQMnB/OlGF9+ahgLnj/Gm5zR39ietHABGKhhYcvfjFDdKavy5NKG5BIxnipBgcUxhxT8c47U3O0Y5yORio5b7ggAzg+nakbnpx7UhOBjpSZ4FK/QoVRz6UuDjPWkLZx1pdpxjoKzAjBAJ9emaCRnuc0pUcD8aaBk+lLoV0AbSOQQaXBC8UmDk8U4A8HPbOKtDGsOPSjjoOlK3r2puMA56VVgFZgRjGMUzv05A4oJyvA4NG3cRzxispK+oCbzTWNPaPjpz61Gcrx696zcbjRR1TUHtI96qDgcA8DrUsEwuEEgB5GcGm6jZfbFUM3yY5Ud6kiURKqqMADFcvv87vsVdWJB9329KOB2xQAB2/CkJJP9K0ZBIPyNBBccDj1pqDHJp2QMkHAqltdj0F4UA9+lIw5BB7ZoABUZ60AYpt6FDdxHXv2pQvzDnODTWxninKOeOlZ3Adu3dOKdkDtmmqVAx1NINwPFNASDnnGAe1DLjnkc0mAGzkkelOLAqOg9BVW0Ab689acpB7Ug74HP9KB6AZPrSEw69zSH5uATR/OjcOuMH0o0JGE4OAc4oAyD6U2nbto6Vje4COowOccZpmSOp96cPfigxq2CT9KS30K2DO5RnrTXIA5OKASrfNjGaGwD03DrWqIe4xh05OCegpm0sSMkjPIPSpe4OMnOcdqV9qDcSEB5OeK2hScmDfYzdQs5pQCCPLAyVzgk1TAAQkcDoW/pUWt68xJgtn2RjiSTHJ9hWD/aYSM7XBGegIr3KGHUTrjSm1qdnpPieDRZRJIkspB5RQMEYNcX8d/2h9B8PeELyK5We2urwqsCmPcDtdd+T2wAfyOKb9uFxcRRs5RWIGTwB714v+0NZ2HiO8SwuYo54IFUKrn70h5zX0tLEzo0uWJxTwUZzOu8C/EvQdU+EVxf280U5W7N1qEaNukRt/B2nnkAfl617r8Lro2Nxf2KyE2yKtzHu6Yfn+h/Wvibwf8AC/QIfDup6jBFLauQQrKxyQM8UyT4jePfBeqQ3+m6k97p0cKRLHdtuBA4xn2x19zXp4fFNWcjza2CevKem/8ABRD4MR/EX4cQ+J9Hss+I9LYkGMfNc25B3K394D73thsdcH8enVkdg6lGB5BGDX7GeFP229B8WeHr/RfGFifD+p3EDW0FwEMsALLjczY4/EDpX5b/AB18GxeDPiLd2Ntcx3lq4WWO4jlDh9wBbkf7ROO+McnrXr0qsZSsjzHTlHc8/ih81kXIAZsZPUV9Y/sreG5/7I1W+lSN7WdhDEQ2TgZySPy/I+lfK8VoxvbdVG8lhgDuc196/BLwWug6FKIWlS2uY4mjVuocjLD+VefmtZQo27noYCnzVLnootl+zxRhMYG0BepGa7rwjpUOmW8MzSlkUkiNuoNc3o2hPe3sak4AbJUdQAev6V6TZaSqw/LgoT9309q/PaUU5cx9lJWVi6xjkIZQHHXjtVu2i2vvySSMcU21sIYpAUAAGMgd6vxWrRbm6Ang+grqS1uY6EaxkgnBBP8AEe1TRfIowCCByD0NPEe4nkjvgU1hukABIBwCDTt7xK2KbW0bTSSuTyeQDxSQ6bb73LDcjYKqw6HmrwsVHJBI5Jx/KkWHGHYbVyAAKvlXUpalRtPiMU4ZGKspGwdMVky2MCCOS1ypzt6kkCuqt50SY54X0YcGq7afBDM7xxBS/wAxCnrVcvYpTtuYktujYBYhiMZIyKxr6ITwmIHeAcEYwDW9e27XEg+QpgnjHWsaZ0gOGj2PnJUjnvQ9DWHkcjqunPBO7PwQAFUHAFc7qkcMkbtI5V9u0sDnArq9fvY5Mq6nkAc964rVRiNykTMi87QuSeK5JLqejT1V2c/NZxzPGHYmNScAjjHrWaVgghMpZnAJBZ+w/wA5qHWr27truFJERA6ZRVbOPr+dcj4t1S8WJBbzGFM5kPUY7n/PrUx+I3kramn4g8VwiJY4mixu5GPSuU0j4h6Xf27wyXIQxs24DgAD/Jrj9Qvri83iLm2cbTI+NxHf6Vwuv6clk6rCojtycMR1b2r2qFKE9GeNiK8oao9/i8baIXieK7hmSP5irSAAf55rVg+IejgkXF1HKoOAsbDFfKM1sLdfM8tmBOAGHWqUjFlA3sFz06YrvjgIS1TPHqY2fY+vLz4mWVnA8g8uGBcEhZFLEe35/qKpn9oHT1tnWKDzUjHzfaPk9ec18h3B3glZWLZwCGIxTY0kRAJXd1zypORXXHAwS3MHjZPofQt1+03c2d9P9kllkHmArDuyoGOlctq/7QeraxvSGB4QxzvkOcn/AD/OvMLOzLAvhVOeBjJrSi0ycqAjqpY8hjk9a6VQpR6HJKrVm9Dor7x5rl/aGOS7MUbdRESpJ+tVtIFtdXcf226wrH7sjbiODyadf+Fb/RbZBNblZWXzADwSp6f1/KvN9UuJorps7kc9QO1dFOEZaROStOcX7x6RqPiSwSf7POQDG22Jo1yCmetFt4706xsJomj3zFtwmHQD0IrzOG8KgtMdx2/KxOSDVL5pBLJIxBxwR3rtjSijidST1O7n8d200s0n2cQKSRGVHzHpSXXxFuJrcrsJgHAiJJOfWuEjbyyM/NjoD0+lTi7iAJKYJ9ecGtFTiZ88jcutdub6786QsZSuF3c4qpea9doggCKq5zuXPNUra4Uvgvg9cjpTJW807j2GBVNJFRbJG1a42hC7BVGCpPB5rW8NWL6/frbqdhkPy45ArnpG+Y89q9C+DHhxfEWtXCbmRoFEm4duev8An1rCq7RbO6inKSRqHwB4htCZEljRFGRKrAE/5xWbcy6p4d1aOViBcxAOssbZGDmvpCbRGs4ZIygn3R42k9eteL+MvsdrNOEZZTGuCByA3pn2zXkp8z1R60qPKrpkdr4/je3MtwXSUkAMOpb1r07wj8VIlvLJbmyNwjlVdo2Br5huo3ESyNliTjA7VZ0K8vFvYbe2kn3M3ypHn730rGtgYVIuR24fGzg0mfofeR20ttHcxR7VKhgSMECoZtOxEZXiLxbcgt05rQ+Hpi1LwNpUkxMs81uqTl+pcdc/571s3UQ8jyiBtwAo7Yr42S5T6+DukefGOJ7gQw7nHU7hyK6rwzpaxLLO3DOAqxY6D1qGO0SCZzwAOu3pmtbTrdmtmwNpJyCevWseZs0bujptKeM4x86EYrpdJi3SbohyRtx3rmdCs5IGeORC+8gq3bNdto0Jt2ABEZPVsdK1gtThqOxdt8bWwCCGKkd81bjgIcAsGB/h9KFi3E5AJ7tjrU6R7XXC8dj6122sczZMoJZFUYHTA9K1oYRGQFyO5JqK2hVnBxk1s2ttvxxnHWuimjlnIZbiTIKqSuO3Srcb44xz6VPbw+Vn0PQVMYgSCABj0GK6rHHKVysysRnBA6cVGWz8oOCOMmtMqCRkcYqIWkW4sRg+tHKZcxTjVkbbgNnv6USIwGcDBOM1bji8ticAg8VI0SuDkYHpScBc1jLMW04znNQ3drlVKA5zz9K0fsvzHJ49e9VL1njztGR0H+NS4JI0i7sw7lRH/rEOc4GKo3BzKWA2DGAta8sZlQ7z8wOS3as24gzn0P5GuJxaZ0pnE+IonntpVjK7kbjccACuB1bSRNA5Z9wbgrjGa9Q1a0jLDGAcDIPQj/P865DWbJkDmJduTnAGRiuOpHW53U5nl93orRjcjlADgMO59Kqacds2XUPOrYVR7d/1ro723iaSWCT91KvQBufyqrZaOqSAIQWIySRgmuZW6noJpLUeyPvDbclhkjtWPremRQlrhp9gI+5nCg/5zXXLZ/Z7aSRkJKDOSeABXzL8UPirC3i7TtF1sm08PXN1/pUsOWaOM4Hbnjg9+/BruoUfay5YnPUqqlDmNTxL4o0hykdhc5nhkPmyx8AdO9c3rPxI02xhwjsmpRD70XzKf85qn4v+G1toF/BBbakt7ZXP7yC4gZWSWI42t8vHOfyxXZaX8HfDcU8E09iZjGgk+ZyVkPoR+P8AOvYpYeEWuY8SpWqTeh4rP8XLsTTpbwSNFIdwypB3evFEnxg8RafsZLmWd2HIIPA/Cvrrw18ONLuJIW+yW8CCP93EkKhRjv8A/WrlvEPwr07RNZS6htElW4DFjKmVQ56Y/Hj6V6yUP5Tx5yqSlbmPmofFjXJZQbu6aSJjlYjHkA/5NWIPifd2LvEzyurEMGRtsgPNdJ8bfDuneGNEu5Y4RFLPgQEcnfnJH8v0r5xkupI59zOwbAJbua7KdCFVXscMq9Sm7cx9E6b8YLnSnhnS5+2K2VEUpO0n3Pt/Wug0j493st2kKSvaJty8Gcq+PTv3r5ktNdEWZJi0rA/u1HA/Ote28Tw30LNsFvdxDeGBwCR/WtFgoCeNqR2Z9Raf+0BLpeoCf+2GuImXbtkHAOfzzXrHhb9oSw1Vn+y3UERhAEq3bKGOc8jH0Nfn5N4kFxl2hBzwQvy56VJYajbEM8DlZd3KOMGsnl0G7pgsfUvqfp3oHxr0HUZTNLqMCBCFALBQx56evT+Vd3YeMNIvHAS8iO4BlIYZwe361+U1vqBaZJFuWib0zwBiuu8EfGjxF4BvIniiXUbRX8ySCXq/41zSwTj8Jt9bUt9D9SmaCeLY8sZRsghTzisKez+w3vk29sZYcAjcoIr4x8KftcC68RRy3jmytYz8sbdd30/E/lX0x4L+M2n65YRzTzvOXzIZVUbkX+Hgdj/jXnVsO76o7KVXTR3Or1fw9HfRkxBLbccuIl5zXJax8No57QJb5tJVHDlcknP+OK7zStW07W4fttjdKsX3SsmASfxqxdqjxNJ5oLhSBt7148sLGTvY9GGIlHqeY2WveJfCsi2OoXYWJVxEQeD7GvT/AAr41jurCIlHJxiRScsD6/T/AOvXOT2NrrNmYbyEOSeGIyVPrXPx6PdaDMskV27xo3GO49/z/lXNy1KMrrY7Lwqqz3Pd7DUBesGJ46A4rWiDPy3C9MV5P4d8W7ZgjsWQYJ+XGD6V6BYaxI8gPyPCRgEfyr0adZNHnVabizZkQOhCEBh0B6GqhtsSHeAGPPHT6VIZW3FxzkcEdBUq/vSDnkjB9a6JWZhqQCIArg4INacMZyuD25qosD4O4ADPB9RWlaxjy19aEiHqWo4s47CrSKDj8qhDAAYzjFSpnb1wfSumNkYM5b4j+HYde8Fa7p9xbxXcVxayJ5Uy7lY44P54/Kvy2toF0u1ltVYCWOdopGxjJBx05/nX63X1uLuzmjckblIBHrX5a/EHSLbw38QPE2mxRkhb6WQAkHGWJx+ByB9BXp4dpM8PHL3LmXNYz22m3EhCNDGu5do5JNczobRS6zZW5Qq80ioVbqc5rsby8jisbK1j5LkiQ9ODj/A1y8em7PFySjCgSRtHIw64Ir1IRTdzw1pFnZ6zatNKqTKCISQBjkAVQubVbyPyoGWNyMsXXJA9K07u5NtdbpMsc7So7kj/AOvWVJEYWeSJ3ETJktj+Idv1r6Gk7o/MsZHlqsowSTWcRkwFnQ7TnnK/5/nU0kTx7JHkJWRSwHYe1QRJLJAeWkGMgsOv+c1YSPzY0j+4qKVz1wf8mu1Hzk3qwaM7U80EM3OwenamnmTcQXPQE0F1hRV8skf3x6/5NQxXTMDEFOd2SRV8rtdmNm9UTqNgAXduPXHSpFgyjryJSvynOMGmWfAe5WfyAuRsIyakiO9UlB35JJ49KkTTWopVotjl/Om2FSM5x60w2AXyrxzuRFDFM4H1NTW832e4kMKgCRcAHkgf5xVhgkkTxzKzJtAA7H2rOWmh10IpvmIbsJLEk0RDO/JwuAOKjiTdLC+GYFsEAVedR5QWMBFU4AA56VLaRSRsrqR5WdxHfPtU89kdH1fnldMqOqX0qIgZIFB4k7VqWelRW6BwY8EEAqOn+cVRkMN07yEMBkhm7gev+feiyVYoD5TgxZO0Y5/zx+lO90ZuChKz1Ll3GUcvMQYiu1T2JrHk0wxXb21yBJAVDBkOM+g/z71dujMdkLIdgywPr/nioIoWvp5JJXZI1wox3PNaR2JTvL3VqJH5NtGy28WxBwSo6/j3qWWzH+r3hRs3Akc5/wAinrGVIDOpGOw5psEC4aORMx5z+p/z+NTp0JakviFRJ2ERnwkq8KR2HHNWr6wkW2a0ilV1mw7Sxrkmpfs629zEs6s9my8MBkA+n6/pTrSe2V3jt+AGHzFccc1DehtSjaVmRW6wLbLbWsLyEdX24JPenLGjSpGEIGMHcKLsylJ7stGkEZCgKMk07JECM6svmDcGx8w96XQpr3mh0dhbrO/mLv4yBjp70wvFcExh8uRgHHGPSiGGUM8buzjafm25btj+VWrZPL8s25iACEEMvzZqWdMHzRQyz07Z80g3kEcY+tWEgtroGEAxkE8DoKrWbzNassg8uXcTvTgCrBkmmCEss4XLEBcFiP8A9ZpmCSlpYHZrQiHhiDhiPSqQt1W7la3HJOMZx+NSsrtAx2mIsdxA7UtuphZQ4Bk+9uHGRzSTKnTtZiI07Zs4ionByxYbQBUqQkRB4nSR+jSxnI+n61PLEjuZCqEuCCAO3aq9lp6wMX5BBICK2B/npW/L7py+zl7VXHogvAioJoSpBLKP8+lHN3cOHUBFODt79ecfnWktw2xSijcx2kAbailiNtPlo1VgMGKJfkH496nlOqrTXIVN8rqAjtsUHCgZz/nFPs7Se4RpJbkIV4MYHX/P9aLppkASCJUiyCcdBUlnNFsaOJAitnc/rVSjZXOKMbSVyHTpZVWVoyAynClumf8AOKu3l9dB4pZU+RgFIRtoH+f6UjwLLGqBcIOST0PNEws5Jo0WWSMg/Nx8ufX+f50KSNleCsmTrIVVo2wMnIOM4q0sjtsBhKPECxcchhx1/wA9zVTSbhLlLkEeX5ZOAFyDjvV63EjOUk3bXj3ZAqGj06VmryEinEhMv2ZkjQ7WVV4P+eajkeK5nG0Mo6qCuMCrcpmt7cq5AizwQOlVhmJTKY2eE8eYq1K1Kej0L8UgiCeXjaTghvWmQqVSeRRsxJggDOB6/rVVYWfI8pxCSCJC3BrRhc21s6RjdLKxwxXBx70XsWoyn7wK4khESytBcZ3ZC8OO2f1pc3N8YNsKRhWAZlGCRTI7XycYQuQDgKOjVahSTzMtvAYAFV6ilJqxDhKe4wlVuHiZX8lDtLKOc06OJSVRA5XP3icN/nrSx6aBbTxxzm4djnnqOtK1tDbSRC3keRlH7yQnHPpWWhC5o7kctyPMKh2UQtuKsuCfrWjprm7n8tZ2iZ8jIXI9eagW2WSfznAf2CgZ96vWoG2XaYxlCAR1FS30NacGpcw+2iEmDvLuCQWVcZNG5J4pGJwyttO4c06xjkWGNWHlheAMc05oNrP8ucnk+p/yad7HoRhzK4ByhQZOWwoyKWOJonIDlSDkEDimTRNmIR4ibOCc4P4flUv2cW7BSd7AjJK4Ocf/AK6e5SUlKwnzNOrFxGgzkipIWZ7gC3fIdQC7fdIz/wDX/nSxW7JITIocKwYLtznrVlIyZAx4LD/VouAtDZsoWHQxRKpw/mbOxH8qsQwq3zY2KRzkZxVdE2KfkO5Tkbasxzychk8tSOWPP/66hGmpbgIit0KgNngEjBxUMRAUuCYzu+YdyKgikZWLMWZGG0JnANTees20xoI2IyIwc4qojuxyggPIylFOQoAycVoWhjmt0YuUccFSuap4cOrFvkIwRnAB/wAmrtv5cd3tG5lC5ZivHeh2sJF4QJGo+YkMPvAYxUatEl3EqZ2KmWZuhNNjUTtvUYjBwWPAq26xqcKMDaSGIwc1IuW7uQJAFyVlUFjkEdRV1THjmQk+tVkt2QeaEGWGAD0HrUZgkuTv8wL2wvSgE7dD6jDY7YGeKXJ9cetNHHenAgZxnNfz2j90YAlc+lKOOPXvTSOM5yKUE9qpCHHI9x3oAAz15pAcjvmmlz0/Km1YaH9Fx3pScU3d3P6UuQe2aSFcXgcnoaOgoA4wKOnFaJWAUDP0pc89M89KMkY9KMEAt09BWiXUBGYk5zk+lL2yBSHHYUqZJPb+tCiAu7A6ZpccfrS/hSDg8cVXKAhbA4HJopD97B+tL06cU0gDt6UUh7c5pcjpg/SnYAztHWkA6c5pQOKKzYAvHel2EdwaTIHU4pMAHPQ9DSAUMOgHNOxgZ6GoxkHindB7VSeg7hnilHGe9Nxntn2oBz9aL3EO3bDjOR6UgOQRjFIMHqeKOgqQHADtSZyTgE49KBwenNBJC4HA6n1qXoAvAOMc01wVTOeKM9D3pSePSh2ewajCAcZ6/wAqaOT7U44OTTRn2HPWsdLjWo5eabzkjnNA744Of0pwwAaT12KsNBo6jI5FHTOKToBiiI7DsfpSFsjrz1qJlZj1ODzSr9DVXGPJBUknAHQCm84GevpRSLnPPQ8VLuA4Dd0HI60m07T3PoKXOMjoPUU3IHc+mKenUWwrZAANMIHpzSk8jGTRzg5AzWD30CxA4J7GhUOwEjnNP2lgTjHelfp71mo31GNClqTbilH3jzjmnbQwJz1oURXGHgDn8qOSMkZpCNuB39TSjIOM/hR5DF5fHQUMxB4FITuOF6+lB6Dd1qNdhoAM80qjPfgc07AVDt5PcUY4HAHt3qnGxQmPQe+aCxzySR+lOAJB479qRuuMEcVNgAYJAAxTiMdecU0A/dyCO1O24PzYOOxq+gAQMA8jPbvSDjsRxS443Z5pPvdxn0qSWL91RUZ65x1p2M5pp6kZ7Vm0xCkc0mCRSEqgHXOetKRkjGfWpLegY4HH40YyDR9498Dikz7/AIUEAcc8HA7momOxc9vapsggenemO23IUA1qkBGsqg5J4ArlfGWvGylRTxHgHC8nvXUSRR7TITggZPYCvnvx340kOr3CyhNqnIKnPANerRXKrs7sFQ9tUOiu9Za4if8AeFkwT05xWLb6zDb3IjkmMbHkAjgmuVHi5bi0eXCxIBwS4yfw/wA9axofF0YuCzqGkIwueo9673VtY+qhhHa1j1CbxEkgKqQQONxGBn1rxD9ojU4n02xtrO6YXvmgvKpIPT/6xq0vjqWPWpLVJI0gjH7zzDgKP738vzrx34j+NZtR1t4Y0iCRynagOQc4+Y/l+prpjV51ZHBUw6hI9j8PeIXsfhhaRySiJZInMlwxBBHP/wBevOtX1v8AtC90rTY7+VfthKLAFJQ88HParl74ogPw11CzhMbzQxlkXHyrz0/WvNNJ8UW32mCe4ke1gtLTzRIVziTJ6e3+NenRUppHi4mKgnodf8QPCsug+Hbu8W2iuxGpWWKYZAf1/n+VfKnjTQ4JSL6CXexUGSFuQpPYV7V4s/aNvNX0e5tXso44pVKA/e3nGMn8v1rwv+0EnjlSUA7jkgHIzXvYeE4as+Srzi3oV/AGjLrPjHSLWQskUtwqEp94c9BX6LeG7EaPpkNozAmMgqVHbAwP8+9fEPwS0mXVfiDamB/JjiUlnP8AIflX3P4Zgj1O5jRi0SIArEfx14Oc1pOpGCPeyqjeDmd74Z0cxxlkQyTzDLSN/CPSuvs4zbQlVG8scn6Vm6BE0YZMkEDjd178VtR7nG8jHbHrXixhazPWle5atYwQMxgDr9KlZSSRkhR1FMBKKOMN1xSu3mIeOO31rpS0M0MVWiO4HIPAqWOXPB4PQU+EbozuXAA/OpYFUzRxphATyTSa10HuR+WUQ7T1PPGaRwjxAgnAPPGKvTRCJjtIbHBx0qIAAAAYzT5ehKZUe3UsjDgZwcdDSDSXuPmM7x4zgCtKGMvkAZAqQWrqcdFPPHX6Vqog5WM2XSH8r5J8sBwSOa43xF4buJSk0cjNKpIcYyCPUf5716JKoRdpxz37CmfZ4Zn3SDOOBg4NTKmpbFQqcjueOy6fcajAY3shDKuAV6A/WuV1Dw7qlmrh7f5N33o/m2175Jo4WWVliDiQ8gDIA/yaqXHh+N0YGDaxGARWH1dvc61iUj5O8Vafcy3MEUcZjlYALKYyQn+z/n1rh9U8NTiR7e5l+1+YSrGNSCM96+zm8ExyEEBAucH5eSPSsC5+DmnyXM9xLCiO53BolH+f/wBdZfVpp6HSsVBqzPhnVfD954bvmtHxLFjMRHU/5yKyLHQGuLSRri189vMJ2uMhT619j+JPgXZpfCa3txLbMAWlnO4hvoK5PWPhKkW/7OkckTjDM+VKf7Qx/niuyEpQ3J5KVR3ufIfi3RVimW8SM20AjAESjA3f5Fcl9gllXcQrBsggdRX0P4v+Gmo/2hd2UdsbtYDnzQpBdcZwPzrz/XfAV9oVykj2b2qS4Ma9WJ/u16tDFpK0jx8Vgm3zRPOLbQYb+/Fnk2xGS0gGccVNq3hiWJYfsf7wKMSfN8xNdYdDuLLSbu7NvseUjdn74GfT8aNDL212XlTAVchsZFdixN9Ys4FhOjRx9hbSwAGJFY4wVPWu08C6WtrrlpdXoLlW37WHHtVix0OO/u55Y5EAA3Ng5IPPauksrdLO0EksYbZyG24OKzq4i65Tejg+V3Z1Gu6IfFaGUAiTOR6kY4/pXzx8VPDEWgeJ7pFBRNikANkhsc5/HNfQPhfxGsAYS7pHY4AC4AX/ACK5T4waRa+KrMf2aIfPJ3TbeXJwe1dGFrWaTM8bheaHMkfNk8TCJGAzk8460BMIAwOX5IA4AoeeSCV164O0hqaZuNzHcfQ9a+hWp8rKFgIVmHJHPU+lRBRliU3DPU0pkDNknPsaUzBgQEKJ6Zzk1WpFh3lpu6cY4I9afkLGATzk5BqBZWWMpgDPT1oyScEZOAMUn5msUPkId/lXBIAwO5r3j4EaamjaRqM90yQSSkAtu/gx/wDX/WvJ9A8LXNzP59xC8UEQByVOC3pXf6TKdPsXhlk2pgnaDgH3rixE01yo9jC0nF8zR6H4w+Jk2j2c4s3DttAVpG2qSD29en8q8Gu9XbU9Q87LNJM/zgg4GT0H5multtH1Px9rNtp1nbyXRU5yq8BfXNe0+Ev2cBDeQPqFpHbTIwZVDFi3ufz/AErzZVqdBa7noqhUxD93Y8IsPCV/dkTxRSCEkAEcZ5/z+lfRHwc/ZzjS/S81RzcIPmAQcEkDj3x/U16ro/wY0bTdQiuPKFzjhlkOAhBzwK9S03TrLS1RY13uP4pDkge35141fFzqe6tEerQwkKWr1ZDp+nWliltZpB9mghUAqFwDViTTUnmkUguucr6Ac1L5jzzOFRCAeSetaVshwSFAUjtXjyte56qk4nJX3h+SGUBNoVjkkfWrdvpxt2G/Jx+VbcsLS3IRUITGQw9a17PTIuTtYsAMn3rHlTeho6rtqS6ZpcjpDOrIgIGDW1HCCVbAOCc4HBplgubFEYBXDEcVoi28oDYh3AZIFa27HFJ3YsQEjcDBHYjFTRxksCx6H5R6VXHmMQSTnI+U1dhbBAZQeehroWpm1Y0tODyjdxjNbdp5iA5IJz37VkWEnzgeWUB7/wBK142C4PGO4rspo5KhcjBbIyCR1xU6gjtg0iBdg2/U1J15x6c11ctjibuOUE4GMjvUbgg8jjtUpXK4zjHYVG6FgTzikzNO4wMuD7U5WRs9/YVXERBJJJpyREMSPpU3KY91GTjgelQyplDxk54qZl2gc1BIpJBz05FJgjNuEGHGODwQax5wvllApBGQPSty4hk3bgARWXqFuwUsB9R3rnkjoizlNRsN7oxLBxng9DWJqaOkTIqDpkBuveuwlUSwHflCDkEdRWFeFEk8yQB/9oelcsoLc6YyPMpNLia8aeZSZmyu7sa0EtY32lQA6jG7HWtK9sIgWYnAUkqP6U+CzZZFPlkDAbAGQPeuKKVzuc7pGPqKLa2FwShO6NlA9TXw58ZfBl/JLNcJCbmdWZyFTCoPTP48fjX3xfWrElJMSL1XAri9b8D2upRXL3MAnEilTHjquOP8/Su6jP2NVTFOKqU3F9T4O+F2rRX0d3pV3cx2VyiFrcy5AcjrH7cA4r6V8IeMtO1XT9LRLiN7ucLAVL8BhnP8j+VcX4u/Z5TVZpXsHSKVScyTLgk9uf6/WvIb/wAH698P77NxkRO+1pFBChx3+vPH417yqU6/vR0Z5Do1KPuyV0ffnhcRJ+86NGpVc9SDTPFXh5tSsNkLKCWH3iQMc18teFPjdq1v9nS7vhOFG3EpwCP9oivdvDXxMttVsRCksYdxxG7fMDjqPbinGpbRnDUwzvzRPlv9qvWDbavZaPsJjiYyKcAKTxXzzIxaR2fDgjGD6V7r+1Zpv2bxBaSK8hyN25znIJzx+v514MjrzngV7+Hs6aaPCrwcZtMGjCqjAAZ5980xBtJ788ipH3BRzuUnioEdgWAAznkmuxI4mWxJEUPLZUfdxihbdS/XGecr2qqgG4sR/hVmB8sAMewPFUyUicu0cTqpbBGBzzjNW7W7urcKiTMDjG0npUAU7MnGQcHB61LaQiW5izwd2CB1xWEjWKZqWkUl2smY90oBJKjJPt/Ous8EfEjWPh0XnspXdCnlmMt8qrn/AOufzrsvBXh9dI8NXOoGJHEuSFZcMF6Hn0PH5VwviPSGsr+QxENbyfMNpyQCO9cXPGo3FncqUqaU0exeF/2otJtREl2k0PmuGlKLkofb2/xr2jwP+0loomEba5Hc2MhIC3ChGDcd/wAR+tfAd/pwtptoGUIzu6VZ0yzlupdhYIFGQWbFcc8FTk+ZaHTDFTWkkfqGnjSynjWWK7tyScgCQE4I9f5VrWHijTr+VYFuYmueoQMGr80LC81PTTIlleSQKQA4Vsg4/wD1mt3TviD4w0mNfslyECsZEnTGQfb34rzamFs9GezSqxktUfo9HYxQtI6gRDJJz1JrovDuqr9nCOSSGIIHb3r4l8G/GHxaklpPf3L3Uc6hZftC4x/t19C+HfFF0s8W6cTkkNjAyR6/rXz02oTsj0HSco3PoaHU1SJUyCeMjvj1rSt8CUEPgMMgHrivPNF1JZ4mlYjKjBYnGa63Sb2OccyjenAB7V3U6t7HnSptHUxQZwzHIyTiriADHPFUoboFV3HPHar8asxBVc9Dg+lda7o5JeZNEql+RkdQPerDcnpioEV2bc3y9gO2KsYyRxz61pFmTGSKHXbnPPIr8+f2y/DSaV8VP7Rto4rdLpQNyLguQMEnjmv0JchWAxzjtXxJ/wAFBdGazv8Aw1qtsGYlnilXsAclcfm36V6VF7M8zFQ5oM+XLKOW9SRzIFaHqT/FgdKnsZ2lvLaS4hUQ7gW9h/n+dVbNxZRTq8kab0DZJwVOP89qvLPAz2BikEsZJLsVxlhj8+te4nex8u00rHTXl4k9wi28RiRmyJH6kd6zrueS3gnjbGWYngdvWtGB2kgJABRgAmPUE/41n3YljDsFUDqd1e7RaaPz/MYShNmLYvdSXCbHYc8Ee1aMytbtMhkH7wgkuOQc9qrQSyJukiYBmyCQv8qVLBpo3KjLHB3Mck8//Xrsvy6nzMV7S8UWAj7WjY5wc+1R+T5XzxNtlHINXfsDQkC1bY2Pn38g9OlOkjQLFFDbgsGwXb7xNac/MrHLUpTpasjsbETXRmuXDBV/1TcA8d/z/nU9jGS8iooAXn/61QxwS/bGj8sIN4B3DgGrAjlj1CaJ5WQjGMDg+wrOXkXSlazaJBBtiLxrkZJLY6VBcbGCfeD7eXUdDxTogLvR7i5S5MZTdCkSDqw//XUEE32qOCERSyLHHyvr7/zqYo6qlSLjypWJYIDHZBAT85wWYcmpoXdMxRkh4xglhxiiEx3F0kCBldhgREdDSiEyI7RfvdjFWHqcf0/rVza2HFNR54kdyvm/MpMIUAl8ZD+wqGOWG3G2NmjDYY4HSpYI2tYpJJF81yQNmOKdc2zSRHESFmHVRz/nikrbGHLUm+YrRSNdXbSRyl3AwARjirLQG3UM6SEA5CxryaJbNJ4YAiLbOi5Zx/GBjj9f1pXkfKAO0bN90D0ptdi+VKLctyGJHET5QwNIcbmOSB/nFX7WMW9ph22IpwOOo9aqRyEA7pfn3YJxyKdZyIsEhaWSVlbPI4qWZR1dkXLm4ksURNjEHlSO1V2hYTRgBSz/ALzA/wA+9NaxmupI1hyMMFCt6c8/qKvx2kVtNcHJcr+7ChsEev8ASjSwnz89nsRs5jQoYvmLZC46+9SRM1xJIXmJjRQdqjkHtVe2ZoPMV5flBGCTlj/nioo7l7YyeTG8u8ke/wDnmp5TrlVi7XL9tmJ9xJAwSA3UCoJI2zKcFE+8zL261JC0GnsPPDo8gBAP8J7fz/SpY0E4k86UIh/5ZkcH0/z70km9S5Qjy2iNtLYz25MJMhIyGft/nNTRW8Uc/m/ax5aj/V46mmxLH5awh+pyFQ4GKZBMlu7ZjGA2MBcZFOy6ii1CzJA7XMsx8ohCADj0qeSzSeNWJCMF2lh1C0lylwkUa2U4hiJ3yKR1HpU99Ok8czqSiqMCNRyelQ0/sm8Ic15Mkkt/s8eETLpHkADqKrHZ5aXO5wwGAhGeasmRoktbiEq8brtZz1DY7/nUCvJIQpUTyKMjjB781S5krEStzWRPCZEjN1cMCQCVQCliR3KTKDCZBz5g+b/PWqtt/pfmocwSAEh26ZFWSvnxQPlmcjBCjgsO9TdiqRtHVkGUhnYsQ5HVQOn+c0+G0gt2d9rYb5gqjuakXZKgXyWL7cNG3c5NRvaSywgktGY1zkd8Y4rpT0OMIYVnLwJMYZZeP3g6CnQ6dHdvGlqJZZEXLNJn5v8AODUk48+VJQqxs5CFu4GOtXrezijJMW4xrwXBwCaG7bGsafO7MdpSfYI2nIKjoFA6/wCc1cEBntJbnIR88qDjIz/9akjMcUMh8oSF8AFznH+c1AtusQUbWHO4gf5+tYbs9T4YpIuKwt2zxIjnawPIA7/nx+VRl9ipFbR5t1BGwrhQCe1Qx3TgyKowGPGz72KsrIIrfAzsJycU2rEQk5PUrok0N0scQ2RD5j/dA7/zFX7ZH5kYnMa/KQMgjvVYDgspO0jHNXtPj825xL/qVTAqGdEeW+g+FrdGSW4l8uNhncB3/wAmo5P+POd2fJkOE29dvPP61LHawQvKXt1kGM4Zd3HtTbNHlt2zGiEknywOi+lMaG6eitbPHEjRSBcDI5f3qZQn2QbEME8ZGQ5+XPerUUbWhjJKYcZCn0qO6KT7iDtcjBGM9qwe5NrD47p0cEKSpGQCuKdbIshdslDjkD0p9tvkgtFJCuiEFz35HH6VMrs0hUKABwQB/n1quXW5tbqTRbJMLllcHIyODwOakt4vIhzJIXLNgIen1qsxKOWIIfABx0qeC2kMhBO/o21Rz9aHsbwvcSBbaQkSBWYONobqDzz/AC/KrrW8gZ5cB1zhSOKbGp4iCxuuc/MORUqwnzSojBH3iAOKjc7IDQjBDJhUycEqcmnxpEiOwUu6jnB5NJgDGQQScgL2oG23/vAkZyR0p36F20uOQsdhbzIuMhSME5qfyfPPKuApBLDoahQNLKvLOAMkngj3q3FeI0iMkUke4bGRhgEc8/zqtirJqxWkVo5VLoUQp8uOxqexhdVCgAMw+8PWpzp2Zlne42xIchFXJPsTUsMIgf5QzDP5e1VYzS5WPs4WhALD5s4Ve1X5mDbUKAYxgL6f5zUcJBcIpIxyM+tWHhSUqFG0k/M3vWUiyJdxR9kW4ZyRnFTw5TAljwRyq9eKWC3QlirhADjJHBpQqtg72LhiDu61FxKOtyXZ5ufMPUYx2qW33JHhdm3PFQxAISM4Oc5xSsXzwRj6UtRu3U+lSOeTimnbjqRRv496dxn3r8A0Z+5WAZPy5496FHy88D1pCPTrShQR0yaCWOxtI75pNvOO1KFPXIA9qVcYOe3Q+1XuiQHBwKUY/EUnDcjIpM4PrUpB1H5zx2oA5wBk9aReeacM9jg9OK2Q2Jzj0pe/WkPHAGQO9OHuPyqkxBt/I0mCuQMml2+/4UDrz1qvMBc9O9BPB5o/DFIwxjt7VTAOB169qOnPakHHUUqgnpSQAD7cUrHoeho2sMkkAegpCeKLgGMtgDI65pRgYJHHrRyflBxnrSevJ9qzAXHzcc0nOfT1NDDn3pMds5+tL1HYP6UvXjpTcFe2TmjGMg9TTVhDt2DxxQfSmgAdDS0dQDGR6+1KexpMngUoU460mAoOcEHigjJ5Oaaeg4Oc9aD0zn86kaFGew4pD83fp7Uh+ZeuDTScAYOKiTHYO2O1AAzzz7U05zz1p3UZFZFWFHy5PbrijnuMd6RTnqMYobORjp6VSGHY84owFGc0D0prHntiknbUgCNw64PpSbeOc/hR3BBp3UcfjV3vqUhApI4pMZyDxinAnNDD8Paml1DqMK4ANJgdO9SqR0xz61GQATjis2hMTJByR+VG3jOSBSqOME+1GMHpx0qB3GMMDvimHp1qUjJ74phj2KW6g+tRZkjSOAO/rQrbSOcjvScjtkU3bnnsKgvcc+Gc8YFIMnigEjoaVepz1PWgBMYPv14pByMHoe5p6rluTikZM9Dg0DTEIKnAYn1p6kdzz703A25Ax6mlHABxmpd0yh49utLjJ9qTv60u7bzVE2FxuoCgd8ZpAfQ4oJLDGOakoCCB60wru74pSeMDn3pu7k1DYnuKRxjOaQ+vSjjB4pCeOtRcTGN83Xp2p4JwOabkMMZoIIGe1A7D8k5x0xURygOeBQ8mANpJNNEZY7nJP1pMkcrFjtGUTrn1qaONUHXJqPAx159aljwMdz0ralrKxLOO+KmrjQfCU7oxSWZliXBIySR3+mf0r5i8V6tbSXN1PHcROmMqyNnn+7j6g17j+0rfLZ+F7KKTdh58gp1yAf8AGvjTxH4ibTk2KEJ3EZHXJ712K6qNdrH12TYfnXMaWpeJYUuSgiwiqHeR8gA4NcoPEN9rUNyWl+xndsSSMYyPTP5VTMk+pmATECAyZZiODjt+v61cmVHgeJVEUIztIHGe1aatH2UaVnqcf4gSazgFxLLKRK21izZBrgdevbqC7i8mQcAMADkE5716B4jHnmOCVxHFHhiCOG9f6fnXleoPv1Zc7SjzYwnTrx/OvosBTurs+NzO8J2R6EvjO4t/DV3YLaR+fepmZ92SnHQCuB1rWzJbLsIdE+Vju7fStuaFLqznZZPsm1cmTsMD/P515vqF08VqTEQRu+YL3Fe7gafNJs+SzKtKMVEyr/WJrycRxSlUzyRxUEbmFgEY5A3ZPIP1qKJdsL/KAHOeO1S2do9/IUjO1RgZY4H0r6N2sfKrdHufw5kuJPFVpNoFofNnt44yka4yxA3Ee/H86+6vCmltHawbIQoABeRjjJ9P5182fsi28xtdX8iBJHsjGqzSL8wDBsge2Qa+tNKCyI27grwRu718Fjkp12fa4HSjoatkWSdUVCQ3UkYWtyJjkcBlHAxVHTMQRKrtuXHGRgLWlGRkDB2k4BHSuVHVJjnRjznP+NWY1klTDIB0GR3piIM4JAOOuKeFcMGLEdsA8V0WRmTbdgyRxjA70oUOwbGMc0xSUUqWyCeDjHNTQRfIdx9KWoD5P3ilcYyOo602JfL2ryf9o1MgDAkcjp9Kkjj+cBTk9SaaWoE1pb+WGLYJPrU6plmxjrjPakh3MjDCnvUqp8uzHI5JAro5TNlWWFWUmQZPoKILOJkLKSG9DU5gOcgnjjBp6RGMfMOc5wOtCQiOKExEnB4HYVXBPmbScEHHzCr7sRgAYGM5PpTWtgXDyDBPP1qkL1KklujIN6jjkYqpJZo+7ZgdyT0rWlUgbVjz159qpyW8iKcoSp7gVbQI5jV9JuJI/wB2FPPKjkEVzd5oolbakQD52n0Ar0B90Z3Bc+oPFYt5Zs8p8vCh2ye2K55ROmE9Tzm88MJbyCQurzYIYhelcJq3g6BtRd5I1uHPR2XIFe5TaClyCjsMYwGHJFc3e6ELad4WjDqCCCwwa46kJXuj0KdS+jZ4/rvwvsr6Bha2USSyLh2YYQjvmvONS+AEccczx3EwtxxJgZH519JvbshaIjHOAOopoihVTA8auhPzAdDUqTRvo1qj4a8S/DfVfA9893b2TzWUvyxuvzEZ7YqlpXi9S/kXdugViQxVSCv4fhX3Kmi2kV1NJJBGxkwyKy5AFct4q+EegeLr4xTaRbh5B5jXEKhGBz3I/r6mun2ravJXZzOmk/c0Pmi21bTfKX7M5XyjkyMmCetU5BZi+iltz7s4GM16ve/s2xtf3EFuzWwRj5ckBBVx9DzxXN6z8A/E+jW9zLFc2zwQA/NIcMR68VpTrNalSpuS1PG/EHwzstXjvbwsftjEsCq7SD9K83m+HN68xW1YOoGS03yHP0719IaP8L/iII0IgtZ4gcgMQQR69K62z+EXijUIntrjSLG5klUEbhtwfrXsQzGVLS9zxamWKq72sfHUfw91SSeOHyMFzgZ71NB8NdTvoz9ieGd1kKPHuAZSPavryX4I+K9FEcq2FojxceVK/H61YX4f6prVnNp9x4QtLG8xuS8hIQ57sW/EcfWuj+1GuhxPKNdz5Af4ZX2nuDeSxg7sNs+bFdLpXgqysEGSb6QHcEVMkeh4r6Qsv2d9XklxcvsBQbgBlSPc/hXWeB/gNpPgm7e6Fw09xKuHMig4Geg9vpUVMx5kdVHLFFq54F4Y8J+I7+3W3sdMdrK5O7Zc/KCfXFdv4Z/Z4spJzceJWkKZwLaM7VB9Djn06e9fQljpVnYyO0QxIwwSf7tQvpqzuMthVORnpXkTxcm9Ge5DCw2aOM8I+DbXwverHp2nrBEi4DKuEC8df8+tdnc3PkZldQR0JHUDj/CllZUJjjfDk4G3oKZaWsszjzQPKyVDN6158pyvqzrVKMTXt5GW3Qou7IDA9xn/APXWvaRG7hQYBcZJfuKoW1gbfCqSRjBI6Zrfi0uaKFXiG8kcheKzcrhJJF6x09IoAERWfqfUn/OakhjVg6opTkkKPStCx00RwI8hZXIyRjBqYxq43bWJ9R1FJxuYcxn2luqnzMHd3J7Vo28OxiUALEde1VY4trEofmzkg1bjD7QFAXceSKUVYTNTTZIyo3xhGzjI6VekV9hWM+WCeWxk4qlZWczbWQbx056VsiIKgQjtyR0zXTFaGLavoUY4dgA5JHRscmtG2gCxjcnzY6nqRUccGOQMtngd61LaISIrMgzjGGrSKMpSEQBFGBgVPE534AznoKgHys/TGcDHQUJN5ThgcMvTPrXSjPc37IsVGVI6Cr/AUEjA9ao2V2s6A4IOM4q8PnA9PSupbHnzWooG85wSPpilC8YxwacpzjggCnAA85zVKNzG9hot0YYK4pTaoRgcEVKOMHrTmwUOOD2zWvKmZ3dzJn4cjGMcVGVBHTHoBVi+i2vuHI7iqnmk8qMYrllGzNlqIBk9Dg8Vk6payl8KTgc4AraUDrjnpUdwm4ccepHpUuGhqnY46a2bkFSD0Oc1hf2e8UhSTDpnOOxHoa7bUQSAQOG49/rXP3sZWMydecY9TXFKF3qdMJHJ3FpslwwDjdkIBkAVbtF+03BOCAByQMYq5LGpmDoGDY5btSpAVDtjCkZwO9YKKTujpvdamfqFjE2MDCkcDvn1rldSdrO9MJRmZV3M38IFdfM3nhQQeD0NY3iPTp722cIwEZGCPf8AyKJK+qNYPWzONvLK0v7kTywq7EAHAyD71xviHwxBrV09jqcNvPaOQfIZcDGcj8eK6W3kNrfKhfcm3a6sMg1Brbm7aKWNSZIwQNwwcZ/+tWUJuOp3cnRniHi34C2mtTA6HHbaVOvDfKxVvy78/pXk09rrPgi8fT71J9PnUkBzwGHY/jj9a+so32sUmwnOQQcc1n6ppFh4gSS01S0S9tpQA6OuBkHIOexGK64Ylp2lsYzw0Zao+RPGFo3jOzginvZCUXCvIpbaa8n1zwtf6RAGmVDDu2JIDy34V9a+LfgLe6JCk+jvHPHLIQVkbAQev69Pb3ryrX7CWw1L7Nf2gjaEbVV48gHnkD0r6PCY2NkkfKYvBS5m2eASMcAEkkcDPpTlbYY+M+oFepX/AICs9fm2wultNjJMYyGP1/Cud1H4a3OnhvLu0nccgDjNe5GvCXU8WWEqrWxyIVN45JBPIPGKlVUiGcFmzwcVpL4O1l84spWP93bg/lUo8E64ZRG1jIrcYDDFacy7maoy7GfHcMSRg5I4zwM12ngLwbea5O0zRjygcEt1XGM/zFWND+FM8pimu5fkWQAhfmRx9a9s8N+GoSrwInlQKu3EfQD0zXmYnFRgrRPRw2ClJ3kP1LfFYW9lbEQ2iQmMkDmQ+9cRJ4HmvYnELFpU+f51wCPT6121/bWGj3ckfmE9gXbIFVZNTt/tdvFDc8hSTIRgHjt+v514cMRKOqPclhotWZ5Tqfgm4tojI4EpQcq3U81l2+hzXrP5EO9o0LPGBggCvYTZtrci+WQ7kYIK8Aev+fSrVp4M1KW9V47MMjfKJlQqCPTP413fXY8ur1OL6gnLQ850DQZboRGONpGk4Kheh9K62z0CPTXaOSIoGGFRhgD3r1Pw18NdSS5MYsHsHYY3+WTGwz29+f516z4Y+AkOsxFLtI5phk+ZggHnt9MV5VTEyqO0T2KOHhRjds+e9NL3NsFaIjaNoPckV7D4Z0i6ksLER7oFMYzITgivYNG/Z9tImNuxiSJRuPlqCQa6+2+EVvbW0cTEuQOHCgenevLeGqTlzWOt4inHqYfgvRGe2CSTOxHRwck13ml+HZoZEMRLhRycYzRo/h19NlEbowG0KG9eeldhZ2rJCuwbexWuynRtuebVq32ItNsJoQpl3Ic/L9K6CHzA2O+O9Q2sZmA3jJ6CtSGIZGRggYH0rspwsebORDySCRzUipgGnNGd2T+lGCT1rVRsc71G+Xg8898187/toeBL7xd8OFudKjknvNPmE5giGWcYKkAd+DX0VzzxmuN+IQkbSSIRmXkKPXOf/rV0w0RjJcx+UWgaHFPv86IPJwNh+Yqef8/n6Vb1/SxYPbfvSyRZICrjbwP8K6eHw/c6V4g1ix1KBrG/t750midcN1J49iCMHuMGs/X7T7feEQ+XAgJVQw+9Xr0q19z5itT5JNIl0qN9QsId7PHFEvFwo5Jz0o8QRmOxSUTFM4AjQcn2P5VP4XHmaAkUpOIXZMnvz/n9ahmtpb2V4X2GIEEY69/8/nX02Ha9kmfmOZKUq8kR20f2fyWlBfIUujLk7T6fl/KtONbaGQqpBUncMjBA9P1otgslvJJIivcA7VB6Be1EMaQ3iBpVUhSVUjgn0/Dj867pNM+dipwlZEMccnnO0bkbyQoIyDSmF7hCu8iRCeVHWneSb23c7wjKxcZHJ9qk3yMWudxLmMKIQOc0r32IlFqVpsiS2dmBuHKMDvO7vwcU8sIZ4LoDaH4z1zUcMsLzC5uYJJJQMADoeP8A6/61PHbPNblHXfEw3Kccq2elGvUm0Le6RQ2LWd8GtgkkErAyRuMlev8AiaIpoIZ2SFmkccsYxgIOxz+JqUEytMyyFNh2hAM5OOlSEhIRb20SoWO92xtJP+TS5tbGnslKPOSW93NaS/uY4mlwFLEZYrzk5/GqsbSRtNuiaPktlRjP+NU4oZAm7e8b7iRg5BrQa4MZiw0hHRvlxk+v86Tj1QU6qtaQy3sfMfA3A7d4KjOKdJGtrMiktIWGctUkczRwzqhaOWUkb27D/JpfKiZIvtRaVscMvQmh36jhyxTUNwdS8p8sKEIyfU00gRw70DGDcF9galTzYlGUyznhcc4Bp93I9xayQRERNJLuYnqB7Um+xpTUXfm3KKxLtlUyLLngsB+n86ZE6uCkCh2ICkHv1xU80VvaCXywcMu0tjkn2/z3qtCot4YV5Qk5Yjru/wAn+dax1WpwVpxg/dLW7FukQDJdA7SMcUsVtCdhLhDGMsAOvPSqsUsi3BIy8i55PXPrU/lwR2I2M7Ssdztjg+386rRHKuab5pdCwrW900oEDYIyQvBX/wDX/SqxXyiHjkYADAGMGp3jeIpHHOIoJRuJAxn/AD/WrMHkW1u5KydABKVyM0WstDoajWaSJdNabB/dRFcZG5csc1YkhWWVFcYLdQowBUdqjqVlkcxq4wFY/Nj1I7f/AK6mViSzYUqpwMLn8a5pXWp69G8YqLGyWxWQeWFeaI7gAKS4j/tGUzFSsqLtAI70XemqXimEjwTswYTq3BHpTpUit50fzmLtkqyrjJ9/r/jWqaaLqWb1G2sbuiCGH5icMfQ0kbRfvYmbdGDky+ntVhFaMDaSgPO0dz3ptshlll80LGMDnuTzTXmW+XRIbAziJ40cpERkHFNmkMdqiW2484JYYJb+nT9farAtAhSUyDPBIHcf5NNs4FtjLkAiU5yf4f8AOaUrbnJUhOTstipbXd5NJ5ar5cUpO6QjOD3Gf89KAEsyZ0lO5W2kHp9avLG8oaK2uIxJH8wLNtyf8in20j7yJbZZXbG4jkFqy5kiJUJyVpMdYL9paZWl2FkzkCnxRvax+WCJMvwWHB470tuJIzuAjX5ucDk46UPHKxBfDIWyOx/zzQnYqcdE10HOnlbHmKglwGA+6KuWsYuDJHGCJc5yfu7az9mYPLIyzNuOO1Irt5xlLtHj5RgfStHZ7G1NvdmtNE3kttI+X7p7EipoLeVwk+Y1U8Dd1LVnRlnnKIHLhNzDHQetalrb7trbWPAI3DoKTVjqpyU9hPKeAMyEISdpZRxzQLdLMsH+4B93Hf1qRrfrsXDkg9cZ/wA5qeC1XzpbV0KzbdwbOQPaouXyt6IrpFLC7ugCwOoOG9cf/Xqe3R1gDLwCfvY6VWWwnjnDbA75AUOcKPf+dXo0THlxTgpnJG3BPof51bsSqTjqSeTLO4jSYwjHKgVPDEvkGEMA/Rj3Yc1XUBY3LswKjOQM5qe1DK6OIjEjLjBGM57/AKfrWfqdCGks0QAQlYzgAjr/AJxViKOJ7kbRs4yV9/8AIpuFhfa4bqRuAyMetKtkqFtswlC8/KP0o5U9RWa1JobgbZcAPsJCqfWmmQRImRy3JI7GofOEzCJASyDkKuMfjVixj8hVCAsCcFmHX/OKLA5c70Hs0qyBhgAjAYVJAxR2ZpSTwOB1oiXKYxkDr+tCxiZSwOATgjHWk0jrjeLTJVWJyJGUnnIK+tTbPKcGMP5jcn2FV445ovkiRSpPJboBVh2ExBiLKVOM45NKUbbHTDuPkBa4BUjBOPm6cUxUd3lMr/MDwqjjFTPAokAaYRIFBLMcA/5xSQKkmXiBcA4+VcLWZbSbJhbMmxgSkRABkTrj0/lTkhR3jy7bFbIPfinIvlFI+WYnLnsB/nNWI4dobysYbJA6mqRSdichpCzKCY/7x71c+yG0WDMiyljkhegPpVbT7bzbkP5rbypG1hwKuRRxNJcrgFxhRJnPIqvQLX1JVBLlioUA4JI61OgZUBRwwzyO44qpbtOmC5B+bBX1GKtxlUkLrgHPQCsmrAncSLmQKoG7IJLdcZpQ6vJKijI6Bh2PNICiSBpFbLdGHXNKUwB0BOSSOv4/nS0BXQbmKGLygXxg464q1bW0skWYpE25x071DEXt0LLKGkb+Id6faTR2UWwLtySxHHU0WvsHI5as+jcdaVf19aXAXPekBIPAxX89LQ/dBcYGc5PFOztGec0g5HPWnL3+tXa+oACAMAEZ60vTAApCh6AcetKMA01dmbDlMjqKC3OR1pSQQcDOKXHAGMcVVrBcFHXnPelxzmkTkEdx1p1WITOPalUYwck0Y70euOAO9aNXAXHBIPehQPxqKabyoy2Mgc1U0rVP7SDnyWiCnAz1PHWs+dRlyjtfU0T0Pr2o+8Rxz0ppOTTlxwc4rZakscAW4x+dIMknGMDvSnnoeKFA24zxVE7ITjd14NIQoHOT6UrHoM0mSOO1Q2AHIYYOOPyobGTgUhXIPPNNOVxSepYvU+9B4+tISfSkLYGT19O9Q9AHZxQeMHrTRjB4NLjj0pXsAmOpxzTi23HHBoU4OOoIxTNm3kc80DsP79R9BSFcEsDkelRBwDz1pykt1PFK4h/XPpSYIzSnGfUYpMHPoKmQ0Ljpx9aQ4PODgHPFHK+1Lt49QancpDTx8wORRzyMYpWwOgA+lNzuGB3qChyg+mRQy8cdaRSVPsOtK3Jz2qmAzIKAAYOaUHNNxgFiRnsKXOQOcEjkVmS9AYgKTSPhADnr2p3HK44NRyRqTkevSgaHU4cvnpTETDEgYFKCVHXg1pcbFZhkgAH600EZ5GD39KTknp9TTSccYzzUtisOGG6cUbs8ZANMZevYUgGCMdMZrJvUpokOAMDtzUTc9yRngU7BbgdfWkIBOMUN3BIaQXPcCgpsORzTwoz06c0xmYkqDz6d6VgsN4x70oJznB96TBAGcDH50pGc+lSNa6DscZHSkY46dxSdc9qRuvTNAWHD7gGMmngfL75qJTgdKeO/HXpQtRjmJxxnNLxnnOKTn6UhJ+vFDS3Adu/Kk5P1pqtnHbnFOz1PX3qboV7iYAOMUx/ypW6g5pmcuOuPes27lJXHb+MLz6mm+tHv27Uh5YYOOKltCsOjXcf6UHn5cfnTQfnKqCTjJ9qf65PPrS06ANESoeeSe9KB2peMdBn1NCnJINJXuQHrxzSrggnGDSBduaenCkH+db0r86uJ2seJftSPjwxpi5+YXPmD8Af/AK1fH3i2G3nvogwJUgF8dzzX2F+0fie30u3c/MznaMV81an4Ti1J9yuYJgMEgcHAr0ZJucmvI+6yVWpXPOrK2EO0PuMKchWHFXdQhuHtAsUKgBgzEdQtVodQEryRyxOJY2KeYowCAa3jeRxWgWKPIdSGbH6f59K2owfU+mbdjyDx5PJcXczsQIFCqDnHTP8AjXFiGOSVBE0gOc5I4Ndp4gUXZuQ0ABWQlc9AR0/nXHRWN1NrFtbtllypZh0HPNfS4dWifHY9Xqmnd2fmaNfqwYARbwxHBNeY30TwRnoFK546Gvb/ABVYC38NX0cSF3kURr5fU814dqn2goYbgeVsGAMdK9nL9bs+KzdWkjAMrPI4Awic+wrR01D5gkBKhMMSO/8AnFZUxZyY4wcE7R71t2olYQ26gBmKrtHevdnpE+aS1SP0A/ZZRY/hjYMoAd1ZpAq4IJY9fzH6171olmlvO0oTeWXnd0FeWfBe0i07wRplhCuIraFWcqOSxGT/AD/WvUYN5gIhymVwCODX55Wd6rZ9xhly00jbhkAA+X5SSfc8mrkMm1SAOCenpWapwqbVxwAw61bgkWMFgGJI4Wsup0NGhDIFXGD161YDFSFIBBxiqEPzH5cngE57datoT5IOcEnitokpE6oqg54NW7Y7UHO4EdMVnlBK2Dkcdamt9yvsUMB79KezKaL0ajHpz0Aq3bxEENgFRUEOCeRknitGA5TpjArpjHm1MnoRSQvvEgxk8EdOKmRdxyQAemBUyKJE5OG9KaUx0HPpWiVmSNCbs4zx0FKgyeck+pqWJvlAxgjrSldxA4A707Ej41HVhkipXgFwnPGKaq5UBSD2zUyAR4ByQfyqrW1IsxFtlijIU84xmmeUiwlCpPvUvTOTkdqGBj/+tRrugMS6sic4TDHuBisebRpyWkyAc4Cnpiut8zeCMYz3qCey84AB8HP51ny3NIz5TjZLWSNd2MDOCaqXcAmIfYCR1x1NddJoYlJErsFxgletc5qXh+8tWJhd5IweCO9ZSg0johJN7nMz6SjzGRSBkH5CM1zuo6O8IefccA42KuSa7O4sLhMB4iC38WOKwW+1NJMjplACAQMVxzij0ISbOdMobnoMYGe1TWsLSFpUJHGDUq6Q5Jle1Yx5JB5JqqL37HdHETEAY2spxWKk47nQo3WhpxaPiDzUYbzy1MudOt76LypofNU9R0yKrjXZ5ICIrTjsA3WqUOqX2GUQPA3908etaKonog9kzTtbaz0qECECJckFNvIFPa6t7e8juGUz4OQCMHPasCe8u5ykaxhnz+8LDGPpVS5nvYCY42Dx5+8fvD2p+0saxoX3Z1epRvrEZN4mY2w2z0FZeqW37qMxtwoA2nuKxH1PUxJ5f2tinA2N2qofMlmcvOyDPIU4Bo9smw+r8upcn1B8KNx2IMbV7HNVHDSn5chj8zYHQetNaa1t49jpgE8nOcmqd1deSX2naHGMjr/nmk6lzWNPyNSC7tYBvCEt0VQuc+/8qzNRQyuxwRnJBxgCnWVpKCfkZEIABbqetathotzcAyEKIicAseazu5C5VHUwtMT7UjAAhwThsdfpXYafpoaKCNBlF+ZiRk59av2GhQ2seMEM3BOMVrabpLRXYhVSkLDOSPmNaqPcxnOPQpW/hmSUmVWLgH7mMEV1Vtp8UMaAfI2Blj61Zs9ONtIAr5TrgjmrbxrkkJwOKtRUWcMp3M+RCjc4HcEfzqOeKQxEiUK5GR61dmCsmWUDHb1qqYI3jZdhwQcik1cS7mPHHOCNwx82d2c5rUSOSYjIwuRkCrWl6cikqSRzkD3rYEYihEYUEZycDrUwiynNEtpGRaqiZwBViVGwCoJGAMUmmxkgkDg98Vfitsg859q7owOZuxWtrZlbeeB6e9XQm5eOp65qGdWUjJAA7CrEJVlz36YrRRSM5vqV4kKsW5IB6YqWa381N0aAdypq2IgUxjinIiqMDOfStOQzcyfRIs25LHDKxBWtpAGHHBHb1rP0yGPayklXJ5A6Vrw26qoIOe1dMI6WOGpLUj2YoCenWpWjwBgYpm/5iMYAra1jEkVdmM9fSkbDHIHB4pVOec9ad5YYjnH0qrEdSpcJ8jHHOMVj+UVcq2QAetbtwu1SM9ehrLe2bzCTkj07VlUVzaEiCJyN644zkE96dtyT7irPlqq46e1RmPYCfSsFGxdzOu7IPtO7aAcn3rLudPUSB8gr1ro54fOjABIxyfes+ZF2FO9YyiaRlY5C6sD9odgTgnkelRLatCMNglsgAV0E1qcnaM8YNZ09u0cuT82Bj6Vzctnc6YyuULeyWBicAk8ZrO1fTzNbyYBYEY2rwTW+UAXPTPHTNQPB5SMAd4JwMipcdLG0ZNank+s+Hfs0O6ONVfcBjOSK5ot8zRyArweTXsGt6XFOqxYAUHLEdc1yd5pEKl08rG4EFsZNc7hbY9GnVTVmeb6roseowPEHMW4D94Dgiueffo0aRzTvK2QFJXBI/wAmu7uNBmsS5zmPOQCckj1rKvdEGqzoLlDtUZDjqP8AOK5ZRe52Jois76OS1AmJKDnaev8AnpT7rwD4e8TRlLgeXIoPl7QCeR3qNvDH2ZXeykeVwAArd6oWp1C0vhBJA0TA7jnrjNawnKJhOjGezOI1j9mDTba+il0+/nZiP3nYc9MD8/zrznVf2e/HEE8ht9MS7hVv3bBsuy5OCR619QWHiCK5mKsGVl6OeOldVpuveYzCIqMAHlsf56V6VDETT+I4pYey2PhnU/BXijSLGSTUNCuFlj4TcrAv7D8ulcMPFLXV0fPgkCqcAbeQfcfhX6Y32nnXoIhMq5Rg0cjKCFb1/X+VYK/C3Rf7UFzc2Fs9zL80kyxjLHHf8q9NYtrdHDUwyk9HY+A7DU7iSQRWiTPB95lVSSTzzj8P0rd/tHxGFFva6XPGjcblDZIOOo/Kvu0fDbQVmSW206yilBwGWIKx9s1fHgPThaups4PtMilS5XOPb+VcVau5vRGkaSj1PhxPgZ4211Wnisopx1LO+0D2yfrXongT9mC81Wxgk1KEz3Ucv3lcqq9OPfvX1tonhe3slSPZmMDIjxlQ3+c10On6a32kLGoSPHQDgCuS85KzYPli7pHlmhfs2+HrGONreCMSBQHBXjp2P411kHw1tbe3+zRQo0CDCiQDA969FS1jTBQbTgAnOQfemeRslw3KmtlTijD2kmYyaNssII/JUsgAwygggd6v6XoqxuDgqTzjGBWpbx7mx0B4rQih2DgZwMA10RS7GLb2KUFiY3JHXvitS3tGLAs4PYDFSRoBGABVmGLpgHdW6Rg3cjXTwxOSCAeBnFWBbLj5RTljO48ECpokPfNVZENkagxYxwe2OtXI3LKCQQe5poiUjJ6+tPVSBjNUomUtQJy3f607bgZzSrGGOG4HWlYBs4x9TS1RkxpC7T1Ge1cN8Urk6f4XnvFwxhIIXOCea7bPUHpXHfErTvtPhXUn+WQRwM4WT7owDW2vLoZ6cyufAnxkvINT+Kt1dRAJFc2MUlw2MkyAY6/7u38q8wuZo7u8KrkIrAK+Oo/yKi8V6kmr6rd3lpeuYtz+Yo6cE/4isyO4F3Hb7cgFOGHp/kV6FJe4meDiYJ1HY6u2u1gikRQXQ8A9gfWk0nSnFyZjIUDLgQ46+9VtLmDwldqsUwM963Y4BJsXz2gLckhc5r6jDP8Ad2PzLNKXJXckSRrGun4kAIQkkxjkgf5/Ws64vLV74SYcQqoVAVyRx+nUVpXFtBan5XLKRjaR198VVhe5dSyNGluMgxjqf8/1rvi0fMVYTk+YZ8gjdUyWYZIUYqW1T7TOm2RguzG1h0OBTLQJZxXBC+WhViGI6HtVKxlkh2SKgBIx0689aqKuc1aSi4tlmS4RkKyxsJAxBI7gY/xp9q8ocom75h8qscZPP+NVyVuU2gusucEHkdf/AK361PNCJ5BA7FAJPOZox8xx7/hWzd1YlwSXMOAlthKjqV2jLBVxzUcsML+XvlljQLvBAzk0+cpfBpLjcML8oXk45xz+FOKxNEh8t1+UZZ1zgdqhWvqZehWdWlVXlcpjlVC5z/nAp4le0LOLRpYzwTH8xH4fj+lIQzkbMOG4BIwTgVYsLiSzyY5/Ibd84Y4AFbytbQypN8/vFpWXy4ZLdDExPImUgkcf/Xp9tayR3TyYBXPGegNJbzz38BkkcXI3ZGFxhaJlY3TzQEGMRg+WTg8Vxu7dj15Qp2U+xMLe4nkDTYHpgVWSDyLmUnduKkfKOMVfLSyx5+5uOSCcgD/P8qgvrho4VaGLzJnO6QL2T/IqOaWxap0pLmM6e0EEccShjJIeGA4H+f8AGonRgEXzSZDgnH+fatJbhclsBiR0UdWouEyEkliVSRhFHGW9P5VvGTe55dehHVwM1Y5YP3cSgAsCzKOaJ4kDyeXuCZwCw5J/yKuopW6SMEpI5BYL+NFwPKaWCIpODklduSMVtFpOzOK0re90FS4tJJIlW3YOqgMrDqfWpCko8/8Ad7kYZSJhxnP/ANeqjFj8+14j5eMBcc9qs2iALAY8hl5YuPvH/P8AOqaSKTsy/am4fbIwCFmwySdW9vw/rVhHHmPKXKYO0IOQKq+TczxiZAP9HfBI9P8AJqyTJJIdqBmA5Zq5202exSnZIijligmmaYB0QeYAO5/yanjuheW5Dxx+XHglR97Pp+tZVz5xuMMAVJ2gAdavRKlntacbHUBc+npWjiktDCnNudi7NCtnbnbEJpduEjY4xn/IqtbT4s9zRFJc7TGxyc/5JplyZ9+0zF3xkY6kelI7zRrHEkEe9jnczYYe9TbQ3vLn8iyykSq0UiOjglomXBVh3/WrEFuTGRKMztkBsdqhNvPDbE+XmQkAtGcmrbyBBGg3Bsc5654rmb1sdEoXXNchaBLa5RUiwQuC3qatxt5OJCwjJ42IMmo0gWXJMzhwBxxz1/wqRo42jj2sV2tliep4qHqbU9FcqSqgjOTIYNxJwMN1q4LUgqscvlxMMKWHJqBoRcBcuyggAjtn/OKsR2phv3eQZHlBTGvUD1/SqT0MPZc07kcYnaTy3IQR8Nt647H9Kjewur4eXG0cUSkHzpW2sPf9Kljj+1TTZZtuQVOOoFJb7bqMyPuABxgjrg1acokSoXdjTsbTzVV1H78NtkYchlH8VWJrr98tuglUhciQLlT14qtZTR2oYeaAswxgDp71fF5JFZ/Z1IaN5d4kxkk47f571m3d6m0IuEdCuA5iRsgru+9nJBq4CFYkHaG6tVe3tPKjCI5Ckl2yuCSakLph9+XQggBepNKw1NrfccHd8ENu54bH5/0qPcZXwsW1yQC47/5zQfL2xnyyhZQCT1GP/wBdSwpPPI8FoypKo3bmHBFaLUpVJMftMUALEs+fvBeRUtpBKblZ5LiWReyE5Hem6dFNAkkEqiU4wEbr35/WrFq0kc4O0qB8uynI6kr2bLCeZhduHj756YqCKxllWSaRQjhxs8voR71NGB9qMMjhH2khR3qsyPLCFO5Bk4wKSZE4vdksUbW0jRqAjk7mIHJ/zzVy3vJSSEiCOD0PQ1V8sI1tHhgigGRu59v0qaTzpS/lnyomOQW64ofccLx2HqZDKdnDMSCF6f55qwGQJsC5PIO31quoNtbuyEyKB1JwOvWrEUsTxNJEfN5wQFwRxTOympbsTyyEzkxgdz0IqzHsVgN3VfvAcf5/xqsHCxKsqblzkD1qaCL7XcFVjZRjJwcAVEtjeNkXLbTIJ7yKeYGUpGBHAy5Utz8x/wA+tWox5gcBVTB6KuBWfKslrMDE5EqgKCDkAelWYQyvneFDDDr3P+eayOqLikWY4PNf5nG0DJCj/PrT4f3XylDlTgYpkbeUwSJAWxgN6VO+/ABcgk9jjNUmDityaJYXUqyMTnkDgmnL+7Ro4o9qjBIPJ/z1pLWWJonjUkGE85XBNI8rXMEcQwimTJI6mmlYjoWodqxDC/MDzVoAN84XCnAqnbI5kaJBwCQCepAqYnAC5YjPIX8OtZvUiziT+WDFsckEHOR9abtEMpJ3NHgEe9OiETIdzswPcdfpTlTag54z07dKW5olqSKFyPlIPUZHSrH2XzfmUAg98VGE3TxtnOFA206WOFXIB3ep96Vn0NrH0Tjg59aeF9sDvQqgc04ZAI71+A8p+2NhtwOKTP4GgDoelOxg8ir5WS2Jt+Xg0mBmlYc5HSkUZBNRbUQ5flzjpSht3Tik4HGM+3ej7uaeqAAcAjoKVuMUfw+tJkk5xiqSsA7oKXGaQHNLgjFaLXUCG6g82EpyBjqKisLFbNWIIJJyauHngUn3egz61Dppy5gvbQDz7UAEc8YNOAOemPajZkHtWyiTdATyMZHb2xSEZ6dc8U7HQe1Nx6d6GrCFILYz244oHFI2ScDt1pvTjGayv3AdgetN747+tKeT04xRgAe+KkBuSCOdw+lGM5Occ8UHp1x9KTbgjmodyvQC2OelKrowA3DOemeaawwDkZ9qi8hSQenPUdam76FLzLDnHQ89qQuPTBIpF4BHX3NIfXH4U22GhCV2sfrUigkcU7aCwJFBTKkZwT/EKmwXFPAA6YoB70beeuccZooYdRcjqRn2FAOAATxnPSm8kke2c0ZAx70XKsKwOcA4B/lSKmCec9hikf5mwKRSTSurlD2yCOBt6kmgnccDn1oznjPNMHyk4GKbAUAde9OxkZ9aaBweec0mCTgnntUaCtcDkEg9KUAcn2703dnqSKUjIPOaPQLNCZwCScYOKTBYcDPvQED4BGQKUsSeOnQAelRr1GNZj9PWmjPqce1Lt4703oCc59hU3AXgdifrQfajjgEUrYwfWpLGq23g8+9BBOeOe1NIwc96UHueKm7YDd3GO9II8t0OccmlPynNIWJJOSPYU1ruAv4ZpCfQUDmkxx+lPcBOw6/h1pw4xtJOexpBg+opSSoOPzpeY2KMqcE5OOaUHdkfgaaFxznk84pc8HgDPpRqIVSQeASOlLyp70i9Nv60pkHTnPfNPSwmHbpn3oJ9TgUcEZ70wjJ9Kye5IBye3WkPPTpQvOeKTbkZzWVmzRCnC9+PemSEZUA8scUmOcUJF824nJ7e1S10GTRp5QwpGW5J9TSHgkKQw70P7dTTQNueMY9KrbQm2g7BxnpzSg4BHWkAwoJzz2oLYPAzWiAdsAGSfwpofDH+VMZuf6U1RyTVw0mrEPU8R/aLuY2ks2Yj9xj5QcMcmvFdWC3Wk3DlltzGpJfH3ff9TXoPx9YL4ync/PF5SAnOcHnivJpr1bmylgHyRSZWQ+1d0Kl3Js+/yuny0Is8+iZYywhlZ4icFiuCTnr+taEURhgXozNkYxk1mpJ5Woyrs32uNu33z1rRG2OCaRFOE5AFdtJpI96R5R4xaGO5lAkYPI2WAXgCsbTsT3LiNzCsSeYHJzvA7V0uuGE3UrN+8SU5Ckfdb1pfB+jWmuXpsnSXKgsjwrkkD/Jr3KclyHx2KfNVZqTab/xJZZpnVWeIFCBwpxz/AE/WvnLXFkMrGVzOCzBWPXHY/wA6+ktZs5G8NM9g4fZdNAqtwAFUnkeo/rXzn4nZlmmyc/vTlsYJOa9nLviZ8pnC0izlxbP5oVSSMj5j0Bro/DQ+w61aTSQJemJw7QSHCuB2rHiUs2QOB1A5NauiXEUer200pZIlb5mUE4Ga9+prFnykPiR+mPwuSNPCNldMoTz1VmAOQnH3R9K7mC5ZmO1snHBry/4R3xtvhzpUZB8qRN6bgRhe1eo2cSRwxsAMMMj1r87qRtN2PtqT9xGpFKw2hlwQQc+vFToxJLHbzztHb3qjCzSFc9Fq15IYkjoTmsFJpnQjQtCu4DcScVoxhSgIIY+lZllDEMl229AB6mrwcJIioN47n1rqSTGX0twWU55PpVgQGJwVbtUcCksGzxjj2qxKm1hgEjHOa2SuRr1JIXCOuTkE4PtWogzgg8YxWXbRo3PUY6e9X4JPlOOucVvC/UlosglQSO1Rlyz4B4xk8UmSVPYnrVaTdE+0Dluc9K1fcSRfJ2AHOQetIrb88YHYnuKr78Y3OAMY4oDtvHJxUhyl2IEYx1zmrpAlGRgEDpVOIlFzngmrCBlJKgc9fer8iWiRVxwRj6dandItgycH1HU1DHhmyeB61KwG0cDk9TVIzaM+Zdkh2AlfQ1Oo2hG6HHSpdhZgAODTpIQc9QfSk0ugmRnaQeOT3qs9u7DK/eHIGetWlXkDtnNQSbiDjIbqMfypXuJKxSmsxcRbnQYz6c1zlx4UfzJZ4ZcOeVU8CuvVjj5hyeoqGcjyiUHzdMVnKClqzaE5R2PP7/TbhFYlVJ/iCHNZEsRyElhJTqGK4ya9ClsicuAAMfMTVC406MrtwSnTAFcsqR3wqnlkpHnuIUKLuwoUYAqW6srlrfiNpG9a9Bu9JhigJigUOeQqgAk1TgsCYXdgIwOinrWPsbM7VXTR5bf2V3sDbXhcHhhwazU0/UD5jzFg2eAnIxXqV3p0M8bPJliQRtziqSQQ2lsMjhvlIA5NZ+yudUcQraI81SxycfNvB5BHNDeHbiaQsyMU6gHpXdy6fDLKGSEI6nG4DAI/yKtxWwQbiMgdqUaCuW63Y85HhoRzf6UMZGQFHIrXt/Ddm5XjDEY5610N5bxTTAsOSelQx2ximKxrwDzWipqJDqNopx6ZBHdCMoXjxjA7GtOGyjij+UYx0U+lXodIS3gyv+v6lv5UsNvJNIvG0jvTascspX6jbW1llMavH+6Q5yK3rK3CuD1brkelNt7TbBgAg55A7+9adtEscaHpjnitlsc8nchaJwwC5QDqRTSAiOTkkDg+tWHxICVJzjsKjAOwqwyD1zScepKRnqhYDgkZyCateV5g3BQCBzjvTxbbACowM1MIizYAwD1NCjcTGwQMVARevJ9atRI24A8A4B9akij8pQqjBqwihsnuDj6VcFYykx8aFSCnygcYFW0l2ZJA+nrUUe1U5OD39xQxVIyclgvIrqRmK8gmPyjDentRbkiUnPGORUIkAO4jBAAFEU6qxOM+pqVIl6ml5u4ccewq0kTyxg4+esiORvOBxxnOK3tPV5CvOASeD0ArojqYT90u2Ft1zwcZrTgt8Lu3EgHGDVa1gIkBzyO3rV/aAePxrtpx6nnzd2I4yBxVdoAHOe9Wm4+lQ9WJHSrauIRYVp+OMY4oU9TQfYcUJEFe6jLYwcVVwe/Jzir0ik8nkVVuBskBUgKfXrmspxKiyFwN3sRTPJb8TzU6ruY8AnvTnHB4xWVi79Cstv8AeJYdOKoS7HY/IBjIOO5rS61DJGMjAwaza0LTMVo8yEAYFZdzanzSASQehFdFJDh2HUYqnc2ZOMfU1i4o6ISMIxv93AUjqPenGHI6AevHer1xbMMFe/BqF4enOPpWLjqbJ3M2809FQserA4xXO6tbM0TpDGDI42lvauzkgLhFyCM9apXOmeYrBANxHalKF9jaErHnF7oq/ZjHI4eVhwQvQelYU2gmHeQC4BwAO5r0C50zbKWKEN0Yt0xWZdWITDnAjY8Ada5ZQud8Z2PPyot52AUREjB9zVZkkV8ybWB4247f5NdFqeivOQEAIZuWb0zTW0xLdBtORkHB6g1zNSWh1cyaOQv/AA/cKweGLCOcnaOBUos9mwqAjAAHPSuvSB5B5ZXcDwBSjw1Lcg+Xjeg5Vuw/yKag76DU+5i6V4qvdMJtvK+0Rk5UknK/5zW5Dr0kshztHHXkYqmfD0sNyJFBUKMkKMjNOe2lDAizkGeSyoQa0cppEyUN0bNvqZkZCQSBxwO/rW5b6gtxlFccDkntWBa6QPJRlJjdlyWYcgVd0XSyzFUfGT97bkVUXLqc04xeqNyzvhjGSeetbFvdOoyjBcjn3rKt9JaNQMg9c46VqWelsgySMcE1vFSZySSNi02SW+4nAUZIpzjMasql+2F60WcMeQoGVxyp/nWlaRrCxI6dgOmK6Yq5xyViK1iLxjKkEHoRzV1YWZgAc8c09XBAyAR61btipbBHJ6Gt4pmDZDHGVGOcg1Zi3cZ65qXyVQ5xn69KUgDoMCtkrGT1J1UA+vIp2wBjxgUyFenGBUuwEckir3MnoMRlDY7+lTMAMn27VC8Q3hgMY6n1qQMNozSRLVwIOAeTntQAec9fSnDqDn8KTJDZA4qlG5GrG+UCTnr+lc/44T/ildWX1t3Ue5IroMkk461g+LphF4X1N5QCFgcknp0NbQ2OeaPxnuofs+panAJCjJdyRMM8EBjxXQ6GkEVg2JD5ucK5OVUDt+tcdqFyo1jVcvl/tsrbu7AsTn9a7bwSsGoaTqUDIDLERKCfy/rXpq6ijxJq8mzW0Z2NzKrICVycx9D0rajQQ3asxO1kyAB0NZ+i2Dm5KRhF3qdu4cHA/wDrU6W7bekq/PtbayHqccf417+Cu4u5+bZ6lCojTScSIrF0Yltu0nFKNPd5XkUxR49W47/5/Os4Itxbs8aqEVtpyP8APrU8NuiWzvJF5vPzKOO4/wATXqcuh8c67UrJFoxyeWJHKogOGVzkkVVkgeCMqR+7c7lHYZqZlMk8pjK7UG4ZPI46U6D99GYpJiAyggFcA1UPc1Mq8vb2S3K32cSHf/q5FwOO4qa2t2E0hiQPmMqM+9PnkSCJQ7gMBg4HUf5NRm8XMccRYHIywq276mCpuC1J4o1eHJdrd1UKCR1Iz/jUcSsIDHKmJOccYz05qSSBvtjq0ip0O7Gc+1XPs/7xZXuPJ24Eagck1m2kaRi5aIzJkaGNGZw6kjJTqOn+NJNB58iSPKSxxgSLkEelX1JLqEC7wuXdR8pOev8AP86gayEYeJXVHb5iWHyiqU7kvDyp6sS8cQSLKAYkGF8uNflPB5qS5iy0cJDESkFY1OAef/r1BZWUV3JJhvPijG0ovAJ9R/nvU0Uf2eWJmQeXGQfmH3R/nFGxSu/QtWlpFtneMpIElwVJyc4FVDCFu5nYtbLyflHBH+cVYS9s3gneOzSEbiSY+p9/xpsk1zJaqSAkA+YREfN/npSVy3ZqyHQWssbQX5EcUTZUD+Jl9f8APrTpIQJVjEiyhGLqWHJFQpDNI0VxfKzCM7YrcdFHr+o/KrVs0M4YbhFKCSHPIFFxxaQxreS5uGuEYRnPJx0piu9tCLZAwcsWMgGdw4/w/WrsOlr9nDLOHiLbpGZtrE/5zULxhZg6fuIVbHmN1I9KpO5zV09GRm3aeMsrsDnOWHp1q1FYI7Ayvt4yGxyD/nNNtUmV5WEYKSHCx9gvqf8APrUxvE8s2tuAxDASS7c5HoP896l3b0KgoKN5DbuJFtRHbSsSCchf4z6VWTT2jBX7QXfHO0fKPYfr+laKWxsw8kqxnkEIxywH+f5VFIDHPFIhYIx5QLkj3pRfQdSldc6IYrdLcqFO9xhm9iOn9arySRSSSSfxOclsdMVciN4k9xtgE0ROQwb9P1qqjtPIQLVbdnOCpXB6V0+pKumuUfZXMjyYKYTtJ6/5zVp4HuGL5bamACBnNVIN8tzbRy7vLiXJUdD/AJwK0rLyrMzGUuInGSMcg/5xUSOihzSdnsOhjaQmMO4QDJ+lNt5GSeeFFEqlQyySdY8dT+o/KpIbR4ogsIdlflRjnHaqTXH2OTbIjFnOwg9vesLXZrVly2TNwPGbfdKSoblUTqx45/lTbeXzNzPsiBHyjtj/ADis7T1ZQLiRs7G2+XtzketWoGS7mdiiypnkMvSsbHS5KysTqkQh3+ZgckEdM/5NWbVCiEgEu4O4jvUU211UsFRAeRj60R/vIRLAW2A5Ddhj/wDXTWg4uzJFRYvLcthQcHaOtKkUvnSNJGvl54HrUYUSspIKhmJwv86mkj3xsqs7byRgegrTRmtxClqZlM8GADiML1B/yBWjDd/ZyiIp8pSCQev0qjCUlkRcgbFwFPt3qWMGGRAridic+mM1E0Yxlqy+ZpJrkhI9hJyW7CnpKLcyxh1dc5IXrnmooBJDNs3Evnc+Bzt/z/Op7m3gG8wgpkbssudx9f51KaKcbO5HES9uXjAJHJBpl1Zq6xzAvCwGCY+p/wA5/WoTE8LRiIk7zmQBcCtOa2WCTEreYhA24FXa2qNYQ9orE2nmGG1VFZyQ2dz/AHif8/0qxvlRS8Ch2Y5Jbt/n/Gq64iAnZv8AdVR0H+cVJDPHdGQ4KFlw2R1OaV7nXblaQNIlmAyKzyMc+bjJGc/41PbW/k2arNnevzEEY5NC28bI6qBGqEHdjqasxyNdsGkUDHGB+lTdmygnqyoi43E9WGcelPSz+zzRyZcxsOhHFTiLa5cgZHQHpUzyebGBKAHPG5eh9qLsXsk9jLgSSH7QrwEiV9yk/dIq7ZSRxu7+TsVFwsceME/5FTtC6ocMCQMnaOg96LdEtrYnBZ8hgoHXrVXbGuaD5UVJrOXUHWXZICvIj7VaUGOOQHJYrwB/KrcMSvAHwyzbSzLjoKS2kjVEkRS4fIAbt/nNQ5XNo0tbtiRW0kyRJMgRsAkirCW5RPkdd5ON3akmXC/K+HY8EjI+lWY4U8rZ5e9SMsWGMmsn3OmNO2oQbI+RwMYLL0zUnlGKRHYlk7bulLYxAHbsCBecL0IqYxwsrrgkr91R3NNblvYasC7Gl+VWJxtH86s2tm0zeYTtGAAO1QCP960qFlRjlQRnFXYJraRzA6OoAyZBxk+lXfoSknoTxhbdyP4mGBgcU4w9CW5U5K+tK0oJQKuQMFcjBFIIQ8hIJYnJz71FjVxTHwBQp+XBBxhe1WxDuQk7QPbrTIrYmMZOBnn3qTlGJXkdCTUpXKirB5ipCE/iBJPqaInkZcgJjNMmKyKpBwM9BUHmzQ/KrDHWtErlXPpU8njIoHH+NCYJOT+FLj0Iyf5V/PqXU/abg2cAe+eKXHfk0jHJIzmnY6A5BqrO9ybgMs3p6/SlJHrzRnB60mAOSaPeBijnvQF2854pR9045P8AOkRTjn61aFcGwOTkDpRjJByQKUjIxRztxgDnmiw+gY74pwGcfyppHI5pFYB+QTxR5APx+BpVHHH1oBB5x1604L+FbJMlsaF7mlBBHHrzxS44AJo2YzznPTimkIQHGaQ8mnHgdaQcDFZy3ATHvTT16c96dg9e1Nbjms3oADkHJ/Km/wAJpRgjkc01zgjHU0tgFUkDnGaM984oGCOMHnmgj5eO9J6lICcDjmm7cdaVRgZpQSSe3FStBifKRilI4xTcc0uBg81IDHB25HUGkL5I5wKeQAP61GyYYcUmUloP689qAcfLk596bjA/WpKkBueDzn3pOM9yRzTwMUwADJpdRp2E6A4zk0LwOmKWgE9MU2hsAQ3HQ9acRgAjrTMe2BT8dO9AxOhowGHvR6ntRkAdaroAjD1zSBsr9KUnP400rx3rJ36AN3nOexpQ3zdOKTtgnH0pM7RWd7bgDSc+meDmjPoBmmyfNycfhSbgB0qebUdhysSQSOaVjwO1R7ucYwKaX3fn0ocrFJaEm4Acmmlxg8571GwaRiSOOgA6UbMDk4rO7BK44tmjdwOBkHJ9xScD3oK9PelqhvQcTk5AxmhVPQnmkI5IyRQcdyc+taoQ4qwAycAmhfTtSbT1Jz6UImF3E/hQxMXGD6j0pOntS9P8KXBY5xn2pCQvRjScY60hyeSMD1oAz3zQDBAQcZz70pI75zQBn2pSAv4UWuIQ8qMVFJMkQyxGAfxpzXCxLk4Az0zXD+KvH9j4c1EwXSthgG3qMgZ9a5K9WGHV5s2pxcnZHZxt5p3D7vapSMgDp6muf8NaodTQyI5eDGUfHBFdFt25BwQO9XSqRrR5ojkuV2EKg8AnPbFIoK9c/WgDJPpRvyCOwrTQhik5bJJJxj6UY6knAqPnOB1702SUKNuM54yKV9RDAwdjjj2qQcYHX60ihpB8qge9L9mLsOeR1xWtOD5rko+Vfiu019401mdSGhSVYl5x93jH55rzbU7VYYS5OFY/OpXAFeleLV3eJdXiyS4u5OB3+Y1yev6Yk2kXTOiqUBYjufau2jDmp3W5+gYOXLTijypp4Xmk2D5Q2Bjv1qzc3tvZabtc7cnJJ6d6hbT13vKg2hjkqeg9qZqsUSaa7ShSkfzHP0rsp6LU9qTtA82Fpc6m9xKg4DHCr/d9q6nwNv8ACt5ZK37pJflY7Mse+P8APvWFZag9z4hsNLsSsYvJljLt2BNetah4V/sSRJzKl1ImBlVwU6f4V6sXaKPlJxi5X6nnPiex/wCEf1a/ji8yRrhDdLG3B3t3/X+VfOvitMyOdu1fMO5B1FfQXxpbGv2t8vmIHt1UgA7SR3/WvFdegaeWW7jCgHk9OfWvewLUXc+UzWN1Y42ySPyrhgWVsAAUhlkQlVHQc4qW/fMhk2KgIACpwCarWLLNfbcMAwGRjjNfSbq58fsfo38Cbx9S+E3htnd3kS3CBiOw4r1KymZdrKxXy+OTmvFf2fdajvvhvpbW025o90MiqPukHp/OvZdDdE+Z1LKeDkZr8+xCtVZ9lhXekjoRdGVEJ2k5zlehrQtJPm5yB6msshEjHknAPQY6VGbk2Mm5y208HC5rltrdnYl0OpjWJUBKEjsR3NTxfKwIBAPA9qp2V00USFUBjcZGeKvRqsgEn3VJwQa6I6FI04hsAGSc85NTF90Y7Z71nxOM7VJXj73pWjaEyQgEBQD0Pf3rem7sTRNGpiIxzkCrcETDJAHvVeAbJC2cJ0FXo2CjIHynkn1NdKjchgTjPtyaoXkhe4AV+gwQOtaAZQDgHcc9KrSWSZDcluTmnLaw46bkSZMZOcgZ61cslLDJ6mq20q23oSKswy+UUB5pJWLZoKwhUZ6n9aa0rBhtBHNVWYyOdzZ54+lLuO04HHvTuZ8vUupOR8px1zmpfM4BrNEvzggYwAKlS7JI3HIzU3BxL4mwQMkEdPans+cHqe7etQt7dCOtJkqvynmqRm4krEKhOeT2qAsxxj8qiMrM4yflzz9KmKh+UxiktQ5bDWz1HJqrc3LRRMFxvxwMVbztUjgHqazplwcsd5zwaHoOMblQXLzwgMOT1AqN38uIqW4z0PY1aIwCcdsVQLAyY9BWbZ0JETzPEpcAM3oapXEjSAsV2A4Bq7IBzwAc4qvOMLwcnvWTXU3SMd7EZYghjyQtZ0ySEBPKUAnBLdRXQGIDnGO+ahktVl65YdeKnfQ6IytuY/2ExcAKMnA29xVeeZoo3jVBuHUk1pyKzSlFBHYD1posI5Y28xCCTgnuahLXQd+5kQrFMgJAyTk4GM1pW9rE4HloAeDmrdnp0UG/MeCAAPWrsdsiKAEwTzmqSaFKRnxWRZGzjrnFW49J+QFnKHrVhbZkIPOO2KuMCADjtV8plzXKgjz26cZ9afAuMqRlcZxT9m4jaOc8/SpEK7ipBI7YqQK7QhGc5wvYUmQuxm+7nnHpT5XGCOCCenpTSB5Y5yOtL0J9Sa7ChUdCCrAYwcGiBjvCkZx3xzVcDByowQOpqxE+3Ixx1zUq9yWrFsRszh84wRV113rvGOnpWbCVmYBycE8AVd8392VHTOPeumLujGSGMwIyRn2prShsFhgUkhwTwSCOoqCS5DDbtBII53c0rsLXJXkUNg88feqFJxng4GajJyxyMc8D1pktozcKQBxke9G4JWNe1B8xd3IPAPvXTaXiMBSQMHJNc9Yx+UI1GSQMkmti3dkc/LknmuynpY5qvvHRRQhWD5IH86mIPPpVe2leSEbgMgjFX/JV0BbKkjjFepGN1dHlSdnqV5ARjFRhcduPap8grg8EcCom4xxVNWKTHKFx3pzIQOOfaoxlcYqTfsHI60ITIyOMdAaz7lTvA64FacgV04HNZt0pTBGc5xXPNNjiQb/LbOeaa85ck1HJ9339qjU8Y/8A1VlY1sWA57Zz2pcFmDNnp+FKkfydeRT0YhemcUcomytPDnkcE81XeMqCCPqauOQc4zUMi7uvSsmjSJkzREg4PAPNVygJ6cdjWlcRhVK9Rn86qNHnPH0Fc73OlMqMMKcdai2b+5B9atOAucgg+wzUfCryCDzRY0RnajYLKVZfvDqB3FZN3YeUjMAVGMAEcV0rA4wPvY6CqlzbCVjv6gcCoa6myk0cgunGeA7YyGBwQvespNGKXG+XDLknyz1FdoYXXOBgg8Y71FceXcsGdACOvuaydNNHRGbOPvLB94liBHGCF7VJbTPKduChxg+49a6C4jjEThE2oeCPWoI9HCoXkJ9FAHSsvZ9jbmutQ0yWGIhZMEitCMRyHftBzwABWculPGuEfcScljV+ztCjAByTjkGrV3o0c0u9yT+yopGLsoOevFWINFtVIaJfL5GdvFXIU5AKgCrUcSoeBgE7jj1rblRi5sy5rHy5cocjoAO31rStNMMkQJc5PY9qseXG4JCAdOR3qZW2gAH2yapRVyW20Q29jJbsWYggelXFIRxk43U9IGkjODkepqBonJHGSpxnHFWly7Gdr7l+PBzgcdKnQBGGDjJ6+lFvEFUcA5A4NOlj5GAck8ACtkmYtFpWB6nOetOBQkZPT9KppHKgGQSPUU/yzuORg1dzJxL4dScAg4Gak3cAY4FVEGD745qbdg9/oa0MmrEqgkH+VJs3GmhsdqlYggEEdKN9DFiMMAZ4PSkbsBSDGaXnHvmmmyWNb5Ocda5zx0iyeFtXZssEtJSE6g/Ie3euhmbnbkk4/Kud8dyLa+EdVmbOFtnyOmeDxW0ZdDCR+K8qw/2je3E8u0tMzBAck8nn9P51ueD76XSrx2dC6SjG4Dg1zHi64S+8Q3b2wAj3FVKdCdxyf0P5103hu5W3uNOVnCJG2SXOBtNepHRI8Sa1kdz4YuvtGtsLcMgKGRmccAj/APXV4LG02JFZMNkFemeaztPtXbUW8mURErgyg5HXp+tbI08sLpch3RRuJ75//VX0WAXMmfm3EkPeh6DI2XyZ7NQpLMGU9y1PtbeOYzRtuUqQVXHBGP8A9f50eQI03CIB8dR1pYYXbYfNNuztguudwHNeo1Y+CV1IPNFwRCkBjhOAXjXJ+v8An1q1e2ttFY7oo3HlkAO7DJ96Y9x9jtUW3LvGvDMep5601ZVecRgZd+pkHyrStfU6I01s3uTI4XaSgIUZJK9aSOaE7lERBYk5VcfjRIj2kbliZwCSZFH6UgtjO2IyMsNwC8E1Nuom5R91FVJI1mZdjMFIIVhnpV8hftUUrxGRc7gm3BB4/wDr02AmB0cIocttYSdQKkW3VLySRHCK38QHSh2ZFJTWw+VjfK8cUBt8kmTjtTPsredGjHzDuADMOMe9SyW0i26mGXO5ghQjtmpVnhSUHBJGfkHTNJeRo02/fKFvbtpt1dNuVORjyzjPXirk6+TJbLbQSgScyTMuACe1OtrczxyPLbguzZCjqQPX86mdpmEgdihAAEeOAPX/AD70NrmOiMV7PQzRA0Lyom0xN0HQ59aJIpV+fACRgBmVt1XobcXSO0cgjlQYKkcn3rMWI28jIxG1iOg61V1c5ZKzH+W0AZpVkk3jcD688fzNRSWsW+drcsSzAkH+E85q5dxmWBWikyEIJTH6VHDse8EkEJgKgZTHB9z+VNStqZyhze6EMM0saFZCDngY647frVgqJ1DSQMAfl+b+E/5/lU0lvI0r5XCFeJU4w3PFQxQebCIYmPnk5l3D6f41pGz1OZRlHRka+W00kc/mRAIQDH1fphale3L2zmALbXEXzkMBtI4/UY/WoZPtCKWjICg4JA5JFWPIaebJJYsBlSODUMKd2nYaojjQq7NLNK25pG6D/PP5VIYxAhKvkjAJI5H+eahihaOVASAA2PL9TTGhkgcm6gYRsOdvQHnH9a0t2NovlfvInaEpJC8crRuTgMozkVGqGe8cxtI7qcFscH/PNWY7LzrFFyd+dyyEdvStDT7cwwEFUijHz7kGCaXNZG/sXUldbGTHE0PmNK4GSRhQef8APFSLbi5s5jCjrIuGG4cNiraRx3AE6xgKw+6QMmnR2TPKkUTlELZYAcbafMjNU5wKx1S9eF2Z1dyQqrCeFNVmvJIVWO4t457gsBuRwCR71qzafG0TxRQRRJvyCo5+tRx6VEzScMSDkseg/wA81leL1KpwqOerK63CxzGAQSRTMMEFSeD/APqrTsSiIYztQrnOFxTXecM5gZGm2BQ0gwoHrUFpFHHLErySSOTzIgxk9/wrGR3RVpalxoVmAUg4LbiwHWrZuJWk+zx7RHgD5BxiktrSAyyh0y45Dg4GKmncyOEQhYiANyrg/wCeKzTuaODi9BYlRLpIA5LtwemBwaheWULtjkEbkkhwOP8APFTC3hSWPaTvU4BPUmpVhiDCU/6wYIPrzWkCJ62GvDs2vMvJUBz6n1ot4FRgEYgFgAKtzuLpAgj5yCx/z+NNfTxIibTgg5ya1snuHItxSrQ6gCHLmMAM2OtWJLxjM8roSCuFI9KCGG1giKeQWA609LU7WOc5HOO1RaKNFF7RGv5kypEhUSkAjHYVYB8x97xsJCOSB14/+t+tVjZvAUQE7zj7v3sGpYyqB9wZkGQQhwc1LO2im9yUSG3tgBIGGcFQM4FTK4hMRXqx4GMYqERG5tJEs7RRlsszHLf560+5sh5sbCQgooGAOlSayvJ6D5JpWuFSNQU3AkntWzC6uFxgKDgkdx/nNYtvAzhlVWI4wW6D/OKv2dvN+8hU4cDIGPlNTJ2NKOr1L+0eY+5sJn5eKbtjbB3bscgVOlsqlHc5n8vBUdM1CqHzFjYFQeDjtURk2dV+V7EMkKLvVztyMl/arSRxwovlEHIAOetQKm6ZlO19hOGHYVZWQuqqoGCQT/hRcFC7bI5FkTEkYJBO3HbFOEpWYbUDKoAA9KbkRXcrO5CkACMdB1/xpyRhm+Vgp64FV5kpX0LCiRpFKBTsYMUPpVueQSyPKCyL3UdKpR7EwS2H7471NAEhB2/ebg56f55qGbp20LVnjaWRgM8HvkVLBKYJxJGdvqce1VIyPmZeijHHTNOHmbI2zgk/N9Kk0tpc1IbplzuTeSNwO3jNTQ2wgQFipkyTwcjFUACJnQfMhXhQOSMVpWBDKnfPGD1FN6BT1Y9pkTY+MhSFKjr/AJ5qdZ4xMjj/AFSnJO3BHHSmrbAkNjhWyfepIoXWZ2CgIeqkZwPWqudPK3sW0kgZB5W/5udzLxSMqSkKpwu3JKjqagNwbYgRoJWOMDGABUjvsbLlRkZwBxUrUi0upEqqqYVck9zUsMTKmHUbs1W3hJ2WInBAOCOAeasvaxXBDv5m7GDs6U2wufR6x556mgRMDnHtit86PG6gMcHPVab/AGHHjiVh6V+VPJpdD9W+towNmzIxgmlzk+4rak0Fm6SA/UUxNBkUEl0zg4UDNc7ymsnoi1i4GTuyelOPHXmtA6HcHoQD6Gk/sW5Xg4PHUVl/Zda+xX1mDKGMAd804A4PFXf7JuAuNgIHX1o/s64GCYjjv70f2bWj0D6xAokgEDqacqZ+lTyWciNjymP0FIYWXqjD8KzeCqdi1WiQlBjrmgr7VL5LMQAD9MUjKd2Mc+lS8JUXQr2kWMAB7804AZ5JJoEeAR1NKIzj3oWHqdhc8RAcZyB14pBwTjrTwnbvQ0OACeDUyw9RDUosZtyP1pCuCOwqbaemPxprqAQOlc8qbiVzIhyORjPpilHPbFKE+bNLtJzWPK+w7kRG3ODmjnPTAp4XGfftSBT0PFHI9hrUTZj8aQD0GacyfJx1z3o5J5pOFtikMC7snFBT1/lSnqfSlrPlGNK5UE9c9KTp9fan9vam7evpUSjYaY3HPtSMBjgZz1p4GaTB/Cs7MaDGDRsOeT9KXbkgHvQwznA6cUJO40Nyc8Hr60dzxgilKgAAf/rphU5BIqeWS1EGSCcjmlBII4pDk8+9KBuBOefenFNlXFA5NIQBTgMcZ59qQjjpmr5QvqNLdutJ1HT2p2Djpj2phznA4/lQ9BiEdsYHtQeOM5NLwR60AZrLlAQ+uKYWOOcZ7U9jk9ajYDI7e1YSVhoaxzg0nCjOM5pGYjB/T1pi8knGOegrK19QY4/N04oRc55/Gmkn0I+tOBDMABk98VXKNCgkjPSm5z6k+tOYZwFPHQ0ijAPcj0o5RhjK/qKBuwPmwaPr0pQM+uKzADyOOKM5HvQfrijPaq2ATB696cvXrQBnjsKUd+cnvTV73E2KT070FemOCfSgAD6UuR2xWiZPoIV4AJ/CgDH+FICS3WlCjg4p2vqNiHgEj681n6jqHlIQvXkntVm4znrx6e9ZOsOY49+zeEGQvqa5qk3GLLirtXOZ8U+LFsLGMNKIpZ28tS3JB9a8V8f3Btp4/Ml88OfvE8Z4pvxNa+uvFZe5imVFAKgAqoX2rmNV0y516eKOO5K5URqMZI9sV8bXk69ZSqS0R69OChHQ9n+FvxRimsbawuoVi2jbFJGcjH+0O1e0Wt2k9qjqeo696+TvCXh2bw7KnBUK4YFupNfTHhS8W7soyQQNoIz1969HLsVzVJUU7pbHPiKSS5kbok+bnmmuSzYHAzninEZxjgUEZQc5I7ivo7XOBDQPYk9DSbcMQoxj0qQDBz1/pTE5LHPOeaq1iWSkKpGMnjmnR/KDyDnvUY6VIoAHHJP4V2UnZ3I0Plrxha7vGOvhXw4vG4ArlvEeYrJ4uRuUgt2zXf8AxS0xtF+Il2UiYJfBbgEjCk4wQPXp+priNcLXI+ZxuB5jI4FdWHi+Sz7s+3ws+aEbHjiiSOUpPhUxgOOR37Vl+IYknh2wszxD7xK4BP8AkV1WsWHlZ34QE8AdDWDfQFNMuXPCoCeBya6FE91ybiYPw+0Ear44tvNEVsycxKDgnHcV9E6ppFtcxxThcpbRkkAcv+P4frXlXwisbS/1S+vZLZnnt1XyWTqDg5/l+letzSfatLubbJgaZDH5gHIz/wDrrvp/Dc+drrXQ+UfiRrFzeQTwzRKYmm3RsOvX7teaXVurWVxPLEJLdzsJ3YZG+ld58VtPS08VTw27u6xYgjJHXHX9Sa4m7vRZ2RtTAHJJZnk75/yPzr2MO7JWPnMb73Nc861O2Ns+FAJH3QeuPWqEbiTO5guBjNa17GbiWdlYhV+XLdv85rnwdolDHLK2DnuK+sgrxPiGrM+yv2ZtZuJdJjVAkWnWGDJt6uSOvv8A59a+sLKRILSIkgArkgjHWviH9kC/SLVdTsroskBgR4vlyBITj+tfZdpcR3FoEUDKALuBzk4r4rHRVOsz63AyUqSOr08xzW5fcuew9D60QRefIMws6g5L9gfeufgtHmCxo205znOK39PvXhtzHvJTPzEDmvOV27notdUawnO9QCQnTI6VqRsssYVcjAztNZ0EisoMYUrgEk9TViwlXz3ORwMHPA/zxWqjZiRpWqtjbgADkg1pWSk8beOorORMZOePbkVcincRAE8eoremuUL3NKMhBjPHWpg+4DHIrDkkleZShAUdF7mtK1nO0AjHGea6YsrlNBXLcbQF45qXBPYGqysgXJYg+mOKkWYIOueOlXr1JsJLGFdHB3HOCPSnFiYcLjr1PXFMjDSksSAOwFLuxnIyAaljsNXe4wrDryKupEPlyfr6VDGq4DAYz3qYKWORkADGfWpsJsc8a8ADrTfsygA579KkQ7cHqpH4UhbdxihhqOLKo2gkHtUquJMkDGOtVWbb1HHrR57LEVTbg9T3ouFiXzoxlRnPuMUnmDao3c55FUJXeIZUD/GkR9zhsEEjmo5rD5DQllyCAv5VXdVkAY56dD2pynB5zgCmyLhQ2c88DtVNaCSsyHBU+o6c1Vu4d4OwKCvPy9TVw4bjoSOAKiMGAcHB74pJFWtqZQRnGCMgcVDcqU2hAW3HkjtWobPI+XAB5J9aSG3wH5HpzWfKzTmsZBTOHwQc9D3p5tzkbQQTyfatL+zAMHcfdR0xUptgq7UyOOAaXIVzowpbIn5gfm+nWnC2ZQCw3HOa2hY5UFwD7U37GwJG3KnoaahYakZrwuWBwCBzkU54mVPkHXitb7KoUDHUfrVaS1McgXfgGhxEpXGWiGKIAnJPUUpQHJYfhUyRYjKnk560jxYTnO4HPHerashFVIUWQt1Pp6VFdSbUIUZODirjfOAeN454qk6gkhuuaxaZoiqrHywcc09IjJkkgHP51DNERJnLDOOBUqjY+CSVxWS31KkhQ5WdI8dTipG+V8BTjrmmo+AV79uKfGxByc88c1ehmwVhkHH1NW96lAQR1xjvVYEOxBHFMjjXex285GD6Vad9CGThgrscNjHaoTDEW8zYS+Pwp7OVQsW475pqXQVSR09TTdkSMI3HOMH+VWYGwvTn1pjxZRSGBB5xUiYI4GADjNaRA0bKUAhiD6cV0dqiy87RnA5rBso0VVBGSeQa3rAsijcPeuymrs5KvkatsCqkY47VoxkvGN3NZ9u2/wClaFrkkoenXFenT1R5VTuK8GckDnrVd1OOnFXC4jOAM1A/3Tnoewq5JIiLKzYI4PIp5bKjipPJ3KCeDioWjxnHQ1jZ9DXca8hVRgZBODVC9IOQTx1Jq+0BRM5wPaqN7kKCBnuc9Kl3KjuUGfLADgCmtxTmAJJwAfaom56VzPQ3LNvIdv1qcsMAdqpRjFOkZivGfwpcxDjckfl+DxUbHg+tQ5GeSQf50rPyBjAPUis76lpEbxbxnPPpUDptA569qsSEdiRj9agkJPOPas5WTNopkWCGwcA9jUMvBPH41ZwsjYPbmmSouTnp7UNXRqitxtBqRUVwMgEdyaQgE7cYoWJt2BznsajUrchuNPUZZRz/ALPes/7J+7bKDHJwe9bixlgSc4HT61We3MyEH5eeBQ4lqXczVitXiz5WHAwQy8iq4UL/AA4J6ZrVW0PQKSfWke1V2HGCDxipsWmZXIbG0ZqQIXYHGD61pvp6uckgEddtV5LJlJOcYPGKGmg0BY92ADkjqanSJ8gA59eajjiOeCAw9KswhlOSOf1oSuQ0OCkDDYyM4wKQIzgZ45qZVV2CkYOe/WpfIAJCkAjnBrTlFsLARHHjJHPIq3C6Y5wPeqqkMOmTioxG/Ds5xnAAq0ybLqayZIPQ+mKcoJ6nkcVmo5jOcnr+FWY7lmZWB4zyO2KtMzcDSi2hOeSO1KwDA+lQRODjt+PapwByfyArdao5mtRoOwDjNOGFcZ5FKRgA9qBhqVjOWovGcc4pyDg8YpgHsc0sLdRnihGTRIBilbpjNMJyeufrSA9KpaESQEAOMDnvXJfE2Yp4B8QOFyy2UpUep2GurL5JzwBXF/GTUItN+GviO5mOyOOxlOR1zsP+NaRV9jCR+J8kQN7PtZiyyHAHAHPP9a9H0Lwrq+t+ABr1raRT6fZzmC5lVcsnOc7fTkc15ucRvMWwcysCR0OSf8DX0T+z/wCI7Xw38LfE1tdtk3twPJV/ulSMGvaUdjxZbuxy3g2yaXV3ucmdLaPcFYfKx/zmuq08G5vpWctsmbbIw4Ue2K4azuTp2uXhhlLLGTGGQ4UjPX+X5V1vhh2u7+5KO6Q7QDBt4YnPzf59a9nBStofEZ9Q5kpPYviFo7qR3mEoOcAD5QOwqSKSaV0hCbGAOWA4x6/pUjxoHztdWViCfXipHiEkMYikbczYIPOfb9K9Vu7ufnlSioXcWZkLKkx8rE5BwVboancSQTMYkVFcYMa9BU7tZy7vs6CK8jOGUJg//X71UkUxsJSvIOct149au9zia5SWGdo2EUn3X+UgDP6/jU04jiAKR+UMgA461XVvNhEuAS5IyR096bOjRRiPcJQOc9yf85p21JlJxV0XJCVmDMfNfbktjGB2/maI4RDbk71JkO4ADn/PNRwyfuciB03KVAK5BPFRLAYVgMbM06nBBOVJ9KmwOolqzQsWicOZAYSqnaT90/X9KkgiJjCvEvlNyJR0J/yf5VHDGbhGSXZHKvzNnlQP8/0pjTpcQFPOliZBlcD5ce35VNmdCnG1nuTCeZp1WMhcMAH/ADqSaGa4uIkjBdcZLEcUyNLWEgXNytuWUEEgEiomdmAMcpVCcBwMBh60re8dFOVk2PvSYmMakMegkQdPXNJbXC2NubSaNZSxypI5BPeq8kux3DOUAGPMUZJ/zmtG1Ed8USeF5Nq7lk2jr2pS90qH72fN2IZ4griOJH5GSx6E46fhVZbIpmIDEoII8vr/AJ5rQQx3reYC+VO0grjJpscSPO8ysN6/KVXr3/wpp2MpRTkZxLG1dQ8hWMk7COc+/wCVXRaxzafF9nRlfO5pGHU1oeaQwcosQcfM464/z/OqlzBM0LxqYwHk/dpH94j++fyH61rGSaOOtSUHcYlsgQREhQWztxkg/wCRUtpB5MjLLzg5B25AqKS3tLi5EEhYyooG4dCcdTU9scvLHkSxMNpkUcD/APVTtpcmlC8k0Oy88LOu3AJ2kLyf84/nWQ0cz3MJkX5JnEY5zzzj+VXrdjIs8SOVEXyAqBk06WdlhiitYtzRkP5j9Qf85q07aIqo4za5hVC2rCOR9ozhuO+auOksZ2xkBwDgkdR/kVUbTy9rNcTSqSpO4AYySamkHl2JKEiTd5ZJHAH+T+lDSZrFyjtsOjt3HEjEAnPlLx/nrVnA+dYwGIHKgVDGhX526MAA2O4//XVrmHeAh3uOSByR/nNYSlfRG9OnzO5EVRIwpbDH+HHT/OaaUSBAU4yMMfWo7pQ14hjDJtTnI5P+cUxNjYZAfOVcGJzgYzUOMkaUW4ydy35hjnQRwEl1wSO4/wAmrkGADEkSIW65GSKjtLedIizxRhmYYRDkgUpTdcIHZoVDjco7jHWs0dU3cWO58icK0YMB+UnGKleVBI/lhxzg4/z708vFG6AhyqkFA3fHSpfMd2hljZYiwy3y5NJkR8yKA7mC8uyjcQxxgf5zVpjCFUwRCN9wYvI3eqrWzKUlglDZPLBcZ/zmiN2ZShPyZzmritTOXLexdW5TDllJds4CjANXHkWGzXzMhyM7R1+lUYYnh2Fl3QZ9OtaCr9kQ3UgBldsRJt3GtJM6aKvdELxRxshfKFxkow5Hv/n0rSt18yP93tbOCMDmqqiO5uB/z1bO8lcke1TWqzW5eNGDBzgN0x/jWTeh1xppMnj82UbPldjkBh94+1VFhazvsBAUyPM8vrirkIETFpHBK8Fgc5oUL5++NNnGcZxmoTZpyuOoyVUSV5I5mjhBzjHNSwmK3iMoTMZ+9Iw5INQPNJJLteJFyQBjk/SpiEmB8xDAqHBVjkN/n+tUwj1kW7eX93iNlWIdCe9X4PJHzq6FiecCsu0uY4GR5rcsnRdo4FaU1o1wg2RBRnJwMfjWUzSL5SzL5JckKUXHJNVp5VcBoHLYJBZh+n86RMNBLFnewPDZwKmMUs2wxoiMoA2gdf8AOKhaM1b5ldESKZ8uyCIj3xmp1ZWYJtEWOcAck880/YJi3lBQVGG9CabIRGkYCZlJwSOtaNGsVZFcMXjGAJHOOCOB1qaSG3jvQ8ZO4J2HG70p62qpIQMIW6s3XP8Ak05VeKYh2jKDpgdaoxSZNE8C2ZXA89mw25O1MSAyh+yLwMdaRCWJ5BPXDLkCl8tkIWN9hc8nGFJ/zmpZotR8W6SExwkqQfmIHNSFXSAxhC46licHNMit42eTaGQAYUr0PNWEUQzcnec9COPrQaKTFs12XJYkxg4Byc5rbjiwQqJtHXJrIVBIxlwWLN1HQYrUhZXIYru5xtUdallQ00NSGImMkoMDnI7077Kd6yF8BuR/hUNqAtwwlD4AJABwB7VPcXWYAoUEjkc5OKo7IvQgijZJCS/JbGSOg9KUWMCvIFjy7DIcnOT/AJNMFwsgBAw3Q59akjlwvIJIOcVQ7p6FVIvIcxAbfU+taMbiNAMZ96jEDTp5rOoLZ4+lNLBjkj6cdqjluSk3sfX7AZqMnvmhmHqcVGZlDgAGvGsfc3JQxB604NxnOKbSMeOuKrlQrsfu/OnK/HrUQ9c0obBpWXYdywpBPQ5FKcE1AkoBOTzUnmgkdqOVdh3Y/OOwqNsE5wPyp5OKTGf8KTpxfQSk0RFUfqikULGhP3F/LNOMY5waci7Rj0qXRg+hXO+437PD/wA8wPoKb/Z8Dc7cE96nAyaSl7CHYrnkupSl0iBjxkHrxSf2LGV5ZgPer4OKY8o5AOayeEpt7D9pIoNoafwysfrTG0HdzvHHTNaAfPSp0GV96xeX0JbxL9vNdTDbRXXOCp9zUDaZLHuZiMdAo710flEnqCKHg8zrjA4xXPPK6L2RSxEupyrWrL2PHtSGB+OCf6V1AsY8dAM0n2KP0XHtXM8piarEtHLGI7hwcU2SJuy4966wWcfoPxFKLKHA+UflWcsmT6lrFM44qQAGUg03HQEHOK7MWMXPyAfh1p5tYCOYlH4Vz/2Gn9ov65bocZsyPSmFQOpya7NtOtGBzCufXFRNpNqekQrKeQyb0kiljV1RyGARmkK5BFdQ+jQBsqv/AAE9qqSaGjN/rGHOcdvpXLLI5xLWMRhFcYB60qpjNbP9hIM/OSex7VRe08uURHjJwCa5J5RUiarFRZSYYPBJPc0mM9K1TozjOCp/MA1C2lS89Ac8Y5FZSyqqafWYsz8HqMHjvTlXgdvWrbWLq33cfzpn2OQZ+UjH6Vj/AGZUj0KVeJCAN2AOaQjd6HHepvsz9FQ9OfelED45jI7c1MsFUXQFWiVhwOTSDDE5HHrT5IyGPHHWo9yqcZHqa53h5p2aL9pF9RG74GOOtNHzDIIx65xRuGCc9e1M6454rnlQnfY0U4geM5GTTWBXvk9hT+R369qa33t2OelctSk47mqdyP3xg0beaVhtPtTX+7XK9B26gSASD0/rQp24x1pAaXGDUFDsbUOBkk5xTD97uPYdKCSeOlKooW4CU5QfXFN5z04p+RgcYNLqAnrxwKUHjOPxpuCacMY71ICgf/Wozg9KRsDnJJPYUuOB2rWOwC4yCPejGO1AI9MGgjjrTIDbyCOuaAC3Q47UUbTg8mqQFa6QuQB0B61TlhOQCMg961zEDGO5NV5bcMMdKydO7LUjI1Hw5p+rwiO6to51JziRQcGq9n4S0vTi/wBksIIXYYMixjca3I0EfB5qTaCeBWH1eEnzOKuVzyXU5OXwPaTyBzEZSDncxwAa6HT9LTT84JDHqO1XgvGR1pQeeRk0qeDo0pc8I2YOpJqzGKcjpTgOcChV+Y5ORSgdOOa7LGQq8ZPb09ahjAaQjGCeanTgjI4qLAW4JL89hTsnYBSNuR3pSdy4zgUrLnPH400kZHYVqo6kHhf7Q8c9rdaNfqwVdxtxnqGIJB/SvNnk8xVZmEh2Z4HP/wBavfPjX4e/4SLwRcNEGE1kwuUKgE/L1HT0J/Kvn61mimshKCT8mAynGa7cLG0pXe+p9Zl0+anbseeeJ7AJIZi0hn5jRQcqMnnH6VyWrWcsWlXDLIyqF2sVH8/bmvQNeimnlDRZiTHzMy4/KqGoaREulRQ7N32klWHrXU3d6H0CqXjYo/CGyubKwnk2yQC4JJkUcFenH+fSvV2EMtlLGsJdIYixz1Y+prmfDVmyW4tVcQBAAoI6Vp+Ib+Hwhoct3dTL5sqsscYHDnHQ/nXZRXLG55Fb4j5V+KpA8fxxCUFYUG8D7oZucfhx+dcdrFm87hLeJmcHLN2HvXZanYSXSXeqX8AjlYmVZAckc9F9v/rVzMd2XLj7m45LAcduP1/WvVpS1VjwcVTve/U821GzZLq8toR5qqpyRXL/AGfbcvHJxhcknrn0rqLiXF9cusnBcjI+tYF9GxvpXAzu5JWvq6UnbU+JnFKTPWv2ftaj07xVE0pk8h1wu3na68gkd+h/OvujQdUiv909vBLHFLGHPmrggep/Wvzl+G99JZ63bou4TSyqsXoDnrX6CeGbmHWooFhn2xmNVOO7Acr/AJ9a+czWlefMj3ctb5WjvtPuUkR9oAOAcjoevNXoD5SgKcKQDXP6bE9mDGSCM9T16/5/Ot20u8GOHC5bgZ714MezPbRqadM7SiNXye4x2rVmBiQFVUHOD6mubjkNrc7wPnQ9O2a27OX7WXMgAJ5x2q4lJdTdjY/Z0wMHGCKmilIwG3Z74rPs22SnBwhGCDUyTf6RkE7WGM9hWyXUhK5p7CVDLnPHbvUu5sDk89c1WgkKvsznirGdqgZJz6dq3WiNoqxajlYRjd0zTlwxJXmqfmZQqSPUcUlq7I5k5IIxjtmnfU0SNeNmjySDj3oWQyMcZwewqMyuVXacDPzfTipY88DOATyR3qmYss2rBFKuMYPGfWrCsygEnjr+FUiMxHnkHGB2pqySFR1POATQnYVrl17iJtyqSMDJz0NCyo3Gec1SKbmZuc09egyCPrTDlLTkZIxkY4702OLkAHaCOSO1NjG4Eg4HX60qtnvj6UJdxbaDmUIMZL+9KkQA4AGecYpQhJ659BSgbiRnB9KHYV7j0QtymSR2bpTXPmDBUKR1xTwpxjOMHimvuVjxkEZzT6CIjbAgNkg5zx2oMR2MMn5hgE1KF8wN2ApDwPalFAQRwAocnGTzUkllEEUDPHOB3p2CoG0d+anih8zkE/SqUdRPuQmDgY5wKiERJyq57VoR25RjuwFNN8nywQDkHtRyk3RRMLL1Iwe3pS/Z2AxnirYt92OSD3zTNoRiGyR6ilJdTRasqtEVNV5o854q48oSTAHGOo60jkSJx9eazt2LuUlVQoB6k8D0prSKGK53EH8KkkiKjOc9zVJISJCScAnNZu6NEriygklgOc9ewqq4KD5QCc8satydPUVWk7DPPpUspDCN3bgdKZK+5QVQcnGfWnupwF3e+KhmfEeFGTnFRce4ijZNkjI7elStMMfOTnoAOgqu06qmD8p7g1nzXvzHIz24qXoHLc0JLkj5YixweT60olJyeQDyc1SW4yByBnmo5r1XgaInL54K9KaTtcnlNDz0ddoxnrg96heVZPlyB29hWarbgBuy2OlRsGLEZIPr0xVasrkNiGUiUIhLYHJHStGF92ExxnNZGjzOMowAA6t1zW9aRK2HxgfzreGplJWZo2I8tE5567q2IrhSgZWAYngCsuJAuBjANW7RAzkDoBzXVHQ5JK5uWTFlJBxk8YrdtYd8IbOHHf1rnrN/LwDwM8Vrw3J2jBz9K9GlJI8yrF9C1tAJ7nNQzc45pPNJPUeppGcMOlbNpmKjYTzGUY4xQrqQdxqGTcGyDxSDnis0zW2hZRexAI6iq13bkYPBB4q5axnaBmrFxbfuc4zx0NbOneJhz2kclOvlMVxgD+VQN8oyeAOtat3BkHIyPU1n3Vur25C4B964ZRsdiaZWilBmKg5A5zVjgdeg61hLL9nchTjBIrSW6AiGDuPHFc6NGiZ1BOQMCmFgAcUGTevyjHqPeoy5IIwOal3QkIzYBPr1pjOFGWJIxwBSFwcjqaEAOMYIPHFZm6RC2CAcYz2NKAGwu4D0zUrREDd15xUMsZHGCM96VzZaj/LDHBOT6inRxgNTIRhSehBxg1Ip5yTjNCu9xFleRjHWoWiCzsMZGePSljkx05OaljQTBieCOlaqzDYjigyxyMA9qrTwPFkkDBOBWjFGFXJzu75qO5jZ+FXOBktVSiraCvqZu3PHQdDUcmCSp9OtXVhYDkYPXNQNGzOeMDNZNaFpkCoIwMc1LHkkn3xTZFMbgAj8KUZQEDmo0NLXFYBn3ZwelSRBQWLZJxxj1qJYsoH3DJpwyhB7U/NjaLPK4IJwRzSiM+XuJwM9KdEpC7gcDqfWnqMryODzg0zMjC46jjqKfE3lgjjBp4iEgOQeKDAgIwSCPWnYBUm8ojJ47VaW4yM9aoyxqRgctU0I+T6DBFUmzCUUWluWYAAnFSCTOPU9qihXOc49OKJI9mME5J7VqmznaReTcI+2KaOOlRw52AMT+PWpQuelaI52rXDPf9KRiOmcH27Ur4CgAc+tQvyRxz0qrGbV9QUggjJIz3rzb9oa8gtPg34rkuWCothKefXacf0r0hgUXpXzf+27qsel/BzUy84jNynlRB+jSdh9eK6aUGzGe5+VCt5i3LSN8rOTgAnv/wDrruPCmsNBo91brl4powi7mwE5/wD1flXm+mIbgSq4PmctjsOtdFpNwdPjcSDzIzyFzgCvb5TxZPW511hCZbly5CgHGVOc/wCcV0uiaytpeJHICwuPkDA4Cnt/n2rlfD06TPdrOmyAqCoUYIORjFX4HXePNiZ4Fbk9Spyef0NdVCXspJs+czPDPE0mkems7MvzsCTwXByKiMm2RQpKMDtGf4R607S3t5bJHsm8yEqFVm4PHb9TU0losMkKuTvYZGRxxj/GvbhUjLU/KcRhakdH0GywRPqcciS7GB2s4HJODz+PP5UxWWMvGGzuyAT1HAp5mW0usMMljwKrrCkd+NsihjJnYwq4nPWtGy6kjF0sH3yxhF+X5R81RGBBAkoyqsMYPXNOnSGNy1xbyAn7pToWzVra97EiS4WMN94dQa0Tscco8ysysu8xohdmLHAWrRtEWSW2SQxnaNuRyD6VGq+ZfG380RW4J+cjOMZ5pYoYbobkeRZYwMGUcN7/AKU2YUt2hEit4lEYaZJSuGVhxmrK20ksChNjDHLDqMf/AK6rZRInlnG5iCqgdM+v4f1FXkkisIIED7WdQXcD1702THW9yOJMxhHiV94zukGahCuHKhPNRByNuMZ//VVm7dGg8u2lMink7RyfaoIrKa9VhFEkTgjIHQD3/Kot1OiNS9oiXFtvnhkQZAIzx1/zitKO4MjMRKEwQNp/z7Vm2FpNLHcsDh0ZQoA4frn+n51ftYwynEGHGCV9aiS6HbSk4u8SUWkc08jKSZol3fXNFii+W7WqMoxhyo6Y/wD11GTJNDcusv2ZWXbKwHIWotOltI7EWttLKltD80jYHztnpStdWNqcoxlzS3LJaJ7mWKUyzOIvMAHQjtUEcDOonlQW4xlT3xWjLeNE00cZPkOAQwHTis+7UvFG25Z4lOGRR8wx/k1atsceIVpcw7zgIl+XcCeGxwee/wCdRrcslsY/KQKX5dRSJMZ1cTI4QAlCg4IFRQoVhRpGGWbgEdapHOpOEky1awBFEgkWBJnKZPJf/ZH+e4qzsuUSOBZiLXeSygZI9B/OmtETJF5nKRglR0xn/wDUKYlwJLgRoSSf73Qe9NO7N1SilzksFokFwkK5bd82X4Hep5baVpvLhVZHRgSq9DzTrP5blyX8xwM5HQ0+N1Qkh8Op2su7BH+c0bs7YxXs7ECyRtFNcTth1O2OJeu4n/61XYvMeNpmICj7sYHzYxzTGBdwBbKR6gYb/P8AjSPCU3S7sgDnd90Vm1qdEY2ZWkPn+YIZTBNIoAIHzDOef8+tPsrNIrFIpXWWVWJWY9XPrVhrOUKhjETXO3GFbI2ev61JFYC2Ee5/NkBzjbkf560tdiFFybKqGSON51LgRnJYDgkf/rq0ty5QvHGzPt4cLk1DaTrJbsMSCJiVL9AeelOtIZ42/c3LyQpn5duNg44/WolG240mtjVSUS2cLkNBc5H3l6kdqr3c0x1B5USJTgBIycj6/wA6dZNHdzZdyUP3Qw6kd/1qKeKSSUmPEeDgnFZ2uUn1J13um8xKFzlgnTNFtmJnDorQtyCvUHmnWTNbsQkigDJy44Jpw8xWld2RnYDhRxWq901VLmsyzFYSSwxmDc3zfMrtgVoRTyCbdJEEniGAVOAB/kVVjOIYyuUCjJPc/SpZLlwwkij3hiAWxkjGf8am7Z1RhGmi2Ckw81USNmHIAwTT47ZJHLlyT3VaZDPbyIXUlXXghhjPSrKzw2ssBDFlk5CqM84/+vWEnqdEeWRAtvFOoQO0QDHJbtU1woV0MURfBH3eB7Gq7DypVaVfLRv4sdDnp/n0q4skrsqhSCvAA6GtV3FJq3KJzEMTpGGc5woyR+NRGzErmdSHyMAZyaAFuGkKKxnU/MH6AD0qaASQEuygccYoYo7akltFIsAViSFOQD2PvViJuNzzSn/ZXoBUcDF0LlwgY4GfWrNvG0peF0DcYL+n+cVnK9jVJaWDywFLAlM9OOSamiY718t2BIALEZphgW42qkoUEZZiOcU6ONYiWBYxLwGHQ1Aoq7sTFdyl4ZfnBwTt6+1KXSIjMUiOOc9jTUBVHGCgbkA1J5DOoUtxnB45rS5s4tEUm25YI4O7OAfX/OaYqQx3JxnC5XgcZqcRTRznyyu3jAYc5oW3jjjbdgYO4ketFxNLoJGd4Krt84cn6f5FWHQSQI2VdcnIBwc8dKideEfaVLnbvXuKngjG8xKCoXkE9/ekW9GIFCfcBwRgqVwR/j1qxBHuO4KFKjv3HpVfdi98tT94YUDgZ/zitRLRwNxIBHGcUm7DgrjbazJh3rL5e45EQHBNXrSH5TE4wCPvJ1BqGHPnIzIDHjAI7mrUO4F2xgEc+tJ3OhKPQsrClughQkpjJPcn1NRbgrDGd3TBpgVXkDKM7RuUntVhVMhJYLhuRt7Cn8JtHcYgWRk3Lgk9RUwi+YqSdgOcntSPASihTtI6Y61NIhQqucjbgnHIpcxWgAAKWK5C4KmoJpCshA/lVrIglh3cxE4OenSgRvASqsrDOQalM1jHQ+qzlhyePc05VAPWmNGQR3HrSgEdOteWfYllen+NB/Kq+5qDI3/16ALBXI96CufaoDM4GcZ98UCdzzgE0aASleelJkgjBzTPPPdSD+lIZgc8YNAExdh3P4U5ZT6fgahW4VeoINOEyE9RmqQFjdnp1pwfHaoFlXnOKeHUjgigCdWyKD1HvUfmLnGacHU4ORjpmq0AkPIHHNRNHjkHFPLDHUUbS3ajQCJcjtUyPjGeaYU65OKKkCdXX14NBcdc1XZCW4600qw65IFA9ywZD7GgyZ7VACfcVIBigQ8OOnQ0bjx3FQnOeKQFuxzmgrUnMjfSlD7u2D61WDNu5zipOaBk6nHPHFPJ4qr5hUdM09JsjpzT2AkfH0qPIPYZpGbJFJn9aVrkDdmM0G3iYjKgn1NO60UuVdS9RDCoBGePSo2tkx/hUtI3SodOLHdlR7dd2alWNQOmaVl4JBpIyccjmo9lG4+dj9vtxTGVSwBUHJ7ips+lRlec03Sj2DmY77JEf+Wa59wKgk0qB8kwqT645FW0bNL/ACqfq9N7oOdrqZh0eNgAVyPYAVG2hQt17dj2rVyB1OKYwMqnYM+9ZPB0X9ktVZI5u/0pIgfLJ3A9O2KyXBRzG4AbHTvXdC0VE3EAv6n0ryTVPEscvjeeBCFjUiFVB5Lf5/zzXyGc4SlQgqi0u7HrYSrKb5TePJ6dKjZiFwQCc1I0g9t3Q471Gw3c9Pavhai7HrREzjn0o9DSMpAHHBNLg+nNcpQmecdvWlzjryaNvBOKXZkAgYFNX6AKp5470bSOehpq57+lKC3rk+tXYEL34OKVVCnB696I/brTskknjIpDsNJ6jHTjNL0GSenApi5ye2acVIwMjrzmiJDHbeQT+QoVSc7j7gUYzSDAPPIIrTQQtOGcH3poG3gHijeAcdCKEA4HcuOgpGfHA696XGRk8D0qMjHPUdiKu9tgGsefShRj6UY9RkUvPTFZbMfQOgoDHNBOBjvSL19/SrWu4hw9cU7k89Pak6CmuxCnBq3YB5bbkY6/nUDoTyBznPPWjcSMn9aVi/8ADgn36VN1IBBKQMZwPbrTCHl+VTg4yc96QEoxD8nqPrUruAqEDBzwenFJNtEFOayF3aywSjMMqmNxjOQeD/M18yat4WPg7xDe6ZKgMEbb7dmxl0OSpyO/r75r6neTcuT6V5F8ZPD6BrfXYyBLkW8yt/GP4T+prvptKKa3X5Hq4Gt7Opy9zxvUrVbq+hTYXSUBTHtyCeazdf0dV8RRW8cZhjgiDAIOBXU29wnntKqlRE2CQOCOf8aq3rSXks08RCPKNqu44XFeh8Wx9Ipu5zdlK0uoLbRRkTbtpdhgYrI+JlvdailsgRZ4YQFCjoT6fpW9a6TdW8zgPJOWOMlcE++a1dW8LymK2A/etGfNl8vsP8muiN7WIm0mfOHju2ht9BMTQXInIzudcRp/nj868i1B4otLcGdY8ZAbd8y8dP8APrXv/wActUW1s7e0up1LljGqgZBHv+n518/eI47K7UJHbgkffZRgngf5/GvVwqvY8TGfDc4i2j8knYSyHnJGA1PmsYrsqLdNjvwV7ZqzaWX7u5jlyrIu5TnH1H8qYyTLEJYJtkifOdoxkY/z+dfRRlqfJOGguh2E2mala3kgaAQy5JIyQAetfbnwsv4pvDNlPbJJFFMS6E8Mf9vHbNfJE2n3Mun2jyREiSBZn3dBz0/SvoP4X+JZrnQ7azKFLhBvUqONuOP5V5mNkpo9TBw5HY+g7e6SfGSS5GGOOSavwqm7AD56Cua8LxTzToxlDEpuP+xx1rpR+734BG7+Idv85r5ycbu57K00L9rlotgJ4ODgZ5rXtIyYwGYk554xiudW5+xqCC0i9zjmt9biNoI38w7eCUHU0opFM1bYeY4Qs2MEZHargmMOFC8LwT3NULGQmZnUEZGBnsKuBDLwDn1PrXQlYSNGyk3ES4I7YNXmkYqdoznr7VnxxiCIHJz3A71ainZkBCj0Nao1SBvccgc1atkaSMPnaKqj5j2HvU0bvEDkkrnoaaNGizbSMHO3IB4OB1q6k6xgLgkdScVnW7tuLEhcdAKtPKChGck9605rGbV2SyXZCbMY3cbh1pI53jIUneo4GO1VgTK+0KcDgEVYiXYhzyec4pavUlqxe4XpyW54pGymVzkHpUUTjCnoferawlwSOo7+taRTepDdhgO1MUKccg54ppiJHUAk4OaRoAp2q+0HHPeiQiZZdoOT2p2RwcY461ELBgCfNL+561KgVVw3P0qeVk6CKofduZgOwXqakj+RSBkLn7tNEZj5yMenpVhYxtBzk9hVJO4NjFQnJHAxwKURF22k44609t23lcDOaAOD2B71dhDo4IlIOWz6dqsIgTJyQKhjQcZHBHFWEUMAM8irREvIXkAnGcc4NRscrnvntUpGAece9QHKEkjIPQ0MlK4FSMe9QXCueFKgZGTUwwzcdf0FNlQ9cjHWk12NVuV/KG4ZOfeh1AY8EjtjvUwC7QxGDTXUqdy8j0rKxZQuVLKQuQR1qmEYKAQck45q5MzO5PIbOMdqiDEoGIKkHGD1PvWctTRaIrSYQFcc1RaQMD2fpj2rRvmEMQlKsQSASBkZrKddxzkrnn2rJ6GsbNDnI4JIHHIFQSzKueMgdfpSNiQEAFSB1x+tYuqXptIzuYgEcMDzWV9C4xvoOurrz90pfCdM1l3E+1QVYbCcZ71g31480RJcKhJ6HIqnb6i9oixkh0Bz9azudfsrI7EzpsWMOdu3O4d6LRQ+dsgA65HescmS82fZVGBgkk4B/wA810mk6HJDBkoHPVuMDPoK6IRcjnl7q1Y4MQd4RQxHUd6ZND5wDjCv3960rbSwQWyxzxsA4qOTS3RwACeRjjj6Vo6bMlJE2kWp3D5hjAyB2rooIliQAZ/CsrT7fyZAZFKEdu1bEbM0mAMrnlq3jHQ55ttlqLAAOSTWhayBQcDHPaqKq5HyDjOM1pQQ7IxnGetbRRyyLduGJycYPNW45TE/Gcd6qxcAelOaVAfmJAHrXRexzSXMaiyBlDDoRS+YB7CqMFzlcD7vWntcBV45PpWvOjLk1LOTjIPFJtO4Hr7VXWZip5HFSxOf4u9CkDjY07N+SDwwFaEX79GDcjPb09axFlCHqAasQzkjIOM8E12wn0OGdO7Kl9F5e5SCwzwaxZQV4YYrfuG8xiO/TPrWLdA78Y5HeuapE6Ke1jmdYtjCXnX7i8kDrmmWEqXICA4cc8jpWvfRGaFk6HHBrmHsruzkdgoeM8Fgea89x5XdHXGzRvGQKSDwe59arSXBQkdqoG7aVIgeGHB461FLdBHCseO9ZuRUYXNb7Spj6gk9qReGByeD0rk7bU/KuWLZEQJHPpW9BeLMgcHCnpnrj1rP4jqVNxNtGDKMHqeQaeynBwM45xVGCYA4Vs8Vcg+bOeMU7kWsMZCFIxgmoWUhgMVdIAYk9v1qJod65zjjNXYtMgyVxjqKs2zqSfX2qqRtH6+lFrIVcgLkkevIq1qW1dGmvrzS7ivQcGoo3DR9efSlZzgeh4rRGNgcYOTzmopk5+UZzwKGBcgYJPv0qaOP94vIJHOKza5gtYzrm1dScqR3+tMiQlDjOelasqeap3E596z5YihwOmahwsaRdyELwcY9xSkZ64x/KmSRSK4ZFyM81ZERKg4AHoKk0GgnG3Jx0qxCjKQG6Y4zTIrfYA27P4VOoOSSck00ZseWIwAaQYJ65NNAK5Gc+9OHDDPBqvMzE8kbeDznmpFBOOPaq09x5ZAxwRxjrToZmLfdwMfdoSFJNlsSbFytSxSCYDgBsg5qqG/hIAFSwqPQgVaephJI0Ng65zjFKAaiibAx2qQsBnH41ucbQ1pMk+1MRt+eRimy/LnjJPQ+lRouMY/H3pJiewXKMBvLYA6V8Yf8FJddGnfDXR7fePMmvAY0PJJAPP619k38jD5B0x+ua/Ob/gpR4gFx4s8MaVM4P2RGlWMAjKseT/46Pyr0cOtTkqOybPi3TA0k7BXAdyQdvY5r2v4R/CFfiBo2q3UbCdrUhHgkYhmznATHfj6V4p4aZM3DuAW3Egg8nrxXV+H/AIl6j4JGoWlhK0CaiF81gcNgHIwe3U167T6HicyR21xpFx4Tv7vSrhNjwvtIbBIOPUdev86hEbPCSigknLbulR+FPGUHiHXLeDUruJZbo4Mtw3P/AH0ePTrXcL4cs713Ww1DT55Izt2i4Ugjnj9TWiXQ5akb6ooeHPE1pabLe4iKRN8vmKcKh9a7Ga2J8iZXEqbvlZTkHjrXCy+CtV01nnktlazZv9bA+5QfT9RXV+FpYU0TynjZDGxRt3Td6/TmvQoztofE5pgt5hdTQyASyeYJgdoKLnFTWFpbzRSSNEyThsrIxzn/ADxUt7FJH5LRSRAu20g9c0lxZljaW5cAbsykHANeinofCzi3NtdAImmujDv3jG7OOlMVJJJvKUjCjczHgAetWJVt7acvhlAO0bfm4qrdzQyTqYEkjRz8ylcZrSOpw11aLuMhJV3WAsHwWB9QOc0ttDLJLFOcLEWwVGcdO/8An1p2Et3R4zIrgDhhUwkuJocBmXnkHv8A5/rWj1OCD10ERpJUEAJltFYlVfqDV9k89izjKBcCMLnH+cVRSFiw8mRnKjJVR0q1bYfLhyJQpBjccVM3szrpxVT3XuQK8lvGEgQgkg79uM9aWwube2V2maUKxIKqOXPp+v61LCCoRnIG8gMo6Dn/APXUgjjVJIZ3wudwBXOazcr6G0MM4vmK0BigKyfaAmWyYwOB6CtK1jllkLQHJY55HAx/+uqqReVEVEEZ4JBxj/Pep05SACUov/LTHQ+1RJ3O6jHUZd26LeCaXM4UhvLH3c+v86bJKkVwsVhbRkyHzJCRwP8APP6Ut0VtryV4irxooIOcH6fqPzpZI1tnfY628ZXIIOSSfSqiYVuth93Ktk6fKTHIcBlHGfSqsUbQym4Lq4J2hewHPX86f9mMqoXO4gbtrDnjv+tNayZJUkk3RRk5C9Afb+VaJRMHz6SYklxvARpVT5uI4xwauLp0CcgbiQCJG61SR3EoEBic78qHUkA+v61eiuZ5iZWRLZlyJI+oc/3h/nvTa090mEoNPm3CO2kkKmONnIOW3dCKmtrYi6mdjGkAXIjU4JYZ6VXTUGa1DSyNLEWwRGuCasxxiUjyojtYdCOQBWTub0uR2sJCGjQzAFQeoK4NQuIrZneIh5cZ2EZyeP8ACluJI7nTsB8AsD5eOp9P0qFVS4ZuPKRR1x0P+TVwYqsmnZGhZCa9ieWaUxYOBGo71KIGMLgbiWUhsDJNVoJjHFFZogRCN3m45NWfLWWUyo7RMgzkdDSZ3U3eKJIrS1js4BG4tzGCSoXBP1/z3pHG3BjJkMmd2304psCNKhfyxuJyBIOtTTySiRA4RQFACr6+9DuXFxWsSusJltEhMpAR9wUnGP8AOKtOyCAjOCRz8uM+n9ari0k4uIw04zh/LHNT+VC6GNwd2dwLDnHpStzaFbIiCrPNthSRgqBifere0+WDhtxHQ1DDuUkwk5PBCjmrkaPBk8hDgEsOcmm0loZ0luNist6MS6ucEjHrmrCwohEuCx6FBUfk/ZSesjDkKo5ogFxBE14wXKgkopwwqNzrT5SaBVM3mEOg9MdK0YEELjyywyQShH+fWoreQrBGoUKGIyrHJ5qwBBFFcTS5TygAF7v16VjLQ6VFSs2IjIHbegc5yIx3P+f51bBR0IEflH72PU+lVbZS7pjkAZGRz9D/AJ71b3LkF4z1yMVlcpU3uiMuysCcsrDJX+77VPH5s8QVAFC8gKP0pIwReFmQnC5w3qf/ANQq3brLEm+MKvmHkE4JqlLoVThbcrxs8g38CXOCQKsm0MzEk7GYAbSOD71BIkbyttZwTyQVwBViBnCiKQGJeiyEck1UnpccFd2ZHCoB8toC753AKODitSLIEokjaIMepHSlubZIBC1q4d8fMW6Z46VYgb7SpG75WHR+v4Vi5X1NoU+RlWGDDmUY8sqV29xSQwNbKQyb1Izg/XrTorfY5j6ZPJA6+9SBGBKb84PAx0q0upKXUJiZA5JUnpjOMCpVtiwR5htx0wcmiGBpmIIDStxkjke9TSRlZvkZnCjHTrVmmpGlkrtuFwEfP8fU1E8PkxyKR5pJ5apwdjBvKBIOSB1FSLEWVyi7STlSRz9Km5agpIpM5gRFETgMN3zdT9angnVbchwDIw5ZRyKsvE0zKzuCwXac8UyHS0t4grOh+bduByc1pF9yHFvRE9p5dk0I2DIwS5GSfapxM03mRvEVctkFR0FV1VvMiQKWwQwJ6davfZHEheQqGYcbeo/zmo0BXtYfCTGgAJI4GT60rkpIBnCk9KdHADCFOQFOcjvUSIJJz8zFQOARS0KV1sWfN+z53ISrHAI6Crquku1Y+vGcDNZkL+TIAVZ0JxkdRWlCVj3+VuBxw4HNKR0R5h8kgiwOCccjGDn1qV8CSKBiTvGSwH6VAoVNjY3HIyParlvE5y2VCnoB6VDNI8zESIkDbhOflyM4P+RU6wPtG5wp9NtMRHKDAXgg5p5dvRqk0udhH+1RoTyCPyjv9zWh/wANQeE0ID3GxzwY85IIzXy/J+xl43BLDWIs9Ad7E5qO3/ZR+Iuns7Qz2rOVKFgxDHp3rwueZ95yrufX9h8dvDmoRCT7WIUYbl3kAEEVr2fxa8OXsQZL6JgCQCjhga+ItQ+A3j3TjE0tit+E4K28jZGB16Af5Nc7/wAIF8UbSPyk8Oz28Qbdkhcnmj2sy1BPqfoZb/EXQLlAyajGoYkAMwBq5D4x0WUnbqMAweQXxX5v39h8StBljjOkTvDKAXUA78Env+FTWvijxxYRtD/Zd3ZKxwJHjLHv35qfbPsX7M/SldbsJFGy8ibIyCGyDTxdRPyHQg9CGFfmxb/EzxXpsxDvcqDyTGjAA+taI/aC8RWsX7xr9yvACkjPvVqt5EOmz9FftEWT84P0Io8xC3BBPtX57Wv7TerIsa3E9xZFmADSEk101p+1Dd2hSWbXpH2nhRDyeOhq1VRPIz7niByeMg81YAGe+a+HLP8AbJ1Jp9sJE6AE5ZirHB6+nfpW8P2zLkIjIYpUY4G9trCj20R+zkfYrkDGSR+FNCEE/MefTpXyrpf7X0s3EkVq4HJzKBg+ldJZfta6dK4Vo492OQGGAfTNHtYkuDR9Cguh6gk/lR50o/iNeJaf+1P4fusrIQJM5yp+XH1rYh/aJ8N3Ee4HIxklWU1ftI9yXFo9YWUtjJOaerngZPPbNeX2vx58LXWCtyUHdm4UGtm0+LHhi5Kn+0Y0LDI3MOafPF9Qsd6rk9P1oZm74rlofiHoEnKapFj2YVqWnirS7wApewup4BDDmr5l3Eapl46flUbXWwjgnPSqw1aylXK3MZAOPvCnC5t3xiVCO2CKoehP9vQHG0n3FL9ti9SPwqIIhzgKaQxqTyoNGvQNSyt3ET1BB6Z71ILhOoOKz2hBAwAOaaUC4yTntxSuFzSMyHoQKQOPUc1n88YyMnNSBgeM8jrRcW5bLAd6M4x61W6d6UEk5yRikOxaDZozjtVcs3rikMrjvmncktUEZqskjZPFPMrj0NFx7DsdcigJ+FV5b3y+q5+lCajGwyAR9RSvcdy3jj8MUw/KcVD9sHHP6Uj3aHqcfWnoSWFk28Yp3mAdTiq0cwmPyZJq5Ba9Gfk+npTWoCRQmX5m6HoPWpwgQfdA+lP+goqrFWK1xiKCRieAMkntxXzU1yr+PxOhLQ/ajkjn6GvefH1+2neGr2VWxtQ85xXzhpupJY6irSSbZXYsAepz3/WvzzimtZQh2dz2MvWrZ7EJA3OfxFP3fL7+tY2japFfwDaCApAOfWtccnOMZr4VVFNcyPctbccS3elzjrTQBzuPGMgCljyME855xS0YC5PpgUOeMKcA9aUnJ5OabwDx0NK9ihFBC8H2oIIPWnH64pBxxVLUkQKOeOaeMj8OwpvY84NLu2j+tKyQNig7hyMZ70u000tSg9eSKe5AgGKeOnNNJ4HGfrQBk9eOwrW4DsjnjOKbwzZxikOcHtSKwwM1DaAlb/V4FQhSOM4HtTiQcjsaGweScD0FKVh6iZBHT2zR2xnpQRxxgeoppIUehqA8hWyPm70BzgHGPc1FsyRlz9KkZAQeSfY01dCeghuFDEEMfTAppYv2IGOppRGBg9KcRkcHFDuxbEYjGRk5qZBweOOlNVQKVWIyO1OOgPyHPhsAgE+46VEd8bDncuOamJVRycGq8tyRlUTf61tZbkibw5wMcfmK5zx/4fg8R+F721kIiAjMiSDqrjlT+YH4E+tb20tj5MEnpiq+rWLT2bAuQAMYB4NdFGPM2rDjLkkmj5dsZJTpUyOnkyBiMkEEt/kf5xW5f20cejwRRqGlZRx0xXPfEf7d4d8R3elyiOJGYTRFWyXVskf1B+nvXU2En2vSIriWNYi8eBzkDgc16dHVcvVH10ZpwjJHNyfa7OeGRyGWMb229B7Z/Gruj6/C9tfttLvtMalWzk88fr+lYHjK4uILaLyJWiRm+Z2bBPHSqHhDUYzO1pHDsiKhixPIPFaRqOE7M0lHmjdninxe0y5m8TI2p+Vbkkvbx4J3LxzXiOrCXT74xTNsJbeNowD1r6O+KtlceIvHQBIljsYiiseFQZztH6/pXjGuaEmp3ZumiIiiJjI24AIzz+or1cNVUWebiaUpq6PP7hFM4IIO4ZI55qsXZG2zZCEhQirgnmty405dP1KaLCl0AJfOQaz7KMXXjPQrcoAst5EzKRwRuH/169+D5tT5apFqVmevzaTHp+gWyXIQMEAWNemMD/Gul+HljLbpJeiUAO2wKB1Hp/Ko/jlb6bpeq2FhZwhIANxQDgA9h+RrI8OPeSiO2hlljgGG+VsAJxXl1E2j0YuzSR7x4TmukSZ/uiQ4z6/55rtLC5nmKq7/ACAYxjrXGeH7+1u7eO3hYx7AFwVwBx0roHU2c0bweYwXG4nqfavFkmmeindanRMmYmx8rir2npNHF95GkOCW7ms2Bw2S2CGAJU9QatWsyxXaDJWI8E9hU8oI6vTnucDzWBDDjd94Vohz8q5JyccVz73kcSFg7HBwCO4qOPWGhuUbJMR9a6k9LFxi5anV+cYbgxHdjaDVy3d0UHBOT+lZFveNOrSJgg8DParNvM0eA7Mcc4FaXNjaQCQjIA+lSHC5+9gd6zluVDLg8EAEGrvnB1FPdisGFAJGeowPWnq+5gQCPY1E5IOQcep71PGEZF2uA3U7upo5RtkpZgfl4GOtTW5ZY+CB71EoGOcHHXHNTk+WQQvH861RmycbQo5zx+dTQS7HJJIBHaqcMgIJI78Cp4wN2Ccg85ppiaLRYkZxjjNNwHHHBFR7mEhXBZPfoKlVAx4yp9QKu1idiSIupC8g+tSMQuVyAfWm4MSj595z1I5pvBIJ5JNBL1Jdp/jGFx1BzVpLcbAUx06iqpVMZZsA/wA6j024k+0OgAKdx/Wq2C2hqRKAQD0p5QA8c0wE460Z9fyrRGVrkxi3kHgDoaUqsYwgAPfFQBgDzRuBbjOaQWJ2eMxHkB/T1qmzcjNGQWOBg+pquWO/k5IwKTZpGJbAO3g4qCSVt5Axjpk0o6cHmmNGz/d49TSbKS1H7x5fbPeoZJ2J2xngjqaQnaOB7ZqOQdPTpWVyrET7geQSaYRgZYEd6euf4uT6io7ghsYJ9wahtFXIJbjzI3gGSh6qeh/zisq5dgCGTac5OanvJjGo28Et2rM1vUjBbpI2CwIBBOKwk+ZG0Y66FDVr0RIoyUXP3gcVxmqayszCJAWQH7xGMn/Iq94h11LzFvCN3dpCMflVHRtEOsTh2AKocqD3PauZu7tE74RUI80hdC0SXVY3DxZhLZJJwf8APNddonw/gtiFkQShiDtk5wPf8q6Dw74f+zW6lzmTHzAdBXRQWeHCL+Nd9LDrRs8+vim21HYzIPDFkuNltGiqAAFXAFSPYbHCoh+XsO1dZBYKqJxkdOmfxq8mmRR8yKpB6cYr040b7HkyxFnqzk7fRmUFiO2Tjp9KrXFqFfKqTj1ruLqzRLUmNcbecdz7VzlxGImwRgnkg0qlPlRcKvMYEmQMlGPYFR0qawt5S+MNgnoea0RgAgjI7EetPgJVwMgcZzXLY3ctCzbptQDGMnpUmfmGT/8Arpm8Ick445xT43DqSOPXPagxt1LCsVyeAKrT3IVs++OKRZcAhiW7g1XmwCSozx0ptscUT/azG64JXvntVxLjzBg9festQWOSD0AqxAhGCCwApXZbijSidlB5AHpTjdjtnNUzuGMZPfiq8kzbsYrRSsY8lzSVyxBLe4zxV2K5O0DPPtxmufMzhOvOc1PBdOw2tj6itYVLMzlS5joFk8z2IqrdwjPvjJqmLxoVwBkDr60S33mYAYfSurnTRz+zaehBcQhRwSSeapyQbxjpkYPFaO4uh4BPUAVUWI9GGCawkrlooDRY/wCFznrnHFUdW8MNcRk28n70DOD0PtXRx2hdhinG0cN1wO+Ky9mUpuL0Z47rr3GmSRxvEVBHzbhgHH86TRPEtvHARKWRFbCnuPavUNZ8OQ69aPbXKDYeQ+SCvuK8U8V+Hr3wjqCwSwFrVjlLlF+Q+3sen51wVoSpe8tj2cPUhWXI9z0bT9RWWVGV1GOeuc10Gnzmd2GQB2IrzTSWRIYEyAcAkjmu00+cxoNrn6juKIS5tyKlO2x0pXj19aQqCc4wKoW1/wCVwQTnrmrMtwrDCnPciuhM57NMGhDPuBGO2OtLFFtTaBznJNEZVs7DyeooYHIXdjP8qsZMAACKXsB2qBCPLCnnB4x3pY5fnKtxj1oFYlzhsAZGKeuCfTHrUQf5uB3qTAJyK0SYh+4gdcimNCk3JO0+1PUEDOMgGh++0fQUMgjW2CKw65qJECsQeO9T54GOp4NM2DIU8jqahopMFjwmVIA9KVThRkYGcZqSNAe3HpSMGI5BA9KLCvcR09CBx2pn8RJOT0zU6oODg0hTBPGDmpcRXsRNEJVGRj196kjgUcjg05YmB4BwealCjHTGKdrGTkNRQSeKlJwvIwKj24Oc08nd2zTRjLUVWK/j0NIpctkk+9G3gc/hQq7j6VaMmh5ORmqcjtBMBnAIyD61Z3BsgHBBqvdt+5GByOT71V7mbRDc3AEJcso2/MSe4r8nv29dW/tb45XZ8wSm0tY4SyNn5eW/9m/lX6k69qMFro17Kz7VjiaRmI4UAZz+lfiL8SfFT+NvGWs6iLiaU3Fw/wC+lGGdM8Z/T9K9jCxvqeViZWVjJ0CzQ3bEOY/lJ2gcE+n+fWi8i86/l67gAFB4wPSrGiWond5SpWKAYIHUn/IqldOZ5GkICHPAr2bHjSYl5Ajgcg9tvoarR2l1DMPszujk9EY5NVLm98twmPlzksOp9quabqrWFwWYApLgb/T3q0kiNUW49W1zSp8m7u4D0/1rAY+leh/Dn4o/YWls9auZAGO+KQ8qT/tflx9TXNXMX2u3aOQeaCu7b3Ax2rmGgke6jggiLys4QKBlic1SumctaEasHGR9hTtbteWV7Cu+BrYSR4GQT/ez3606FQRIcbn5JNZMCGPS9EtiGj8izijKBcEHYM5/WtGGWIXIUKVJHzE9/wDPNetb3UfkU6kYVZpdx0xCvDhMuCNrehqsVNvrCrKuEJ3OfU81aZMIQQCgJPTj/PFRRXUuRKlsjvGQdshwCP8AJrRaI4KqVSVhlqk1wzrCQseTjd0p6yzCQyNMHCccDgYx/jTlur15juMECk48qNeMf5NTwBLmd4FdQ45IAArSTscqwyT0ZGqtZ2rOsq7pDhQowcn1/Kkt1WIE+f50v8Rx3/yaWbYZZUYKVj+7jpu/yKjR7gSxrJFGkTsCxXqf85FOKurmsVyzSRqWHlRwu7xK5xySMkdaS8ljuPJh2D5SCWAxn/OKjsBsndG2tyQqY5Iq0kMqSJGYwSx5wa5banouV4JFZJmSQLGin5sADvSk/Zp2SSPgkAqvUA96aoSC5mCRSlFI4zkA+v4f1p0sy25EqASB+GBHJq2jCLtqiEiJfNP2cXduDgg/eB5/xqNvs6SJsheNGGAewNXookRAuFAl42CobqYL5cdrGzqxywHQH1/SnF3dgq0VyczZEhFuFDEIAwUEDqKZOjeeu6VAm4EFxwB/kCpGuNtoxdFcRuAWx0z2pJvslxIqSlSpOAo61qonHVjeKSehB5YiuXAKAk5V4/u/T+VXX8udZjHkyiLB2j72cf8A1/zqhHObexle2wZI5dpDjICHP+AqaOKRJt8UUiRDDnPBP+ea0UbamVNWLKp5UaWzp8zgBQnXNPgvUuLWUJG0F1C3l72HU+n86cjhYSzI0QB3biufSku4TNeXE0LicOAD5TZANYX1OhxdNe6RW0RUyM8SuCMIo6nPep7a582MIxCyJkNDjt6UQRxW0SllaNekjkZIH+SaRrVJHVzKrbzhG2gMRnpVJLchRna49iY8bl2FiQrAdBVmGyjjjP72QyvwSeh/zmlgsHjkOGL8YGR0/wA/0ohFwUaOAYkY4LkcKP8AP8qp7HTTTUtR9vJJJGsJ3HyzngHPFSQeXvkZUkYE8bugp1pHFbRtHHKzuw2Oyjgn/JNILL7NGYtsiDAOaVy0mipAslrdh1LQDdywOM+1ao3Ovnq2G24zjHFVfsiTIglkZCvVl6n0/wA/WnvCFtjscIoIBBOCeaWhpHnS12Bdj3CCFWTYxbcpwDVk2krRv5hO1z5m4HJpEuYL3b9nhaOOMcqVxnHU1Mkcd2itG2EU7itRJnRRWhJavHG6Pgq5IBz2FWfspunEAkALsSWxwB/k1VjaN2LuBgHlSOR/nFTWDxXd1OnzIgXg+hqGdEY83ustPYQwTExE70AwR0br/n8aluYBIiyuVVj1464oaKRwq5UgNncOSTjr+tSQWzwIsMknniNiwbtWCZ0QiozaIt2I96sFGCMqO1W7TeY4wAZVI4A6k+tSeTFMmGGzcCVA6E0sZeB0eJNiAEAfh/8ArqVrqdKVtehYitki3yNGXl4wD1FWnsWXE0sqAIMeWo6/5zVGZnKJtJL7chsdea0bESR6Um9UeVGLSgj+H/OajUVk0MaUSsvyAFRgN601ESYgzEsRwWA+7/8Ar/pQk0cNyWYkRBQQwGfwpwlW3CMgBidiDgYzn/P60MINLVlmG6BX91AQh+XeR2pBbrKRt3O2ScEdaeoMibUPlYbj3pC3kyRuQQ4wCo79aEVMmVPMBKNsOCCKkZF2AYKvjacCoZCHYx4UqxBJ7k1MsS7cKSrqcc962LjfoTwu0Tgj5toAJFAbzAWjRlKnJYnFRxARy4ZSFByMdzS70V5C29cnOB680vQetwWORbYnIKs3JBzirVqFZxkgqo5561X8zIG0fKPXvS28JCB2JyWJwO4pA3YmZrdXLGOR3JG1FGAD60samQeYOTnCoOuP8mlWaYPD5JjQk4IbrU9xHKZlESbgF5Zeg5oEko6j5fNgxyChXqOoqxbyzSwxxBPKQ9ZJepqm0RYhizEkYJxxir3mYhjikwUXgEdcUF26jiALlVL4iHBKjgmqzf6RNtiLJxkn1H+RUkcsjQu5iCRBiqg9TSOzqA3l4TocdTQC2Lsbjc6LGVA5Ge9PXakoCtl2GSvpVaNjxtbIJ79allDhiyY3DkkVBq3oTxSrHGyL8pxj6VdtBmFN2SFHUd6zooXdgzdepPrVu0m8sME+ctxt7f55osXByLTI4mAUHpnDcYqZginAO4euagUM8acMHDfNjpih5BC23Z79Kho2SvufR3P404YOMgEn1qPPGCaUMBzXjn3lmTFQRjAP4UeQhIyAR9KjEmWxjFPQ7hnPSq0YEU1hayA7raNs8/MATVaTQ7KRcG1iGe4Xr7VeLfjzRuyAOoosgMaTwZo1wmJbCBz3zGBVX/hXHhwHI0qBT2IXBzXRsc84xTlOSBRZDuzjdU+D/hXW4vLu9It3UjBbYN2MdM1x2ufsp+AtTnE66X5MgXbtjOAeT/j/ADr2XfwaHwB+Hap5Ew13Pn25/Y38GPGDDHLA+eqniqLfsXeEguFiPcbmYk5r6LIPfpSqPyo9nEak11Pmtf2IfCjk+bPORjAVGwBRN+xXpsMAFjrN0oA/1cgUj6cDNfS3U4HH0pAcg4B9zU+ziHM2fIeofsU6yyPJ/bUR5ysccRBPI4/TrXPXH7IHjO3y8GpqWHIVVK856dTX3GknPJPSpNok6DHfFJ0o9B8zPgyf9n34p2SBUdbmAY/dq4ANVYfgn8SNOLuuneQWBwPMLFzjp9a+/UUbiCMj3qtdX9tp4DXDrGCcAml7GJXtGkfAaeFPixYMf+JFdIAPm8pFJPH1rN1N/iVZTiFNA1FyQNzFWQjr6fX/ADmv0Yt76yusfNHsIBywAzUd/NpcKDzBDjIAJxjNL2F+pl7RH50WvxR8feH2RLmyvIo1UjaySbR9WwfSr0H7Q/ii2UODLBLnGAzEfrX3m+neHNWJXy7aVsZKrjgVn3/gHwtdRrvsLTJPB2gE1apNbMXtIo+LLT9q7xVbI3mTDd1AJwPxrQtv2wfEDruE3kOBjYTvyfXtivqu6+CXg3UEdZdFtXDDBbywSPesUfsveAeF/saEgkEgryaHCfcalHseEWv7aWp2kaNdJHEeAX3bifw7Vt2X7aspYPMIpUPGFYYI/KvSLv8AY38DXk80otDFG5yETgD8Kwb79irwXc/6mCS3dT8rCQgHj0qHCotmDkjPs/2zLCeYoZlEmM+W/H9K2bX9ru0Myf8AEvaWLjdPEwKr7mufm/Ym8PwKPs7ssikYLtuXGK5m6/Ysv4ZTKmryyjooKqoHoP1qf3qJTTPZ9O/ag0m9UuRGYcldysM5rUj/AGl/DCrh3lDAckpxXzRdfsW+IpAJH1YSzLyrwZXb6CsG6/ZZ+Ili526/LOc8K7DAFPnqFJJn2NYftD+Er6Pcb9EXuWOAPUVtwfFzw7cxpIl4pjbBDZGCK+GtQ/Z/+JMUCksJQOiJyT+mKzJPhv8AEuwVFezumRWx5aklQfUVSqTsPlWh+hVn8QNEvTmK/icd9r5xWivinS36Xka9vmavza1OH4neGp4imjXSRspJmgBYnpwcf56+lTQeP/HlqUE+nSCIDAaZWBP40/aPqDifo+2t6fKcC6iJx/epn260LcTx8nswJr88Lb4t+NTKAbeWM8ACFGbIrp/A3xf13U/EFva3USzxyyiPAYo6t6j8jwR2FDrWdibH3ijqQCPn9Md6ke13AM4I9RVLwdC39jQySMZJHAJZvXiticbV+bnPQV1RV1ckk0+FUhLAYJNXozwRxiq0ChYlx3GalU4NWtAJW4U9qh83AxUUkjFiD0BpEGTQwuecfHrXBpvhPyl+aeRx8mcZXvXzVc6gLnU/MwwyBgDoOBXpH7SV/dtq4hgldEjjBcgkjr0rxzS0lu1GSAQcBu5Nfi3FdZ1q7profVZZSShznrnw+1CaOaeKQkIVBAPfmvTrOTzEHOTXkXh6SSG3jlYZcjAA6/WvTtIkaWBXbAXGARXx+Bbpx5GexWXU11AP16U8jacZzVdSyrx3pVJ3Et6cCvX5jlsS4HvSN8vTkU3fjHqeopSdwz29KaXMTsKDnPHFL36UwNx0xSiTGPlJyelaLQBw5OT6YxSBSVP6ClKgc85PFOp2RA0KCB60Z2tgCnLznJwKZtwSc5yMUvIBQTinYyOuDTNp45H0FKMZPPammAqjApAMckdaVecAUEZosnqNCgHdz2pCwz0yB1o5wMU3ccE8cntUsQoA7DH9KaTjNKcjBPamHoGxzUPQAIzThyfbpUZJ4+tKsGM89au4nqSZwT3ApvXtTYwQNucgd6a8jAkEHp1o5rahYlPXpk0jN8pycEcgAVB5xzwCR3qOSUjr09M0uZbjSLDkyqDxjOT70nAAx1qm1xLMQkMQI9WbFWIwyrkr83cURld6A4kqbkznk+tQXrp5JBYk54APeptpkIB4z2FUdUWGzjLGIAscY75r0aF+cxkrHzp+0zB5mp6Ddxpl4pDCSBwdwOM/kfzpfBpOu6cFmT5IkC7T0JAH+FemfErwnH4r8OXFuFImhBuI2UZIcL8v8/1ryrwV5tlpohDFSsjHay4YEHvXs06LhU5nsz38DVjOny9UZPxJtWxHbRIcowBCjJAIrkdHlTSy7n5NhyWcYwOea9N1fT3uorudSBKVyCa8v1+z/wBEnTPMwxI5HT1H8qVWnaXMe/SScbHOeZLrV87xASGScBmI5Zc//rrT8V+GLW9sPsmmwQ+a0oAwuDiucOoy6HJvtztTIAUdWPSu20qWS1lDzxfOVDEk4Oc9KqluzOrG2p8j/ETw9NomtztKykyTFQqdsCsOJ4rPxbpdxI4XySjHAyQQMg/nivfPi9oKXMRmihUo90SVXg8//qrw7W/C15o3ipLb7FO7yKrQRtGWLgqcD+dfSUKl42Z8biqbjU5kenfE7xRa+IH0C4idJbiaNIpD3B9cfga1obsafaxW7wlWUbFYNgE+p9a861jw1rOk6Dpt1e2NxbOl0sitKhXIPIH1613U1qb27DXE/k+au4pjgYHQfnXPO1lZmsHdu56b4Omhe0i3SiQnuFwAfSvULORDAm8MRj+HqBXi3he1kljWVZdkC5Cr6mvU9G8RJPHHvgETgKhLNjPX/P4149TdnQmdRb7IyGzmNumeta1jDF958juAO9ZVunmA4KmIjse9SW169s6JKQYg2BgYxUQRobYPmg5UhBnGKRbcxRhQvmkHB3dAKBeLIpCggrzx3FSwR+eNsm5HA3fWuhLsdVNl2wuBGQowAcfKOlX/ALRsYEjIJ6elZdsoBDKSpAwSa0I4t7BcgcZBHemkzVqxoGT5Rk7T1qxZX67j1YAhePWqIPyA4y4OBTbMYkdMFQTkgU9dxrY6WPZMflOR2zUciqZDkk/TpVWykMf3jkdMCrbZbBwBzmrvci1mXIiCg2kj1zUq5L7WYAYxk9BVSAqrAc5Hp0qwinIwcnOatWIaLSYUHoQO/c+9OjYOSwOAuMZquhOCTjGfpUsTL9zOM8jjrVJiSuWll7AHB54qxHgnoarRqcHaVLnnk1KN6Y3HnuBzWyE0Wd4AwRzSbkPsfpUbFW5GQaZuLDpkjpjqaLagolsOcjCgj1I71ZVBHhkQAkDOO5qmCyKOB0/AVMtyyDaVAGOCKpIlxJ5HI2NyDnJA6UrZzuzgD+VRJJvj5XBqRFDpgnA65psVrDlGFVskg88igBgpIHc457VBI+SAMggYFBlYREEknpmh6DsRiXzM5ByDg+9IdyEcA5NGOBznignC9cH0rM0RKX+Y9j+lKkmFIPAz1qDqozzTXBKEHgU9xcvQdKQjEYP4VGx3ErjHoTUbOFGOcYwMdagNyUc/3cde4rN6Fcos03kxl8g4IH41FJOZE4HPpVWZgNvOQTkj1PrVea5k2siqAD/EawuWo3Irly+8dMjg965HWLnMEg6ucgqeuPWt68uJFOxSB6+1cXrE5MzlAflPJ7GuaT0OuktTI8h53XDqrsdqlh0/zzXo/gaySxsRDsLCMkhiMkmuR8MwR3mplnTeFHy44AOep/OvUNOEcEJjiAC9T0ya1w8PtCxM9OU1rC4R3aLZ5fGcHv71q2sKjODk9zWBYpuvAwyARiuntI1UcHHOcmvUp6ni1FY0bdysYG3gVM1yJFVCMHIwaqI4UHJ4xzUMt7HEM8j3PeuxVFFHC6d2XZmKgnccdKxbmHziQcZ/vUj6oBkbiSeBx0qpNfSHgHI6fWsJ1FI6IU3EZLGIcg4YjmqF3eIpCkkNjOB0qO9uWDbm6EYwOlZV2zqxmJBGCAB2rjqT00O+EL6s1bfVw2VTr0OastqHlqGBwfSuJW/DEmM45wccEGle+uHIw/THJ4NcqqvqbOjc7aDUQ64IIJPaphcKWKnPtXGWuvrahjI29wMheua04dY+0yDhlyAfpXRGopaEOk0dfbqGjP161vaVYJcwYyAR3wDXG6fdssbcnBGcGr9przwR4TAAOMHqDXVTlFbnDUpykrI6a9slsoxg5Y9cDiubl+U4YFiTnIqeTxGWhxMC/cYOazPtpumG07cHOOlFRxewqUJR+ItsGYhRkA+tLJOsIByOuOOtVROQ4Bbtiq1xMocqpzWVrI2sW31A7hxle+OtRrebn3YIJ5AHpWfLKEbqDnqB2qpNqDY2KQhB5YdcU3Kw+RM662uQ4yQRjnmrSAS4K9Sa5K21EpGFZyXOORWxY3bMCC+OMgjvWsanc5Z0rao6mCFY1BwMkc0SW6vnnj261nwaltVQ3zcck1egu47g4XjjPPFdilGWhwuMk7kTwbBnGaxvFGh23iHSZLO5Z0Vh8pjOCGronXI9KoTR9QRmonFNWZpCTi1JHzpaC50LV3067fasU7RkkYzzx+Yx+dd7Y3LBAmcqOlUfjB4elE9tqtunBxDOR0HPysf5fgKpeHdQF4ihciRQAynucdf0/nXh/wAObiz6VSVampo7S1cugYnnpVllPOMgkVTsmVowOlWuQOuT6V0LU5rakizMoQ4Ge+OtWUcOuc4Pp3qkeD0waYWeOQc8MQCK1Wg+S5pBlcfKcH0qQR8g43HHJqkjCQArwavwpiIHd+BrRamco2HxfMRgVKImPKtj1GKgVl8wDcBzjripguCQpJ56jvWiMZE3QYByKAq45BB9qaQQAeo70dcbT1qmZ26ibccGjAJA9OppxU9weKap+bpWYDuTjt2pxHpz61GBk9afsKk5J5ptECjG4gcCjuOce9LtCADt70oiXeCOB1x2pCbJPmA6jGaYc8nt0OaecuOD9aYRt4oMCNyeMHA709GJGCcY4pWjHXPHpUYwGx1560uUL30JmwBkHIpplUkA8HsKUEEcdKrXaDgqwHPQd6G7EWHO4DHB75xVa6m3qyAYYjAxSSSAYxy1VJpBv65Y8VUYtkS0PHP2jvHw+Hnwt1uRpRBcTRGCGXAO5yDhRnjPXscYPFfj7cNtllGVOZSQQ2c5NfoX/wAFKfGlrY+FNH8OqVa7vJPPKscEADr+v+eh/OmE4f7oAzgMegHrX0WFjyxufO4qV3Y29PuWt9PmiBIdm3Fhwaw7yclIldizMSQcc4z/APrrXcssW08nGcjuKxNTZftcQXgqMYHavRsedvIhvcrHHgkrk5UjgGmJIy4UMdnYdqbdNkAgk57GooyQCQAccnPpVXLsdv4e1FYbdOWkfADHGBj0/WvZfC/gPSL/AFrTPEFrOvmI4d40GVJA6fX/ABr540u52biWZT1XHQGvYPhx4vtbe2ihlZ4pV+Y4OFc+9aR1Z52JT5JWPZbyMNdtPLGSCcjC8Aen60jIl5h1AgycFSOasxYnthMpEq4DYU5A9qrBXFwJHMY29FC59a9WMrqx+R4ii4Sk31LUrstus28uAwj2noahiunZJyY9qKSAvrST3chCxi3UgEMRtwTTJRLCHeAGOLOSpHQ+35Vqlc85z5NSRoDuH7kIWX5T/ET7Uy1ljjcypCfNRfnZutQHzJtkskshlJwC3QD2pzIDM6IS2xcsQPzre+lmcFSrzSugWGUKJTFgO2QuO3rWmrlJlupCzCIArEB0JqoqTx2vmSFkQgGMN0I/zirsCI0cW9diA5YY+9/nms5S0N6CbTSI5mN3L5yQlOzE+o//AF0hmVSib2JzglOq+1BMhubhog0/Gdg4CD/P9aakarfWRYsqMMll6g+lTZFc9XYlimjgMiLm4dzgAjJGO/6ilkuBayIiqr/MBl+gNOuRBBfm5jaKeRHUlU7ipFs4rc3bzAPDKfNDkcp7frQrXNl7RaEd1u80eXEUkHzblGVpU1BirxshI25GwYJP+R+tZ8UpW38xLkzxs2ArDgf5/pUygWTSTbmY7QNkQ+bNXypbGyqxbsxkrbIgxj2O/DeXwP8APNQxJbWJkLbJ3YDbhclfX+Y/Ki9MflphmjdwCEUfz/OpJ0BtkIjL3C9GXqPf+X61vFaanFKzb5SIyyC3Ii3Ig5YFcAitW6M8R8+WVMMFCxx/dNU7WGSZ4rZgWBIMgfqtacVpFDcoYiWlZdquem30rKejOiglbzK6RyXZMrvwML5Z6U6IWqo8MBCc5YL1z7/rUwtl81iykFD95TgH6/570ojjtpVCRKTM2CduD+dZLVEKPvXYqBp4wjuC3QADrQsb75muIBGFAWBI+uec/wBKbbWe+WWPLZQ5IxwP84qSa3xnKEZIBY9sH/69Qn0N5wl8cS1LLEiQBXZjjOSOR9f1qJZFMU7GRmi/hjRc5Pr/AJ96ekMkV0Vd+WXj3/zmpBZM0n+rKx4BUr0PXP8AStLrYpQqN3C3l22kXH70nGduOato5Zm3uwLAgEDpVaOyCYYEArwCRxUlxbtA6gsJAeQo6dqzOyzasxYWENufK3SysSgLL3p0ls0ao/B2csSc81HEXy6KmwpggD8f8KV2FwoQXDQDozL39v51o0EfdjqTWUjxzbk2sAcFR3/zmpgfskzrEAkMjZK+gqjGzxyCKCJTFjJYd6uxsX8rdlSozz0ocCoTa2LEVkPKbuC3y4OBV+yWOys2EhCoTz8uCTVHDeYAHbCgvgDjp/n86ni8wqhmBaMktHGepPrXNO+x0RnF6stfalEY2DYoPU9COas2h3qXRxljjHrWXmaWQBQAGHzA4/KpYAbV9joElI5x3/zzWdg9olK6NiJbd2f7QGJjB2p2zUiQsI97SHAGDgcf55rIZ/NRYOAGbLEdcCtCOAb+Xyg4Ax0AqLW1OyFW+hZVdkyNISAoyMjr1pkUhRI3YiN3ydx71NLGJlTaSW6FR0NVfJmtyN0YkBcYUDOKEupdTYuyx+aqbCQDyVUcZqeGKF8iGNsj7yt0Bx1FV45ZPtUe2MICuCuMc+v86mTbJlmJKqcMR3NK5PLpzD3RJQ8bE/NwSOuaSBWlDb3DQhiQAPmBx/8AWp4EFqx2oS7nIz0pIpZjlgkYjzgD1oBbl23WIMGG4uSAoHWldUikDruGVyw6Y5/+vSQzMiiRyu0cBR3qysi7SzAxnHORmrO2CSGFXZYZw4YN0AHT/Oas/ZUlmLgYB5PHWobTy3U8gIeQMdCO/wCtOimLSgxkqVbBx0NPoZbSJWhUMxfhCOPb/OaWO2Kwh2cIuePenQySSAAuTzn5hUi7mYMSHUHAGOlIGxYo0cgEgO3QEVLYoyyklsIGwcD2qJlRll2oRjqx7VZtY/LsUhK/MCXcnuc//Xo6BHcR7beRvJbnPy9etLBAcNDtPlZyrH7wNSSoI4gQxRhwfQ1GLtFO07i5GPlHFK5rydUWEBOEUZHQ+maZLC8DhycgnA9Kf5e6EDJCgcADmkjbeFAchM8A9QaWpfJZe8OjMSIxKYcHPHT6UjyGPAkGWYElh0x6UxY1m3EdUPI9acrmQrG2FTIyT0H+cU+XqLRamnCzrt3KphcAg0sEbRTMOBk559KpQzSHKM4dFbAAHFWiWllyCcgDIWpNXJGhASZiVPDHH061OYM9g3vVe3jUIMcH37ir0d2yoBioasaXPeyMY4zSZ/CjzVOCpDDH8PSlBXbkkCvHT7n6BuMJIGBj8KVc7uhAx0qG7ult7WSVFLhFLHA5NcV4d+KlnrevnS/IlilYkR5GSxA5H4YpOaRfJJ6o9ADg44pCSPpTduTg5pwGBTsZMF49geKchIJ578UzGc84NAAXgE4/nQImBzmlLZH4VEOM9acOlVcApDzxS0Y44FDAFJB65p2cjk0wj04pakBckHg81PG5XBqFRk04ZFCYEsk5APXPpXzz+0H/AG/FrVte26TvpiDDxI3BJxgjH4/nX0Gw3H2qC7sobuExzxJKmejrkGpkroicedWPkjxF8cbnUvCY0y3d0kUqCqt864zxv9K8y8A6r4l+JXiSLRH1yW2MjNsd5XAXAP519x3Pw28P3DSyHSrYyudxJQZJryLW/wBl+K08Rxa14ekGn3AO5o0JAJ45GDx36etR7xwvDzTvc46b4TfELwfLFc6JraXjjCuFdgSPoc5/+v7V5tN8YPFuj+LJk1fcWtJMtZT74tw9PXHPHXNfZPw/8M6loFnKNVuftM7EgsTkk5Pr9a86/aE+Cdt41sBq1gRFq9mplJZQTKoHKk/n+vrWltLkVaMrXizJ8P8Axl8Z+P8ASTP4d0gQW8WOGbJHX+LjPSua1n9oHxP4G1z7LqUbGYDe8BYEEeue3Wuy/Z58RWWl/D8afHJGbu3aR1iY4BySQK8M8eeA/FniPx5dJeWTOLmQmGaP/VOD2z0U9jkjk980KXU5pOaSaep6pZftU67r94lnp1krXEmQAu7P5Y+le6+GfEWqyWCTazF9mfyw0gbgCvMvhl8LND+FdrHrN9fRQXvlgztMyhIuOVB74J6+wqpq/jKb4y6tLoei3ottFhDGecE5mx2+mfz5/F81jphKaXvPU7PXvj9oen3RtrIjUWBxvjb5SfY9+1cxN+1PptrdGGfS51VTgkHAI9qZ4Q+Dtp4Za5u7ww6lOxxEzJhIl/3T1Y88/l1rzfxR8E/EHj/W5Gsng0y0DlQxUnHPHHXsPbrReQSqVErnvth8cfDN/p6XcVz+6cZwDyD6EV0HhjxppfipZHtMSIpxuIzk+lfJWpfs2eJfB2mXGpNeRaksAy0cGUYL3456ZJ496Xwh+0YvhHwtLo1nZpJq7s4ju92FX6j2AOB04H4HM76hHEtO0z7I1DxBp+lMou7uGAsMhXYAkVFZ6zYa8jLazxzBWwdvOPavmTRfhhr/AMUrJdR8Q6i1tBO3mQIBkyA/xegHXHvz3r1zwF8N7X4b2UkcWoXFxFtwTLhVXB601Js7VPm1OvnbS0naO5lgiYHADMATT/7G0W8YB4LeUuOAyg5+lfNnxw1uLUNetDpM/wBoZxsmEPzfdPH1zn+VdT8F9SvNW1mC2uXuCqKGDSse38I+n9fao5k3axl7RuVj26TwRpARglhEm4YO1QOK53/hVWhQ3iXEdjBFKrhgQoBJ9a9DY/IcHBxWS7gTBc5JYcfiKtpHSdfp9sltbQxoAFVcYH0p10clQB1PSnQNhRxtOOnpUe4tdAHkA5rqEy6vy4HtUi89qYh3NT+h9qBjJhk5wKjDbAcjjFTH5jVLU5ltLKeVj8qKWPFRN8qbKSuz5c+O189xqlxIpwqyEb8YBTHWvN/B0TOrmQ8K+0oOhx3/AFFdD4t1k6492XYv5szkZGCF3en+e9Znh7w6q3gbzisAbcQe3+ea/nnPq0qmMc46n3GBp8lJI9D8PoJ5EKKCIyCc+lei2C+RHwOOD9BXE6IixyxpFkRs3OPwr0C0UFBgcD171y4WlfVm1RkwcuozlRT89zyfWmt8/PSm5JyO1ek0loc48HP0NP24OR3pisAFUc+ppxO3HOSaasJhnHQc96UD8PpTSSTgfpSqTyMc+1AWuSKcj6etLnnuM/lTQOenNKAw6HA649Kpasiw44A246+lNUAnPP0pVJxwaTPOcUPQQHrnp7UDnr1pD83QYFLwuMjIpIewpUAdfenHPGKapBHTJJoGSfaqHYT7jHrikwDwCRUmcDFMYZ5pOOlyb2EJAUnk+wpm445BBPrTs4I7DpkVGwZieckHgmshbiAY69KeB/d701eu7PtTywyOea0sgbHBcDjiopT8pweacZADgnNVUdpidoIGcZqZS6AkOJK/dOKbHbgyCR8kjnB6VIIdgAJz7mkwxyA2BSS7lX7CnkZ5yecAYoSbBJIJPQe9IRwAv4mj7pAAwKpaMQrzsvJAQ+o9aw7yKS+vI/PnZ0B4QDge9bO0yMWOCBzzVZ3ikkXABbOOB0rvwy5pq5E3oavhnTo59cR5EDiSMjaeQenP868Z+Kvh1PB/xBu0WLyrO8xNCwAAH95fwI/WvcvDMwXWYMDPBBx2H+cfnXJftP8Ah15/CUWuQqXlsHzIoOAUPU/h1/AjvX6G8P7TCc0Vqnc4cHX9lio3ej0PHobIXmnTyEeYWVihHBNeW+KZBbaPJEIvMkkDRhmGCD6V3XhbXkGkSo24FJCRg4GD0H+fX3rnPFtp9u8Ny3GxYrl5iYgOCSM8fjXg1I80E0fodG6dntc828K+Gzr1jPM0SM6yAByOUI7/AMq6jV0ttOglWZG3pBw692H/AOuu28NeBv7D8PJDNEFnmHnSOvAycfy/pXG+NNG/tG1ezinYTx5YSqMbuOmfzrFU3TSbNZNVLoxfEOl2914d04XNuJzLMwAVcMWxnr+FYnijxBdad8R/CHh6EFLLVUZXIUFgQDxn8qk8Z6tcxWVtAoFtJbYkiSJtwOB/9YVheMdRg1fxT4B8Qufs0cF4sZYnAX1J/FTXbTtpc+erws9DvPino632h2unXEAukjnRowRkZXv+p/OvJvEVkbXXkVUw5Vcoy8bfX+dfRvxbjSz8NhvLEnkyxOxUYJU9wfxrx34laTFDdaZcROd7gKA3JH+eKUtGc8Umih4U8t9VFqHdGCltijAArvrW1gucQqnyhck+vP8A9avLtAt2GuyFJzbsYmTeOc816N4YvRAxsokLgDDSP1+v61yzir3KSO+0g26D5x5SbdoGOhrThiDgCP51XknFYsBVFRFIJwDj1rV053jhYIw35+6Kwi9SzW050uVfYMHOOnFaKzRQiOOST5+gCrmqcQihxvViGGSF6ipfIUOOAB7dcV1RasawkXFhHzHnGfSpwju8TLKAFI49KrRlnIRVyBjGegHrVyMJC5+XcMct2zVtHQm2TJcAAsxzjv0zzVnTZALjzWQICMcnNZc42JkMuGOBjvTUmkaYbxtUjkj0qVKzNUrnTu4AGCpJPGOwq7Dk4w2B3z3rloYHuGBV2Kg5zjrW9bykoN5YnGOKpPm1Ikuxoo2Og/KpSSwHQEc1TWQlQM4Pf1qzxsU7uG7nrVbmb0LEBVuGPPp61LkKOBg5x9KpRbYyGXk5xmrUDh1fOc44rRMET22DLkP/APXq6ZOvtzmslwyglfXmpY2lCEA5JGOvStolOKZfEycMTgE9amAGMqQehrNt4G37HXIHv0q2rrHkEHpgADimmRbsW5HEgwVyOhpQOgySAc1WtonVi27g9R1qym3cDwD6Va1KsTqcKAeMDmnsQVDA5WoiUznHPelJU4wCVHanYiwshGQUOQaQDsTg0eYrccKR0pjc9Ac+tQ9GFhHUR9DnPFLJCIgBkksOp7VHI4Q4PBA70rPvUH0HbvSK21AcEgHgCo3cHGRTmUHr39aryv5J6ByexovYe4khCN05IzioCwc7WGD+lNa4kbJdBjoMUj3G1ThSxHQCs3rcqzKssTNKQBgetZ13MyFlC5HABFaEzMzBgSAByDWczli2cAZPJ6VzyXYtPuZt07CNyDg4wfauSnk81yAB5e7BJ710utyBVeKMHcwyT2rjbl2SddzHaBgD1Nc8l0Oymr6nU+GzHazzbBhJMED0PNdrZsrIEB+fOWHtXnVheeWgZVzwCQO1dRZXRuMFv3TcYZRXZTfKrHPVptu52dnKseQBhgcGtBtSSEKMknviuSW9ePnOeecjmriXqzEYOBjPNa8+uhxulfVnQtevvGHGw9qqz6grOS5wB04rmr/VhYMWYuFI/hGc/hXGXvja3hmO+4lSNjgAjFS62tjWOGctUeny3i4znI68DmqU1/8APlDk4wQeteP+Ifjb4X8Iukeq63FZmRQQrSAMQc/4V5/dftn/AA0G5Lbxe6OG+Yixkyfx28/WtlTqTV1ExlKnSdpSPpC61IRBt+SMZGB0rm9T18KpEe7LduteDW37ZXgC8lECazcuSMmRoCFNdT4d+MnhLxraqdN1qzkuyzIsEjhHOO+D161zVaFW2zOqlUov7R2cF5LHNkybhnP1NadxqU7RjagzjJI64rjY9QFw5AkDHodrZArViunEQXzTv7MOmK41daM9CSi9jprbybtRKxGVHOOCKv2F4G3PCOBwOMVyMV3IDtPBPUirP2wrHsjlaPqcjgitIuzuZ+zud1DqFzvAaUquO3rWgl9GiMxBY8EhTkmuItrqV4UJkZ8c7upq7Z6xvKgEod2CD0PrXUpnLOidabovCCAAWGR7e1O8/bGM43AVkrdbl3b8jH4YqP7ewOHAUE8N7U7s5+Q0bi9EiAAkMD/D1PtQZF8osece+Ky5ryGAgMdzHsoGahur2HYnlOS+eY8EcU1cnkNCW6QLvdsY7dcVgap4ihtZEOSzO2AAOP8APNMuLlkh/ergE8epFeeaxcXN9eFmO35goCZBArKbfQ0jGKfvHqGlaut1PFgbTjpng10EepiJlOdwBwVzzXkI8TWWhIGutQt7WVBwZZQCfbFZ+n/HfwncwGH/AISC0jvAxEgMoJH0P4UJztqZvlk9GfQ0GpqVIU8Yzu7gVq2N4rYfcoPQEnBrxnw34zsfE1kbnSdQW+iQ7WkVuCfwrqdP1lpFAkG0r1IznNaRrcrM5Ye6uj0oaptIBO7nmp2fzRkHjFcfaXxnUMCT9OBW1a3LKBtfA749a641eY8+dLl2K3jW1jvtDnhIUlhg7hxmvHfC1uI7uZjKQUBBAGMgH/8AX+deveIpnl051UAnOTjrXkVkkaaiyxkhRLg569TXFiLOakeng7qm0d7ZuXw2DyAQPar8byEZYYPb6VjW7NCuQxGen0rQExAAzgYGTRFmu5fXBG40SR7iWAwcD8qbFnywwOQead2zk/SuhWKJLNgudwyc4FX0bIweM9qqQAbQcDI/OrcapJ0BU+taLzMZtDWtxweoB5qyjAkYOBUYhOD8/BpkLDPI5HGfWqWjMXqXU4bnkU5wFIxwTUcb4J9O9OLbsk/QVqzDqGexOcUilQxB9KQjcuBxUbIRjB4qLgSEDAwcGlE2MDk8YqPJOAOKTaR15P0oYmrkrEu4JyMVLESOO1QqDuBqaNtoycE54FStWZyJVPbHXvQVIx6ZpEfOcnHt7VJvG05IPpWmyMGM2jaQelMZBgkk4HYU/POM5z2FRSv8xVevcipYh6YKcHAqrcosgxnHNSH7vGQaqTyBGKgE471lKRBGsfzEE5A6VQ1ZPKjZkcRADJfGcetXWmyC2Prmua8YaxBonh7VdUnkCW9tbSSuZGwAFUnP04rpoamFWVkfl7+3p8SIfF/xcfS7eVZ4dMQQvc4+Zm6kfhmvnjTbdbhtsql0xhQpwat+LddHifxdq2tvGEN5dPNsxgDcxP8AWpYIJ7uaF7TG5eFVeD/nrX09OPLFI+Yqz5pNl+z8IX+p2oe2hIt87clsc+lLqfw1vLaye8V1kkjHzxL1A9q7W9H9maHZoryK2QGXODk10UcAntbfGxmkwpO4YAxzXQjz3Usz5vuVxI56YOMGoRknriuz+JPhQeHNWm8uCSK3kO6Pcvy49AfzrjADVM64vmVyaCQqRg455Pp711uhXAQoMZZTwwHUVxwG7oP/AK9aunynAXeeDn5TjFNMzqR5kfRHwzv/ALVLLbRysgyHCs3BPP8AhXoEXmPkowEm7JBXp1rwr4ea6ml3MF1LOiykgKn8RHpXtPh7U1v7U4GDLKceo/zmuylI+EzLBuDckXJbuZoLbJEkbHaZQMYp9tEjbgXDR7tvI6mn3SJao7oAx3Yxjv8A5xUchUKC7g5wS2O3+TXettD4iom5a9Ctco9sTGQVG4gEDgirMNnLKBDFCUmIBJk6Y5qJbMJIEWcy25+dQBnBqyyma4EKXBtopBgk9WPp+v61qubY8+dBt8w5czSgtLveNSpVOgNTQKsV1GHRmQjedwznp/8AXp1ppyWaT7cvGFIAA5J9aoxWU1giLJKz4AUKw6D0/WpsrnfCLik2bivBbxM1nCFMvEo24zUMEJIaMqFQg4UjIAqusU+zy7dS7j5tg44prXrJG8zlRDFx5Y7n0pNN7BNw5tR88axw8IqhRz8u04qK3/d2E4cEzSDC5GAPT+ZqGd5d6usjQyMokMQHAHb+tEUkzvFEVXzAwUMB0FWlpqZxnzzVlsQCGHT4EtovNcgb5HA43Ef/AFqEjUuk8Z8jLYKkckD/APXVo2wsdQlb7QrK33kHfj0qGO1a/aS6nl2KpCxjGCevatlsc0k+dpbkOxbq4mGfLKk4fHHWpJbQrJaqGI8wEsV6YGP8ait0gVXSXcjs2CXXPFXPM80JblzvGQG24yvFNtkxSafNuOZmEokimVwOGAHIHtV21mSOLbCFGDkE9ef/ANVUrJIrNiq25W5P3JSMjFXLeFZXJL5eM5KhQBn/ADmspu6NYSd7onuQ0ij5GYuQDgcAetMmiisgCrFExsMjDqfT9Kf5zRqrDJ3EDA7CltJne5eParqDkqB/DzWCTRtKcZadSSF3u4RGrYO7BbGM0+Iees0bAkoMGNRycd6hXNsrPAAgdiFAHIH+TVma1jKo6BhKFGXDYJ9v8+9S0jppzuh7TGzEWCkgK/xcEGrEcMjQiRjtbrnoKqWtqzsVaNmH94rj8KtLC00hWN1ijj4YscfhVO3Q66PM3djJIDO32dpPKRxndnOeKaka2yiNpDLsG0ECrTDIOFIGDghcD60xbZo5I/NA8pudyrnmpUjqdK75iugmYoA6ow5AU4JpEtrjC/aRHlgT+7OQTVqe2cXrxyAOnylZVbORz/8AWp8VsoR4ywG5gQwFXznKqPNKzKsMJt7kJG2C46kcA1fVwBiR1ZumV6f55pGtn8kxAZUHl8df85prII4gqq2V5LDv9fypc43RcNiS4triBmkjCyIwXg9QOelTmRpL1JcqYEAHI5JqjtCqWV3B6EY61Jb2jNyd6KDknHWqasrmcVyy0Lpbzg7ZZd5JyOtJBbBcrDuAPDPnDUglaJwATt6gn1q1DsG2Zhv55GByf8msJGvuuXmWrWCOJUUISvI3MMEmriQqYRLnAYZHGeahs21Ha7yKq28n3cjlB6VOqlYA3mgjO3P5cVgzsgl0HxSkRxHeFkLY3FcCnzEogMbO7twTiq0xzOFjhWMLgjd3NXbTc24vyx5PtV2vE1u5qw61ilBiZeZCckEf59atEi1Z1EIVRyzCmh8ToMMABjI7U1thdN8p2gZIxwTnj+v51HKdEFZDzOFAiAABGQx60QRmRGbeRHGxGOze1QxyIJ32qkoXjJ+79K0UiSSMmUKg3ZAXpn/JoasKMeaQ1EAhVtoJYjPt7VN5SqJRySR0XrT5otsiY2k8H5R296ri5GJBnEzZAB9KteRa0FTYoUAlCFyFYc1qadH8jllC+YAMnoOvP61k+TIbUbRggYJ9K34IHtkgEjgggH6imStZFdVFtGY1YsFJyO596fbOJP3SgIevtQLcedPIF2hiANvQ9anERitx5aks2SSKlspR0uRorhDblNrbslvWnM6qnlFcZON3rSSjdt4YsAMMBxmkEjDAZA5Q4JPrT8wS1sOBQXA8yRnAGFQDvQYDuUBPn3AsT3qMOvnM3lDI5Bp0UDyMwVyhcfMw/hzUs6FuX8E3BwpAJwMVHvUMQAM5yfakmznZASiooAZxyx9aYyqY9qf67HzN60tymxxEioYlCoCchv8AP0pCHmRCzgspwSO9IUIWN+WJOMAfSn/ZZJoXEY8pwwJLdCKL2I5VImskZBLhgAvUntWrZqrxhSckjJbbj/Pes60s/LUtsLN12t0PvWikhjTI5JOOOgpPUtLl3JoQRxkhQcAirauMdGPvVeOJkYxsDyM1aAKjARcUrj5b7Hu+lWP9nwiNm37c8/jXnfxSu9b8O6dJqtnO0QWTLAcgIeBx+I/L3r03OBx1FecfGe9E+ixaYrDz52AKg9Fz1P5V85Ufun6bRV6iucb4A1rxn46WW6a7aG2QmLzguEPXjaevXr9a7zwX8Nl0XU5tSu5UuLs5EZVcBQev4/4mt3wJoH/COeGLCyYo8scY3tGuAT/n+Zroc8AfjVU4aXZdapq1ERQRjNPADUmC3vTlBI64HSulHCNKg9hkd6btwakYYyBTcZxyKlgC4zk0m7cT04OOKUDsOopgRQ55Oc8iquBInr2FOIxj0po+Xp09KGbnOc0XAd94ntxwKMYIpFIx059adUgAHvTsA4waa2APem7qxcrFJXJs7f8A9VI3Q96iLMR1zSB8nBPNLnuFh6nHWpI5NpPaoywAGBihACcVcWxMlZAw55qpcael2hSRco4KsOuR6VdU9OKfnavQCtBNXPBfF/wCFtfy6l4buZLS93bo4iwCDr0/u9cV84/Fz4veMfheY7Wd4zcoShDcsffPtg4/Cv0DeNHHzDcD1HrXA+J/gx4Y8U6nJe6lpkV5MwAzKu7GAcfzP5muSaa+E5Z4dP4T867/AOIfi74q6cWuTNqVtbkt5iMdkeOrYHHGRn8PWvov9j6xkubC/uXlybRvKIHJfd059AB+tfQN38HNB/saXTrbTrW2iaIxKIowuxSOn+fevmi88D/ED4HR6jd+HLJX00SGMMfmyueCV4Jxz+tRBuLVzD2Dg+Zm38f/AB/rnwp1y0ubK880XbkG1lJ2gYHPGfb25qt8N/F3xX+IcR1bTWs7bTI2CsxjKhznO0dc+/1ry3TNP8VftD/EK0XWrwJBbBgIypCQRj7zbc8kkdzxwO1e3/Fb4sp+zv4N07SdItIri6YBbaB/lQDPzMce5/WuxK+pxSlZuTeh1XxQ+J48C/DC5XWbsDVJ4mVXiUAknuAx9/0r8+PBWsxap450aCecJBLfKWaU7VKbs7T9cH161p+NvE3iT4rTtqGv6sLh4gxVAuxEGc4C+3H+TXmexgg3ps+bOSMYwf8A9f5iuiCTPncRi26qa2R+jXx48a6npvhrTH0W+W3nIG2CJgAV29voO9ec/Dn4ieJfibriaLqd3MbeUEAAkA9ufXqOvHPvXmHwL+Lml3N/CvjRpr2aJsrcld6BMADePQYP5ivq/wAPan8P9JuX1uzvbJxIQ+63dcAj+HjvyRj3rCS1PoqFZVYqR01l4Z8M/CvTEk1JoJL+UgGWRQWJ9E9vX8a7TwVHo+qx/wBp2EMYLfLuQDgj2/Gvn7x34hv/AIz+J7Ox0K3d7KBsJuXHzngufoM/r619C/DnwUfBOgi0eYzTPgueMZx0pLfQ9Gn70tNjq5CNjdjj8qzNOhNxqisACFOSD2q1eS+XAxxk9AKd4XgOyeZhks3yn2rTdnS0dKPlXP4Gktf3kjt2FJKQIse2aks/lgHqSSa6RluMY5p5cA4pidKGGSKAF3Ba5L4oal/ZfgjV7ottEcDkc4J4NdQBlq8o/aR1sab4Fe0VgHu5FjIPdc8/y/z0rz8wqeyw0536G9GPNNI+Vhqss8YUoN7tuXAxj8K7nQrFy6gnClckY715tp/nT6qkIA2mf7wGOM9v0r1Hw5aSoSZCSgJAI61/OM5+3rOUj72EeSCsd14ciS5Kqq7CpPAruQAqKAM4ABIrl/DCI8aygBe3PWulRm55OD2r2KCSjc56jux57DAznrQBx7mkGM9fpTgR361ZjqAGO2KXBJHvwKMZBzRkjp0oKF2nOM49aFGDwcCkIxn2605eOasB3TvzQDk8kgGkHJ44PWlcE49e5oTAU/I3B4PT6Um4Y/rSBeMAfjQBn6U99SLDtpB6g980p7Y6U0KBxnAp4UjJ6ihEiA4J4yaUtkZxx3oVSOSevamliAcdKp6A2KDuz/CPfrTcgAkngD0oGWFRTzBAUX7xqZOyJ3HiQMMDPSmM2fu4B9ajAOOmKUwHg7yPUCpu2h7CtOgYKDuP0pBvducKOvFSpEsagoo+ppDzn1P8qOV9R3ECKBnOTSk/LjBwKTBznpSjpijYAIyvGQR2NRPGcZz17VLnHajHbrTSTC9iNBgHvjtQhDHJ+UYyaQjb+HajG7GBkmmldgMujiA7SDu4B9KrxwfKB0A6kdamf5hsHY5xUsMQLDcdo7gV6OFjeqjKo0oHReE7NEnJAGTGSCetbniHRrfxJ4evdNukWSG4iaNgwyDms3QozBPA3ZgUx/n6V0JG0Fexr9cwtNKgovqfMynapddD8/zDc+Ftb1fSZcCSxuGgaNhgMAflf8jn8auWDt4s1WKzABhhkDsF5BNdj+2B4KfT/GGmeJI1EOmXuy2uGXvIoYg8euAOfT8+P8DfZ9BmjmjI3kguucZGOP5mvka9J0azg9j9IwWKeIwyn1PSHtZNpEqFUAAHGcYrj/FHhNRpt7dxh8lSxYjivQt4kbg5LjcUHOOOlZniu8tYPDN4lxIqoIySoIJI9PeiUVJamkKklJWPmbxzoCaXq+mSMu1Z4chf4TkDn+VeI/ElZ75YLaMv/o0jHqQoHfH+e1fV/ifSl8UvaFSEQRBVZ15Bz/n86+f/ABtp0VhPD5hMgMrwlccAqen+fWsE+RlVYKa1Ouu/HcvjP4JzXUaBLqyVY2jVuQqYAauf1PxVBruhWjoS6wxqksjLhi4Armo7e4s7S+tLBZI1uo/nCnCkf5z+dR+HrqJdLaOVAHjm2jjIJwKN7s5HFRNuwYf2rbOgMKZ3Bj3rvNHZmnVVh2gdW/z9a4K0aKdxJcF/OL9WGAB2x/n0rv8AQmdFklkDiJVADt0P+eK45GR1sV6dobOSoPQda2NKuC1ykgcKMAsp64rmreF1mjEg8yN13DHfrWxbP5c4IQA5AIFYqPUd7HbxXEUsasMEg5ABwSKtwSJLb7lJ3liSSMVj2uJVBjjw+OSa1LAtHAEfpk9egrojZBAvqjxgHBwPmBHf/OaljR5WO7IJGDmnvKEVANhBAHHap1Qkbs8AdPWtnqdcNivBshdXZA+OBntT5EE99hQCcjp0zUZXJJDBR1IxTYp2Rt6gjHP1rK6vY3sdAkaRkRqAATwRUpjKMRjPOM1lW13JKQxPQ4IxWjBMGyCcEc4rZK+qMmrFyNh5iksQmOQB1qWbJifyicLzyKghC+V93k85qRAWAAB961JsSQY8oEk5xk4qQO0a5yQPUniogyxNg8H2FWo41kTOMg9iMZqUMfDOpIDHA9eoqWOXzWCRkg/3gO1VkhRnKDC9xjoKsQw+WMZz9K0TZbsW064ySR1an+YxQhj06H2qEME6Bs+pp6ncp9fbrVkE8EhDlVyTjJx2qwOMMG44GarQIIyGU5yMEnqasKgUnPAP61qtgdgeQsuB1z07UEspDAnI4I7Ufd4BH170nPIwR6mp5gTHxyfMM1YDlASBk1VjKpJggktwDU+7Bx/KmtRNXZXmd5pRuGOemKc3yhkHI9utLGrzMEIGeuaWRVUsAcn1qdhgF5UE5IHTsKryqWlBAwentSsgDheQcdRSkcdSfeluLbUru2M7VIA71BJnI5xnOQKuO4RCCCc5A9KzLrlzl9pIxx0xWcmG5HJwGZiDxgDHWqKpuibeOeualaECTIckY4zTCrMDhflPBrIZk3FmCjswLbRkAd643xFaG2lRm2puywUd+nFeh3Ee62bYMHofWuD8SadNcIc5CA5BHUCsprQ7KMruxT06/MxVVOw5xsFdBBqslqSmMtjgHpmvOLbVobPUDGXbeTt3eldHa3ruCGmzu5z689axhN3sjulTO1g1cyyxnaCMAEDjBq/HqOVdY3G9ckqefpXMQSZQRQrg5yT3PvS32LeDzVLCQEc5xjkc1vd9Tm9mmw8Ra666e8gcRuBgK/8AE3YY/Ovz7+PH7QHi/UL+702C5GmWMbvCGtmxLIATnLcfoBX2Z4nnOouJNx8yPK8DIOe9fPOsfBiw8R61cS6hZMuSSsjLgE+tbYarCFbmmroWIozlS5absz4mvL64u5WeWeSRmbJMjEkn1OajA3g9yO/SvoDxH+zZPbWE93D5jyxSbXUrhevauJ1H4EeI7R0Btl+YbvkYEAc/4V9lTxlCS0dj4GtgMTCWqueaxzMqkh2QYxgVaju5GRCjlHjP3lyCfeull+F+uLN5UdsLnaMkxEEfTNS2fwt1q5uBFHEhJGWCuPl9j+VaSxFF/aRzxw1dPZnoHwx/am8ZeB0isDHBrVmigCK6Ulh153Dn8/Svrz4bfHfQvH2m2M7EWWo7gstoeoY9MHuODXyh4F+Dc1tF9qeN57V38qWaIZZfYL1//XXoA8EW2jIBp8bWx3byUBDA+uT6Yr5XH1aEpfu1qfXZfTrxj+9PrxZiTuA+Vx1ByKtWcS5HzFSe571478LviXd3zxaRqMRku1G1ZQuNw55PuP6167Be+URG4ByeMHNeRCUWevzSjoXormW3kZQ+IhnIq+AkaoWJP8XArMli8uRTxjOWB6Gni7nc7XiURk4DL1FadS/i1OgW4DYwTxzzTbjXDJlVRiFHb1rNN4rAJjLAYyByahVw7YQg4GTzkitLvozHlNOC4LLjBLk5yf5UlxdFMqoIfHVeDVOPfGCu7BPQg4IrO1TXdN0yG4knv4k8pctgg4/xq46PUylvoadxfFbbfLKq7epZsY9z+VfMX7Q/7Vuk+CZ30rwvLBqeuKdtxNGcxWxA9ejNnH5HNeaftD/tK69qc134f0SBbTTm+SS5KMJ5/wAd3A4+tfLNxZXbShpIpd8hydy9ea97CYaM1zzeh83jK84ScYnQ+MPiNrfjXVZr++u386fmQRnCk89q5xZZHBJndSOBz3q3aaDf3l0kENs7uxwCo4z9fwrs9B+Eeva0xhSyLFBvLAZAHp+tenKpRoK2iPLjSr1nc0fgn8TvEvgnWbWLTdQuRYyzhpLUOTG5BH8PTPTmv0Q+E3xPm8YafLdvEBENow5Jcnv/ADr5H8J/A22sbdXWeSOVVG53XDBuM7f1r3/4X6TJ4fiW2tkzCGyWc5J6818Zjq8a9e9NWPvcDhpQw/LU3PpjTNaYKu2MKM4Ck9ea6Gy1EDJwHY+hzivMdP1dowFI7YLeldXpd55QG1lIJyQPSinKxx1qVjqLy5JRjyVxk1519k+yX87sSUeTcpA9a6y81czLtjDAYwOMVim0YSE9Q3TIqqvvmVH3Ny/ZSF1AYEHsM5rSRNhwWA45FZmmgQNgsJMjqRjHtWgiiRzkHJqY6G1y7bzeSAMlkz0qyzZOc/KfSqlsQDjA/CrfA4/IV0wYXRPAw4GMe461cjfYCOGXse9ZgkCnHOc1YQDrlgeorQzkrl5hvfOeMdD0pFCpLgg569OKgVwSFY8etWUIbgDOO9WZtWJwfUAGgDPuDTVbd1p2T0B4Pp1q0znasLjp2NI5xzyfYUZJbA4oB4Ixg5zQ11ROw0oAc8jPrQRjBJ+XPSneVkjJzSfcOMZ9qBbjlIUk4PHYU9Wzg44pnGM549KAOQ2/j0FBLsTA/hSkA4IGDmmocL6+1OBHLYPHQCmjnYAtHkjlu5qJick9CakdtueOT2HaoC5J9BRIhseW4wap3AJIJIGTgGrAJY4NQXUeXXt6GseXqyGUJ8xsQx3DsK+Zv20fiJL4L+EWoWyyItzqcn2UK7BQIyDu69+Pfr04yPp+cRuGyRnoCRX5/f8ABQfV5/Eniaw8LwRg+TCs4PABJyOT+Ax9T6V34eF5I8/E1OWLZ8FxKbqcKoO1pMhRwTz0r0Sz8LPpsfzEGVlU4A4Q/wCTWn4V8CWmkanHLcRiaUR7gjHgPjpXR3F2t86rLhQrbVVVwMelfTJM+Rq1b7DrrT4ru50y2iZElUKx8w/KwHUn9fzqSC1gj8X6dbwhRA0+4qDkEen86o+U1z4qhCj/AEa0iAVducrUtjJNfasJ4UCPFIBGxXGOTW8YXPIqVXFnT/EjwFbeK/DOorbo5ubdzJbqmCWOD8g+uB+Qr5SuLeS1meGVTHIhIZWGCD6V9sxXTyaQ9yFWMpzI/o3HP+favBPj54T8vUrXWrRC8V0m2VgMkyDrn35qnBrVnZg8WpPkZ47np9fwqxafPcIuCOc4FVsHNX45Uih2oCHIwTUI9mWx2nhnUYdKlWaZYZUD4ZXYA4wOle6aF4p0CC3s7mPVYASoCxE5K59ff/PavleIDzIskkAjcT6VYvmuNOm2q2FblWXuKtStqeViMKq65Wz7HuvJhcNJuQuMgjlSD3/Wkvfs8OzZFvjIABU4z/nNcX8C9euvEHhh0v1W5itZESNivKLz1/IfrXoF1MPtFxCIyYnTahX7vbB/z6CvXovnjdn5NmWG+r1XFdzOiMYikIQxNnKsh6dant2klAS4AkXGQduCaalr5IkjmAVwQAPatWzswYxukCkkbcjk11e0UdDyaNKc9WNaaFLfYYDC6kAMo703aXCPK7Bum1u3vVe6E0by+XIQM4Zm6D/PNTqERQUlebKjiQck1nZN3N4TblZohmtvNcATPGrHBKcZHoarQ26zmRFyoVhgEktgH/65/SrMjGUbYz+9H/LPHaoZLaKaPCSYnXB8z862TtoZuPMnIjmR9sghPmANmSQjkj0/SpjM631lKkDSW7R4fHQkdR+GR+dRBWgUxxqScBpB2IzRFKYrKV97IhlJUKOg/wAkVK13OWnJxdy5HbxiCeWSPY8jExbf4R/k1FZbUtbgvtJ7Hpx61JamQWozNuRzklxwD/n+VLdQLbqhtVcqSBIyjg9c4p+R1x/5+LdFgWW+K3YlWiJyRjqKQaY0N28yP5kbcKQOcelVbezi+3nKnAyU3dq0pEEcShpdi5IAx15/+tUNu9kehTpxl781qIYEiyrD5MZAxjJ/zils7JYJyXTCyRlScdAf/wBQot0a6K+UMhTjPY4rQgR45S0oOOc47+361jJuJTw8Ju5QtLdbWLy1uPOEh3I2OAKlHmWHyAKhYjJUdTz/APXqz5SR2jzoFjjDbFUHBB9f1qGJ5ftIQoJYpR5ZDtkj3/nUqVzmq0Y0rJCCI27xugLxOuW2jo1T2pM0hXeU/wB7vUT2720og80KIuAcdamVmJO/LyEYyOhFDJi20MEdy9pvadXCSZKgckA9Ksu8Uc0b7iUuDujLLkFu61HDH5SuoX53UjYoxmrFrLNawLGyeXHjgMOf89KTdzooRlEtiVJIAc7zjAAXAUf5JoayS22yJIxQpuZT2/zzTLdpHtS1so80EZ8zpipmkKzSokDb1XcZWPy5Pt3rLVM9PnXJZ7kUEnkJ5qEFZR0xyP8AOaDCYommCg8546/X9aRzHDbRqzlyp4CrgD/ORT3gjlJl83dkcqo6VVr6mSaSutxsuUiDROzq3KFR0FEceZC29g56gjjNSfZ3aFBGoIfAyB/n1qT7C0MmD8pUDPHX2pxaQcsnqxkNtG0ZGD5ueSw+UU2RI0ic+cS5GMIOBUzQiVT5LiKQDcynkkeoqCaygeMMDhiclmHGP85rZeZjOXQYInkjTyyAyDnPf2rU023WW2ddqruOS/ce36VnwAqxZCGAxkqOD1rStGRGIij4Iy1KewoWTubcCjyAN2QBtCsOc+tNFsrypFGC6RneSo6GqyMhhR2G1wwwPUVM96FDJAxxnDMOh/zzXMo3PSS5tRL0rsbZGzuxyB26/wD6qu2snByQpJxtHWoCqxKMkMW9PWpFjihwrMQRzgDrVWsaRVmSymcztBFFu4yZN2Kb5ZjUA4cIckEZpGA8xZMyKx4BA4xUbfuZCS7FDjBA6ika3tqEyCJi4G0EZCgVoWl4i2w85CyheAOuapmJ45UTdl3GVOOQB/8ArqaHeCASHbqVP86Gyoxa1RabUTcIhRAjKcY74NSRAwyrIR90ldoGSSR/+r86qQgREjcCWb5sDpWjGhSRpmLMyj5VXuKVg33JLNlCokh2ls5JGD+Nanlgp+7YFRkYqhFI6IsroqMoIKkZFW4d52yAbFIzwMDFK1jSKV7gARKCcn5du0daJIo7cblkkMxAyD0FORA7nySWz1Y9B1/z+VHmi4VWIzsGCfXmgSt1CTckIJYEnkYHOaRpNgSSNBKxPzKPWmSziKQIUBQDdg9802ES+XLI42SFhswcYHNPoCdmTKrFXeQBGZsEnt/nNWVtx5YKEupGNwrNWfyzsfMuSSQxzmpWQSMCIiBx8oOKmxspc2pO8iuyIGZJAcHPcVbgX7Op4Dc8kd6rPv2KpjUOOjEc1NukhQbtznHfoKSNVvqSm1kZv3YAPUDOKfHGyAuJSWXlowMYqKPEwCjzN/UMKnt7Xa/ylmcjDbhximyppLYmG2LYxdgeB83QmrMBSVDv4OeMdDVd1QjACkjjd2xVi3xkHgnIxjvUMmGstS5t8iJcliMgEGpGKqcY2+1Rxv50W1vXP0NSBuORz9Kk2PoMAMAOhxz9PWvGPE5l8Q/Fmw0uJt0UbK85GSMDOf5D/vqvQPGHjvS/ClizTXSPcudqRKcsT6/5964z4PaVearf3viW+UKZ2KxNggtnuPYdB9K+Qq1eecYRP0ynFwTkz1mOMRIFUAIMAAVIPakXGwL1I5pRzXpxehwSvccBigjrQBupa0MhuDRt+anUhGaAE6GkZQV6c+tAbFAOAcnj0ptWLBeCeegpMfLilBHYfnQMA9ePSoAVRwaUNTRkilJ4qZSsikhCeT6Cg4AyT+FNJwf0oyTxx9K4uYsepzntSNHk5H6UKM09TtB/WmrsBuQMck1NGpxnFQqo3jjPNW/u10QZLQDpjrntTW+6aUHvTWPWrkwInPXk5+tJkkdTmnFOOnFJt5rC9yhp5UDHXvWV4m0qXU9KeBFRyxwVfoR/n+VamPelLDbxyfWluQ1c8m8BfBmx+Hk2palGC91cAmRnOQxJ3f1P5ivg39oltWl+JmvQ38sk6JdBrZixZQgA4GemM9MD175r9RbiFbmFo3JCMMHHWvI/Fn7Ong3VLi+1bU4GupZiWeSQhdhxgEfTArZXVrHl4nDKpGyPzLR3mmitxOERm2sAAcev8q6bTfhjeeJp/sujWNxqVy4JWKBdxA9T6DjvxX2do/7LXgC01RL+V4rsRN5jLIUKkDu1dJa+Kfhl8NYb2DSrrTtPuJSTK0GNzbex7n2FdN3Y+cWXRUuabPnHwz+wZFd2Flcanrsunai6b5rWKMMI2JJxnP0p3jD9n3UfhHEdVlkF3pETKSy5BVP77enJ/nXoPgf4g634v+LCtpiTxaU8pkkVmZgYFHBbPQnAI6EZ210n7UvxL05vBV94ZtImur+7RQ5VsCIZHXHOazlqj1acKcYXiR/Cb446BHbWVtpmmMbthtbZt2l8Dnd+NfUGnXJurGKbI/eKG4Ffn3+yzp0dz8T7BJYkeDYZWiZRtDLx/UV+gbTbVwAF46DgClTbtqenh23G7G3Hzk5AI71oaFFstRgYBcnHYVjh2kG0HDMcc109lbC1t44zj5RyQOvvW8Vd3OoknOVA6c1bRQigDgCqMmTOg6jIrRArZASJSscCmLxjtTicjmmBCZAG+lfNP7VWsec1tEkhKW/zMobgt6f59RX0lMyxq7HoATxXx/8AHu7F/qTjIKS3GcqeDgf/AK6+V4jq8mCml1PTwEOesjzrwrD9rkDSMwdTklR3r13w8m0iGU4DnIPc8V5f4Zsnhuo55DshLbWXbnjj/GvW9Gsllu1cgHaAFz6/5Ffz1Ri/bcyPuJ6I7jQLIW6DbwOuD1HFbgGB16HFUNIhCREjBPQ7emK0AgwT1JOc9q+spR5Y2PNluKVxjHWlTvxyacFGP60ADPHNU1qIXj0zxilBOB6e1JuyPenA54x0o3ExDgH0pVUn27Ue340EAAZNDDyAgDIU5I60Y3Lx1pRtA4HNJnaw9O9OytcL6irnB7GnAbRk/lTGbafT0FKT0JFJMlinoMDBpS3y4Un60jAkZ6U1GCg8Z9Kd9SR2Soyeh7mmu+F459hSBWmzkbQOwPAo2YIA6VN29g2IBucHPyj0HWnpAIwGHX361Iq4OOtHDE44qeXuAipxigp2pT6449Kbglhk444FbrYnzHDK9OhpKTHuT705ec8cetTuUIRUbMVYgEn1x0p7A4ApoHJHH4UgHbtxHGBjpTaXJBBxx0pGGCQOe4pxjcT0DJUjnOaazBDuPOOg7U3eRksgGBj5ehqCaXJEfTPY1a90kUZEmcgknPHb2q7Ep85M4IzkVQiTaQe2cj6VaspC1wAwz6V6OC1qpHPWfunc20fl28UuADn8jWi0nnAMOMgD6etV4VI00DYSQucY5qlpt29zJLEoCohILnqTn/69fsVJcsEj5hvUwPjD8PLb4m+CrjRZhyMTxsOGDr0I/wA/XivhTw7rL6Nrj6dqQ+z3Ns4jkjlBD7hnsf8APIr9GrWEtuLuScY4GABXyZ+1H8EVsfEFl8QtIiIk89YtRt84RxghZD6eh9cj0rxszwvtI+1juj6LJ8Z7Kp7KezMvw7rUt5dpDawko3LMxwMf5/zxWt4g8PC6sp2nVTkbzzwB6Vzng3WFggGNoRmJZgMEHtj8xXfyOG06UyqQPLY5Pevnacbx1Psal4zXKec+HZomuyTEXSOMbdw9/wBa81+MHg1r/Q76S3jSIQXH2ncD8oHsPx/lXo+hSG7inWBCAjEMFXGAP/11RmtEvbe8tZFJ89ShVuhbH/1xU2bSuauPvM+Z5NNuk8HQaz9pcyCRoWjjXOcHisLSfD91DpqvKdgeQyqGGCST1r2nwfHpselXmiRutzc2MzSFHXJyG6/n/Km6/pEF1cF54RJvBZWBzg8//XqHJpWOOtB3OKg0aSyubBAwlmJVgMZBP+TXoQRtQkNuYGSJuMgYUYrhdTu7mw1bS7hW2wKQkhx90etej2aT/ZC6PlQoywOCf88Vy1DkXmW44BDAiocbAFDAcCtC3VFVvlZ3xk471GkQWNCBzkfKRg1ZtkUyhfmA7BeoPFZrQZ0GkTgXSKwKDjhunSttMNPuYgqRziufsZxFcpE4yWGFc9c1uRuscgCtkg1r5jizSstN6SNJlMnCFcHFaEkaxR5U5zwFqO03YD7dwIzn0Her9uEycjDHhau3Y64tnPz2xmmEgO0g4K+lTxwu5CxjPPJPStt9HR4gznaVOTj+VHkKnyRhkXOdw60oxs7s39oVo7faCWUIMfw9DU0CGIAuRjHb0pSNjHJ3gDnPWonmRz8oIXHTGa0ukTe7NDzVMJlX7hGangczxBkOO/pWK2ZYhGpYBST0wDVyx3QLtPAAxWu5dkkadtkSOMc445zUr3BjjLKrbgcketVEuUMqAHg9/SrvyODtZST1wM0idtySKaOZPkBJGCSangHvis4Ju4GUAOSQOtWbeUh9uCwXqR6f5FUmPfYvjA654oVhkjpzUYIfOCR6E+npUiDC7cZIPXFP0IGuXMsfl7gc8+mK0oJhgBuO2QKotnKqAynucdBUkQZcluRnj6VSdglqXSioQQd3saVsggKeTySaajqU56kflS4A56+1aISYighugJHOad8z5P6jtTQvXAwT2oO8MAFOD1I6VWw7j41KOSDyRgk0Hbj7p3diKcSQoVdo9+9NaTbzjmoII9pYE9CBxSDKDuSe1WGiGwEnFVpXXOQxUgcMKL2HfsV7lmyRsAPpnFUJY+rEDPfvViWOaRgXLMOoHTmmxQNO5YggDvjHNYvVibKpiKk7gQcVNaW7BDnAUetXEtN5G4Ec5BFadvYjZkgE1cYmUqhgTqoAVsZJwCBWJf6Y04KqMDB5I4NdjcaWjAnGBnPHXNZc9s0bEE5U9hyaHAqE9bo+cvG3hy78PO93HErQO2DIvOD/AJNQeF9cXUYSxdQ8TbSDweK9o8T2kU9rcWskYeOVSpHQEV82eKfCEvg7UJLq2LvaN8zRS/KV/wAR1/I15NaDpS51sfSYep7aNpbnsNr4i3RlGniDZ4WM5P0pL27knQjJA647/WvCbXx49nKsbulk2chyucCuy0PxnZwyBru9CmQfdLY3H1ojXjI2lQtqjsI7ZXcBgufQ96sfY7eW4VHUv2yuBiuf/wCE90qNywb7uQcnGTVGb4n6XDIsol2xlsbVXljVqpFdTnnRqPodRe+HLKZDbmIvE45ZiM1zuq+BrK2iltoEMYdcbuuDUml+PLHUtQEgueGXAjYYA5rpzLDqUSSqSAo+dT1+v860UubZnI6U4P3jx6b4W29jvheJtsw2tKFIJqCL4S6RZR5t7eMFvvBep9/r/wDXr1TUb5IY2wpkQkklunaubuZPIn3A5RiDx0rNy5XudKpKWtito/hq0023WC2jEBj+ZmHV29T+VVNf0KG6he5t4wLgfeQj73qa0JL6OHMkUipKTjLEAVXS5gndlLhrggEkcqetJyT3KVNLU4/R9FltL6W5DNHIVxlBg/54r1nSbvzrJJGcPKwALD0xzzXH3kQQD7Lh2HMgzgAf5Jrc0G5jjhRCAoGFBbioTtsTOOmh3Ntc+VZh5Duxwq+tNF5uX5FLE8kA4x61jf29Dbny5I3cdAUXIq7E6m3MiLhe3rW0JXOaKa3Ld3czRRmaIFM8Ek8n2qkusPb5iFuUJwSRyTVK41GOOVd7s7gZC46VzeveJZDNEbCby3UESKwzz2P6Gk6ltTaMGzqpdbeGVVJBJOAGODmuX1vRP7alLMwRBlmRRjd7VyjeIpPt1uLqdpzG3mYAwua2pfEhdw0eNpHIByDS9pfcr2Mk7o8/8QfCTTJnluHgLOzEhYlww9s/hWLcfBi3nubYxAeWOZLacblr17+0lmUNwpzzxwDT5hHwxQOTgDA6nNXGtJbM5Z4eMn7yM7w18GbK8tY7ZrCJEQbtyKAdp7Cuy0n4Xf2NYNb29tHCjN5jlDg/54rqtN1C10+ytyjDsGz0A7/zrVh8QWU8zoWSFh9xi3yuP84rdNPdnHaUXojlLfwlYRxiGdATnJXb1+taelaXY2e8QwCInjIJIrSupUkjIiCEE5JXqfSs43IicxZAPUDv+NRZXO2EpOJeCrC4VTu6Zz0rY0+YRTJjKDoAOhrntPcXN2IiApz19a7Tw/pUckwnk+dYyQg7A1tTjzbGNZ8q1NKC3d8FgVHTGKuDTSY87xg4wAOR71pWcYRSccHtjqP8mrHkZHAKEcgGuv2aPJcznGhaGcIQRjjOOSPU1fjiLL1PHHNXrmzYoeOSM81Ta3kjRWY4ANZuFtTSM+YEQROMEk9eO1aC7iAR+Oaoffyep7/StCMsUXI28cD2qYs0bE2gkELyeKtIOBxjAquOeuQfUUu44wCfT61omGpNFKHkI29M1KJAGwgIZuKigIVhgZxwakC5kyDxnIPpWkSWJbzOodAcDPJNWw2MAEknriqshZmBwORjjvQgZe+B0IHrVJ3IepcD49vU1Kpz3yaqD92pYDJHODToJWfJJH0FaJ2MpItmQIeeCBmmkmRi6k8jvUDncPmU59aPuD5SRzzT3M7Ew64Iz60/aATjgVCp2jLOT7GnrhSMY6dKaaIY4HGD2pWfgYOKRBvU5IGKRAVBLEMegI6UNXMmK57HPPpQF29OQOMml/h6ZOKYHGdmcH3pNWsYS1DkZ4yD1NUpm3MeSSOgq3Mu0ffyOhPrVCZQMlcg/SnYyZl6tePb2bkAA54yCa/OL9pHU59b+LWoz3Efm+UiopViBjtyfxr76+JevDw/4cnuVZWnQZjjdsBzjOP0NfmP4z8SX/ibxRqeqTqIjLK7eWhwEGR8v04HX+terg6d5XPncyq8kLC6Nsn1RI5B5qKpLBRnPTvVOZIG8YxaZAD5UpBBI6HHSur8FWQNrdXsuDsAOwLyBg8j+n41xMuqfYPEV1diIOUBkVm+8M/5Ne4tD5Vyui1YSEzSyxopWFisjE4Jx6f57Vv+G7ZLp1vkcAFyASuC3vXN2kNyumvAqHN0TIxPXnH+Fd/DaW9jo9pZwgGWFQpAHc8/1rsoQbdzxsfVhTgu5f8AtKT2skMsgiTOW9/8P/r1FP4ds9a8Oz6dLMPJuhuSTGdh7EUy408yDCgJM4xhugFWrLbGqokLP5YGSwyDyP8AP4V2unzRsfPRxbpVU0fHev6VJo+p3drKcvDIVyOhwazVYg9ehr6T+OnwruvFBt/EGjL9ru5AIbqzjX5yR0dR/P8ACvnafTrm3lkimgkjlQ4YMpyMV5s4uLP03CYmGIpKV9RI5GzxgDII966vTLSHX9JuI3UR3MK7ldRgdeh/SuNQAMBnr61r6RdyWtwJYXKSqRn0NSmbVYu10fT3wb8OP4b8GJCwC313Lvchsrtx8ueT6n8/au1d4olkOFeUckIOAa4T4ZeJotS0mC0ndbe7UB1RFyCoH/1zXcWnlPA/llnlckgAYz716NJrlPyzMqUpYiUpDZVZZkMgKSEAgqKfNBFFEGSWR7gngEZA6/40+e3mtEUIhkwvLDt0pYrMzYLkHeuMgdK6eax4vsXNOK0GRQxxWDvKWcjLspGQT2/rUVmheJZY9wmbqijAA/zmtWWIJblmUPFGvPoQKhlBvJEWNEQzDAOcAD3/ACpqpqNYOKau9StCEiQNIByeQo7/AOTSxW8bPLIo8oA9fzqchbW2b94rAnoFwMimx2x5d2JBGSijrRzXYpU1DRFAxgu0iv5hUgbvrmp5YADKCoNsi5UY6k5z/IVM2nwnYyCRFIyqgZGf8mn+WJd4AIHAYgZ5/wA5rZK5z4ane9yn9lUqLZo9vmR7t3932/z6U4XCR+R5IG2BgSjdGA//AF1PFLNbESrgmM4xIPlIqRJXuZHDW6iRhuQHqx/zj86lO52umobCSyNObm7kjUbeFUDgD0qRZYgq2ogIdkDAn15qnDJJNAzGCSIKSDnoWz/9arrNH+6Mdo6Ptx5nrT2LT0uPZ/slsgAw24AjFWjJGt2ImGEODurNW3a4mQbyW3ZbI7+taYQxsXJWUA4LVly33CCle46cpJcoQihYjlVYcZ9armIy3TtKwhd8sCo4GP8A9dTO3myYVigxztqYQI0kWXdQmM4Gc4//AF1KXKZYiHtLS7FRoYjGSBtckEtj3606NmWcBp1RQOHZc/Njgfzp0zQmV5AjY3AEnjJH/wCuorQR3NwQwOQ2No75/wD1VT1Rwq/N7pNHITJvkuIVuAeCDwT7jtVhcz3Tz6jO2wLiKNBlQOef5flVNbBY7uVpNu7OCuOnJrSQRop34lZhwq9ak7KCk3qKsPnKgQNsJH3VwT6VPCSTIFlYuhwwPf2pgQWpVoG3JwWz1BqSci0ninT50kOHAHOcf/XqGj0PZ6cwQx27ygzoMKd7ArngVXBa7E92qLDCWICquFx/k1PNJJbOpjUKpXIDdvrSKPtMKw71SQHdgdDSSa1M7Fq2aOK2eUPgI21RjqacdtxN9qyyDbtO7uaoNBIY0QMBIjhtoGcCrVtcOWUY/dDgn/P1pxXU6GuZJDZp1WVRKqsw5OfSnnc0iGKMeWSCTimrHB9paSXJLYxgdP8AOam2idDGjfKTjC9SK1ucyg+azEubcWzSrgZPIAHap4Va3gj/AHmwAbm3DgVA1t5ES+aSrIcBCPmPp/WkgjD3RR9yEjdhupqZao6KKtJo1ztMCSq4kJIIbGRU1tDNMr+WEODuA24P1qvYoEhSMjcEGAMfX/GtCyyhKwlWJ5OP8+1YtWO+FFSldjDBHFMqs5clSzbR0P8AkVKZFaMgKTgdT2pDIPMB2LnO3j1qQIIC3nQkYG7OcHHpTvcdlGWg2G5k+w7sArnHI5qaK1YxDK4bGeahidLqFlhjKEnkMMDv/ga0N8oeONgC33Tt6f55pD5ebUhZFjaMIxOT1NPkUCUCOUo2Sd4HBPpTIYHtlEcShzuyM8Ecn/Gk8lY5XR0YSA7SOxzmqsrD5+g+KOaCCKR0EshOWA/z/nitSPy/NlJDI7x8+gqKKBYYkAYEPwADjB/yamaFRJtxjjH3etTcHDqOdPMjU7gwJyR6irMkqlwQCYwMbV7iq6wyPCqCcAA9MYxV2BQkYSKLCg5YnuaGJC+ZlfkZ0X0FIPmhKqeMYyOtKmX3ssbAA446UuVAUeUSSeVA6D1qSuW6HR20cix5UApyHPbiqiW0vltKT3J4/nV7aWBCRlQSAAe1I8X2eZo0QsNoJz0H1qtyY6EFjbq6StsJcjgt1o8vGxWdkBB5A4Bp7JJj/Ry4CjLY7f55p0bFM7iTIeRkdfWpaN4voMiWfequ3mxoc5xyavSu7yoSCFxkgdqzZlkVAVkYIf4FOM1Zit40jBQvvIyynnIpbG0ZWZbdWkKszkRryFUck1ahuUlkGGJlxkrjFZ9u0mBkMpBHUY4q9DA6uJVRXDH+HqKehp8WpcgjSJWaTdhh8oH+fpR5ZjjByBtxwB2p0QG3apyQep6ilRCjFi2SwKgCs7g49i1BKDbs+AUBIAUcnpTd/wDddsVFAfszJGSWxztAyKe0DyndwM9gKktRbO30r4Q20lylxrRF68fJVuA59/Udf09K9L0+2isrRIYU2RIMKo6CpjGp5xjihU9q+Up0Y03oj9IlUc9yRW98Uu73qMAg4FOIyf0rqRzskV85GOaXPGKiVduOaepI5x+FbpkWHj6YoPA60gySKB82fQVRLQhxmkIzQeTx19ad1NVcQg64oxyeKUjFIcgipsVcXGR6GkoHQ8c0HODg4PauaoaRAjIpNvXFHpnr3xTwuTxXM0UMXj8KkBz9aBGc88UFdvbPvQtAHxABt2eewqb73GOnNVgMfhUkUmQQTjI7VrFiZMgB4qNicnI744pw4ppPNaXEIOMfrQcemKaZMde1G7POfwNYvUBjJjvUWfmAxzUrsCeDkU0cHPenEAC8/d/OsHxj4cbxLpYsjcPbRMcuYlBJroVOTnFKQSOnWuqKujKSvofEXxz8BSeB9YtLWG4lmiviQwDEAkkdfXOT+tdr4c/Y00C90KK/1e5mutUmgDBRIUjiOOCuMHPPf1Nes/GT4ex+J9KF5E6xXdpllZhkOOfl/wA/1r5q1v8Aad8U/DvWW8OOqXJtFVdzNuIB9fXt/k1SVmeTWhCnK80enfBH4Uah4H1/VZdSiEduVMUJ2gb1BGPpjJ/pxS+MIvh74bGp6ncSLqGqzO+Ikk3yF+ei9ABkZP0qt8P/AI4eI/GVjvXSY7iSRiqSRDJBx0x+X51vaJ8ErTVdQfVvESxqXcyyWqgEf7pPPHXoe4pS10QQScbQOA/ZX+Hl3Nr93r0sTW2nKWEIK7fN54I9AMnua+qppfLGTz2qHR7axtLBI7GOOKFcgLGAAPanzEF0GM5YCiMeVHoUo8kbFq1twzwqcZZgePrXT9RntXPaah+17iTiNcAVtBsoMnGf5V0QNSS3w9wxxyBgf41eRMg54qjpwA3tjqa0hyM9q1QDCNpoY7l9KMc9c02U4Q4pgUdVkW206eRzgBST+VfEfxLvXfWImJLwGWQKD1wTn/GvrT4mak2n+ENQbIZ3jZQK+N/Eeu22p6zDF5iSmQALhgxzk9fyr844sxCjSVO9me/lUff5jovC9st3ZQFxhZF6evPBr0fSo44WjjCMAuB8vpXEeHNNdPLkIYoFyozkYFeieHVZLcSkBizkZ9q/JKELyufU1Njr9ORoLVVTkHnJ4NXdxK4IAPXioUGxFGMAAdKkUgsMA496+jjsea9STHH4Uq9KTGSKeORil5ivYbtIIPXijnqOvpTlGeM0FcZqbX1RYhTdjuD3ppiJIIPFSY4HvSA4pW6sVxNpReDznFNYsOMZ5+nNSdcetIVP496e5GxGXYn7o49zSjJBzTiu4nmlCEc5pWYXI3QkgEnBp6455yen0pyZJ55HUUmFwcDB6mmlbUocQEwBk00ZPO76Cjr+PegHYOuRWkTNgDimNlWzxink7QT1phGG56gYqmGoEhqT+IE9BRt7UdBWYegvJzxikJwOPpS9RjOPekwFY+449qBg31/CiMZP3ePWmHHJJI7AigNtHU+mKEurAdI21CPX+VM3hARzyOtKyE45oaPIHPatUQMKnaT2HWoQm4u5AHYetSt8qHJ4xTPL3KMk89KJL3g6CxJgjPTFX9MQfa0UAAE4z61STjA5BH860dDTzL6Nhn5WH4172VU+atE4sQ/dZ3ynZbj1xgCs+eL7JEpiwNzZOBV5Blh3AHPHU07yldsEYGOlfrSWh81a7Ki3ayzQ7OAwww9Ki17RbbXdGvtPuoxLBcRMjKQD1FF/BJBMk0AO4cFAMhhVi1u1lwM7SwwVPUGpaUk4yKi2nddD4w1vwTqHw81oaZcfvEYGSCcKQJAT/McZ+o9atDUb+SGVZLxQir8xfgKoFfTfxF+Htr458PtbSt5V1bkyQTADKnB/xr5PufOhN5aCDNzE5iIZsEMDya+PxmEeGnePws++y3G/WoqMviRo+GfPksTLGVlErFQwXbn8Pxq5qXg67CQvC6xkn5zIcEH2/P8AT3p+hTQWFs8QdE2kOMHueo/SuxhkTULRGlGRjOAMetckEpKzPcnzQd0fLepafa+AviNrsH2PYLtY5UeTqM8sV9iWqfUphJblUwZMbsL0xnj+tbH7Tvha/u9U8O+I7QqLK1Jt7g9GOT8v1XrWJ4NsV1OeFbjds2cY6F/T/PqK5ZaScTeUFOlznFeJdNiNuzyymPziANo+Y/T8xXW+B4pJNIEb33lTW5GFbpt5/wAKg8f6PHperRH7MZY40yAe2e36Gq/ht7XVLcXkcDAhyDHIcEEVi49DxXHlkd8soKh1Xz3xgbeAT/SrFqvkOTLA0Mg4PGap6eLiVo3LbITgBQuAK6COHdzuXeeAX6fWs0tTKVhsO5juZQSDgFetbNnJHLF1Kzg4w3Q/5xXPxSPauylhIQ2N+OBzWrYSAS7sB2PPy9K1l2GtDr7K4VYE8z5T0HpUnmBhkghc9ulZOlTJdMqvuJDEBWXFbgjZQSUx2I9qfodUHYnjuFFuQxGSMD1qZG3RKR6YqiIA2G27QTyD3rQjj2qCMDjoRUrUtojaLnlSB6DvVaWPcdysAOgUda0NpB4wfbHWq0yIoBUc56YIrVoadiooKzBQ+1V556n/ADirsMfmEtkgAcD1rOmRmnwMgeuDirls0hk2AMMf3ehoT7nRpYgv7x4nCqi5zySeKvaXdvM/zIEHTAORTZtNFyeQFY9+hqxp9l9jR1xwOpAxmi0r3Kbjyl4cg4OQTz7VYiUAEA49QO/WobZRggrg4zk1LuVcbR83cGtEY2JIsZ5OB0OOtWEXy89cZ4J61XTG48DGc/SrGNwA7dc1okJlhG+baTkgZAqQIGUk5B7AdKgjyc46evrU0b5AAXOKI7k7EypgA55wKehPpk96gaTy8HIOeMilik3kfNtOeR600ySwCCPm4H600yMPuk470wSIXZTx7+lMmm28Kcntik2NIljlEhJxtPTBpwADZznjp71RWVs54OeoNSxP8uMkg5wT1qUyuVk0u5lwTnnjFVyBkgAk+9LPceQDnJAHWqMMzTHfgjnqabaBRdi6D8ufunNPghMx4OBnk03BfG0Ek9MCtKLTljQclSRk57GqUW0jnm+UlggVVGeSKnZwoOF/ACmRqEG0HJ9aeEySM+uK0V0czIpEDR+mT0FZTwYY4ySPUVs7OP0zVS4iYA46evrQy4uzMG/sI5lIdASe+K81+I/geTWLVAuCEIYLjPme1eywWP2kEsQBz19az77SRJCQBkA55Hesp0lUWp10azpSuj4c8XfD+6ttRWNYBBKGwFY5GO341xV94Z1C0ldpYjLKegX7x9DX19498GxXeqwZDR7nDOq87+P5/wD164zVPBCtIC5BdOQyjpz/AJ/WvEqYdRbsfV0MVGUU2fPEWg6uWVoYJQpGCWlxj8Ksxac9w4gZTIV4wOTnvzXs8vg2SZzNlcEY2HgGph8PDujlaKO2fjEkXLAf5FY+y7HQ6sOp51o1mlqfmUhgBwowBXQWerXkMXlwuXXOCrA5rorvw+LGMxOiMMdB3q1pHhweQx2ESkZQAcCqSadkZTqRauZaySzwDcGgYD7pOM1XucxTwxNHvjJBGDnJ/wA4rdk0YLLiTzPP4wgGQR61el8LLMglJAIHDA4IHpQk29Dm54nBalAXdQ0Y5PykDPrSWWlqL1AAQAuSQMY613Z0l7YrCIt6SHmRV4FCaDHFvs9qqWOQ0eNx/wA5quV3F7RHKJFEjtIoAccFh39qd5bXW3apBzwq9TW7N4XNox3AkqCQO1Z8YwQF4dTgAdRTTadmLR7Fqze6SLyRCCo5YEZbFSR3M81qxtwUlVsCOUYFXLa1u3ZmVSGK8knGaeunTXkgTmNkGS4XIH41o9jFo5JxdiRkkDmZm3MT0FUJtMku5cKMSE4Yt0xXYS2Rt/M80kyDkEHINJBYG5zKFCIp5YdzxWD1N09Lnn+reHH84RbcuvQr6VHYaPdRKMRkkHlWXBNem3OgFXjkUAZ5UYyc4pq+Fb68kV2kEEWDkgbiefSqUW9ET7RWOMtbKS6jljYeUFGcHpn/ACKuM6wmFsgBQMg9M+tei2XgwtECyK8Xfc2SaztU8HW11I6pAyIgyoUEZNbqnJbmSqwbszz+7mubZzNa3EjGQ8xkfL9a5xfHuradqB2n+0Y4z80ZUhVHrXqdn4Ugj06VAr+Y5IUMMkCs7TvhRGtr5MMpEZYyNIQM7ien4f1p+zk9jZTpdTiW+NV7DIzQ2ZC5GTkkY55xWt4a+JF54ojlMln9kfd8soON1dHF8LvJkaO3EjnqzuMA/wCc12/hz4abZQLkBRjAKLke39KI0qkpWM5zoxVzO8L6Zfakyo6sPNYYmYYA969s8P6QLSzWMZIU/eOMn3qtpmixQiCPyspGAFAGMn3rqorfBAUADHIr2qNFU1rufP4qv7TRDLe0yBjGAegq8ItzBnAyOAO5pYE2uMD5MYqZhnHGK6Tym7la6tzJESAffjgVlXVkAFGSCR6ZzXQqpHfg9c1BPbrLkZB/CocblQm4nLSR+U2MYPqOKng38FmJJ9T0qa+tGWQ8HAPfvVUMY8nPydMVybM74vmRaJDJjrj270oyMKfqaYjbgD0yKmQEqc/T600zS45ZMH5epqQLuXr71VLeWTxn3HSpbe4D54JABAHSrTV7DJo1cnLEADoo9aepYnG4DtkUqZPYDjsKeI84J7jpWkVcxbEV/wCFsnHOaVf3b/cOepp0Sbcnop4pzkqCc8dOOtU1YzZMJcjJ64GBTcDr+lQqwYeg9e9TrgKMjORVIyeg0LknngU7oc9wKcqZI4xTioz6UamTbGJ8wJx9akQZI5oxt5BpgOSMHHNWiGOkdlIAIFRyAMhOOTxSOPm68459KTcByTjip3Zi/IZOWCjgYHPNV3cbct0HHFWpGG0DGSazbxvKEi45ABBPStoq7RzTdkfOv7VuuM9rZaVYyqL0zo7IdpG3n/D9K+C9VaOPV70RTCVVm2kqc7mzz+ua96/aZ8ZNqHxt1eC0vFigtoYorgBc7JAvzD8iK+e7ZYpNce5RP9H8/cqkYBGa9/CU+RNnx+PnzSsenaEYNLiVZG24iYsD6hcj/P1rzFF+3xSXMxfz5p2Yhu/f+td94tYaN4dmvAcyzhUiBHIZu/6H8689lBsY7dAxRsZUeuR/+v8AKu5anhppJ3OhiuWuZY5JEKqq4OP8+xrdsbid5o1t4ncE4GM8Vh6JpVxcX0EV+HtLYLudz3HJx+Neg6RPD9rQBRG7nghc8Y4/lXq0Y2Vz5LMantppId5RVnLgpKFycDOMZp9jcLFb5ckgnJMYxmpruYSybZRlgCobGM81T02RyskshVQgwQwGCP8AOa64vQ8CbSmrm1ps7KxmidSFGRGM7/xqvq3hvS/FkZOrxI08mQLgKA/Ixg+vX9KjiZHMMqbY5VOwkdCP8mrEciz+cXHnRocNtOMdawqU+fU78LjHTlZHxz4/8LXHgzxXfaZPt3wv8rIcqQQCOfoRWLZyeW/JAJz19a+hP2kPC8ms2EXiO1gjCQERz4QrIPQn1HFfO0SAtl+T/OvMlHldj9RwldYigpHsHwl15tBv7S4njM8Ej+U6NzgH0+lfQs9v5F9bPY3Elq0bGQMFJWUEd/1r448P6rNaukUTh1DZMb9D/nFfUXw71afxMuXIUQ24YAtjgVvTlZ2Plc5wfN7516zyRTeagLgjDBFwM56fqaZ+6llfL7CSCFUfWpIhGkckJLxe46E011SEjZhSFwZD1ruTvofG8koJSkRvG8DSogbGASMcE8/405DLhMKqBhyQOgpDPctYNbxS+UknDSIPnYelIlqJEEYZgEAUbhxj0/z61VrGbnKT0A+WqeVkOoOcrSNbpJIkrOEcHjdwDx0/z/WluJBACzBAFwuV6ila1DxrPbrtGQGdh2p3tqZ8qm7MUWzWpRUuZH8wAkKcqP8AOamhEWmbl3b1l5C98gdf1p2nyskbsVG3dtXA5P8An+tOnQI3KKxXkg9R6UnNm1KlGL5olV4y6YGGBPcdTUhhdlNy7AOg2qAOmKq6pNLawsIxIBwhx0AJ6/rVj7UYZBEQIo+AJSOSPWtYppXKk+aTuNtYXuMvcTO0CZLqTg5Pcfl+oqS3E0eXkXZESdmTklfWppoQZYjE/mwMM7x2IxTAJHBIiYHkeYw7U7k2sOt2FszYG4uMBvQc1dW3SWRJFzwuCB0NUlwIo2SPnOGXHUf5/nV63WRY9i/eZuH749KzlKx30qScbsb5LkFosBxyBjoKtwWUjsPKIGwhjkcZxTV8uJH5cMpwY8ck/wCQatpEjGNV3KGX5gR82aycmzKUEndlB4E81izKSWy3pSrFHLdearoBkZCD0zj+tSGBIoHKOMRtt2kYY0wPDZfKEVXfBI4z3/xqrt6HNCnDm5mQMPOuZJFds7wDjuPetG0t2uP3KAs6qGVCOSoPUf571Bb2xntp/l8vIOGUc/54q1EhWKJYISTGoAkbgn/OK0sVRhZvsDfulM0UXbknrn3pJD+68xCQMZIHc05pU8tlknCSgnESc/iT+FEQ3BVyFDHkDvStqbtWY6URQGzVmdvtBx05U/5P6Ui73QwyjJhz82OlMjt5IoHSTiJJN6NjpjtT5JtzF3AUyLnnqTTLWzGrBE10JBL5MoG0sOpqSHbLcPvjMw4ICHC5561C8SMM7N0mATkZzU8cf2SGIQSA5OSQMY9qhXM1cnhRpiVZCOvCDFWfKt414JRyvDKcKPrVdo96AecVUrkgDrz0qfzSIUBA5GCuMnFJ3OmGzIpbXy9sk8jSnqsqnOPYU+SNpjBNkqwG3zSOSPSiOGIsWyxOMrHtwDU0YKI7MisnAJHYZoY4rRiQuzkxhyqE846mtKzmSCM28SqjDksfvH/PNZEbu6ysgYIrEYTrWjAFugjBArgDLH7wqWdEXYmWWRn2IhBJy2FyQP736VMYPMYszSOwGAS3BpsVtLAxmWcHsRjJNSOn2u2BLFX3YLKcdKEW49UTwwTJCVKiBOpxzu/z/WiKUuQAjcnaC1SM/lkO4JtnXGSc5NEM7yyiMDKYwKbSQWt1J3fY8YQcDhm7g054Va63RHjjBPXNM2eWhUgFs9+uaWJwBwm045PaoDQsARxTpHHGWIO5mHrVy2SR3PAyx6DtVeOAeYrl8ZAHSp4gsbMqsQehx3pdS2tCeKNftIQHABweOvWlublY5BFHvTjDHH+fem28kcqkOhBB2hl6miNpkmMiKMoMAt1701oZyd1oSRSzRhooWYoRznoamEjLCIonAbPLd/pUEVuBwqncVyTnA6//AF6s7EhRWdDsIx8pyM1asVTv1CUm3i2ySCSU9I1Hb3/P+dV51eOM+W53MMEEdKeNtvcG7CcLghfWpp7V4rjztrGJ1BG31/yRWeo3Yy281Y5JPNZIt2CFOCx/yasWpVUxKSq9cnr9KmMYm2xOnAIK+1H2aJJimGZUIUknBJ9KYo2vcdG3nzNHEu9AuQR2qa2csgO4K4yCMdBUUjfZw8UQCBxuIxhvpVizhRkCLHgAcg9Sf85qbaXZ0xfREz+YsSiMhySAzD0q3YP5bHcWIHB29RVCJGhu2wNgAwQnSrlmyAcEsSSCrVDsaU7l+N4jIzZI9M9SaVHeBGZtuc8bqiaOMYKAg+nvSiA7yST05A7UvM6Ey3EY925s5cYqw8JJHzN0qnb7VUKclRySae7NK24bsGpabNYbH0btpVTJAAyazdG1601y0juLSQyxuMg7SBRrep29hp8zS3cdsrAx+Y7hQCc8V4nItz7W5obkYkK6kg4IB5pSDxxgV8pwW3iW0vpryDxOGvfNYmGOT5Dz6EnqP5mu3+G0Xj3WNW+2avfxppiNiMLz5ozznHI6D9amL8hOR7oQe1KM496iBPy4PGRUu0nNapDuKDmkbhTilUGnYGPWqYalC7u2gUHPTJ+tLp2qJe71DDcpwVDDNMv7M3kZRWCEg4Y1maBocljO8jkZ5BIHB/z/AFrPW5J0SnLc9Kfs6cZB71kaz4isdCs5p7y6SIRjJBIyT2A964bTvj/oepTfZojMsuCSHQjGMZGf896ptA3Y9PKleo4pB81eVaJ4y13xtrsj2cH2fTIZACZG5cen9a9RVflBPHFcc3dmsXcVjjOaVW5xnk1DNOkY5PfFL9qjCZJAGOTWSLLbEd+mKXtk5I9RVBb2KQ4R+RzU4mIXpxRoBISB/wDWpp4PBxUBkYycDIxzUgGRnPTpRcCVZDjnJpWfgYpozjkcUmcduM0J3JQoPPWmkc9fxpzDB46UmMUWAD9OtKvp3prHgihTlu5NaRRLJQuDkmnKN2O30plKG2noa60rCPIv2jPEfiTS/CDWvhqBmv7gkNcBdwjUA59s8jGeOtfFHwv+Es3j7xkIr2WXbHIZry4mY7zgnJ9zkcdhxX6TatafarKeJVBZ1IAwDn2r5z8A6Da6P4w1OGdYorlxIjKi7SSWzj17frQ9zzsRS55Jsta78WfBvwo8HyjSjF59qpgjtbforgdSenbn+XavELf9orxX8U9XGlW0Ek0URwRbRFcsf1/z+NdDJ+yPqGveJbltTvvI0os7LPAN28E5BZfXkZ+nFcb8OfC0/wAOPjMljp+Jnhvfs7SHgHB4P5Hp7Cpm2kjlSlex9weBdHu9D8MWcF+d175YMrdSTgdfetYK0kwGGwDnKjpVveREG4OF5J9cVFZtkTs55YYXb2rRLZHqxVlY0NORvKLE5DHAI6mtV4yq8dh+tQ2VqsdvEpGMDJHrVt+wAwM1ulYsls02wr0B61eX7oqtGvA9asovHNaAGMmmyLnj2p3big/SgDyD9oK+bT/D8HlFd7liynqVx19a+D9K8L3J8Zf2jHOYVM3mGEZ+avrr9qHX3i1GCyjbkQEn5uACR+v+NfPnhW0/0syMMsq7SxOdwr8Q4uxcoYhqD6WPq8rpe7zM9Z8MlbuyDZKNjacdB/nNeieG7RBZxRKc7Djc3WuC8KacfsgByrbskE4wD/8Aqr0Tw6nl5TGVyWzivj8Am1GU0ezUe6OhSJYwACSx9Ohp2CpOABTAecDHFPzuz+dfQeSOKw4fLgE/lT+cg4zUWQRgAgjk5pyjqe9Suwmh4OB70u7I5Oc03jI55oOD/WlF2YmLtA5o3c+9BAA+Un8abjIBBwc/nScWxbC54607HQYzSDoRnApN5Y+h44qthDiNueOaQKfwNPxlTnjmk543Dn19akNgYBSMHFJtJPcjrxSsBuz1OOlJuwucdaq4rilhg8EY7GmEZHTApScEA9M03dls88etNbgkKxxjFIATn1obJJxik6ewqw6Bg8jOKQcDk805jggEHnvTDk8dfSoC4Z2D5jnBphOTnpkUhYHKjgjjFBzkZwQfShK4MefpmkPucfhSKcZHpQW2gYBzVkhu696enzAc59ahIDAt3z2pFPl8A4yc81NwGzlTKqZwWOAO1Obd0IAxTCN0+89VHAp+c5/WqT5gfYAxyMH2rY8PgLdLjrnJ/WsWMHeOeP1re8OoDeDOME44619TkqvVimefi9InZp8sS9ieTUkfVjSbRgDHA4600Hy3PORX6muh86PmUuBjGc9azbq2Ky56AnIYetaWQe9RyKHQqeR6U7A9SBMxlQ3OeD6V8p/tI+Eh4W8cabqVuXgs9QcySbTkM4HIx+VfVDwFoym4kY4J6iuN+I3hS38feGLrTrpEF5Eu63kkXISQDgj/AD3NefjaHt6Tj1PVy3E/VcRGT2Pk7SEF1eBnIVdxOzHPSvRfDdxH9meFpDGynIJ7814VHPfaJeslxLIrxSNFJkfMHU4IIr0LQ9ZeWBSwUPjo3BNfDx/duzP1qdNVaalF6G38TdFt/Efw81e0lBL26G4gkXqCh3frgj8a8T09Ps2mQC1Bi5EqvnBUkYx/n0r3FrpnVV2brd12Oh6HNeGa6U0OfULdATBFKxijA/h9B+ZqKju1I5FHli4lnx5fz3NlbXiKD5hWNVzklwMH+lYOkM1rbEbNhdskegzUT+IYrhIop4ZFBIK56A1rW9v5uBggHoW71z82rZ5NXR2O00+3NvBEJDuBXgYrTjgQJtIZpDySR09qwtLmnjkjV8hFAA4zmuhjTfl0BAHUkYzUJdTj3Ils0YnA+fjPuKt21stu4wuwHgD0qaOFEIdxvB4xj9aneE7NiNnB4FXZsTfQZp0sttfn98SiDcoA710tvdNcDezsGxgj1rm7J0jv/LcZIXJJ6E1u2UWJS7MAM8KvetIx6HTTd9zQRmySc4xxmr0JjkRQG+bHI96oM5JAUYduPcCrsMIHUEHHUUkrHRcsrll46jgcUx0YksDzUqkEbgefbvSNiMkkjJ7elapXArOsgiAIGCc8VJbM6wnY3y9+KkVghyQSvbNWPIEWGUDB5xWi8i7kMJBmjViQSeGHerrJggcZBwT2qq9oGlDb2UnkAdM1OxfG5j26etUvMrckhjE8hG4jbycDOakBCt91gPXFPiCKmVAUlefrUakuNnPB5Ao0SFsPEo+XAJbPIx2q/bRrIjAghs8HvWf5oD/KvIHOetTxzK5xgilcTLOwQkBicHv3pVLJjyiAcc47iqryHjJOM4FMEzY6kdRk0c9hasulj/CuB1x6UsfEoycE81WikO0jPPXNTcO67SAQOWNS+4NiyjMpXBI65FRs5UggEgnB9qnxhCV5weR2ph3KCVGABjFQykIG28AVOMEjnAx1qAhTnjHc0bti5PIpJ2He5FcsxUrnPNQW4eSd+uxQOPWrIQ3EoCjnFXrWyZGwy4HHPrTjFyY3NRRPZW7x7DwBWs44B9uaqxxhcDGfar0EYICkAkc812R00PNm76kW3PIGB0zSqDn+ZqcxYPoD2HSmCIhiD17VRncaRs6cnrUJcBuOQO/arJTqCfaoTCXJGCBTsNEYkOCChHP3hUZTdkYyDyasNEY1xyQO1RY2nJ47Yp7FGDrWkxXUsTAfMpyFUcVyepeGlYSx7CHJ7jkV6aYgMZ5z7Vl3FiYS7Y3lv4scY9KwnSTOmlVcTzRfCsAxzvZRzuFPbToVTa4B44x0rpJbZpfN3jByQdo4FY7xMZ/lBAAxgdcV57gkegqkpbs5uXwx54BbaTuyB6VZs9Ae0bdOqbR02nJFbtvavz8w5Jx60rxMqkMTuHG2s+RIt1ZbGVa6cFLsyRk5445p82kRXUPzptyecDk1YC4JPTBrQigM0RweaLdCW3uYH9iKFbZlUHKrjoKjTTVgjEuxRIT97HNdNHZPCmOvfGKf9j3JnywT1xjFWoC9pY4qfTS0hDqVLA5B5zVCXwtb3UomgiVHTkkDBPX/AD+Ndld2MpLupG/pzVe2spImQ7SA2c4HU0/ZK9mbqo1szlmtPJwTgKBznrmojhC8WeWGfl9K6260MXilHQrkZPHJrAOjNBqDjGWRdgAOB1qJ02hxmnuUGtIWVFZFYngk9a0bHw/B5QBRTAT8w71u2OjQSlBKilgckgc5q7/ZMih/JjO1jyemKI0upnOtbRGLbeHI4U3KS4yeP7o9KuxadBEACNxzwG6VoxWDxlMlsYyVxRLbyoWKxbzkcgc4rojCyOZycupDCkaE7UAHcDpSG0MwckAE9PYVahsA4zgqx6jHNXIdLKtnJwwxg1skZuSXUxn8PrsVg2XOMAjip7LTGt5igiyG4DKOCa6e20oNsLjPHHeteHRwgG/ABHQcV0Qpa3RhKuc5a+GYWn/0ldwIwqrwK3otFhh2/O2FGMcAVeWzCYwA2OnHSpvIJXnqOtdCgkcsqsmQJbquCoA9qeEwRk4Pp61YWILjP4YpGhDNzjIrSxi2Pgw+B0I7VL5Z9PrUUaHIwasxkgbScnNTbUyYhjG3pk1GF2k8YqxjPvQYyVzRa4r2Mu+tWkcEHgDHPSsSa3PmFMYGenauqlh3c7elZd9aGRMocHHQdawnFHXSnYyYm3sckAAdBUyHOBg8c+1UUTysg5yDzVuNtqjHIPXPSsLXOxkxBxyKVIQTkZz6UwSYIz19ugqyrZAGOMdfWritSHoTiMBBknJ6mlCsCdpyOwpgbeAR+NKCcnnA71tsQx4PmccYqdYwVGV4qFQFGc4qwpI6dKu6ZnIrEENsAwT37VMMLxnIHfvTuCTkZNAwp5PPahLQzbHJwM9e+KcPm5xgGkUDbwBil+bAIxiqMnuLnatREjr0qQrz3wRUUgwpAoIYMVC46ioiF9MipFQMg3EimSqFIIxihJmTIJ5GVwVHy9c1keIr8aboWo30nS3haUqDgnAzgH8K2324IOTnpivCv2tPGM3g/wCD+siBA817EbdGLYCE9z+uPfFdFNXkcNaVon5+a/4obxd458Q63PEA2o3DSMg5z83B/LH6VU8P2r3OtWziPdbrOCxPTrWZoMYuliU/M7nDE9T65/z612Fk6W9wYYgocrkKpxzX00PdikfCVm5zbKvxg1V3OmWEaF4gSWYdCc1keEtATVdeE1xOfLsIxKwJzkDHHtUWqx3M+pvJeOfJT+FiSQcGrHw806a7tdZeMMS8vlbh36n/AD9a7aUEzx8RK0LnollObqOWQJvAb5fZf8mta1MHmwRpbBdh8xnP86z7PTJLBSzBdu1eY+gODU08TKgQzAMwBOOCOvFehBHyWKm4LQsSfatQykIVwuQZS2B9KzbTZFLJCwWYNjIUcEj/APXWjJcyW9uiRoC7YG0tgfWs2NLyeYjyIFGcFlPSuiNkeHU5pPmLFs3lEkp5Y+6Fx2P+f1q3BN/Zum5QEF5OTjqM/wD16oqJTdCAHc7HA5yDxU2nqZoNkkmGjO0oR/n0qnbqTSu5WRoXGkL4k06904tH9kvYjG4kUY6Hn6jt+FfF/ibQ5PDfiK8098P5MrIrZ4YAnBFfY1vMI7uOC3DSMThlUcgV5D8ffAGbK31yx82Yw7hc5X7q5GGJ+pH5+1ediIpao+/yHGLmdFnhdtL9nuUfJjUnBK9v85r1n4a+Kbmyv4J4bhhJC2YnB5PqpH93Gc/hXjyAuAADnHUngVsaPem2wI2Kynj5Tjj1rji7H1eLoKtCx9vx+Tf2tre3abPPP8K42tj/AOuPypsNkjOftLLKsI3AEce1cr8NPGUniTQYNN8jzRbRiTIbDHGOT+VdWZY2iulW3d3fC5zn8P1rshJs/PsVhHTnZkK2yxXHmylTE/zKgHAP+cVat4PkMoCh8EkH8Mf1pF/cxgICNvG0jp/nioWlRN8iqylgQxX/AD9a31Z5r5IuzI/sk4YOmJA4JK46df8AGq5BQNGzmMHgqo47VowQ28kK3EMUkbYwVDbskf8A66pmDziXTcUznaOorWOujOdxTfuFmS3dooolKqVXOQOvtWbG1qkjOIrhJZDtYAcH0P6mtEwbEEg2jcCRgc54qvvcFI2Kn5gQPbBotYzkkvUkjt4Y1B80oXIUKw5J/wAmnG1juoPLMioyth2xyR/kmmiSSW8jDIoTaT9KA2SZYwgCtglsYFadDana5YEUdlFFblyyKNiknGR/k1CkSxTE79qDg5Oc0x45n8ycWz3Rzhd7YIqUxAtumj8sheU67R60r/eK65tRJHktgypkIMcjj1qSPdChmeSQjGCMVFHcxyghB58GcE7cc/1p1rEH3ktsAPCetNLuXUqS0cTQjeNmRwhWXAIZh1rTSdFG+QbHJwPw/wD11g6a253LAqwYYA6HrWlIkzxhkdWckkx9yOKymtSKc5NNslxBexbmjwQxy3qOKrXMQuzEpiQBZAVkHYf5xUkNzbGKXeuEUYIxyD7VDaQ+bGHMgjVSD5ZXnH+RStYdy+sZKzMRsiVhtCjk0641D99FAkYigADFO5NZ5cxxsN7pETnIGAas22I84UIxABJHPetNCveashGhj81riSJnbOAgFWbiFJAkyRtH32GkDs6KFAKRnAOP8+lWGuDMoGMY5I9fej0NI7FSQMzlnPDgELipvJMjAlQWXkOV6DH/ANagQJEqBn37snP9KkhhkmmZVl8uMDqByal6mkNHqNeOSN4pGxE8q+YI+rAdifr/AENTDZPL5rTJCw4Kg5J/zioRCsTO25i4+8WHJ/zzTp44xNE0AwGAL565NQdK5XqPjKuHYowIODhc5FOWdXZYyTHjkBhjIpvnb53RVJTbg56U+O6iYBZUUMowuRnjFUnczceQnkIUA5BHftTSrHG0nDDBz0NFnO075mWMwH5QMYpJ45fOxBKjhP4V6miOhq3tYtQK9umyIKA+WBXqP84q4khikQoN3/PT3NV1V7gKSCj9CD0NSmEx8qQpAyT6ipY483QsIzw3DHAkjY5LHsf8/wAqvwRbItjEOGOMYqja5FunmEEOcbQO1X02LdiJRgAABs455qGb073C2iUzFFONvZjgDrUss0jZQIFjXklBjNOCxeXKMo0wyCQMEDNMhjdYGWF1KhssrHBoKtrYGRePKzknccinpbMgw+NjdMD/AD7ULneSRtOMAKMDFSDdE4dvnB7L296LhyW1H2cbFgDuwh4B71feVlIWEKqZJbA5J4qCOEzbSm8gc5P8qljgeFSMEgkk5qSktLEjCWYJwAzHqRxR5hYPG2Q4JBK1FKs0N5FP5gC4wUI5xVxA0wK27eW+3O1uA3tTuLkVyCMSeS8quyqoyDjrV+GGaS3GQAjHcQ/THrWe00t0uJQEC9FXgA1YLFUQrK7sRgjNK4lHUvFVmQkFRgYGehqu+fKbaSQBkhR3pqxCIhnJCKPu9cmp4b13It/swjVhkMRwaBqMWQYVfKmYsc4AB7UzJhkYEAhmwvvUyzuj4I3gnAx0pjqu1UIEoHUelO5XIhBGxJkAG4HGQOtWYsIDJu5IAI9KpyTRBjGiMFQZ3A4Gc1at2E8BRwEGc8DGaT1KppNiySo0YQHJc8celWLO4VpAZNsS55ZvWnPbiQo7rhEUhV9c/wD6hSWluikAgNhs7WHHWk0rG0dGaggBY5KnIyGApfKZAGGcY5YHHFRJ+6J2srEnOB0qWKV1GwrjncR3rI6rXFUrKSyZ2LxyOppnnN2O0elK7BnOzIHXFRIisuVXj8KA5WdX8Rvitov7P/hW20+3Q3OoNEsdnahgGcDq5J6ev/668N0jw98R/wBoK9N19vOnaUp3PcSMVQZH8CDlie3QYPWuT+J8jeOv2gLexvWAtBqCWuxC23ywTnv16195aFpNnoOn29pY26W0CIAFjXArwVeb8j7Ja7Hytqf7FGqx2MzWXiZmnCZUSxkKSO2AenX/AArlvCfxO8XfAPxcPD2vytdWyspkjkYyAxf3oznAPPT2NfcoPfsOue1fFv7aVzaX/jzQ7OIATxW7lo1X5iS3H54OPoaqUeXVFH2ToOqW+uaRa6haOJLe4jWSNgcggitABucHjvXDfBW2aH4baFGylCluuVYYI4HFd28YKN69q2i9Cjxj45ftB23wwkTSrCIajr0y5WIsFWIYPJPr7V4dF+0v8T7CNdQu9LSTT48M5ELopUnrnn1FM/ap8D69b+PZ9fj0+SeyJR1kj+YnA6Y/D9fevSPhZ8W/BHxV8P2Hh28WKC8eEK2nXLZJ28ZDenT8x61zNtytcs9F+DHxV/4Wl4ea7dYklDHcImJC+x/MfrXV+J/G2jeC7E3WqXsdqucAOwBPpXNXunaD8HPCer63ZWcVlBbwNJJHGAASBwPf6D196+YfAvh7WP2pPGNzqWrTmHTYZR5gLkhF7RoOgODyevJ9qpya93qJnWfEn4/aFrOoxm3tG1CzQ7ljRtqtz1bP19KzfD/xS8D6zd28t/bS6Um7a0QTAHplvTgf5NfRGjfAjwToWnJaQaFalFABZ03MT6k9T/n1rjPix+z3oF94Zu59D0uCw1CCNpI3iT7xAJAPfHHaolGSVzLlZ6r4In0e48O2TaK8clgyho3jYHfnvnvW8Rx6+lfHv7LnxRltvEC+H7hWiHICKcqSvHHUc8Z59K+w0beNwPGAR/jURkqiuax0Mq6J8xic8Vh6lrtlagLcX0Ftk4/eSBfwq38QtQvNK8M39zp1sbu/WJjFCg+Z2x0FfK/h74G+LPiprc9/4jkudGtCx+ZsMzsR/AAeBz1rmleMuVItep9SaFq+mXVz5UF/BNKVJUI4JIz/APXrqwg2DjIxXxD8QPAk3wD8QabeaTqNxcSPnzFOFJA78cen6+tfW/wz8RS+KvBOmanLkmaJSCRgkY4NXDV8rQzp/LHJHBpAu3Hp606nLWjhYAKnHTAPam1I316UzaQeOlKwCY9qXBOfQdad69qTop570rWAiEZL9ce1SorKeD7U0MDxgZp4bpj9K0ghMRhgY96Xqo+vNIQKXIArrWxDFPQ4wD2zXjXxf+H1zPdDWtLZYrhVJKqMAMDkHI9Sf1PrXsRb8Kztc16x0W0Z76eOGMggCTHJx0ptJoxqJNWZ8Rv+014xguZ9IkMUMsDGKRpYvmHHXPHXPH1HrXsvwE+Fej2EceuajN/aOuTL5yxTqAINwznHc8n5vrXn/wC0z4EtdQisPFej20UaJII5yMbnVj8uPXnH58V6d+znotxcaMdUvL03TAeXCrEsUQdAM/j+dYbyszkpxfPqe0MxCHI47UWalti45eTAHtkVFctjjBJwenerunwlLuEuACF3cdq2W56FrHShAo4wAOABQAWkUY6HNJH9wZOcjNSW2JHJHYYrqQiwn05qx0A9ajjGAeMU8+tMAAzQ/wAqseMAE0mT6VV1W8FnpV1MSAEjYkscDoambtFstbnxP8etffWPH9+YQZDBJ5QDKcEACsjw+Vv7cK0SQzgkv5YwSfWqniS+TUPEGpybsq87HJJJI/ya6PQ7GJIEaEDLAE471/Omf/7RiZS8z7TCr2dNHf6CkbLbxg4JGMkfrXoFlCkUIVRjuT3NcH4es2DxDYA5OAD0rvLeFoVBzkdOOlY4ZcsdUaN3ZZQkE571ICcAikUc5P5U7JIPGK7loQKDtxn9KkU4HsfWmKQvJGcDpTk+YZPGe1EXqJ7D8AtnGe1LjPQU0kjaowM9T7UKTnriq6iHYNBA27s98UkgI5BzSKACSwzVIBQuSeaQDHtSj6YpSP8A9VCVybjkJx04o4HX8KbkgYzj2pR93kcnnJq7MlrqLx+NIc+vFLjFISAOaXKSICMc8803HJ9MUuAB04pAOMZxQkV1EwTS4OcH0yaDgjjOKBwPc0JajG7SFHOCaNoBwCcjqTTWAGBk0nQ9ce4pq2wug2QKcHjOeT600tg9cH1pXHHTH061ER5i8kj3FF7D3JRjPXJ6mkJ2k56VHHJsYBlPTg9qGy3BPJOfwpX0uQOKjduB6jFJ0AbsBzRgdMYFPUqgJPAHJqbAQR5YswPBOBUueg28jrVe0G6INuwSScfjVncRxk0qewS3E3nIwAB3rpPCUHmTu56qABn1rmx7HkH866zwamFlbHBIA/AV9pkEXKsmzysY/dsdPnmhhuFJjFAOK/T7HhAqqR6Edaim3IVI5UnBqYiopDuYJ0Oc5pALuGw5OODVaayWWJWYAsOff6U4sCfLPJJxntVjae3QdjRuB8t/tG/By4026k8ZaAitECrX1k3Tj/lqvvwM/mOeD4ppevmdRLJuOeDtBDA88c/jX6Aa3FFJbtHMivFKrB0cZUjFfIfxL+FEh8QsPDKKlw0hJsnbapzz8hyPy9zzXzOY4JP34H22UZvyL2Nd6dGcymvGS1EbSGI5BBA615p8SLsNqNvdljGJMQEEcDHf9a725+GnjSwkk+2+HLsMwwrQjeB7grmuI+I3gjxbNpUAh8KapPJv3cQsSWxgcfj/AD9K+adCqnZo+mq4ug1eMji9Vt479IZrKViFGJOOWHH/ANeu50xBc6ZAUcuxAUFOgA7VhfDz4S/Ebx5YpNpnhgWMYmMEk2pMYirY+bI64HuO49a7GfwNrnw/u20rXY7dLp1Eiy2rFoyASCBkDuKzq4epCPM1oePUr06krReprabczW7BCCY0GCT3reinBVc8bhyPX0/lXOQWk4jdQ6ruXI3Dg1qaVbySWMe8lpVOCCOa5l2BLQ3rZWWPOOQRz61Nt2ygocE8g46VHCjGAbmC88AUAqXKtwQMggdattLRGYobdIxIG/PLDvV1JJLeSNgThTu4qrFFsYOpAJ6nHer9gyKGLEEhu3etEmzam+xr27yyLkIQrcBqsW9yXklTogPBPXP+cVHb3oTCZwT0FPS22K75BLHhR9abR1x8zQjkyoKgZHOfWlkw2dwAPXmorddzGMEE5AHsaSeIsTvGWU4+npV9BjRukY5OcHjHQVcVyECk8Z6+lUVX59pGDjmpoZFjQjfzk8etEWBcLr5vJ4xkGp1yuXYB1Ix0rPB3fMeB6VPFOI4fmfIB4B6VqtTS1iTeYPlydvXFXbWXeuxQASM5xk//AFqykvRIDv2g5wPcU63kaJxh8c5BFPYqS0NW4KzqJFISROG45IqJZAzDJ2kHGfWmSPvJb5QSOcdDTGYKQB0POKmTvqSkWziRWKsQQM7TSbwqMWHIGQPeomXcuV9PrUbzEICq545FRJoEhI7xWKsSR3IFXoZkuIiVBIzjmsW4DvkqME8YHatG0G21CkHJ4OKyi3sW1oXzdgAIgOBjLGnq4dehAOOtUkUIVGSB0GanaZQcA5A4rW/cmwrsEY85HTikUGYHAIANRZDYHTJwK0oYSsKjGegIpRQ2+Ubbw4nQhsHHOK2VjPBPFVLe3IKsBjB5q6zY4yCDXTHQ5Jyu9CxBFsw2cmpgoDFs4zxiqcEhjIHO2rAZSoY8DNWjmaLAGMA+lNIxyT7YpnmZbrjioZZMHHofzrW9iUiYghufTg08c1R+0lugxzip45d2MccDNCepTTJyMqarlRuDY5z3qVlLd/pTTtCnJwatkoADyCM5H4VDMpZAuQST09KkViBjIxUJc5POMHrWbbHbUy7uxe4c4TaoGDx161gXGluk+QAQTjArsG+bCk5yeTVG4thI21flAOc1zyhzanRCpY55LJIZOmD1Ipk2nG5bABwOQR2ro5bFHiyFG/1PQ1SS3aN2BGD3A6VhKNmaKpfUyrfSolQmUB2zgAdzSyWpTAiGSDn2rW8gFSDjB9OopCixx7E+pPejkL52yjbQMZSzjAUAjHSpXhaTIUheMEk1ZjQdMcmnG3AbJ6H0qox0FcxbmxaPGPn9SR1psVvITjbtAGeOhrcKg5yML0570zaAAMZweKvl1GpmY1tuCnBz0GaoXOjXBuEkijyGOSwGccV089sWiGQA/bHQVEhZIipJJzyR3p8t9GJTa2MGHTpITkxsTg8AHJrQtUl8kNIhTJ6Y5q8Awwykg+hp0bFlw3zHONvaqjGzJlJsqi2EuflOfcU6G0O8ADAq95LZy2ABxipkG0dOapR1MnJsiW0jlkUhBuwAT3NWZbCJkAVQpzn8anjUKoKg57k1KgznPTvW6XQwcmR2sRgQD3yKs7DKhJyB7UiDNSI2Dha0Ri2OWLCAEkfWnhR/SnKN2D29qQgYK9BWy01J0AoMYPUH86RYxzxinlCwGCM+tHQc8nPSpbIHeWABgflSLFk55yDxTiwCg4IFOikEhOFIHqaLE3ZIqcZ49KGGR6U7HXvxTWxtPXPana4hjnI65HQiq0se9Ttxn1NTck8nFLtxnHes2jROxylzZvHK74O3OcHrUW7cxGMDg5rcvULuRjKHvWFcMYp3Q4CnpXNNW1PRpz5kKTzgcgd8VZikYAZA9BVNWAJUZwByfeprd1Myg5PGeahO5ozSjOFOAB70krKxG3jHWoyw3DJwPen5GDwMHvWy1MR6OVxkbgeMGpYpBzjg+naqpKjG0Enpmnchd2Py7U7iaL6MGx0BPU0jDOD1zxUSFQOD15qVW49BWlznegoz07dKehyMNkelNizjnnnrTuOOcGkZsfjI5NMYccHGKFYq3AyAck03b8zHkjOasxegA7zjqetR3JUAKRlu30qVQoBycDtioZIgSW5BA5pLUhsjwFjHIGD1r4c/4KJeK5bVvCmh20+2KeSW4lVeowAAD9dx/I19wz7Vhw2RkZJ9OK/Kz9sTxvc+Lfjzc2vl4g0qFLeNd24HBLZ/Hd/Ku/DwvNI83FS9xnD+G7SOCESEtvdgE29uuf6VoaZE0JuXSdjOjMyyL2qO2bydKths8xwNxYDGD6VB4i1T7Jokwji8q5lCqzqcKVz2/wA+lfRQWp8TVVrsy76/e8nkaZy7DBkY9+td98PIFh0YxyRi3ErbiCPmz2Y/57GvNNFsjcMkxjZkLFTkYBxj/GvWLWOSzgRUgYgYy0Y4Ix0r0qMbvQ+UzHEclOxuQSMVO1969CR+tEcESlWdN4U7gAOSM1T0qZoPPVYsK5yDjGOv+fzq7FLIb2CPOVkYgsRwOK7UrHzsqntEmTM0bS70gwCcqp6iluIktfniURbsFt3c024liExf5jkHDKOBg02RPPmjBO4EA/vOhqopp6mdT4WJ5QijG945t53JJEOQfT8P604yQxGQoCsz7Q0jjoeeP1qO3szE8sYwN56KOB1qSzK3EpQptZuTkdf84/WtlY44JvSO5Jp9xHDJJeAbBjyyoH3jVhtN03xfp97pl0j2kN1CY2DDIB6hv09aint4kQxLBGgbgyKcc+n+fQ1esXtdP8kPeCdyQAqjGw8cZ71jUp+0jodGFnPCVVK58Sa7o9x4d1i4sZwPMhlaPjocHHWobeYRXEWCRzgr6V7n+1B4cS7vbXW7O2KeXGLe7kVQq7uqnA9j+orwKNckPnOK8aScXZn6/h6qr0VM9v8AhZ4nm8O6pFdQSpKiqIplLcMD3/D+tfQ3nxF/PA8uKVQUwvBPrnv9a+N/Ct+lrDIqfJu5kcck+3619TfDaefxP4Wt7iSRZBbnyyGOFVAOK3hLU+fzKjpzI2mJYGENvDDL/Wk0eTbJ5AwIz3HanvIggQIDvD4cEYJ96ij8uR5JoiRk+WFUe3+fyr0Le7c+Dnb2ly1eXEVtbPuZvLDYUJ95z2FRxDyyJBuAkX7oHTiiFiXEcUYkcjc0jjp7foabLlcKlxkOcFPTNKOhU5crTRKii6gURsWKschh0HFMQKSzR4iKnBLdT6/yp+oObWKNY22BCBnOM08SR3dnLLsYBBgsRgH/ADimzJvmbkyrKhkkRd4RyRhmOAR6U63hdTKs9sqhTlQTkk+tV7SNVikmZFd95wSOVHrVhLczEyYLnHQ9P88Vre0bHPBXfOJKst1LHdNfG08sjMZGQ3t/n1ps4h+0OzzIgl+/u7inPAEwyJluuOw/z/SgRGVC3lRbx0z0pcttSZya0juKZIzbeWqrszhFUdQP/wBdQxIsiq0reUvULjriiNIoZVLW48xjjcvQGrLSSG4xs82JTtZSO1bLQSnUmrsnt82kag/LkZDYqa3mRJPLUfODuLEckf5/nVVFedJYlkRE2koxHT0pbW3mVooyFMioSZVHU1LimaR57XQqwRyySuMmMsCVHfrWrbm2nuRGVKQsMEr1HFZ0aK8McmxlnwTgdsUqWrTxRTMzLFOhYhB3yP8AEVHLdl01ydNTQe12Trtfzk24VJO4zxmqSQyZuf36LdyvuUHp7D+dWXjN/DaLE3lvE2WYjqBSeX5bmVEWVhhMt6f5NWtAcmwsJnuX3KB5sfDxn7pIq3vdijsEBLZ2p0ApF3D9+IgqqMEetTyIBbblAAkJDAdR7/zrFu7O+ktNR+9ZvLVMbwCxyOf89arW7KJ2lw3DYZlHAFTxqZrUiMYMY5U9WHrVeKVpP3EMWCQCx64Gai9jolaVrE6RpMJzG6uOoVhyaSSeSOOIbAgaTaZD+FGoaa+6KOFFMrLuEinBHTj+dWBHD57W+cRZB8xznHv+lNNMzWkrCvKUaXA3YBUEd6rq4MZjePBPyg1JJtmn32rsIgejDk+/+fenxPM7OsxUID8hHWlGwVKnNsV1yAQoztOAat2dvLFPuI+YgGnxW8dpGrq+524Yn0pTKcMAdxOAOOgrW3YmE7bl23X7SySfNtTLYHQ/5zU0UMMsxebeSY9qgDgH1rNgdbdWQOAhGGGK1miWK3jJJzKMqw7CsZI76bTV0ULuG4jlWGNQ5AGCfrWxFGCpMpJkBB3Ac1Nb2ymIS7907DaSwyR/nNJ5CCTZuIIB5xjNZt3OlU7K5bUrBsbyhJkEk45+tQS28VwMqTwQwI9fSrcW4RqCclRkj1qKKGbbl8OjsdpB5FK9jaML6hBPKJv3rhVHYdT/AJxUkZJjwG4PPJwahFsybiTucHCgnJBq5AolkjjI2SjksRxVb6mThuySwiKkuZGIIwAW4q1NbokhAdxKR90HiqSoitKok6nJYdOtSb/JLMiB5c8N6f5zQQtBLiUh8yPuAGCuc4p2mwIyPckuqgg8dSP84qOONoCZlwzkZYnv7U6BpZhmPODyQTgAf1q1awJtasvxsk+ZEAKjhQepzSIyKxVRl+49DVa1dVfcyhFJ2hlXp71YikAASOJo4vMDF2Xl+vP6Vm9COa5YDPc7otmGxnPqKsZKRgDcBjGBQAhmCxZERHUDBJ54qBHcxNJFIAB8uxuo680tzXlsrjxDhQwbaeg3d6iZGOTgAr196YT9rYArtdBnb6/5xSth4juO0twRVDW2gALdf6tQrnjAqxbx+Up8xdzAEVFbqpcFOEAwD71NhWlJ8z97nOP8/WhsS2JoTu53sWGCVNWNqjYEJLk5YdwKjjmBU44OOuKktY3WMsBk/wAR7mpkuprHctQbfkkXOMbc9xUmPLJyT8xByfSo4l8u32IcnJOPWmsxDKrLk55HtWex06bk1wBCQQ+T6VTMnlsynOc0s7BZ2BQrgDAPWnwXKxKRsj6k00iXOx5X+0Z8ONa+G/xAHibSocwSXQuFn5clyScFe+ckYHbNep/DX9sXwzdeGrdPEdw1hqyny2iEZZAAOu70/wAD6V9F614e0/xFaPaajbLcwMQSG4xXluo/smfDzUr2W8bSo4pZGLnywFA79Bx3r5/lcX7p937NrY43xv8Atd6Xa2CJ4aC3V074aWYELGnr+JI/X0rzb4PfBrxJ8Y/GY8V+KTJJp/mrPJLcgj7T/dWMdkHpj0Pc19KeH/2cvA3hy8S8t9EgkuUwUklUMVIPUZ6V6PBbR2kQjhRY0HRVGADTUZP4hqLH2tvFY2yQwxrFEgChVGAKyvFfi+08H6Z9uvVJgGSzbgAoA681roOTwcd6xvF/hSx8aaLPpeoputplKlfUGtNUtB2Zg+G/iL4X+J2lXTWs9tdWSkxy7mDDpyD6da+O/wBp7wb4d8BfEbS73w26xXM376a2tmyISCMbcdN2Tke3vXf6v+yX4n0K+lj8OamosXbOSxU4zwpx1xnv/Suu+HX7J0en6xZ674mvF1G9gO9UCkLuHQ9fr+npWXvS3RDTM/4nxazqf7N6JdxTm6eONmjmUhyNxOMeuO3tjrR+xbeW9lomqWLuFuDPv5PX2/l+dfQ/iDwnp/iHRbjTrpC9tKm0p2FfJHi34LePfhTrB1DwfF9sQyfugrfNtxnDDoRx164J5pSTi+Yqx9orhsjrxXCfFr4j6Z8PfDtxc3twqTyIUigBy7kg9BXzbJ8ZvjheAW48Pm24Co0cB3N7Dn37+lReGPgP48+KWvjV/Fcz2AYhJBcktKIx2XsPp7mpqVG17qKtcb+y54Gm17x3c+JiJE01HkVSFADuTux9OT0/pX2hHLtXH3TnAHpXM+FPB2n+FbKCw02EW9tAoVQoHPqT+tdAyEc9sVz004odrErvGyOWPyLyzegrz7x38Z/DvgW1cfa47vUCpMdnGwDH3+nIrxP9pb48674ZvhoWhrJZKUPm3cbfM30+mRj3IrxX4S6r4fn1eS88XvPNFvLFRkGRsZy3c55+ufej22tkS9D17StI8RftC+LkvL9WXSIJPmYqViA7ovqeBzX1noelW+h6TDZWyKkMfCgDAFeY/Db4q+Fdblg0jQ1aGGNNsUezaBjg/wBK9aT7oGMVtTiviRQ7/wDXTwM556VH24oJq2i7knB75FLsxgY61Fux2NLHKeSfoKyaAl2AE8cGo5chMDp1pd+OOvrSlsqfXFICqgO48VOgx3oSNuDgYNSMAF6VrCDJZH0NNPzA07qaQYHHTvXStNCWN2186/tTy3dpLptybaR9NjOZZAuUVv4QfTqf89fovp9a8C/awvppvB8WlQRF3uHDFs4Iwc8flWdT4TGoro8r8XfFrRPFngfTNA0ppZL9PLM0TRkeVjjb0wW57eo+le//AAR0C48P+CYIrldkkh3hc5wPTP8Anv6V87/C/wCCevy3Oja5PAiQO6XDLnbhM8f8C4FfZK2q28SIgwqrgCs6abd2TShbVkMzt5yHjg5IPpitPSQ91JK2eDxz29qzLbLTuRjIHORmuj0K2ENmOPmY5Jroirs6S+2VixnBAqSwH7onnk1DcHavHB781YtxtReO1dCRBbj6e1SN0pkfHaldwB6Y5qgDArg/jVrDaT4A1MptBePyyx5wCcf1/Wu4WQsfSvEv2ldS36GmnlsRsd8mBzgd/wA8V5uYVfY4acjehHmqJHy5b2azzpM5Lu20npz/AJx/nFej6VbLAIH3iMKQef5VwXh2A6jIRG+Sg+Zm4J/CvS9EsYryQMVO6PBAYcA+tfg2MtOXMkfbcqSSO20i0Z5YvmO8ckV2UcYSNPYda5vw5C4kMhGUBA+pH/666jzPNPAwPSoo/DczlpogIyOcUnb8KDwcY4NKvHHat1G4hR90Z4p/A7YFMI556U5eAf0zVpWAdnPGKaV9jkdqULz7mjnsefSmTYMk9enpTgx3BQOT2poIP+NL06d6pRvqL1HDg5xyO1O5YZJApuce/wBaQjA4PWtNhIBz2wR2pWXaM/rRjBFKM7vcUFAeRzkUhYLxg5Pc0rEAYNNADds4p3M9EKwzg5z601uB0zS/jmkIz9e1T6AkITQx/SmtkZwOaYScYPBqb2HYUtzTWORQSAOfyprdR2HWiTAUKHBPQ0hAOQRzSDOTzgdqU8dsn1qUuo2IVLABiQv0qBZJINwIBTPBPXFWAGbODzVeRd+RnJz0olpsTbUkRxMmVII6UMuASRkdxUAiML5U4B6getKULg4fnvmlZtajC2jOAFPA4zVmTCxjBGf51XtP3UIB655/OnsPlzjPpWkbJaEPcYzbFLZxzge5rvPCcQjtPde3auBdA8kKHkBgea9G8OpssgcYzzX3vDkL1HLyPExj0sa2c/hSUUoGRX6HseKJnFNblgPalLBepxUZkPJxwB+NIaI1jHmuRxtI5POamWTHUflVeJSinIPJzz3qZW3Y4HpQHUpaxIkqopyAQTkdq8C1ie6fx/YoPnUz4CjqVzXu2uBkjO/aNwwMdRXiNspn+JdpsORBIwIxyeD/AIiueqrlczTPbtMlCQgOMYHAPan6msFxYESkIxPykDke9MDsyKuByADkdKeumKiCQsWbPRgCMVXJfQ05m+pw/g9fsOoXenNGEQuZo9o+XJPP58frXl37T+imO1e4iija5KJ9mfqyfN8w+le3XmmiHxDHckEf8szjpjH+f0rlfjf4bi1bwyLtJcS28bhR1DZHf8jXn4mip0ZROmhNxqLU+UdLuGvMORgKAuO5OP8A9VbVqFbJOUQdQKyNPxFGmRhRgZAwMc/4/wAq1tPdWlZCAATwT3r86kuVtH20U2kzSVeFMWQM/eNTNE2xyygE8Yot4wgIB7ZBFOQhMHa2TyxPc1oloFrEIUhQVJRBgZPar1sqKwXkAgcj1pDiSAZALBsgDvTjEVQlxgj5ttaJFxXUv7tjpnBKnrWrDJvG4AE9QD0zWXDGFtYpcYdjwPar9pvaQMTgg076nZHVF2xhUThy7eb146A1cmyCcDex5PtVJHYMW9sU8MSAWBDdODnNaJ6Da6kMkoDsGOGx0qGObDKSeP51NJAskh3gk9cmqtxCkEnTGeanY0jYuhyc8gHPGe1Sh8YVkJB5B6Vmq6RgPn6j19qtreCZPn+UZ4HtWkXc1sTYV3DAjg4IIxUsTAB2IIXtnvVKOSJpAiv85BP1q0QVGM5zxj0q7g0xWnkcgbST2x6VdhIRMhSSRgsRVNeCuTg1OJEbKA4PYdjWNxP0JxISNzPtTOMUjBUJAJ2nnjvVb7QmPLK5b26UslysWCBntg9KiT7k6knylchGznjNWFLqhDYCnjNVXuNzABcEj8DTrd2CkOcYPGetRFiLhkLuMjGABTVlV5MYzyKqmY7TkAj19afaszTAqAeeh6VerZSRsW0a7cEfOD0q/EDFnJ64rNQFSWJ5z0HAzVyOcZGcnjkn1roirGEmaETlgOSAB2p5kzxziqQkyMgZHpTvODYOCvrmtzBovCQYPrjg0scxcBCetU1YOmATuz19qXy9sgIOB1zS6kKJpB0YYJKEVG5GeCG55qpLL5ce5iQTwAOpqNJRjKnPrn1qroFEtxLkljkAHpUquAwPPXHPSq8Q4LA5JHSnhjjvk9qoTVy8JVDhT19T0pJ/lc4HBrPnkLYGADxipXdnG/OBgdqd31IsPPU5yBntTmAA3DJ471XEhYYBye9O3EnZnA6UNobQ2UsSBjApU79CR1FKwZMAHPNICCSejGpQhGJPOSPaq8xCLnABzjNWhyDjk9/Sop4iwJxz6DpUuN9QTsyozARcDLZ60g+cAbAvPOamjtw8LBPlcnPzetDxMmFYgn1HQmkkzdMr+Xtz1yD2peDnJII9an8sBeTjmopYj7EVVmy9xCFkQZBznqO4pVjVMMFOfpzSLGygdz0x6U4ROecYPrSsxNAs6u3BwO+RUmOCAowR1AqrIFViOvuBTJJvLgba3JGMZq1oTa5JI6JuUsARxS2kpWZehTByaw5iWJIPOcEdamtFdYw2SctgADvUpts29nodJnzVOcc9MU1YygyOc8YplquYwTwe4q0q/KRWyVzkkuUeAAigZzihm2kbSRx3pAcACmzZQHAJ9cVo0YscZhgNyCDg1aRlmjBU7Tnt3rOJzjIKH0znNTxZ29Rj2oJki9HLtYLjPuKlJxVBpDGRgfn0pY7ttw3AdcHAp3M+U0OgppbGD07VCkysCD1/kKeXVVBIBp3J2HsNwPPQdKdC20YJ4z0qubj5htGQe5pPNAfAP40r2E0XzxzuwPSmu4A5Oc1UR8gnOeaHlwdvfAx9KtvQmxYzgZprMSeDgY5qF5QF9CO5qMT4YDr71LdyrEkuGXAGQOtYWq2JCGUcEHJHtW4zYAOMjvUFwFc5Ybh0IrOSujeE7M5dPukZzkdRVm2O0ktg4PApmpQLaygx5IJPGOlLbbZMZHPp1rkWjsdz1Vy4SJlG78KNxJx6Dio93Ppjt2oDkuCDwR+FbXIJRKXwFH1qxEVYHJwe4FVEm2jv0zgVPbOrqWLY7AHrTWrIkrFhBjGQR3Gasghjz1PU+9UvMJBVhxnrVuNsgc846CtUc7JeAeM/jTTnI5yKRSfYjuKGBz/dP9Ka3MmOTocDnNDHAxnBzyDQr89+lJIoVgTyODzV2vqYyHA5IBpHkEaknmow2Sccc1DettQN2xzVJI55GZ4n1eHStE1C/uG2W9pbtM5wTgAE5/Svxo8ba7ceK/ifrmrST+dJdXpaNmYElS3ygY44GBxxwK/U39o7xTF4b+B3jO+3j5tPktwpOMs42j+dfkd4duFvtftSVKRyy5Bz8wJzXs4WCTcjw8bJ2sj0xZVj09YZXDPuwEQ5IHuPzrG1Rl1G4t7R3CSbtiIvQ/5/rVq6lSIvI2S6nBMfc1n+HLKNtda/ldneNSyK3Y+9evRSufIYhyUG2dlpFg97aW+nBzshXAYDjrXW6fpMm4KZy6on3WbGai8OaedP0VH8oC7mUsTjhBnoP0/OreRFauIdzSzARk46V7lFWWh+bY2rKdTlkSR6WYUSQ3ClCeVK4JqS4lYShRnI5wenSoYFaYn9+zxqoJVhwCKkklYFGkAJcYVTWr3ML2p+6Ny8NoqkRyl5CQccfjUiwNHOJHmABP3lHT2FRpYbYX865JhIwsMfXrViKyE00USAhVAymOfx/OndJ2M6dOU9ZEsI+z3MWJTMGTg45H1qrNIto7CEBpck4AqR9kZAEwUCTEjKOSPSrTWKRxxyR7DEQMNj5jVRtErldRNR6FVkmv7cBnKoOSo5HFPsLHbCkrkNlyw2+3/66mWERSrEieSMgvu6bfX/AD7Uy1hjEyRLM02eRsHQVq37uhxxUlUXPuN8Z+E38ceD7/TbKLN448xCTgBgD/8AX4r4tZGtpHjkQh1YqQwwRivu3T9TFssTxbiv3dobA2/5zj3NfJvxs0A+H/iHqELKwW4PnplcZVhkf15+teLXg1qfp+RYn2lPkOT0tljmPIQqNwB4zzX0L8F/E0bzvpb+XEijdHlsGT/ZHvzXzraqvmh/wOa9I+Gl22harBqEiiWCA+ZEqnGWz0z69P1rnR7eKpc8Xc+npj50i/IpdBjA6ge/5/pWdDJHA/mRoFiYhSDzk/5/nVx9Th1V0uLcxCKVeTEcqpPUVAxt2jngiPmOi5wOpI//AF16cG7an5fiIRlNtdBI43ErskgVN3DBsZ9qs3DQWdmrEqXyScrjJ4qKyWB5vmjaOUENtYdevFR3MXnz24UhklbAZhkD2rVLU4JycI3Ranme6hSIRKp4O7096zPKN75iJKwiU5bI61cFs0yIpbBjJQeWcKcetRx2sFy+4o6yRkkhVwGArRJLU5J+0nG7LDpHGS8YbdkAhR1qS8CW9qJ40ZQRypHWmQXSIyNHHvic4wOw/wAg08wlXdoCxiOQY27H/OajqXF/u3YpJGbi2e+DyJsBBEfWp7VrPUYhEtzseQAMH+8T2/rUMVsxzAyb4nJbrjdjt+tNcx2xE0iKpB27QvKe1W/Iwp3UrsdarJal1kU535XPIYH/APV+tTQyTLE4cADfjYe4pLMuGPlszoSW+btj/wDXUi2ZP7xmwZTkAjjHp/Knr1OmipJ6bDZLYeQ7xuyBlZfm6D3qfzzbafAIncOBtJI5b3pd4mhCxnYE+XYBxn1qSGJCp3RjjGc96u6S1NIpt2juSWkU1tNDMrrKef3eMAZ/z/OpWkmR2AUK5bO3sOlLEsdtKsigCUkCrKRlXYsoYseQR1rN6nSuaEbMYsjFivKqykllqGCNY8kyyBSMhQKmiM8UTresolkYsBGOi9s02WMygBXUcZ3DqKV+iIcLx5iaNTHDsaXKEhtuORVtIgH6ZJAINQafbW9vC6xhpnILEnsak+VGiSJ9sr8sT0X3/U1i00zuoKxYCqQCJPLY8E4oE3lkxQwGKFeWYfeZvf8Az3NJLbxQkSNKS+MKCOWPrTIgI5Cwk2M3X5c81Ml1LV1K7EeQOxJ3Egc5p9tAyzRAFAr4JLelIY0jiKgbnd+u3GaSQrDqcUuSIlGGIXI6VCYShb3iYTIxkJRQm7aFXuc//qoFn5dyEjlYRYBEZHQ/5xT7oxXMUDINjIdwCjHfr/Oo38ySUzx5Qt/Ef8+9aKN9SVFPcURPIP3UWG6EkcfX+dSXJjZ44bc72PyMR0zRM9yjggFVCg4A4P8AnNMsnkhZZZEUpu3E1adyfc5uVFtQLZHt1GZQMNkZ4qYSPGEMhPljgAnIp0kYa4S6IAWYgNgdB6/rUlhpqefIXJnKtmN+wqG7nbCDjY2oLZUEbeUSSMkL3FRTxo8pKBoyD37UiXMSSgrKXU8EjpmpjHlWxGJWzuwDjI5rLZnopJ6CiRGcAnaAMFvWrBkhjiIQ5DYG3096yp1n8lBbw7XD7WjznjFWo4GeaNC+Dtzj2p2TC7Tsi0oUSBkJJHUDv/n+tKzgyFpCEDDAwKhEs9vxGiSNkAbzgVP9oMit5qDevO1V4HvSsJS6Mcska7IEiBzwXIyR0p8aBXbyy3lgYZgMYqsZAjBgCRgEkcH6VZjeNJoSqEQKc+UBjLe/+fWqIQioGwseTk5y3epPN8u5MZbZgcnH+fSoIoJJXkkcsgYllC9Bnt/n1p0kQhePeGznJZuhoJtJlqGFgpw+9MgnjrVhy2FbgqCAF71UZ3jjlKrvU44XpU0LySsuyPyyFBKN0qWyowsy7DOUliATCsMMG7Cojt+0tHjIAzvA5p4ffCfmAnXgqOmKIgkiB3G1AeTnFRsbf3SREQospZUPTaThjTZbJ87pCGjB4VW5zTpYrcIshZRHnAc8ge/6URqjp5juwj3bQWGCcVepUrJWGJiVJoeSPMBVQMELTjFExO2UbxyH74FMA88hlYo6DgqPmPNL5rrOskigSYwQOp96o50kxyZeFnXO7sB1Jq7ZRbZImkYuFGSGOPmpluNgOQDnPzHoDUqIR85IJYgYHSm9TdUy24GC6P1ODxgf55pUURMAD85PBpjTqxCZwAMbRTF3O+c4UdOKzasa8ttR91mfywCAygg5HXp/hVJXyOMYqeUEsQh5IwfcVXiWJd4MoU7jxikmRKDeqPqSG6hmV9jZK9QeD9aXzo2HMgH1Nc1oFvcPaLPcFiSmc9yfp+FYstw02oCEmQuxwI8kEH6V4Vz9L5UeiK6hRzn0Pal3IxAVwT6d65y6v57TTwuB5jnaSOMf5xWZp+oXUl8VQkoBuOeQelFxcp22AucDmms3IGee4rldV8QXULbQFBxgKOce9XNE1RprYyTZkbnnGM89KLkcp0MbZB55pzEnrXHXPie5WeSDYM7iAU4OK1W8QKtmkxTPHKngg07or2bNocj1NNljEgGe3Q1gWfik3t0kaxKqk/eyc1avvElrYSiKRj5pGcY4NFxOFjSEKKdyooPcgc1KMEH+tZNnr0d0pY8Y6Dp+NPk1+ziUZZmOcYUZFJ2DlNQRrxwBnk4pJUBGMZHfFNM6bVJZVBAxk4phu4vMEZOWboVGRWTgKxy+ufDTw3r92Z77SYLiU4y7Jz9M/n+ZrKuvgF4LvFy2hQIR0IUA1329FxuYL9eKlWYSDKkEdOKSpR7A0jivDHwj8NeDbprnTrJUnbB3EdPcfma7boF+lJgE5zzmkU5OMVooqK0IY8YzmgfN9aFHGakVQVPPNK1wRGFx1o6jp3qRhjjrmmsmB7VnyXHcaRmnBemeBnrQEOODyfWhhg+oqowEx2e2eBxSO3AHam9DSY61ulYliZ96XOaTgmkP5e9VZIkOf6V5P8cvAuo+K7W3n08ec8Jw0Q+8QR1H+e9es54pGQNjjB9e9RJcyswtc8S+Fdp4wsYrPSryzjS1sutxMSSy5zt/WvYJG2oB14xzVxkHIHGaqXjCNQFHPc0RjyopaEdsQpYBcliBx3rq7WMxwIpBU7QCD1Fczo6b9QgGcc5P5V1x7+laQQMqSHfKFxnn860FHQDrVKNd91u9B0q7GDurZGZOvSmSKpA9fSngYFIQMUxsYo7dPevm79pG9FxcXKxkkJbleP7xI/wr6RkGI3PcAn9K+U/izdjUbq9E2S7NgbRgAA+n5fr618pxDV9nhWu56WAjeqjzLwdYyQTKWJDt1U+n+TXq2gxgoWZSr9D9K4bw9ZbJC0bb1Axg9q9C06ZxAiDb06HtX4xSfPufYSR2ujKPsoAAJAAFaiJtUkjnNVtMgjgtowhyWG4k9c1c25xzwfSu3k5EkcTd2J/Djv60uMd8igkDkAkD1pV+btiqGmHA4oJPAAzzQyhT1xSAhieSAO4pMkd0OcUhAGc5PsKUYXoc+tL93kdapLqx3sBzjnr0pdu3nPPtTcccg5FOHIGeD71aEKBkE4pQM4OeKGGOAaTBx7VQ7i4I5zk0bjnOMdqUA/ieKbkBiM5NK9gQpAGc9KTI69qQ/d9qaOCOMU2wSuO3AEjpjvRuGBxx60n3s5yKTJ5HP41Nyhpz3OT2phGAcHmnkHI5xyM00jdu456g0+W4DRzzikf5BRkjHHJ60h+maXKSxBIfTNIQckqOtAI9CPWkzg9QB296i1g9BZMkA5II64NRcnJI5zjGOamB4P061E3YdcdDTYr3FJIxxg+9MkQMD2I6EU7JByTk+lNc4JOce3em9iCtYzEs6Odxz+VW2fpg5FQLAoY7F2Z6+pp6jYDnnHf2pQjpqN2epJbp5l4gAzjk16VpK4sk9cdK85sSrXClTgZHSvSrBSLZM+gr9L4egoqTR8/jnqiyOtOpo604HNfbHkjJQCpJ7dKrmSNdoLqCTyParEqiRdpOM88VUa2UykqmcAcHpn1oAkM6L93nsMUkccryB8hB2HWligAYE8EdqnwU6dOtAGFqodmnEg3YUkHqBXk3hKEzfEVpwBhY2PA9cf8A169c1KcLa3LEEfKSQP5V5d8NYGvfF9/cquxEUkAnOMngZ/CsZbol6tHrPlAlR0Jq0wIQA8gGq6H9+KusQyZ6CtUboytSkjSGZiMlV3DHUEVzPiaaLXfBd6Itsh8tgGA7jtW/cXEZEiErvbIAPA718u/FT9pPS/hLqV14Rnu47rU5VdFjgYEQluhb0PzDA68e9ctZpRZrTTckkcVqekT6bIPMYEK+3C8DrU1rgYLEA5xjNR399Jq0FpdxlnjdfNJ6E571DHCJDhTtfJwGXBr84rxtUdj7qjf2aubltLLM7hkCxDgHGKsCVgpAyw6c1QimIiCHcQBggCrYHlopGCD/ABentWClZmti1bbnABGMHjnFXAreZhjkkY2k5zVO0UrEMtyT371cgRZHbO3eRjJraOuo4vQmgdwjKSFGeG7/AErUt4/LjXePnbv3rISEZJLH5eNo71btr7ywUcl5cdT2FNRtudMXc1oQ7HggJ0INSKgJbaORUEWxo12ksDzgdQatmJhAAuUOeCeSa0sabkF2pTa7Nisq9HnquAS2OSO9bN0nnQYYZYY5rDnj8tiASO4IqJKxrBEMMojU7gSQcEHtVlJBMqkLgZqptD8YBYnP1q7FbtFHtAG3OdwHShHV1EtpGS83KMnPAra2jsMH096pQqkeCVAJ43DvVkuu0BTzgA1exjN66CMSoyQpz3pGYEKQDx6d6bIoZgQePpQVwAcYHesmwWovmAEvtIY8AnvQsJZTubBznHrTQ2cMc7ex9KkCFgWZh1496zmT5kiN2PBFQ3ly9tCzmPK+ucY/zmntLtI3/dHeseaR9Su3LPiIHCr7VlJpLQaV2bWnSSXUQZ42IHBOMDNasEBwGICdxisqxufssSRk4HuOK1Y7jzIz0wTjK10U7Naky0LSyjHIJzxx3oNyF5AJHTFVZbhbeMc8DgGoo74EMSowP1rdyt1MrGsl06xKYznPQ0q3ZVGV+QT1rLg1GMAjkY5x2oaeRyCm3HfNaKZm4mokj8EPge1XVvCQdwLcYya55b8xEpjex6BeoFSJeuW+YYJGfbFWnYOW+5srdo/JPA4IqGebyfmQ716n2rL+0IRksMZyalgmWZWKnch7UrjUbampbXfzDHGeTV0ysQGBwufwrFScW4CnnAzj2pqa1GwaMFh6jtVRlpqKUL6o2p51mX5OQDyw/pVdJ5FZgPuHHPQ/SoYZ1mhDIMc4IqThmPY4q9zO1tGWoDnG3geuKkDsp3cE5xVGC4KOFHI7VdjkyCHQZPWqSuS0OaQyA9AM5x3pFk+YcZHTikeEZGCQSOlLbxBRyMnPeqtqS0mPj+9jsTzVsKFYcAgVSknSA9QOelMN8GyyyhSvODVaE8reppNBkkkgE9MVBNbg7c5BHcd6ptrcUUe8OC56EnoapX3iNpYSAArLgkHgH3pWRUKc2zcit14HB71L5KN1XiuQj8VcESZjz/dGc+1XIfEqSQPIHUIp6HrWq5Tq+rVDofIjaTKjOOuelPEGFI2gg9Mdq5mPxCkxBVyCOTnIrbsNbikwrsee45Ao0M50Zw1Gz6cpJLZU9iOprLn0ncMbiq9ckZNdMrQ3AIDgnPf+dRTWqAEM3JHAHem4JkRk1ucjHpRdsB8sewGK1bezMMQQqcD1HetFLOOLBAx7nrUM0wRzzgDkms1SsbNuWwkSeW2wjB9cVa8vGMjn19ay31mFXAPQHAbOTTTr654KlAOWzxVpIzdGbNTbwT0OcUhBXOGyWxkVSh1m3bJPzL3K81ZjuYpmBRgBjNbWRzzpyW5DeEwx5xkZ59qWDeYSQAeODnirnkxyx4IDZ/KiOBY1KgbU64HSpZi3bQjLFsbsZ9qjMg3YxT57YMQQcIeoHWqj/Ixxlh05rPluJF5CGbFPkbaoG7AHGayWd5BxxjnGcUqXW9NrjA70uUTiXZboR4AIP0qRJBIoYHr2rEmn2uQOvr60+01XyjsypUn8qhPXUlrQ3Vk2A5IBpSxyGOCR3rIjvRdyuD8rL0xySKtJK8aEA8ds9a2WqMtieZ8tkjFORwoyMn2FZsrMW3E5P0o+3GEjHP09KhqzNErmur7Qd4464qKWVRHgc+9RJeh4yzDHt14qvJOHjAUE89TUu44oo6kGdWU4yehrOhDodmSr9j2rTuclDgZI6AViXMuzDnJO7HNctSNnc7qburGmk7klSckYyenNSNMc1m2sxZz6dc1e+VcOX3D1xihPmKZYiHOTxUoViRhML71TFyoQbST6bulTRyMUGSwPoeK2Rk7otCUIeRuHpmp4JSGMmMZH1qkBkgg9fUYFOjZw4UEEdz2FO9jJl15Srgg4qUOxAOfxqg7r5hXJIHftViAiOPBOc9PSqTuyGixvO7PU08sXUcDOenrVZJgGxyTUiPglj0xkfWtbnNNDmOSeMEc1VuyxjzksRxirBcsPmOMjPAqvO+SOmM49/wDPWtIxOaWx8X/8FDvFb6F8NrTR45Qn9pXirKpwWZApbAHpkDJ+nrX5+eFylpN55OZI2xGpOBnHWvpD/gor4x/t74vR6RECItOt41bLZIZstgDtwR78j2r5i02YQSbthYjkZPevocPHlpnz2Js5Hb3Gtyi2Q5DknliMHr1rqPCOgtLqMUTSBDcR78noF5P9K5PwnYJrdxtkBZEUyMMYyRj/ABr0jw3Cul39veyZaIIVVGHQen616uGhzO6Ph86q+yp8p1rxrbxC2jJ3IoKsvI5zSB5LZh5ODwQWI4PFWIYftVv9rtlU5GDxyeelOEEsDiWQLNbsozF3B7fzr2k+X3T87qwdT94h8NqHsisJO9iGbcMED/J/nSoYmlRJkzs4Q9h/nFTMrzLMpUBZIwMKOVH+c1GJIEg8rypJFGR5uOvTgVSZzu6epBdJJaTqrFcMOAq5P+eaW3mSwgeWXdEjjA2ryf8AOaPL33MRYtOEUssbLn04q6l3cwzxyII5ZC3+rK/Ig44H0/wq0upUYu9xPs0NsiMVaAOAxBGCR6/rU0cCxkEyt5Z+ZQ3UikuLeS+vxLcShzuAChsge38qknUTOXB4TI2gdAO360WOiC5XdFS+eacBlUIvQkjk1DYMDcHH7t3GAo9Mdf1qWYhItkYBj3bOfXmi3hKTgTAAqMAgVpe0bHJ7Lnq8xLauACI8iNTge/Tn/PtXjn7SVnJqP9ma6sQVY/8ARpHIwxx0+o6/5Ne08NM0anCYyW7mvP8A492Ur/Dtmk8uVVlDRspwU6Zz9c/zrz8TrE+xySThiLI+cdNxNIQeg645PUZro/D0c5u/Kgc7QxPHQf55rnNEcKGIQbhg7j1x/nFdDYT/ANnSuFDHeCWIGa8yK1TPvK/wyR9I+ArjzvCcZtI2C2gPmMerN6/rWwZwroyhYpSMZUcmuc+FfkXXg+a5jeRIIpFjKq23cec/zFdOiwzyptGOcBOuT/k17MLONz8axsnTxDityWxvIJ5TNKJInixmQ9zz/n8ajNwsZaJ3kY7iQwHQHvUD25T7SEjEky8kY+4PX9DUsVtC9uhihaVyAN5HBNapLc851akvdZPbb57iOKOFoiWywbvweauRh/JkRAAkXzEY68moYoFZVmefyONrKB97/P8AWnbQjCTIhIOI1I4OO/60paHTSi+VphatHdyiOMYCjAcdAw7H8z+tLKHuQIpLtrNCcSLHwW9galiiu4keQwxgTHeTGeSff/PrT7mzLbUeFHDYJCnJA9az5ivZSSuiBbWYFFe4L+X8ylQCqHjofwH+TT2gF2yySqCiHcUAwC3979KkRPIIJLGNsMxPYZ6U2OIFbiG3TPmy7gQOR/nNJPqa8jlaKK17rT6fE0MG1pZD88zcAew/X9KtB49StIiJPk+7gdM1RntfKlAlUA7ucjJq/axLCrN9nwgOQijo3r/Ot21a6HGnUUuV7EaxeRHLCyYnUKAcdRzUwmiMpcPubcARjGCP/wBdXJ7Uyor/ACsXXkL1+lZ0sDQIIonjictgo3VB6n/PrS5uY09lKGqFa8kllmMhZIhzlFyRjv8ArT9FumuCSrM6ZyC5yT/nFSQacIoRHAznBLFmHLH1/nVlNMW4Mkl0HA2kJDEcMcd/5fnT92xCVXmuMu5m89pAQSRgAg5HH/16n0webJ+5k2yhCzLIuVP+HWqFppfAEiGKJehJzxzxWhb207M32XKIRzzgDFJtWshxjNy5pbFycSb0WNlVVUAjb/X8aiDIrjaCZSQCVGaiWeV9zbBCEO3cDkE+v44qVrhlQkREbcMW7njrWErm/NHeI4ny7rAhfzB0BXgmp2be6kxGGPGWiRefc1VL3DlB55txjhh1+lT2ayeQytcO5U5w4wTSlqEJuTsxUeMkqYmkTIK5GOBStDGdxwUDdFUZqa3BYlSNqAEkY5qPzfszQeQHllYZZWXAA9f1NLc2lNJagYvspAUkq3Dbhj0p5lcug3gxA4YEckVKryNlIkDgkknsDxVeZNzhjtRc4JPQGha6GLi46oikihFw7ROyRkjAHSrtkFhJdgQCMYP8VNjEAgQnB3EgED5s8VMsaCSS3cjAAYg/e/zwa02RrTpWtIvRoiR7LdSUxkjsDT43WEGOORRLggxqOaz1hQ3MTAuidMDqavW1qS5EUeDnlj1rA9ZapGhAnlrFH5eFT5snrmrEeWaTllLEEYHWoIU8mMoeATwT0qQSQgEIDLIpyCPuikzdO25ckAhIUBs4wW7j/PNMbdJgAA46HvSRTD7zIC4HTOAKU3Hzne6s7DIVV4AosPmQ4FgoEnPp7UhiEpdwTwMEA4z/AJxTmAMCsw2k4AGc5/w/+vUMikMFOQCM7VFCRnKV9CVZvMjCC2KEgDcTnOP/ANdTxxS+arkbY8YBx1oit1WPdHuWUYG5hUaPIhKk7+c5pM1S93UsFgrFs/dBWnMzSIMcjAJFRxqA4OByR1qUCaMEAK5B+6R0FBd+hJFGi22S+wddpqe2IGWBLMRgYqCKYPA3moCQeTj9KmCqEDBQp6HFSyk10LssIuIQDgOB1FRw5W12uw27sH1PtUOfs7FzyMcADn/PNS+WCiEkEHPy9xS3JvqMgZfPZY08uFjkgjIqW4jCsoUGUdgowBStFhlixkA5BpcmEmTOOcZzii9hqPMOWEx7WDMmeDx0pGbfNs3k5GAxozMpBACmQ4AJzTJykU+wOA68MR2OKadipabEqbzGYlG4jvjvU7JGVUsSBjovXNQB1ZUZW4x+dSxvvfYRjAzVvU1hqSxhRlCud3IJ60gZkk2gknv7UwN8vy9j09aDajl/MYZHKgcmpTJsmxtxdgvEsfQqd31/zmiGMMmWKZz7Uy4it0kjiAdnAyVPp71GhQg4TcM9aOVvYpux9YoqqAoACjgYHFRNZwmcS+Wgk7sF5P8AnNS4ByaUDOM8V4Nz9DbsQyWsUmVdAy9CCOKitNJt7NG2pyxyTzn2q22Bz3zSg8eopiuZl1oFrdsTJuznIKnBqWLTIoIREi4AGM45+tXdh59+wpwTrRYLswD4bQX3nhyVPJB6k1Ne6H9tiMakIvUrjqa1n6gDrT8Zxg0WsPmZzel+FTaSNJKwY5yqj7tRa14dmubhJUAc4xgYyK6npjvSbcgnvmiyDmOfsNAktbN2x88ikEE5IrO/4Rq6jmiDyZBPOFxkV2g4xS5zkUrXBSOc1TT5msEibLnOck9aq6VZTxy+bvZdpwB1BrrCgIPA445qIRjGAADnsMVLQ+Y5bUy6XG1yxLDOSetaugxTJES+QvYdTWuYlKgsoJHqKEjEeQBhTzx2pWtqJyuKRwPWlGfpmgHHbOKYx3HP4UmzNkgJBwBnvmpBg9OKgBI55+lTJngdM1ohDgeegoY44HNDL8oIPOaZwfY+tOwWFzxSE5NH+c0hHAoWoBnHUYoyePSkPOeOKQ9R6VexBJ0HQfWmkce4pc9/ypMfrQV1G0Dr0/ClK+hxTdv4VAWAnFZWrtxGM457Vrcn3GKx9UKvLGo5YDJ9qGCNjwzDJJcSSMgCKAAeoziuhf5UP5VkeFoyljuIPzHknvWpcnavToP1rogtCH1G2pLMW7ZIq9HzmqtmoEIPUkk1aQ4q0hE1NHWkpR1oKRS168/s/Rbu4xny42bA6mvkDx7qf2nUIEUhzK5MjD068fmf8ivpP416r/Zfga7AbYZBtJ7V8gLq0epaqieZvPTcDkfT/Pqa/MOMcUoxjRT3PdyyF5OR1nha0AZkRRl33A9zXc2mkiacRhWQ5zuXjFcrokAtRvHyliVAI5rv/D8KyKH3sGH3s96/PcPFP3GfQz01Oks4tiAYxx27cdqtEcBQcH1pka/KCOBjOMc04EDkjrxXqSsjj3BsA89f1pQ+2mHJY4P0oPAAA5xyTWC01GKxL4I5705SACStRISOB69am25A5yT1ppdQAEFQAMDqc96UAg4AwKUKM7c5PXPtQrMrMSOM1ogAJjnqR2oLE+1G7d2xijHIHrzR6C9RQ2SBt/GnAfjTO3FOyMj36ii5IO20dM1F5fPenqmCQTkE5oUNtIXjnk0il5CD7pB7dMUD5gOw6UrD5eDk56+1IBnGfXig0ALjvSEc0dWxSHIOPXvTsAEjFMB2At154FPIG0AAmmj5uwBHRR0qkmiWNIJO7oDTWHB/wo43Hnp/F2+lNIJGex4xTS6iG4KrS4wM9acMEEe3WmE4QLUvcTdwyDjnFRu+ThVyvc+lOYggdetG0cjqMUuVvUWiGdO+T1pygOBwM9c0xvm5xgelPUkcYAHt3oXmJkTf675Tkd6kxycD1B96Qoucjj3pQQe+P5VpGzkkKTJbCALcoyggZAIHevTbZdltEAeAAOetee6dCz3cS5ADMOfxr0WIbY1HtX6pkdLkpOR83i5XkOw3bFKMnvQOtFfTnngEBOTzTYzuZsDAzg1J0FMi4Un1OaAEZec5oY4QknHFKeT7U2cYgf6cUAYevER6VOTzlcGuI+F1kIdTvpOQdqj2711Hi67e30WfIGSMD296w/hSjyW97cS8uZMbiAMjA/xNYt3khpanbsSkpPWo764kihBXKhuBkVMUBYlhxXjX7T/xlT4S/D291lCWnSJlt4xgF36ceuM/pVN2RpY+ff2yv2p5/hpDc6Rol2j6yX2EoctBlT8x9D0x9K/M681+91DWpdVubia6v5pA7yztvYvkck/X+lN8ZeO9R8a+ILvUbyWSd7iRpGd2YlifxNU02lonOQQOcrkVzST6m0FZ3P0c+FWpyeIvAemXBIDNCmDG25Qccj8812EkRieMEArjqO9fO37I/iSJ/DE+lqzPIZnuCyNhhnC9Pw/lX0P+8jkUsGfnIB7/AOcV8NjIck2fYYWfPBMl2KzKdxQZ5Ve1WbWUE7EOYySAaqRyoQeCC45Y9B14qW3IiKhUzg9PWvLUbu56BqIhCkgg44ANSxRCNllT5uckH1qrFMWYbVJZjnA7VcRw2UAxnIIHaurl7EplmaYQgDBy/wAx29TTUtWRvMAwWGSD1xSh/IYBsgAAbsdKtL8k7BmJV14c9jU69TeJo2LkKCAF4AHOKuxzk5Eg+bGeOayoMZQM5IA5x1FXIZ2fgAIucL6n3qovobWLMsJ25PAIzVO4topFAI4HJz0rVG1YwjAMp6j3qveBEThMDv7Vq43Li9TmZZlhuZIxxxkkdKsaawEoOcoQM1R1BNkruASxOMAUunuBKiKWJJAJrLZnbb3To0i8kHBBTqBihXG0g4BPt0p+zlowQ4zgml6sQpwBx9aqS7HNcjQkKQoyc/nSth/m8tiBwcnINKAjEkHaoPI96dIgQqAcDAOKytZXYCKxQbAoUHnA6Uq8MDjI9PWoZN5cMBkj9aJ2YwEp98c4rOeupJFfHyLaXLgc5ye1YFnLtukmznPHHen63LLJIsRORjJ96gtF8qM787P4VHWue15HXCOh0sbpcuTGdwAySKu2lz5ERUjHoOmKxtOvVt0KNEUJGcjrUst08gGDk9OeuK6lbcwcbuw+7vGPyN8xznjnFTC6YglMAEYOKzCPKUsQdxJHHQURzvhYiFABBJHU+lK+urKa0NAlyofdjBxjtV21uFEjRbsHbkjsazDdRQxHzWA4yV7CqcV3BNMGhZg3vwTVJpPQzcbnSzN5SGRRtY8E1XF3hTglmxjPtWFfam9o20SExS8Mp52470i3DyW4bJQsecDGK357sIwNqOWN4GO8Ejkj/P0qKyvZZpSqMUUA9BWDCxFwUQnJGCDVqxkLsFMgRi2ABxmocjblsb0d8yKHdmIB6461LC5uJmIQjPOSOtQbUjIVlyR+OanglEcy7Bj2x2q0zLS10atpN+5CAYBOavW5LYAOSO9U8iRMgfMemakQFMMCVx1reOhyM0IYsMOPerLXaxsqk85xWLPrcNrZvPuztOMdyfSudk8cWMjkyOY5c4Kng1pzRjqXGhKeqR6BLMqRlyc9sVTk1eFCzRvgIuSSOc15ZdeO1t76VXvHDrxsCkgDmuN1P4nG8WW1gu1iG4l2k4JHpUuqraHfRy2pUZ7Td66t3jySJCwyCeorCfxVDP8AaAGR0jBGd2Mkdq8B1/4qTaejwRXscRceWGifIJ9PyzXPxeL5LiKOJinlA8Drms+eT2R7dLJ3a7Pbb3xpJuZFhRAPRssKonxvFa25d7hmyeCxJxXkra1dXlxOWY4KhQAOQP8AJqzZTQi1e3cEh2BG4c5qYRm2elDL4R3PS7j4jMwUQ+WCME7+9S6d4wnu5XmaYEqD8gOAK86a03yoGyjHoR0PpTLaBxNcuGYSbdphDYB5610qEjujg6VtD1x/GocYZgV67ozyeKePiUrwxpG4ikjbIcnaT7e/evKY7l7ePYN2JeOecGo5zJd2EEcRAneXJJ7Af/XxUNT6EvAUpbn0dovxFs7y5it/PZnYcOeFz9a3p/Eb25yJFIzgEnk+wr5H8Pa7fW2sTR3TmXayrGQcEMDz/n2rt/FPxFfT7Z8bp70KGjUcg+1bU5StqeZVyePtEoHqPiD4qDT70RrKAi4B3HofasKbx6b1ZUju5YllJALDAYnmvmabxdea1eP9pDvLIxbAX5R7Z9qdPquo3CRQFikUbhgA3APrUOU5HsRyalTiu579q/xGtdAttl1NKHZf3YUkg4x19OtZ0PxSt7q3FzaXJTBAZduAOOuD/OvErvUpG3GcNc7RgEk9fSooIp0XzJQYVcAhc4BpJSZf9nUYrU9+/wCFksb6CA3KjzFVlw2M59vwNdRpfxEtpbrykuUimUHIlIAI9j37V8t3YlnwJZmLuuFcnI2j+H9aimvZLSBFMgk2dCegHpVrmjqclTKqNVaH23pvjsw2RkZ4WiyNshfg/Sui03xxpl7BGhdhO3HlAZx75r4EPxEvdMjCA/aosfKJBnBr0DwT8UpUsBtZvOAyY5eVPvmrhVd9T5nF5HyptH2jFfWs7+UrguRyoOSKJoEZcYx3BAr5q0T43W1tewIJ8sTyNpAB+tek6V8VxO6/agDFKSq7SCwb1rrUovc+brZfVos7aQPA5J6Y4x0rPuLnaxwee9Dav9riVRll6lsVSv5o2wq5z14FZyhbVHDe2jIru9cEqCMY59aoPqK2OGkBIY4GagdzcSbsthRggjis3UdSRoWG3evQZrkcZPUHKJv/AG8H97vKADoDjNW4Nfm+QEgKcDPpXnf9sCCIqquDnJGKu2OrnaJSW8phjB6U02nYpRT6npa6issJ+cCToSOhFKL6N4xkYccH0NcNBrkjFMLvRT94dK15tRDAeTIHVhnA7GtObuZNWZvtqi7CFIB7A8mnRahKjIrbSx5AHSuatJy8zCTj0Aq8jheM4JFYOd9TRI32lBYrkZ746Vn30MRtnZhtHr6GqhvPsqk5GOtLcX4mtcEcNyR2NTJ8yLjdWKNtc+USu7enTdWjI7bQCSRjIx2rDtJVikbbt2lsY9B6VqMTJkqcDHQVnF9zpZdtpPmUEYB5Ga0N5U5OMnp6ViRSHYAT14wT0qzHI6AbjuAOBnmr5rESRqCVX+cHIHVT1zR5gIJ6CqguSMnaME4xT0HBweOxNaXM7FkthAccHgVKu8njoOuarpliOeAM5qZAMBs+5pxXUzZPEwOeSD34qUEYIIyDVcMCRx04qYOEYDHNdETmmOLGNQMknOKz9auPs1nPKZPJEUbMZCcBcA81dkcsCQcEdh1rzj4++Nk8HfCrWLz5DcGPy4VkP33PQfzP4V1UouUrnBWdkfkz8dfFdx4w+I+s6jdFpJ5bpxvGTuRThT9cAelcdpiB5iWJwF4Hoasa7LLfXtxcSNvdpGLP0LZJ5/U1X0l/K1BEYbwx2gZ5xX0lOFopHzlR3bZ7d8JvCtvLo73MwJknkyoHde4/UV219p8NxEDbW5iaJtpDDIOKwPhhO1p4ZNuu0zRzEqW6qh/ya6m5h8u9KQSvhgGZiOAa9XDxtqj4POJwm+WQWl5KrshCwhRkoq4H1qZZD+6Y52SMTx0NUBO0TuwCzRYwSo5JrRsYpZYFKK0YK5CkV6Nu58OpxjdRHSXHyOrAqNwB2g8j/IpYIBbxhY5SXLYYMMHbjp/OnvZ7IkMm5iBkBR1NCFpYSmHEp48wDoOf8abtayM4rnlzMZGOJdhMUinGSOCPb9auWwEFsEByTyDiqbEqywyRmWDkOx68+lKuy0iKiRnIICHGSo96vfQUJcr1J4JMTEyHGM8e/wDnNWftCeWhUdcg+naqCO73qKSo2jJIXGf881c1FpTZROCFhDeWTjk+1aNCp1Oa42aCNIYymxULZIUck1FptpFOXaU7VxhB/eb/AD/OpVRlVFdjD5vKqRx25oltHEbrDLHKoG4AdQ1SzohZSuSq+JI0SIKUB3K3INcR8bjDH8MtSeclWuJY1gTaSCwPP6ZrubeP7SkYBYXGAWBOBXlH7SOvQTaBYafEHEsMzFiVwvIFceJXunv5R/HieDaBEz3QjwERxtDNyK6fSi8RlyowMqSRzWJ4VjZ5HmYHEQyCTjmujPlwWh2uA78llHP0/WvOR93Wb1PYfhTA0nhaVEkaJI58sMYD5x/LH612kAt0V2ZZGdTuwBwcf/rrjfhiJH8DxHAMy3LEuOuMDj+ddhZKZLlI4nVJTy0jngL6e9ezT0pn4zj482Okidkjfz5kDJ58YBZhyPb8f6VqRwDzlcOIJNo2x46j/OKJdPlgIhWEXO8ZEkZyCKfHsuZMxv8AOvyFG7f5xUORpChy3bRHDErEsxUHOA23JJ7067tY5DB/pIDRrkDbgn/OKebPEbh0JYED3I56VZi+zSPta2yQNqluoOKV+Zm8IKPusisoTbDqCWIOT1NaVykUVtKjv5M0y7Q5GfwrKuP9HdThsqSWVRjHT/P4027ja62SzK8JLABcZyvr/n0qlHqb2iloNRDb2yQt8wI5ZlwKuIot8TWfBQYBTof85qBY0jvAssJaHPf0ptpHMkNzbxsMq5kVSOVX0H+e1Vyih7juNuFZrkecVMvByBycf/rqzZwlrdzGcsTu246/5zVK7mKqjFA5I565FWNMuN1vKghZAACHYdOvSh6IuOsm0WXxbyKyI6qQDz0Bolt1SVpXRFdwPnPU1GpLxiQnac7SAOaV4xcPEgAdYs4DDnPrQkZzlZabk0EO24ALAAjAYjg05HeS5IZxsB2ggdKaHCyC2l3B2+bzOwqxGkjh3UqADgBR196d7EKMqhBPEHmKtukQc4UdaS3ZoY3eCOR1xjCnBz/nNSsGgQ7B+83D5vSnNDIkAmBBCn5ihwT0/wA/nTTT1JlGUHYW2guYtOc3McZDg5VTkDpSqzWqPK2HLAKAPpTkjF2WdpDBZKu6Unkken+fUVNa27mzCl1e1L+YGK8is5tFRhzKyIHWRykj4lUDAGOaWJJGjMqLtRDgyN6+n86uJZxpK0mwoZPuh+WPvTrewmeOfBACjJUvyetZ8wKgytHJcQhNmDIxwcf3am+0IkpIXDjg/rTdjXdqv2eVYLmM52vwHz2z+FMeJ3IE4UOwwWU5A9qE7sr2TRZW7jjJEQwCecVLMZFZBLArIxBbcOHHp+tVbQFJIQQpRW3EEYJ96vtuvJ3ad2kLr8oA4AFaN2OmFO61GXF08RzAiQqThdq5A46UggBuoLmQhXcbWQfxf5z+tOt4iWHmABVB2oPWpETFwJcCUjjPZfapubKKk1ctQxmCUCNuVAO4jtzxVnCpJiP90qnJ96YZ1dWjBDZ6svX6frS9FygwnHB6k1HmdTdtIkkOyMsJFLRsSQQMAn3qVZY44xsCqCcHK9afbvzgorxkYZW7e9SxCG1cxSlZYGOVYdB1qWXFORWimkDyfKCh4GDnGP8A9dTxmTytxlAY9sc1LGISdkZQHJyV9KjuvLjB3kBgcKwHUn/9VUtwSsPUeYoVyee+OKkllEceQS47EdKqJMIwql8nowqzb77aRyHQkjhehA5pSKg430LkbtdwRkAYYYJFMRPLAyMgkj6f5zVRXdY0hjbCkbWb15q5DttgijOG5CjikU5WkJHtdhuDFA27A71dKN5LTKDg8AH0qIJHNC8ZBRiei9c0sRkWEPuZgp2tnsP8il5FJdScMFCDG5sZKdsVJHMbuSVWi8oqAMdmHP8AgaIIVcuyOR8h2Y9ajhR54A85MW3AbPf3qbmkYdSzFb7WDOAFI4U9aZAWihmGSSDw57UxzENkseSiE7WYdTUyQyPMSrbUZcmPHehj8h1ujbgocK+MncOMVowwLdFIzknOct1JrHT925Vhsk4FXPPljTG3rwGU4NS0EXYtXgZJNqkZQ5DDrnFZxZFQlYkkY5Yl1yasiORsuJ0JVTkdQKqbyzAgHOMnHQ0bFS11FhlMHzKI0JOSBVkl3VJY8nPYd/aoreOK2YF9xydwDLkCo9zJNuLbkzkAHAFaJroW20i3byQLGSzAPuO4McEe1WmRVcOyspI4AHBrKaQS5YIGcvk8c8d6uJNL56s+CTgDcO3pU7jgr6j0YxTPIHxkY296qokkIOybarHdjHrVgMwlcoVUZwS3Ipstg0bkEliecq3FTzWKdNvU+riuGyTTw5IGfpQT8xGAc80A5HTivnVK5+hMTbzxzSqBzxk0hGPYetPXj/GtRdBcd+BSY680p54603seDmqRAYxzSj+mcUKM5yM+1LjknpVMBMZpCpHTj1+lOPGMZ96TpzUgKTxSD0o4GOfrSnBB28H1oHcNuB1zSBefSngcUcE9OaHqIbjrzn0pTwR2pcZIHT1pjcuO4B4rKb5SxQQCeaaV7/rQev8ASnAHHoO1cjkAzHIGc4qYfdyBUR7nvQjnGDWsJisS7unGBTTyc9KUHI6Cg8DpXUmmKwAn1yKQ8+1FJ1HpTEA4zSj6YpCMD+VIDigB4bqKSm0ZyOnNVcBTgDg00jIoweMHA7+poYYGQakLXEUZ7Y45rFf99euMYXO2tWdm8hyDg+tZ2nwfaL+JedrPkkCmDR2mmRiGziUDAwCBTro8gH14z0qdP5cVTcmW4GeRkEVuZsuwr8oGMYHSpyoIHFRKCSKlrRAgp6LmmVInBHtTY9zwv9qXVpY9Dt9PgP8Arck468D/AOvXzJ4atP8AS0YAjZ8wC9eD/wDrr2b9pXWDd+IDArNiPamV/hPcV5x4XtELIC5QMMYA5NfhfFM/bY63Y+ny2LULnc6UPtsQkwAFJXjoTivRPDFti3YOQX6k9q4DSLd0KQxkRRAdQMCvSNCiMdtwDjAGT1rxaCtK7PWqfCayEMSQMDvT9ox9ajjXCD9aeG3ADNd25y8pCxxIVJP4elOYZwBwB2oKKWJxyDilx1BODWTQ7AoywYjGOnpUij5vf9KjUHBycgc08cck8YzVRHYXhc59aAM9eho4PIHFJnnFMTQuOevFKAQOOaaCeRxin4K9OfWmhOyF4TGeSTR0B4GCc0mdx96VWwvXI70IVhO+4AmjH5HrSE+5oUdscdqLjuICF4ApeuO/PNIcKRngk4pOhPNCLFJ6gDA68U05B9qXr7Z71G33iM5x1ppksUsM4BzikYk+1JjvR0wMU73ERyHgDgfWjbjv2/ChlyeeRUbNgdeOg+tCbRLHZ289KTdgetMzt6k560obbyCMenepauFhefp/SkbGfY9T2zTgfkznGTTWICH86vZCGcA5zQpGc4puC4HIxjpSonyAsfmB4HtUqN9R6DuGJBGRnmlxkEcD2pOAwP50oXca0hZzRlLY1vDUYe9CkZwc16EBhAPauC8Kxn+0H5wK73tiv17J4tYdHzOJd5hRSDgUte4cgrcKaIxhFHtSSZCH1PFKMgAYoAQ8GmT/AOok+lOfge9MmP8Ao7+4oA5DxvIo0nax+8cD0qh8MoDDoT4K/wCtYEjuKX4iTiGxjGRkknb36Unw28weGlwhy7EgkEZ5rHeRS3OiutTVXEeGUYOW6Zr8m/8Agoj+0Td/EX4if8IdpjNBo+hSPGxU482QqAx6duR7gj8f0F/ap8d6h8NfhZqN/puBqUy/Z4m7qX43D3Gc/hX4r+OrGS08UXcc8plvI2zO5bO9yck59eamUruxujNt7+HSospbB5lGVY42nmrMdxJqsTzCBYmzlhnOfp+Va3gX4X638TddsdB0C0m1DVLx8LHGuUjXvI7dlXPJ+le+eO/2UtF+CMOm2+ta/PrWvXUbNLa26iKGIADDZ5JB5AzjvWcpKK1NYxu7HNfsp6zBpnjZY7ncqQESqwGc5+Xb+v8AOvuG/wDlBVSNsnKuvPHp/n3r4L8Oxnwb8QdO2RBopmjRmjGPkYj9RX3NZ26iwhyGRCoKjuFr5bH0+aXMfQYKVlysks7cpuClT6AdTSs/2dhI4ICnJX1qG1izK7RltmMjPWpJGMkiyMFYgjjHevAase+ki9Ffs7oIkMeRklvStK2uN0o+TDZxn+tYsaNuyr7XB3Y9q0gAo3gktgdOprWG5Nki9JG8ZZ8ZRj1qezRSOASenHaqdvcOy+XgnvtI5q5aecrZ3bATgiqlFXNoGlCFQBgGJUAZ9as2xEsykjbkgDI4qrHKICEJwG7n1/yavQbTHtYjJOOnWoaszbYunErGOIbtv8WeM+lPlt91q28ENt+6O5plsrRsuB8nQ4qwRh/lzg+tbxehPNY4aWObzyJBtXt9aaqmKTLZGDnjuPStvVbTE7yZzkn8KxMhZnjHzA4yx6Vg9Gd0ZXRu2bfuwyEbDg59Par0SjJOcZ7ViaTiGcsWyrDHl9q1lKr/AAEbumOmap9zKS1FCAEsxUDPQUx7lZJBGAMHgGniVAhDoQM8e5rnrXWRLqrho/KUZUZ65rCUlsCXMbyk7uDyOMEVHICrnByOoX3pFmZTuXGG6mkyUw5DEHIPpU2sTYwdYDhJWdcEg4qK1dzBF5q5OORVjWY2hikkZfNA+YRDufeqWl3xuISZYhESeUxkismrO52L4TTiGeRyeufahp93zkHAPO30quLhWc+ScKR/EKgubl8osY2pn5yO9O9iFHUuXGpQ2sGZHILDgEcGqH2oxkkE5xkEjBIqtf3MasoUBsNkFugqB7gyZJOSSSSetPcrlLU9yH25DE8HntTYp3E4kTOQcgAVS83IPylh6HpSpcMp3/c7YxQtxNWNOaQ3shZ1JGMnPrV5L1RaxoYwpB55xmsaKZUUsZQc44NStKjgDrWyXVGbNGZcgzKuM8HB7VPZWSwTrMu3DAYxyRWK1/8AZ1dIyWB6Yp9rqvkbVlkQM/CqTjmrUerK1sdpHnaTgkAckjmrNu+xl3cHGQcdq5FtcgSPYJiZey9RiuY8UeOzYQo9teqz/dcbunt+tb8qjqxRpSm7HrD+IRZ7l8oHAyCDyfauZ1XxrLK7or/Z0RtzMegHvXkGs/EvU7RGjjuhKhAyx4IJHQetcPq3xCvruQKkzwbvlYev+cH86xqVXtE9Ohlzbuz13XfiMsUjxI4uWU/vG3bVArhdX+I8/mySxQhzHglxkAda80TUbwSPmRpSwAwxx+P61El/MVMOCyk5Py4zURhOesj6SlgqcFsdZc/Ee8v4pAYEgMmRuQktXOPJ9tz50uxcYOc4JqruKxnywA+TxnBFQfaEuZRBhvNYhQAOv+eK9SNGNketGlCC90t/YYllQ+SHcEHOMgjmumVbRRGY4hFKoDYC9wK5O3vjpt7EHiYCFsEbcmugt72MpJJHNFHCVxtkbJP4fj+taKlYTi92bluWlYt5AiRsHrnPWtHYIkQswQZ4YDpXGZ/0eF0n/wBHd+QXwoPr7V0eiX2ntBJazyxmJQCZFbd+VaKmkHIlqzprJGi5nczKAWVgOn+eKmbTkkl8+SYICu4DHbNcn4g1y68K+X5QjvbKX90qBsMO446npWHb+M59OZ5rxZJIXQqGBI8sde/4VXJd2Q40Zz1idbYtdTB5nYOFchWTqVyas2EmXtxEMndk4HAPrXF6F4vtHjlWO/8ANQghlhOeDn/GtGx8WQx3kVnG6AmTG5v4wew960UEjpdNq6ZtazbOfECG3PlXeAWKjg57j9f0q34uNms1k4ALzqsUijruGeazpJgniCW5SYzIIFQbsZB3dKl8cSQtZWk9qPMux8qSnocnkfpUxikYKLUomFNYW9vdBRIRB3J6nJ/+tV4WsUUgWNIzHjJbHJ/z/Wqyok2ySclQRkBenFYN1q6QXztDLh1Jwo53f5/rUWT2OtJzOg/suGV/tELFkVsszdBj/P6USWsl7bPMg88J0CAHNY9vrAlsZY9hBJ3FV9az4/EF9ayD7M5t3zkFec+1NROepGSVzfZ2Vkhl0+RFVcs0ikEZ/wD1VA1npt1J9mkaVHYZGMjI9apWPjfUrjSbuG6P2lzkJP8Adwc9Pf8Az61BB42tIv3NxENwXCytz6VUab6nHzyQ3U/B09vIr29yskTDBWRdpPoP8+1YepWF9pt2ksqSWxUbR5THj/ORXX3er6JqNuIba/Yz5DbGUqAw7c1geMbTV44YjCVu7KUcuGyyH6fjVKhzM86tiOVXkzk5fGmp2V2sMk+xS5IZwBgetdFp3xhhhheFNVuL2VV6RsAA2eua8r1drmWOdpIt7w8MrDG0elcfM0IJblJDziPoK7KeAdRnxeZZtGirI+zfB37SbWUo/tfVJTF5e1Lc4Ajbjqep/wDr12WqftjeC7ELCJpZblwCDsIRB6k/h+tfBJuGNkvlxiPBABJyxpl1LLKgJAZl4Pqa9SllytaTPz3G5m6jvFH1RrX7bEWqSn7HpksNvGSAqMQX/wB78unbJrzzU/2uPF+r20tqsFvEWP8ArYiQyc9B+X868MkgEuCMoxPI7UsEjWch/db2zgkV1/UaSWx4zx1WT3PdNJ/aq8ZWDH7bFaXkROFiKYx07j6fzrrIf2rbmGPato7biGkizlR0zzXzMLiOW4yZFRc554x7VeuJVgtyEw+4ZDK3NQ8BSZqsfWitGfaHg79oHRPEmpW2nw6nNDLOcFZItiZ/u5r1O01mGKUFJQjAZx3I+lfm7bahLGIHhJhnjIK5HIPrXU6Z8VfEui3MVza37faIufMnO4Hnpg9v89q83EZZ1gdlLM39s/Q2PWxcyB4nZSwzk966CbWZXtI3SMZAAyen1r5O+HX7Tllq+p22n6rbx6bPIoJuC3yBu43H8/zr6Ks9QLQiRWM8DjcMLgEetfPVsNUpN3R79HEwrpOJ039oJNsUyqZm5Kd/rU326PywC2VAzlRXJyXqRTeehHTAI7UsV7ctexyIgFtj5gemcVwO6PRir6lu3vUt76Qo25XbJz25rqbe5ztIzjGfqPWuFiZDdF5AAHODg4GK6vTrsXStscBgcbSOgqIaOx0SNWMlpCcADrk+lW1kG0Ec81QjjJAO7BA6AdatIy7dy9RxitYmLdy3HJiTJHGM1bVwyFcYNZ8WQQd3XqKspIMMeygmtU7mbLkIwc5I55qxymemD0FUIpPMXrjnn2qzvOxQTn0NbIxkSNK2wAHnP5Uu7BBJ46ZqBiWAweO5HenqG4yQT2rZSsZSZOcFTk5BzXy9+3Dryf8ACvTpI8tST5vmbvnBwcDHvz+VfTmT93ac9Djpivzx/ba8XXd/q+u2UgUQJexR24jYgFFHJ+uTz9BXq4aF7HiYufKfJ+s2csWjS3AXhWAJxgA8/wCFU/C6PNOI4xmVnALhc7Fx1/nW9qTTPoLnYWic5fcvT3qj8NpvsniyDJyrfLweP89a+gjFaI+flLRs9l+G6RwXnkOQEaM+W56lh/8Ar/Wuuub+3tCzStuXyyBsHJ64H86y/C+kx2+nX1zBgXPmMCzdAB6fgR+lalvaxGWKXeEldQQNuc/5zXuUIpQ5j8uzGtKtXlAk0+ynfTo5TAIXYkpHIcnb61MqzX988ZLB1XGFbCjFTrOqh/NJJIwNpJxUMWyE7o5QgIAYAck10xV9T5+pCMZWLEFvIqIJpQ4Ztowc4Pbmp7WOWC4kWfDBM7jGcc+/5fzqGB7WIQQBRNJK/CgdD6/59KllDSXkka7n3NlgO49P0pNJI0hFDbllaUfu3cN2JyPb+dUDalVIBBbJPA5NaDIkZk84jb0CodrAduaiS2is0c5XJ5AQ5z9TUwsjGrT9rcSwjhOC/DHktjpUzolwht0dmZeVLf5+lDRzWgQRRlZXwSWHXNNXdEsgbBKjBA9f8ir63FTpezVhblMrFLMd7qQqj3pyW6xEwqNrPnIxwDUcMUMc8MkpbAG4ADqamtbc3U4ZJlO4EhQOQKTVzaK9649kfzYVBZDCACw53D6fgP8AJrwr9o/xBa3tzoei2qKPsaPPM44Z3cjO76bePqa9/wBMW2kkae8kENuil5ZXO1Qo757f/qr5I8V6xbeJ/iBc6nGXFjJLlTIAGIHt2rzsTPmfKfa5Hh0pyrDdJsxa2TjGEcAk+vH/ANerrBo7YDgDGNp9Km8sKhkwfKzyyjOParen6bJreq2tlbIH8wjdkYXbkc/59a5kfT1fhbPcPBXh19N0izluG8u1liSaMqOWBH/6q1XvCLFrWKBYhLJ1I+bH+TTFgvbSztra7MaiFBGsEXRAO38qljf7TcRtHhDGcLkcDFe7TVoq5+M4q6rStvc1bPzNJXZCMQ4ACt2p4uFkmaKWJIJ3XIlj6v7Gq1k6m6lB5kj5fPR8+n5VNbWccZ35ICsQEOMDpWDte5pJTmkok62zExF5HYKeWTsPSpsLBNIDOQGHylBwBUUnlw+bI5ZeAFA6E/5/nShmkRI5HVzgEvjkGiKTNbuGiJwwRQfmlwMEuOoqnO0WrXrXIMqhAEUkcAj0/P8ASr08UbW5RJGQ4wWHU+1Vitva7kUNFbKoLEjkmr2N1zSWo+EgOWldncDCsew/zintY2d0vn3QlSdDhWibaSPT+VQBRcWyMoUQk4EgHUf5xVjyvtOUV/LxwBjoKWxZGYI0USrlOoCnoelTgR+WscJWQZyWU4x9f1pjL+8SGZvMRTktipRGsJYKixxEk5XrWcmK9titIjtEZIgWcPjbtxkVPErXCFETyHfln9P85qL7OkOQJCd/3SB0I/8A11ek86Kzd45UXCYZiOT7VSnbQyjScndg5a3iQD94AQN5HX3qWWDynAM4cPjIxVBb5ns4wIXztOV7H3q35tq9tGYmJcjkNj2ptXOilaITKtwDtUg9AV9v/wBYp9rEBI0SKyIRjaaRSzEPkMVGNgqW3iklBVlCleCpHNTJ2iHJzyuWLcm1ldAVxwDuHAHNSNarawEu4MRJKLGOKhS2jSRYB8jyHIyOD1p93B5YhKqQwBVgOh5/+uaxW5ovdTQsMDyqHVSW7Fume39aklS3jkdroyAogIVPulv8/wA6W2QuSkhMKYyApwDTYo4VLx488HqAMEHmtIq5pBN7DJ0trlorqO3WKdFAkIAwcdP5n86nQyInmYALDCnPIJ9u9VyAI2kyAAduWHzfSlVQVTMjMScKoHBPpWjijHWMrssWAaVpIZSWuoxncRgOPWll3jZJ5So6coytg/SqknnPOUjDq5GJJMcgf3ausJJoY44RgJgZbqfb/PrS21KU76IlgSSQF52yFGBGFwR7n8/51P5lxIw2PGgXlSByf85qtayI0ixFCMkgs3QGpA4S5by5U3IwAVRwfaspau52U9dQhkNqkk1wwjZjsChc5NWYfLuYgpJG85GBjj/Ip1vHKsrs0sL25G7Yeqn0qfFxPbxTRtErk4AI7UrlNaluOIwRFxICHHT0pLeNo8SKQyDtioxDJ58JlIUHgqvbHf8AWp5FEO3ywXI6Ad6hNG0nsOl8mQI8QKDOGwMZqtsjWYbkLgjgHvSQInksu9kDuT5Z9ac9stt8852gdAo5IrQ5ne/MxI2QylFi2c8Keh9/0qwQq3pmP3toUMBxUEMyyFTFGuM9T1xV5FPmBpApzwB61DZ0wp31I/IKMuGyD1OOtW9nlupQ/MoLVDICZSMhAOQAKlVVLNJ5jHjoo+tBai09RS8ikHPIGD/n8atYEqDDlAMnAHU1BH/qt+GIJ7d6lhnEbmRQcYAZW6Y9ahto6YRTGQXiy3JijDNu5yFxVswCaMxEsrkgjI71DZObZgkbCTcSwcDgAnpVqYea22Qkk91GDmlcrkdtCLycyKjAOByQKnKqsmIyx3DOewqDzUt4DGGZZOgz1xSxb1IAclWGMkdKohauzG3cUsLAclNvDnuasRTSMoRkYlQDkHA702axV9pV2JB5BHFNt9sbM0g3sDncBwcf/rpLUJRsy+igBvnUELnAHNVx+42qSq4HU9MU9pTOhZERAoyS3Q/5xVUxAPuYB4WAJJOCKVhMtxRRPIMSlUzkg9aiuY2iByFYMSVK+lEbJcMI4rba3QyluCKN6RIgDAgsSRjBAqXc2VmiqD5bDnGeOlTGRoNg37gCCRjpUt+SriFMBW+YN3NQ2IG44IJzgkdulC1HC0XY0YnjPMmSCePrTr4RvMDs/hFSuI0QRpHukC5JPaodr94i3vio5G9TbnSPq/rz3pPuigj2x61578X/AIq2nwx0u2uZyvmTNhVbpgdTXz1NOTstz7yclFXZ6Goz3z+FJjByMV826X+1xY6qzR21pJeTg52RrtAGO/608/tdWVpexRXuizW8TttMwYHBz6f5716aw810OX28H1PpIDgnORVTV9Wh0XTZ72c4hhXc2OuBWf4X8TWXifTIL2ymSWKVd2UOcV5N+1p4vbw18PvIRub3dEwAOSCuOPfmpjScpco51FGPMeg+DPitonjq5ePSbuK7CrkmFtwHTjP4j867RRx6V8afscahZaZBrN3eXMVpGrLGDIQoJ5PHr1r6bj+K/hfckX9r2zysQoUOATzW1ShKDsZ0aymrs7ADk5pAMiobW9hvYhJC4dGGQw6H3qYsMHmublZ1XTGbeaeF9RVRtUtkYq06BlOCC3IqW1u4rnIjcOwGTj+dHJJE8yZYAHPGKSjd7ClU7s8E4qXHyLTG5xxjmlC8j1px5wcY6UL3PpXLNNlXEZRj3ppznNOJzTS2PpXOxgR8nHXNR7dtPopXAUHaq8gn0qT7x6cVBg5G0D1zSl9uCRj2raDFuSkHNG315pI3EgyOtPA9a6U7kkbphgcngU3IOe9SMCe3HrTa00AaAdvOM+goPA5OKD14pCOR3qQAZoxu47nilpjEjvj0NAEN8wjtX6cgUnhqLOpIewBPpVLUyXbBJOOAAeK2/DNuvlmcccbQO1OOrEzoC+FbtxVeDmUnHbH0qSZiqH86ZanCFieSf0rqMy6hwafUMXznj61NQNCYFSFvKiZjyFBPNRg/hWf4n1OPSfD1/cykBEiJ5OM8VE5csWylufJHxj1VH8V3Dk+bE7MS5OQR2/z/AIVl+El3mB2XDEkrj0Iqv4/2XGuwQygPGA0rsOvPOP8APrWz4bty0FvIrKka8RoOo4r8AzTmq4yUvM+0wkFGmjtdGtByxAzkAH0rtdMjeC3RCD1yK5PRnbzI1C7V3ck967e3+YDBGemaIpNaG83bQmUEgHtnGKXbjHGTjpUij5cHqKa3Kk46c1TXKYXGgfKcdu1NLc9OlKx6HGMjNN4GM8+1Q2MUHBzkUoOF6D2A6UzcdpyMc0KpxjNZp9gHsQQBnJHemuxB4GO+aC2MDHQUdenf2q9gAA5GcZPepARjPPpUaqQWAOQB9OfShQQCzU9gaJCecgflSHswJBzim78AenWlc4IOM4FBNrjmPGeD60u7H16ZpjH5eBx1pFYDrQVYd95iSMEcYpc469fakOCM9xQ75I45xQSxBubPAxTV4yQOehpxBIyD+AprPhQO2e9aKNhC7gMegqJzyTnIPINABbnHFRy8Lx0zRclgjkkgjNNkwFH1pMjBI6mg/OD70J9AYnDZprDA9qCAAQowe5oXPAAye5prcpgDSscA/wA6Q/KSOlML47ZGKkVmITsYc4GKXeN2SOT6VXcO0ucYGKmVSMcUm2Ow/p7HNO3hAePxHWmjgZ7igtg5J4rqoxUpJmUlY6jwXCZJN5yCOMGu1c5Fcl4KGVkbk8j5vbFdWxx61+xZZHlw0T5XEazYo4/Glpitz7U4dTXqnGJIxGAeeakBB71HLzs7c0rKFORQV1BzhSTVa4Ba3J6D0qfG4c1Ddsq2+GOBnigZ5t8SnKQ2x65BH6Vu+BldPD9seiAbgPrXMfEKVhbiQnJSQBR1x+H412uj7NM8OxsxUBIdxz64rBayuVFa3Pkn9ujVNRiuIpyHudE02ylu7qLI2IcEJnPckY/GvyjudVfxDq/myqFeeUtKV6AE+9faP7d/xE13T/E+qaKzpLY38MbTROWBYEnavXoNpNfM3wd+Ek/ji9m1SdHXSLBgbkxMA2SeFwSODjr7isE1rJnQux9pfsd/D/xRZeCJ5NEa2s9Ped0ur2NitzJuA5UFewAwcjGM13/jv4ZeGvCC6jf619iN09u8putSmBd1AOSATzgkfmK9b8BW8XhLwNp1vomnQ2FoLeM5C4QjYORz9PyNfP8A8ffhPB488ycfaNQvZP3rXAl3uH5wvoF4x7Z96wna1zeCu9D4w1/UbB9YWfSTOEABEsww5IYnPt7Y6celfY/wo8T6j4y8D2lxeGL7e6nMajJSIDC59+D+tfEHifTbjQdRudNuH2XdnKYZolGSGXPf2/pXvH7J3jozR3ujhREbTEhn3ZZwT0x+f515mMp3p8x6uFfLOx9Gs88MiSrLhFGwoBgH3qwkqPtwhKEnd6A/5NURcx3DKA7AZBC7cEU/cbWZgCzxZwF9Gr5tq1z6OLTLo/dTeZGwVicZPQVdV5fNQJKDL1JA4qjaxDzAxcPnqPSriMYxuCAMTgGpRT1NKFTHONpyeCWA7VrQxRyMrZ4+9k1z7XDhCABuPJrUsZcWwUnMuOQO9U3Y1gmaccLyqWYKecqBVzdKxARQCoBIPrVS2c+WWXg5wBjpV6KNtoXOSRktWb2NZGhBzGpzjPWrYZiApHHIB9ap28RTAY4GMj3qwBhMg5HUVrDYxepUv7NZFYPwBXOvCu4rggDrjoa6a4ffJyOoFYF1aNDdzODuQ5IA71E49UdNN9COx3/ah5aB8A8D09a2NpLe+O/asmykYXCrEGRcHJPStCNsjdk5Byc1mtUXLcsrvKFRzg9fSs640+KSfzCgE/dh/KriOWGRkZ5NMdS5PQsORihxv0Ji+UgZQI1IXHONvrUrQ7myMjjBHoaidhFIuQMk1JDtdTscb93HtQrXsaGZrEBt7cuAp5wfXpXIWrSb3eRhuBAAHQDmvRNXgf8Asm4RUG/aSM15fbPKGCuGRgcsD3rmqKzOui+ZM247jLKM4qxGuYmA6k1UhkjnmUqmzA5HrUl4u9QyNxnG30qbdRvTQp30bZJVWYA8haqiUmXEZwCMbas3Gox6cJIpAeVwWHeuZku5I5A67tnbr/n1qeaKZSVzeu2kghMMZLOx+Y98VUlv1tUDNJg8HB61gz+KPJmO8MR0+bpXK32oPqFzLOWI8w5CjgAU3JboapPqdtLqKtA8rSYQHJPtSWuvOEDQSiQsMAegrg5ZJrOymYmSSADcxLcGuP1bxbJbZktyCAowCc4FdlON0aqkmj3WXxEILAzYUbDyWOADXJa345tZUyHzIp3ZK4GPXNeE3/xNuFOb+8bymGI4QPlJxXI3XxKnvQY4bgxxvkZYZJGen869GGHc0ZJ04OzPoSL4iAQGZLkAFcc/d/L/AD+lczrfj+BwJrZEvFHEgZsEGvIbPxOr2otzjIOSSv6Vfg1G2tlPkkXBkGG5yR/+qt/q1tz1KfK1zI6iy1C81CcTvKUZTjHUH2/z6irv2tzJh9zgn7w7Vw+na3Lp1w8q2zXcbD5VDYCn1reh1ZryGJ5f3b5yQv3V9v8APrS+rLse1QSkjfm1BWkUxOGYdQOwrNtdS+zvKTlsP8oX171UluzkqgBLnIYelJZ27TDYWaMqxLMBxjj/ABq/ZKOp6FjTg1X7Xe4i3IQMnI6NWhavPJNOAy5Rd7Meuc9vesFdGewvDIwdhjKsOhFJcPKkZnjdo2DYBBwfpVu50c19DoLlZzIARknGD3Jpf+EblkuC8pVRjIJHSpolF7pD3UTZaOPLhm5BrGg1O8iYmS9fyW48s8jt/n8quFjWEbmgdHvL21kti8RiUhy2cECtXRtB2aaVikCyjLHC4B/zzWFPfguAHePcu1tvUjFVnvrmOeJRMRAUCrGpwMc/41qkayjy7kc2qX1reSzygSrEcBc4H+eKhbxRe3swRNqQOSJA65BHoP1/Sn3Euh30AhLTJOB+8DDCkjtn86x5GsEv3s4MyLEFl3DkDr/h+tOVOxtGrS2bNuG3trG+SZQIckKSowAPSr9+nm6pZS+WfLiw5z68f/WrNMcIWKXDMZhhXYcZ9P1q3PYXgYbr+W3Tb/CgYY/GseV3IlUjfRnfQXVtcSJc28u9Jcjrgg1m32pshEUszPt4VWOQOa5VMaXsjW53uRng4JHPbtS6nbsi7g5d2G4c8kU+UUXB7yO0/tq1tdInkuAP3UZbJ+6elebX1+80zeUWDSHcShwFyOlQ63IJLMtMBACNuyNsk+9ZMV2mnwDarZcbQG5J/wA5pqnfRFr2cdmbUPiS8tiLZ5lCy/KCRg/n7Y/Wn2ZbTZHuJrlp55iQIw2QfeuQnjaW4aVycjgDHT/OKbYbodQinhfEinpjr1rZUrHnVqt3yo6TxFrNyBHbQP5Ck7mYfeJ9KyhfsfIaWUO2flAHQ1Y1pWuvIuDERK/DAelZV88dvI6sAIlGRIOtaRj0PFr1VB3ZsxR3V9BIbe4QAEsxfvVX/hLNc0HAgdpkQ7g7VwGq6tPa7ntpCJc8SD0rNutdvpbfYZj5knB28H6frXqYfDXep+b5tnKu4xN3WPGl5dXF3tRCl1xIWHzGuYMyuyr8wPYDpVSWZ3G0Ag9Mt1zTyPIUIpy3U+gr26dOMVofnGIxVStK82XBNOy7RKFG7gkciriSBlIZySOSx4rFaU5B5wB0HSkD+YVJyASCFPFa2aONvmNG/uHgZBCyyAjJPUjpTUupWuAIxhtoJxVJdiXUcu8hDwxC5/CpSRCT5c2VPKuvB+lQQWQEEbI0ALAklu/WrIu8AKsq7M8YH6VlRbxI2HZiw6tzmrIRGAJUqT0UdCaALzFgFZXbJPUDiplvFwplQuVOcY4PvWfukX5eVB4APrThhxneQV4OO5pNXA6LTYHlEiLarK33hs5x1r1vwB+0hr3hh4rPVJ5L6xhVYI4j8uxARzn1FeHadqk+l3McwZhHn5lblT/n+tAv/ttw8pPL8BRxya5quGhVVpHRSrSotSifoB4U8d6X4lQTadepODGJRGR8wBHcV18V6zwBGLZIwMcV+dPhzXb7wjq0F3aSshU5aMNnI/z/ADr60+F3xk0vx55djc6lFZawqjZayNt84/7BPU8dK+SxeWyp+9HY+xwePjV0luew+akrrySqgZA459a63SZIIreIgMSf4iOPpXnlv9oe+VEBI/iY+n+f613Om3YmgWOQKgX7uPSvD5LM96TXKrHRR3CPnY2QBjjpT4pA2cEj+tZUIjQ/K+1D39farttJuTbjB7H0pWdzJF9JzC21gOmARU6P5g2KcdM1mq/JLHkCrdlggNkD3qkLQ1VEaEKnUAZPqam3jHJ4NUc5IXYQe5NKwKoeeM5zWkX0MGWz8n0PWnABHznGegqJeEAPcZp2CWXjgHPvW8ItmEtjK8a+JD4S8I6rrTvsS0iLBsE4OOvQ+vpX5ZfGHxHb+OfGcuoRTzTxHkmcYycnJ/PNfev7WusGy+H4thKIknl8sqGwW+UnnHbj6ZIr89tUtYv7Vi4BjO5C31P5d6+kwcD5PH1tbDvFekGH4fyusjGKOJTlehyeleb+BjnxDYIAWEsgGF617H4t054/AV3YyKABb+ZGR3A/yK8X+HxL+MdG5IUXSZxxnmvVirHmKXNFn0xp1tPGzywp+6YAOrNhW6//AF/zFaMCLJIqmYEkZAxkn2qKWwW21ieGcNEAcgA5wPWrTW0e8RCJSR83mD0z/wDWr2qL5qZ+X4+g4YqU+4sU6pICEwo+8duMioLKGPUg7K211Y7F/vccf596k8sEuUO5sEEY5NRzTl/LRSinGG2jkdOv6/rXbHbQ8Wd7+8W4BHIIYiAkigFs9jViC4dVm2op6gt3x7VRdfNuonC7NqhS2PvVctPLlkljYBJkkOcjk8CpkrnTS5LeZDJL56JhGSRhgEDkD/Jo86G0b7Ou3L4y6jnNNkdRvRQQqvkMRxUVxMbeNViTDsxYue4q1FaHFN8nvI0TGqCBnYsisOAPmOKbqMxOqExjKuBhUHIPv/n1ptrNLLY7nj3TKTn0K+9QyoqETu5RjgAKOAKWiZacpRuyzNIhcbgwlGA4boKc1gRhljYY5CqcE8VDFC0soijB/eHBkI6Cs7xB4gHhSO7m1GBzFCgkCxsFLjgDr6nA/E1nKfKj0MPQ9rJHPfHLxRL4f8KRaWiCC41AAyo2GYx9h+PXPt714J4es7d71BIrSSn7kZHANWfEGuXvijWLjUb4tI8r5Rc5CL2UZ7D+ldD4csD/AGQ8vkCNx83msuCR6f59a8eXvO5+i4ej9XpcqI5gLS0ICdRghenWuv8AglpJ1jxK2oy4js9PBWXd/wAtGP3VH4gfpXEi9E7bFG6VjtA4wM969l+E/h2bRNIunf7rPkHbgM2PX2/rWlOnzO5wY3FRoxcXudpcW7zXAcStl+T8uef85psbLaI6CKNXBBLFcZP+f50yMkzxFZvLycY9GpLhlSXE53Sk4EmOg/yRXrJNKx+e1nF/vGTmA+d9oYIJ3AUbeeKs25LSiNVLcgH2xVGys/MkcRSgpgYYjof85q1ErKDBG5PPzOfWoaSOLnc37pYnnW2iM5G9/M2Af7RprwrJdIYX8m5z86kdR/nNR7wrNayx5QOG344zSXM5kuTbRHyp5iA0g7JirirA5p/EWbhoLFT5kuRuBVcfeP8AnFJqEyQPvjJntpo8mJRyD6frVOeziknijC/NGQ3Tgr3P6Cq0kV1HO8EM0bxsd27HIX0/WqsjWEpWdkblpcwLp0Z8oRY4CgDFXHslvAB8tuHXIZuhrJgnESJm3yAcZ9P8/wBK02YS5LEBuMDHSsZaO52xkrJMga2axtzCzq5J/wBYvT/PNWLayUwb40Lxg5bnAJ96it91vcuGGFxgH160ls72sZ3nC7ixXH+fWpbVtC4yjfUsz2yALLANrMcsGXAA54H61R3EMIlYtEwzg9Klkv8AzYRFExy5PmBh29v1/SovlnmTy28hYwFAI7n/APVTil1MXPXQikjkSTaJcIAMLirdvCpjjwWyWySFyaiWBpmddpcqclj0rTtrafy8RYVsbsHuKtyLhTs+YW2ggVXkhDRjdlgTnPvVpYEv4y+WinQ5VwM8f5FJMLWWNVgi8jaAZHI6moFuYoYpI85BXcQvQVna51xSvqaDCC58qQO6vGQDxgE+tQveSPJhTnbwDtyvXn6UiTIIgigYYg4ABJOKknuGaLyLZ445Gb5hIMbl7/596z5C5KLWgxoDCuCNyyENgHOfp+f8qSILFdhFBCP0AHIqRGzdqyggRrtCN2qAr+/O5D15x0NNJrQzs4PQlKRu4Rt2Bxz0FBChjJKdoiGIiOp/zgVIwwxJULGAM47mmyr5kQCcuxyBjOBVp2IqU3LVAGYRhlZx5mSTjr/nNOdvscEDRSuC7bRx1P8Ak07aixwEDeVXDDOKtQQ5MjPNg4zGm3oef8f0ptohU5jxBbQ7TtYhUywI6tU+8pGn2dFgRhy4TBFNNq+A8hGSuSduOaQPIXDkjaozz3qL9Do5ZQ1LCOQu0hWYEA44ZuamaeaaVh5SAKBtSNuAPSstLp5yB5YjdnADD8eP8+lX440ty5V1idT0Pc+v+fWspKzGpOTuy2iNPKGVWHGDg9KljVYWiK3BVAvJboOap72hgXc7Ek5ITqelSKPKlBUMyMOVcc1C3OmOupKcmQs0qykfKGA4x/k0h09bn93IGJb0OAKFjAjd41AAPK461Yt7tjF5ZTaAenYVpsapKWjFktYbErBBExQAH5OSWqaOLamXDBxggMMGnSNIlwpVwhxwV7Up8yJWyDI+dwZqTNoK3oN2spDblDsQCAOAKGdftBVCCg4JHTNNZCMkACQ4zSPuhQKqhlbg7ByDS3DYndHiX92ThuCQMkD096tx2ztaEymMO/IXdg4+lZ6KY3DKWUAAHI5NTQwie8lfBWTHys3XGKTN4tNFlYlhjXCkPjqBgmrcDtubcgUAZGPvGoFV3XaFJZRz6DmpY5NtqzMAT5mAPWp3NdisIfNiY4AcnOW6gVNaXaWlzkxlkA69qcSTKrBNgBAb3FMKJJKRt/dZyOOtNa6CjCzuW0CyF3QqqNyCDjFRTFIiPmGT3C4zSS46Kny4wP8AGoHmiiRMgzkEZIGQDRy2G7EzbSrRKfMjxuLU3MitDHtxuYAZ6Y9aZNKJHIt4gEP3nbgE0krHzQWcKwUAnOQaZz9SeSYpeOkbqUUhSQcCmeWjzSBmMoUcMFxio7YmSJ5PlUCQge+Kt7yLZFUbNwIIFZyubQs2MiJSPn58KfmHU06zVbMCVRhW5LY5BpseGuAsSFFC44FWI4v3RWQ8Z5CnBNT8O41oTW8M8sjSNCyMQdrbsZWp1MRUbldj3NR2yEylDK5wvCsc/LTzaStgxuoTHAxUvUlLm1PqzG4c/Wvin9tLW5NZ8R6RpSuQY0ZprdVBJ5+Xbn8fz9K+0L2cWtjPMThY13E1+bfxk8TN44+Iur38SFVNx9niA5JVeMZ/A/rXFgYKVS59ri5+7y9z6F/Zl+Bum6DoyazqVul1qd4v32XKxqey+/v6Ypv7Ufw10ay0a01S0ia2n3CMGNQVyOeR3B/w+h6f4T/GDw5B4J05LqdrOaNViaCU4IIAHHtXlfxq+N0XxN1Gw0TRIDJZCVTAWADzSHK457cjH19q9DVz5jl9xU7Lc7j9je7uW0PV4p3YxJMCoY5wRxXLftr699q1vw/pIm3YVpvIB4GMcn654/H0r3H4G/D6fwL4GUahEkWoTkzyhR9wHnb74/DvXyv8SdXg+JXxhlDxEI92tlEpADBVPJ+vB9envSpyjKrzFVIv2Sid5+z3+z8Nf8Mpe62ZEtJixEUTAE8jawI7cfpXB/tK/Ciz+F+sWTaNeyi3vAc28uWKEY5DZ9/09q+5fDOmQ6L4fs7SNFgSJFUIoxivjb9sLV31v4kWunxyYit4QhAbgsc/rg/qa0hU56hNSkqdJdz3L9lnWr+++G8c+oTSTJnERl6hRn/D/Oayfjv+0FJ4Uk/snQnhn1HP7w7srGvvj+L0H411/wAF9G/sH4RadbEMoNpld67SRjrj36/jXx34Ylg1X4sRPqQRxc6qzXDOuEb5iAOvsP1op04TqSb6CnUlCEYdzu/D/gH4m/EqB9aa9mTzz5gLO0OQehCjoPb396pav458f/BTX7fT9Su5HeSJSEkkLK8foHx1GD+Yz2r7XsRb2tosUKrEiqAFQcDivk39sbUrTXNY0e0tJw0loGaUHjGR/Xn/ACa0jNTlytaEzg4QUlLU+k/hf4+tvH3ha21K3kWRSuCQec/5/rXlX7RX7Qeq/DDXtO07TYUleUb3WTgMPw6//XrR/Zb0WXQvg7YsybTMXnViMEqSSCf89q+cPiHn4hfGciSVpUkuvJVmOQAOBgenA7etcypxdRrojedSaprueveHf2g/GnivRTNYaKzup3NOm5kA9B9Mdc01P2ode8L67FY+ILJIWkXocggEcN9On6+le+eB/BVp4S8K6dp0MKRGKEKwRdoJPX8/6mvjv9qe5trn4ppZ2qGQWkCRMqLkhmJOPwyMfUVy2hKVrFNzjFSufbPgzxba+MvDtrqttkRTKGBK4zWF8SPi1ofw3tFk1CdRcOcRw7vmfg9vwrF+HAk8JfCSw88HzYLISyZAU/dz+HX8K+SXmv8A4xfFOP7fdPLBJeGACI7tkYPYfh1rCGFVRvyOiVdqKXU+jNJ/aks9UkI/sySOPIAlDAqea68/HvwmkKSHUoiWGDHuwVNT6d8HfDVhpcNuNMhKJEEOVyelfHvxr8NweH/iW+l6WNlvNhkRuibu2e9VHDQndIbqSgrs+7fDHiez8Xaet9p8vmwHgnpg+n+fb1rYcepzXBfA/RptD+HmmW86qJ2UySFOhz0/TFd9jHvk15M1ySsdsXdXGxoRkg49hU6v8vI/GovUd6Uk8DGD704TsNxH7ieM5pAc1Hkg8fSngYHoK6k7kNWEbGNtIevToKGPqPfNIOx65piFGfwprjn2p9RynauccUAZV/k3oG0bVGTjqa6fw/EYtMiz1fmubKl7lnLD5yAO5NdhbR+XDEnTCgVpTExbk7VI7npT1UKoHbFQXOWZV75/GrO3K4AwK2Mye2PDfWpWqGFdqdetSZ7dqsBwwT0rzX4/a+uheB3JOTKwUqOpr0rHTHU185/tYalKr6NYxuyjLSuAeGAH+fzrys0q+wwk5nXh489RI8PlvJNWvU+Ty0bCBT1PHOfyrvdDtGhSKIjYw4GPSuB8NTIbiVWBE8uQCDkEf5NemaKxeGDIJZRgsRgmvwOVX2k3LqfZwXKrHX6HaHagbDHOMV2MCbAuBjIrnvDMRYNIQAuOAeua6KLoe2eld0F7qZM3dku6opXIXAOM9fpTwOSOpqMrubnt2qm77maADIBIwccUmMHnOKc3zZ4AowQoA2gngk1m4gM2gvwcCneX78UjkA9OPWnBRtznFCSQ9RrEgAAUg3Dv160vUcUcjr35oGABANOx8ozyD2qMEZIxipE4cc8U1qSwVMj8adt55JwBTEII6kDPOKGJ5wMAcmmApJwQOQeeaAQABjFIrHJOMg0hXOMd6kBwbaD3OaTJ3DmkYBTSE7scHtTuJkhYgHmoHJJP0pWZs9z7U3Ax3NW5X0EkOU/L17VG+NuW4HpRuK9Bmk38nIB7EGpbE1YZuIGOg7elNClWJz7+1AyqkNnbngHtRjaeuRST1ExNuCfU804HGecHFICOMdKJCpAGMnPNaEiN8o9T61C3JxnFPkwc4HNNBBcZG0gYpM0Q1UIGSSewAqU5wDjFRliM9SPUU7ILDkn2qVbYTHIpycHPc1I0IbGBwetR5Kk4GAetIZsYwciu/DJKZzVW+U7vwTFssiccMce/WukPNYXhOMx6eMnOa3a/Z8FHloRXkfL1X7zGAc8U+mjoadXac/Ujc/Mn1zUg459ajYB5VB9M0/G0DBJFAxD/APXqnqRGIunuParbybO3NZ9wweUkn257UmB5h4+zPfPFjCqQx9+K7CdcaUkWclkUYHTpXCeLWa68TxwknHmqvHcZH+Jr02e1UKhAwdgwPwrGO7Ljqflb/wAFAtGlv/iyphQfvYkCqAc/ID2/H9Kg/Zx8OPong3VE1O3aGfUQsflOCMqOQ2PxNSftz3Fza/FrVdSidle1WJSCxA2kdB+Z/M14Jpvxk8SaTe/arOedJWXYVlIdcY7A1ySTkrI6ErPU+vfiF+0JNa6fZeFNdlbTPD0OwNPFERLcbM/Juyfl5U9AePavC/F/7XGqjX76PREFtp5HlRJEACy46k+vrXk3jHx34p8dhH16dpbeE5jiZAgUcc/pWEdQ0vT/ACnggknusjc2Nqj2oUNNTdVLbGlrmtX3izWrzVLgqtxeSGST3P8Ak1rfCa+TSvHenyCVITFOru8jbVIHv+NcdreviaQhYxCzc7lbOKybS9aOYsrB5exI47daipR54tGsKjUuY/S/7ZHcR208EsbwSHcHi5U/jWnHdEKAQuwjO4V4f+zF4qtPE/w/l06KST+1bORnnRuQFyACD6f4V7XABFZI+4McnkHPOf8A61fJ16TpyaPo6E+dJk8U6soKnywTgEdqvW0ihgWnVx0+XrWOs06OWdFEXYipobiaHDAKEznJHB/wriXus9OK6HQQ534A5xyT3FXrZfLkZiMHAx9P8msnTrhmlD84IwdxycVpxTFh0yucDNRNX1RstDY0y8Leanl4GfvE4zWvDsRQegJxwK5mGPEgwcEHOQK2NPd5Fdc7wOT7ClFNqzGzZ3qmPmAIHGakjcy5CgA9xVC2P2k7QOQCasR9BnALHHNaJtMixOAgGGDZPGaytUsgA7RuUbGc1pPIiphm2jOOar3syIAWHmLwCBSeu44uz0OdhuGWLIDZB55xmtaxlkuAMkI54yapSQwqzFMpk52mrEUTSAhvu461kpWN27l9gUG0EZzjg5BqGQbnJUshAwcd6dBGvl7ScLjgepp2OOF47+9NpgmQ7QgGAHGM4NLBGsbl/LxnkBelOYoHC4G0jn2qSJN6ZUnYDgfSoSGia7f7TbsnzFmXBPoK8wvJzLqNyoUCJSAGHfFeqiASgKcjjHHc1594m06WHWHMkPlBiDnsR6is6yejOjDtXsU7dQsgGOSMknoKlkjCqSzHA5BHQ1HaWkjuWZtwJ2gD0rQa2gEZiUF2A6+9Ypm70Zz03l3Od6kgHhj2rHumaNdkZAQMST3NdLJartcRqAe+Oma5+9SPDhSxeMbigH3v8/1rKSasy4u7OI8RYhLksDuYHHcis6GNskRtgkEEY/hrotX0sSiJpFIcLwB3rMGmr5aPGQCDhgOOacXZ6nUtiOKOSKzARt0ajBjccEf5zXJa98PLvWS8llbvEeuwfKr5/wA/rXYWMMkt48QhJEWM+hGetdZZAx3TSFlEWOBXp0mlqVayPjPxX4DubK/MZn3yKxXbnKkjHU/j+lc8PCN+sYmkCtGh+6nLGvrT4ifD6O6lGpW6DJYK6joF/wD1kV4p4g0K48N6hC/mloJWwpXs3cfrXsUa7ehi8LCb5kcLpejakkJmezcIVOAeGI+lLG9zZyhQnlP2UjnFd5Ysbi5XaGYIdxJ7mtGbQrC6vYpZowkzEKCepNdTnqejTwmiSZ58l7Jb5Llg6jc2BgVYsPFkdmsxktzcxu25gO3+c16Mfh9ZzWjDa0E2d4lPLYpmi/CXTtYvfs8bSmLOJcEBQfWp54ns0sNJNNM5tfGGnrZRnypUdwSoUZx7VnHxfLvOwAw9Ap4Fej6t8E4fD10kVncrM8w2TCZsGNOOnr/+qq0vwVtLaV3S6kaI52RnDE1hKV3ofQUcNGVmzhR4yvIXRI5fMizko3T8Ku2+vpqDgFo4MnO0HpVi9+GOqpO/2W0aSFRkse341WHw61qKSMSWQg83hXkcAH8c01N9j0Y4ON9BbfxEq6g0O8iNQRvHQ1o31yUtIZI9gkJ3DIzkVkL4OvHvvsscQeVjt3ryg6/xfhWlceA9bskLz2ysm3qJAcD86uEk3qjsWDS3IbrxZaRoREyG6fhhk4FVzqNzdIZiFiEZyBtwT1/xrn7rwLq2oTSyW9m3lqeRuFW9O8H615SJsk8tWysBbDjv+uK6YOPU+XxdOu5NKGiOl0nQ45EkedyC45OORnHT9f8AJr0PxN4U+HV9oVjc6BctZ+KImSOSJYnVJ1xyzZGFOQOQe3Q9R5trHiiO78iSygkimQr58QUjBXHceuP5V9CeO/2hvAHiP4fa7Y6VaSRanqVjAfIjs/LcXCkYR3wAQnYg45OOtbxcWfK4yGJp1I8sWeMHw5fwwFZL15UJP7kqAo9gfz/OlttMuL2F42ZkEQ6E5I/zms628YtN8k6KCoA8sPhgQOv+fWkXxQLCK7WEHzZ48bi2D/nmoaTYlKrfUzLyz+zanFbo5FzvwCpwB15rsLbwtrdxZW93gSW8z+RuU5IPqfavMZtZmhvUumQvIrhztPJA7fpX0L8Lvib4Nl+G01rqjTtrNu0lyUgyVcHOOnA9DnHr3ocLGEq1WGsdTh5Phne6nOY54pE2qSsi/dP0prfCnW0t1XzYwinO0Llse9dZonxItLkSTTgIThFiDAEe5/SvVvgrq2i+LfiNpWi3ckEum3UjR3aSdxtO1cnsWA/l3qFduxhWxuJpRcn0Pn6H4QrqFmftmom21BcsHRQyMPT1/wD11nr4X/4R1VeI+aQ2GZ12sQf8mvpT9orwv4Y8EfEnU9P0wvbWhiina3U5WKRjltg9MDOO2T6gVz/7Ut14UufHOk3fh25jnjvNPQ3cNuQyK2TtbP8AeKnHttFaq6vcnDYytWlGVtJHzTrtxdaPITIhlRztV2GQB/k1yd1qcV0JQZYwZMgjcABXZeMJJZtGnRB5sbtiMMcAn/Hr+dePXfh24ED3DowUEsARgEf5NdFGF53M83nVpU7pE5aNWaGVlx0z2NZV2R52EcfLwCvao3DLt3AkAZ/+tUSr5gMo+U5zj2r6KnFJH4viKznN3HsDLjkhgeWPU+9LyHYoQSOoIqubjzGJIyCeKljQrIu1yFxklRzW8ThasPWQh9hB245x2PrUUcsZdsEug4YmkJi6xyMzejLimM8BBARlJHJIxk0XZNi1G2UyRmPOCfWlkcoQw6A4xjNUkcrG4ZsIxwAOhpEOwYB/Poaq1wsaIlib5kUhu+Bg1N9oWCQEEqcdTwaq27tBKs0Jw20g84HvTpdkgBljDMeAcY/z1ppWIfYme4BfZkKDgg56VPK21upAxjj+I1nLbiVApOBnBY81chAhiEbBSM/Kc5OKhiTWxN5jbFDEhFOQMdPap02oVIACvzkd6rsApLM7ZxgccU9H3RqGA4HBFFwurlyODzkChwCWyeOtOsYhHeNJHlZ1IdCvUYPA/Ss95XlkQRlkAIJArQsAHvQMECTIB9D61nKnzaGkKjg9D7E+A/xqt/HUr6ZqcsdhrNvGoDyNtFwMhcj/AGuf1FfQmn2Mm5HcjHXbgDjFfmLbIY72CXzzBJDIrCUHBQg9a+0vgJ8dYPGNu+kalextqUQys5bBlA4z718pjsAoPmgfX4HGuqlGW574CsJKlQMdMVL9rEWRvZBjJ29TVAZB4ILY+8O9I8ojQ8AsRhSema+bqQlFnvJ6F60vR5wdzhOgB61r2chmkBYgBTkZ71zFsjzNvI3FB8qjoea6O3yM5AB6nH0qIJ9RSZtxOGILEAZyTSylcEZXYexqjCyshz17VIoDEAkDHP1rqtY53oTwypuVFOATgfWrTusaHJyQRk+lU1aGLBcjA54GSTWD8Q/F1n4Y8M3l/Pc/ZYgpRXGN24joM/hXXRg2zkqz5Uz5N/aq8Wf8JV8Sk02NJGtbGBSA7ZAY9cL26D68V4BZ+H49V1GW2h3HY3mNzkCus1G+uvE+t3E80rzzSSGQzyHLFc8Z7074daMyalruovIEtvNCgH+NgTx+tfU0IclO7PzzGVvaVLIz/iDCJvBV/cqzLJBbFHiA4C8f4V85eDpNnifSgWCobtC5PAxuGf0zX1RrGkSaxomrWQBEl2jhVIyD1OP0r5J06RrTVosjBilGccEYNdS2Kw7vCR9pa7FEvxcvoYYlWCWxWUE5Kngc/oarzs2+4OCrEABF6AY6/r+lJrFtqFtrGi31xCY0v9NiEEkRyoTGcH3/AMaj1WFZhbNGxyp2sqjr05/WvVwe1j4LOJSjO4qCW6PlQbHITcdnUYHeqsKW8toSQUZSSwxnP+f61Na2UaSSTRh4pw3DE4wP8/yqzOvmxBWUOeSQFwSfWvSTtofOcvOuZlVShKkAqpGBjv0/z+NSW8K3TNEvmLcdQe340+OAkpaBvvZYe3FRqJNqW6BojjBdByaGOPwu5Kr7VMcZV5cYB5wTTJtPe4VCTHHMjAknuOamTT1Fr5W6JH6q7HapP1/KpJEu2t0ikWMsrD97H8wx9fwpsTV1qQNEwmd0G0DAYe/r+pqeG3jLFm/esgyVx0qaFI2LxhSVAwXA4Jpmr6pY6DZ/abl47eNFJZlOCen+P61jKaR20MJUqtdh2papZ+GdKuNWu5hFbQR70BOC79lH+e9fMnjTxxf+Ob9pJJHS0DArEzcY5x/X8zUvjzxrc+NtW3uxi02E7YoAeCB3rf8AhL8J38WTtf6kGt9JhYsQeDMB2H+NeZVm5H32DwUcPBPqM+Hngj+2BLq2qxNb6TbgyKWGBOw/hH+f50vi3xAupXawwSqtrCeFiG1eg4/Q113xJ+IGl6pZW2k6fEum6Xar5e0rz8pP3f8APrXnOh6BeeOdYjstLTZEBvlkPCoufvMaxidk5JK7Og+G/gmbxVe3V8V22tmu7cOpY528fga92W4/4l1p5qGLagQqgwu4cZ/l+lZHh3RIPCejQ6dagNGx3TyMPnc+p/XH0960DOsEe3IMe7gH+H3r06UbI/PMwxirVWm9hv2ZYld2cHLbgq9Sf8morqQtErmIbs5IYcgf5NXTE5bcrqiMMZx+v+fSoooJLkvKwDQxEZ9+tdKlfVnhVeVRaRYu8x28BgQxrIM7kHQ8f41MJI/LUqGTnO4jknv/AEqs87bo4xgQK27A6EehrRQTX12ZZTGcgLFEnKgc/wD1qiRjTkue4i2xlhe5J8pDkDis0qxjjt2KIY38zevUitSafzW8lQxjj5Zh93cO1LNPptnbg3GTKysVVBncff8AOpTa0LqU4S99MwzZvHbrOX+WM8qBz+H51ctZoYbpWEWxB8hYjJPt/n3qvFbJDZgMQ24lm5zj2/SnaduaUzZygGCpXIP+f8a6empFO6aUTTgmN0T9mR4wCRhhgYzVqKNJJiFGSgBP681VF+sMypCiqcA4UYH+eat29ysbebwVkB3Lj/PvXLOL3PSSTd3uPlA8oHOV3ZK46+1NkfbOAMJEw4yuQPf9ahLTss922z5RtjRRgj3/AE/WoZrmMyqUDOdgXeT1b1qEhOok7D2WGeE+UjoIySJCuGbHUj9KaIldIJIgcscs5HNWFjRZIGY7wR5ZXHRjTreAm6ktFYRxxncy45NWnyicOZk0EQWJdz4iI+9jrUttIY5SS5Izwyjk1FBMi7o33tGc4x0B9aljVbeMOf3jZ5Y+n+c0PU7ow5Y3RNcKkkhba6N/s9AKfaRRWsjmJdxZcH1NMCIzGLfnI5GKW2lijUtIzBBxsHfFTfQ3ilF6jhDDA0O07QG3Fac9vHHelirEY3KBjiktZ4IpJWYNEJF2q+Oh7fzpvlm3WVvNE+DyQOp/zmpuzObV9C5b28l25ZnCSkYXBwSaCWs7hbdyWcDdINvOT0APfof8mmhSBEVDeZjcwHQChid6u8uCpADY5PtUw8zWVtCS3jKoJZEIB4Ct1J/zmlhCp57sp2bcA9iaSe3e6G3IAzuUHrkVK12Zwj4VAg2snqfX9K2YnZDbS1a4haZTsXdtH1qSHCTGIv57AcMO5pscZFlLK5VEJAAxz9f5U/CQWhNsoMi8iUdf881Jl1RdiKxCE+aWiRsyZ9fT9KjvJniuhbrESHG6RsdMmq6pthKTuCGGQsY4LetTFgzqTHISQFMgXOOP/wBdK1jRzv7qC2hdgFDAKDuBPUc8f1q20C3ETSiZPMjAByOCf8/zqk8QS5hEYZoCu1mIxg8/4GrcIVoo2VRg9x1OKidgipN2Y95I5DGybojjBVhyT6VNZX0DaikcjEKfvN/dqnJaG5mzu2hDuxjOf8Kg060knnuDCwBUYYZzjr/9esrGilKMrI6JLZN7+SQ8JbOR3qX7NJIskqoVRBkgVWtp5LZUCqEYABsimLKzzSlmKLnCtnGR3/kKUWz0YxT1LKZaNG5GeQWHSpVnWIgEhm4ILdM1S8y73lQVCLkAdOKlT/R4necHGRgg55rSxle2gsUJjmmOCnmHIycEHn/H9KRZ/wB4PKOMnBBGOeaWMGV2kl3K23iMjtTwD8hEahMenNNOzLhDm1CHKS72fKKuAvr1qVJXQ7h+8yevt/k1Akkc0T7s5BIwelPiYIVG7ETHBwORUvc2WhowysXJhc4wc46Go4NQKTqmEMXTI7VX8lmBJcsvPK9MU+3H74SWuV2clm6Ui1qaE6uoZ40JwN2egNT3F35siPJsiwB8qtnPSqaTzSNJ5ly0pYcog4x3qOGFLBGJRbliQQG6ilYpy5S60cUg3xuQW5APSoYbhy8g8gQbQVLdz/nFNaVoxu2FuOFHQUSMVZDyQcbo/QYpmel7leSPzpUO9gmMbexoeRVOUGEXoG65qxclZCibRjbkN6VXkbbAsZGXUk59v8mmtSWkWrWJpIFJAC53eXjg1YXzHz5pUJ12KOfxqksMuYlSUkKcspFXjG/m7lTKAfkKU4lx0JSWwkSkxoRk46kUfIW8wDZtwQrD9ahBAnEoyCBwAOpqZn89TIwUPznHes73CQ43RUMWjKS7Su5RxiqUpVWAXc3HJ96QyqsgLHIOAARSieGPKiTbz0qTHmPpP4ua63h34e6xdqN58rZgcE5r4y/Z/wDh9ceNfiXdnU7eSXTIY2uN20EM+4Dk/j09j9K+5/E/hm08VaZLp9+hltJR80ecZrI8E/C/RvAhuX02Jo3uSPMycAgE4GPbJ/OvnaVedKXun6NUoKo02chqX7Mng7U5zIkE0AcYMccpUZ/CtzwX8BvCXgaUXNjpyNek5M8ihmAz05r0NECrinE5xVuvOXU0jRgtbEFxa/aLSWFSELoVB6gccV4pov7N9rp3jG28QSiGS5im81iExuPPzex57eh9a9yAxmlVckDt3rNVJR2KlCL3IPIwSQAMDj0FfMnjH9m7WvFvxF/tRpol06acPI5HzbNwyPY9fzr6j4Un3pqgYJyAPfrVRrTi7pkzpRluUrTSobWxjtERREiCMDHAGK+VfjT+zlqcWpS634dhe4vnkZ/LibYSeTuHvz+OTX1vximkAnpkd66KOLnTlzGVTDxqKx8cWXjL40Q2kOk/2TKrrH5CymAlx23bicZ6/pV74ffsxavr2txaz4rMkRjl3yWshVvNxnknpg+n1r64VQM5Ix6GpVQbeOnTFdjxjktFYwWFSerucj4htU0TwXqENmBGEtyqhRjHHavkv4V/DXUbrxvpmoXMTRW0VwZcy5LSYJ6jr3+nNfbdzaxzIY5I1dSOQwyCKq2+j2llIZLe2jicjBZVwa51WktjWVFSsOvZ/slnNMqjMcZYA9OO1fBUMb+NvjMrXALpf3okLSjkqBnafwA/XrnFffUkCzRMjgMrDBU965yy+Hmg2WqjUU0yD7YCWEojAOfWo9pJaoqVPmsVvFekSy+CtTtLWIu4tDHHH0JIX/61fDXwy1dvh78QLS91JGt3hkMbLdKVYhs5P1wTj6V9sfFfxr/whnh8XgjLp5gWRV4yOK8ImTwT8YLwvqMcdtLKSYpJCFkBB6A/56k16OFk9b7M5a0PeTR6bqv7R/huy0iWW1dry+EZ2W8XzAnHqPrXy7b6rL8SPinp11dP5z3d0N4YHCIDwo/Mfr9D6R4v8MeCfh54duEsLmN9WkRjDI0oYoOccA4A4Ncj+y34JuvEPj+31AwZsLPcxldcqSPT6Gu1RhCEpmE3Kc4xPubSLNNO06GFF2BUAIzntVs44xTR0AHUdqUk+lfJTd5Nntx0SAAZz3pSSe/NIozyaU4x6Vjsajki4BJzn0p2Aeh49Ki6Hjg0gcr2zW8JmbVx7DgimqOevAoWVSPQ96ToeBXWmZtWHDnI6n1ps7YifnHFKDhqr3r7Yz71SAqaRC0+pW4YbgDuIPTiu1Pr0Nc54agJneXAwvyiujJwuelbQWhEmV9u+5BHQDJNW1OBxVW2J81z1HY1cRfyrVEjl+uKcp5ptKpzwelMCUEKCx6AZr47/aA1WbVPiFMucxQxGNQc8Yxz/n0r69vJhBaTPwNqk5PAHFfBXjrWZNX8U6rdorTiaVo0YZxwT0z/AJ/mfiOKsT7DCcvc9bL4c1S5e8M2Y3holJOcEgdBXpGjRLsAQEEDqRzXAeF3ksikUcJJkwXZugNelaRb7Qm/G8nBIHA5r8Zw7UlfqfTnYaCjpDll2jOQO5rZjJOeOM8iqdnH+5B4ABwAKuLGwyDkd+O9e2tkZ7j8EHjkdaa4yM5wc0KBjkZGMil2kKO5p7iEIyM5yetNY8indG+bpimnnJ7HpUsBgJGB29KcoGDxxQPQc+uaTqSOc+lSK4oyB8vAobpkn8aF4IGMcd+tGMZ5600MbkEZIwRSoSMc9aRflUgdKb1Yc4paIryJGBZeM470NIuFwM9cg+lNNwecdOmaWMkMTgEGi/YBeVOOx5Apce3NKSQDwAaaDgnIJoJF2hevQiot5Zhzj0+lOYgE4P4U08k54qWArk7uuQe9MLAjGcEUoODyeKYxDdQM9eOtCeoAeB700HYOeQaRgS3HGe560E8YJzjir8yH5jX2sCc5FN24XIJBxnBpRkZGMg008rxwfQUWvqOwGRnC8AH2obgbsYOeaaVy2CSPc0Hb6n8BRETsKWzz2qE/P3wKkYjPTA7YqMAZJyfpV+oCEbRTwuSMHB600EsR8ufrTsEHg88/lTjDW47jmPB4yMUkUakrzgZyRSEAEYPFSwIGbGee3vXoYGnzVkcld2gekeG0xpqPz8wBGfpWtVHSEMdjGCMcVc3ZyK/aqCtTSPlZbi9eelLTBnNPrYyaGN/r/wAKeTgegqtLKY5154x36fWmMS5Hzd88HrSuUtSwSr85xWfcBQSDjB5OammZwhKgkY6jtWNes3kymQkLgk46mhlHmOp6lA/jDG9HKXC5w2cYOf8AP4V3useNLK0+zAAlpVJAHt2/UV46hVfiDFFIoMFxLuOByCCeP5fnXQfGPxZp3gvw/wD2xKiCKLJkfgFFA6/mMfiK5eZpNlRR+cv7cGtyav8AFm7nhYi0usM8Q6fLwM/ln8RXhnhPTZZ783Mkg8uPOFIzgep/P+daPjjxdeeM/FWu6rfqiT3kzSBY2yqA/dA9sY/SvPdR1a+kIhjcxxKMHyuA/wBalK6sbpq9zo/FHiCOV57ZHef5QhmAwCc//qrlLi7MkKptOMjhRzUMNtqF/II4o5HZyFyASc19FP8As72ngf4W2Gs6n9ov/Ed8omNomNkSY4XPrgjP5dqbagafEz5xihlu32gHLNncw6VsaTpf7x1JUH+FuxrV1HTtkgdUIychduNvXg1VO6FBMFDAcFfQ1EpNrQF7rPVf2avGtv4I+IT2l5dG2tdVjW2LceWG3AgsfTr+dfaENt5aeUgDo3zbs9eOOfyr8y0upoLqObZlkYPyOMcV91fAjx3Z+LPAtpP59wuoWymKeN2YqeuNpPXgD6cCvAx9B/xEexgqlnys9Ja2SNWyxQkY+Y5FNiDsArSmQAfdUcACo5A0killMZK5GTnimRx7Mtkk9Mn0r5lu0j6eK6mzHeCAoBnBxkHt6VuW10HUA4AIHIrlk2ugA+7wDx6f/rrUs5USDPuQPpTa7mtjoIpgqnaeTxmrtlM9upy20uACe9c5JcssDSRqGHGATgZratp/tEcbEBBgZUHIzipvYZ0Wl4kgfa6uynnPBq6oP3nwBjjnNczBO1vdKqxksxxkVvxyh2wcnA5B7VrHaxDRZi4j3EBhnlagkxEzEx4UjIB7VLEqtkAnPtUdw3lLmQhl6YHWm3YSM9rdAxduVAzgdRUGWaJMN8vXaevXrU7ozMztlIiMkj0qvCpk+fBQD7o7kVi1zGqLbSL8igYIPPGcU6S5bCKpAOOuMcVG5RlBACkdT3qBmCuMqWHYj1pt2HEtZMkpU4wBnPqas2ytjbn7x6elZhdthxhTntV+2lZUD9D2B6GoTTZbNnCx7SPugc1zXimyOopLIg2SIoEYfoOe/wCtb9vHJLAHLZcnJAovrHz0GMAMMEd+layXNEUJcsrnmGn+Zb28SMSDuzjsOvFaUOJ2McYAJGSR3qPVrB7NmAf5gfut0IqtFGUQNk7CMg7sEGvPWj5Wej8auJd5iBQDa/pXNJAkz+Y7lJwxBIHWumuJXeKMbCzhgSSMkiqzWaAZCA7uTkYxQ1ca0Rjm2aSQK4U8nB9K5+5gIvHjMQTackV2q2DRneWBIHQdqw9X06Q5mQ4J5PoKlps2gzOttNtzMNrmMnklTjNW0siFCRRAoxwSx5x61RjSaRRuIJzwRW2qSW6qducgAit4Nm7dkZcgknBhuocxE4Hv6f1/OuM8W+EbK9lkJfbFjbHGFBINeiXMaXcYicMcHcGUcCsLWNKkmJEI+6MZ9etdlOpbQ1pTSep4m/hE6dK5t8lH5ZmAB+gqjqOkOzq8bkpEMlQcbff/AD6V6E9t9jZvtAMgYEFAOtZuo6es+oSQRRiOCRfMDDr0r0o1Lo9unOLOUtPOs4gk9y8gJJyTnA9P8+ldL4Q1BbOKaeJCUZsMvfjHP61TutIjSIGFt6jqMdcVFAg063SVCwG4/Ko5NVaUj2KLUrHQ3N3HczSsCQWPylupFdF4V0/z0jnmbbHjCnGf89q4G1ujcShpY1wVyMDjrXYeH/EZWyEOwBhIdxzjA4qVo9T6FQvH3T0PTIYGxbwwRmE8sCuQx9a1JfCNnqdyRJYJsCZGBkZrltL8V20EPnQlhFISuWX5hiu48N+Ior9UiKbQwyHJwSfXH4V0xtY4atKrT95FIfDqCdPsxtY7S1JyxVcEn61yvif4WQbjFbvMk4IxJEQRt7D/ABr1VPM2kZZOegOQBU9uAoDEbz/fYc0NEU8VVpO9zxJPgnd3RZfLMbkBlljGefU/pSn4I6lbpE0LQl423MwJDE/5z+de+Wl6sWc5JPfGBTi8Z+Y7UBOTimkkKWY1b6o+d5Pg/crHJHEqoJWZpTIo5JHX9DXHa58LDD5VrNZlmYkxzRJtA56ZPHP9K+uY4rdZjMwUlRnPrWNf6TbaoitcqHIbcg7D3ocexMcZzu046HynYfB23N/9quLYRLGCGgzkzH0z/nrXN6h8Lvs19eJJamSXHmwxbiAnX5evv+lfYZ0hI5CI0jJPBY8AVSt/BdlE0rTiOZ2OQCM7T3I/T8qE5IzUqDbconx1qHwgdIhPb3FzO5jBkUrgBv8APpVbS/hZLHby3dje4lVcNbomNxPb9P0r7dl8HWUlg8bRKEwcKq8muX0P4eWWlCWV7eOOWWRmJVeCO39ad5mDjhJJvk1PlZfh3qyqgeHe2ATFjDf5/wAKhvvC2q6eUuJIZrFLZlkW4U4ZGH3T7YIFfU+q+BorqXzmtiHzgEPtyPXFPtvhzp8ti0N5meCTiSNjnKntTjcTw+Fau0fPFjb698QtQvtT1TUpLvUbsK0t3MoJfChQePYAfgPSt/8A4V/dwlVhtBJOABvY4L+9ewJ8MtG8HTJc2cEhhkwgg3ZUGuot9J025WGR7dVKEFcD+f51d2VONCnFeyhoeMz/AArvnsopJLCKYKMmIHC5P+f0rw/4z6b/AMIMZdLvt3n3EW6IsOnf+lfeFhd2dtB91WKHAULnjPSvgv8AbF8T23iT4rS2kACnT4lido3DLu64z688/l2r18HHmmfAcRYqcMPO8bHgssxnk5cAAY+XvTJFUDgMcDJpsdv5TB3bGSSB60F2yVAAJOOOp9q+iS0Pwmbbk2yJhkBhyfXpR9rktwYz/EfXn/PNOJIySBj1PXPpVOSUNKCFBA6k0idx0JZJN7kYJwB3NTkKVZtwJHJHeqzRs4BxgZz7UAsyHCBwOQehFO49ywep8zLZ5VR0FKGZRhhgYFQx3IjUIVBxySRzTlO/OCSCemc1otRW7lhDsO0oCOxBxinG4YElTkrwBUKMckAEBTgj1FSv5UbgQSFgeSCuD9KCXG45FndgVDOV5bFWvPePGY/Nxzg1VglkjYmMMueCp6mpxkFmlJjOOMVW5MkiysbXBGDtJ5Iokka3jOM7cZqshEiIBIVkzyfUVZldvJMQIdjglsdBUWIdrE9lG0xIABZ1zycY/wA5q3C7RSEk7HQ8fN1rHMUhbCEuFGcjsM1OXE4LKcjOMegpErR3Nh7hGXy9uIiQSxOcmrGj6rd+HblLuxbYY2yHA5H0/wA9qyEmWNAWG4d+1W48qPMQkxOM9f8APrUSgp6M6YVZRd4n3h8A/jVa/EPQobWeeODxDZx4mti2VlUAYkX19/Q/WvWolInLSvnsp7E1+Z/gfxDfeEfE9lr+mQLKbJ/M8uT7j4zkH/PpX6F+EfG2n/ETw9pmuaSZRbXgKlJFw8Tg4dT9Dn65BHBFfJZhgvZy547H2WAxftopS3O7toxGgZTksc4qwHJYLuye9VgFidVXJAXB9/enwqjkkKQR3NfN21aPUfc14ZVRQM8ng1N9riG4jlgM1mW1wybkIVyRwT2poRt2cfN29K1jdszdiwX3nGN3Yr0IrwT9p3xbBcaXp+ih2e5jkEzRquSU9/Tof8iva9b1YaJpNzeshxbrvYKMkj0FfFPi7Wf+Eu8X61qsrylJZ8wkrjKD7ufwAH4V7+DpczPnszxEaVMwfJWxBeEuC4yPQHHT9TT7EDTdOitYxKDJmQsOhYnjP+fWs/UrpknUKrJJjG3t9a1tHEmqRkXB2Ig+8vbFfRRg9uh+eSnz6l42LWzmRpW80RMfbO0/418cXn7rVpicD96cj8a+29PDQToJUDqflLScDBzXxx4706PSvGurWsalY4rlwFJ5UZNatW0O/Az5nJH2DrN/HqPw++G2uW/nPbyaaLVzKDtDoFU5P+8Dj6Vm3q7LZJIlPmpjdkgg1T8Fak2ofs5+EdxaRLe/mjZW6IuX/wASfxq5JaGWcmCRoiCCADjcMdK9DDe6j43PYXqqPcW3mnuYvMlMcceOSByKnixGmzIkk/hI9KgkjUwSJ5bKpOVXGMNUYOyeNVCqWwpwOS3NektUfMtcjSZdfEMXo3cjvUDGW4ljQZMrHAA7+1STkgPE7YcMMnH+fem2l6FuULRESo+dwHUUlc2qOCWhTj2vctHIpk2sQFk6LWhbpKSgT5HyGCoOCBV2Kzhd3KxGJixkLN3z/n9a5zxr490vwjYgeZHc6ojEJbxnJXPdv89jWFWtFHdgsFUqamp4g8VWXhqKaeWWOOeNd7W4Pzvnso/Dr2r528b+NLjxtqAdi6268mIHCg+lUtZ1i88QXLS3DtPLM5YKvUk17n8KP2freC6g1PxfZTpJHtkj08thZ1IyMj8uK8+dRPY+2wuEjQV5bnn3wu+Dz+K53vdWuF0zRoSQJZBgSt/dXpntXoXxS8Z6HY+G7Ww8PMLDToyIEtoywwRjPUnI49ak+LPxD0my09LPTkiOnxz4t7cHHlMM5yBz3OB9a8Aunu/GGrJDbhpZZG2gKuAv0H+elYcsm7s9FS6ss2tneeLtZ+x2UBlZ2ySeFRem5j0719A+CPCtt4NsTZQsouGx9olHJY88H8+Ki8IfDe28CaWJWi8ye4iRJZCQWQk8/wBPyrecgSmz2BX+8VGMnnv+dd1Gj9qR8RnGaX/dUSa6mUJgIwTG0Af59qqWzwQsWntwYn+QsB901Jb5tuWGN7bRntipLgq08YkX5JDkEd67lpoj4mSlU/eSZYWEQum5zcIPlU9OPSq3/HsJo3GYXyfKHrnj+ZpSHtlKrj72Bx2qBZ5LW9dDCJ0I+ZMdf85pRuVVa0LMUMSK8pfzQgwFI7gDitC1LMizRDymdcEepFZUEL+YLghYjn7rDgCrjWZd0kjldIwck4O2qZjG/RFW6jukkjWRHaRpBmNeAo9Sf896sLGkt04lw4ViqqOQffNTxXpNtJxsUN5eF6nH/wCuoLi0WTT/ADRIsSiTB4y7e1SaRUdxINNkaAwrOqQFiSxHQf5FXLaCOzjMaSAjH38dajSRoo9ojMQOAARyD6/rUFxp379AJfMycuuMYOOtUttTVOMHzQRJ5EhQuFAZclWHfirMN21tDaoEDzRptAf7v5f5/WofLje3iTezSKDuYDnH+RVixgTcXR3KMCuD2NS3zLUa5lJcoFUuQSjs0mfnDDGT6YpIAkL4K4XPC++KlSwmtY4vKdWTzNpOOSDRd2HlvHIEPlZ5K/j/AI1nzJaI29jKXvSWotpFHJbtFOwkZlJKn+H0NWGtjcSmQoNxGS5bBIAH+fxqGPBuJDGGUYIy3WniOSCIYYz5HJNFr63OqyiloPhcalMjRIUgA5cjG4j/AD+tXLVHUybkAjcfK5fOT6fyrPW5iEkTSyFI1+VUAp3nYCqHDDGQw61Si2jenUi2aew7AZSsYwFC7cE/Q03yWCrDbxjBOS3eq9wsPmwM26cLgkt/KlSfbPKyM0Tk5UAdP85qeVrU6JtXVi016JZ1R0wqkAoRkE1YUAYIQiMtghVqosAtlEkjFnc53N61c0uVpEl3ECTPyk96mSutDSVOy1LW6K2VmSJk38biKrSWZjh+2OVVFOFRupNWjMZXEWAAo4460yYNcIvmgEgjgdqSXKCgmVxPtlYyIzgAEsOmaX/RguSJC7HIG3ApwUpC0aEBXPIxVkblkwIBMAoHIzjrVp2IlTuyMbbkEtGW2jCgD5R70/a7RFSn73adrKOHpu3ISU4jQEgqBggVdigkFvGfNEQxlY2XOfSlcSpNleKCV4wGRY1VcFSDwe9T2w8yMqJPLI5HoajuZGicbozHvOCM5B9T+oqVrbzz5UZxuGRgdKm5rycrCOByynDZ5G0Dg1cWF4FRFCkkgknoKgjRIIg5JkKtt2jqT61LM5aQlXUREjI7k1L1No6FjYGkbYVznJKjgVLbFLYP5gGclht6se1QCAbTsjIXjJ7E0+GMSSG3GzcRlQfb/wDXWUdToUNeYmWAiRnmdHeUZ2L0WnLa5BCgMQuASOM1XtoiXIVcYPOOhNXzJEcK5ZBj5gozk1TNkK0IheNcfw/M565pHjO8PuAiHAjx1piyiQuuPKUDIDnJx61DDEbj7hJPXdjgUX7icOZ6FnywbjfEpaXB57UNnhSQh6cdKfLEsEf7oESdTgcGmTWxVFknnDkcrGOuaW5a9zcleFIzGGA5OAfWojCYJDgBxknAGM1PKkjbCUAIHyqepNAOxdzIUc8kUGl4vYW0uGcnjYepU9BU7yBbZxKOGOFC9zVZZNswLAlj1A71Mkas5BRkGR96pW5cuiFsod5y4aMDggjtTzCiSPKASBwB2PpTCTbuNrqRzjI4P+c0kV40qBXTawHboetF7smSUdGSQztJkIm58H5l6CnRnyCsrb5ARgmobWcMSgG3nn9avn/Vk5GR7d6oxdnsRAoiHLs3fJFR+US+Ys565IqVfLR/JlcGRhkD0pVim/hwik5HOMihGktiGEHaEDhJHOTkVoA3DQtE58tSuDgdRVGdFljGxkWVWznbjNXYRt8vD/K7Dn0NRKVzOLu7MY6eWpQgAAjGB2pspRggEm0g9MdaL0ormPecYBBHc1W2BQACBKOQw/Cs9TVOLdhJJBydgyp5Jp6zJjmME+uKa8KRREtPiWT/AJZhOfwontxbsEjR5BgEnHf0picUj7MbB4zSgEj3ApSoJOOo60lfJs/SxdxGBnJpVA3Emm849a5bXfif4c8N3gtdTvRaSkFgH4BGa0iuZ2Qm7HVck56U5e/Ncfb/ABc8JXZVYtatSCM5aQACtWDxtoFwF8vVbZiw4Acc1t7GfYz54dzbPWkxu71Rg1zT7pgsN5DK+cBVcEn2qwbuBSAZVB64J5x61nySDmRMFyP1pBz9aasgkw6HIPQ9qUZ7nrUmiBuCOKcD2FJ0xge1DcEc81tATFzke9IVyR3NIDj29zSiRexyRW6VyBCCPSmn6c08kH2prc0coGR4k8NWPiiwlsr+BJ7aUbXV1yCMV4bqn7I+lmZ30++kyzFgJT8q5J4x+NfRGNvGeDUTdcDgV0U3KGqIlFS3Pm5f2P7S7YrqeoyNbAgiOADc3tnt0H617T8P/AOn+ANFisdPgEShQrMFGT7V1R44x1704rtHWor1ZOOrJp0oxd0hhzkc4HXinls9ODTDn604ck4GK8iT1Oof94jn60A+3FNU496XOPrmobAcRlajkYqBjk08n5faomGTn1qosCNS24k9DUqjOMk9KaOnr7VJGn/6q9GGxEtBwGO2azNVmPnrFjgDPHetVR/OsW/Uf2kT2AAP5H/GrJOj8MxbNO3nq5J/+vWpOdqHPpVbSofI06BCMEqCR6GpLlueOegxXSloZvqLbriMH15NXE+4KgiA2j0qwMBf1q0IWgN7U0889qUDFMDmfiZq/wDY3gnU7jv5TADdjJPavhZWfVbyF1aSL96WPl8ZzjIr6t/aW8TR6H4Xihk3nzmwNoBA/wA5r5X05BDcReUdx3cHGK/HuNcReUaS6H0eVw3Z33hm0jWQlgcYBI7ivR9CtfMu0OQEHJBrh/C1oZoAzcsTk8Zr0Tw7Zxwqp3/OxyeK/OcDGTa0PfkuU6y3UKm3aOOwqbn9Kgi3lgACR61PjGcmvp0rI4+o3aeM8H0oPyj9Kd/DyOTTCaNChCxXBzn1FJgNk9B6UwfMTx+VKIjngnFZt9h+oqjbnsDQCCemG9RS4AUc80mOcdD1pEsNucnqPemk5fOfansexBPeo4xkkkYHYUnoMUDHBOBTQQD607gn0oCBySowfSpATgc4wM00SZb5eDmnSKQMgY4pqr69aWtwJlOAecg8YpqvlgMfLjGaYW5BGaXO1QME9+ata6CsIwwaQgYxTiM9sUmflPBx7VOq3GIfl7VHtxnnrzmnthepOO1RnoeeKTEhMYyc0Y98e1MC9wTnHGKQBs57n0oiwaFK4/xpCffH9aUsPxPH402RSGGB0FMkR2B/Co+PXGae24nPrxTDnHBGBwa31a0ACeCc84qPzARximON5Cg5HU8UxYmEnyA46n6UrNFWJ1Y59aUtjOBz0qJ9xJAO30xT/vgMwAcDBx396alYVhf4RgkHPbvU9m3mTqoB+Y4yex4qAfKAeTx0NXNGIa6Rjx8wB/Ovcytc1VHHX+Bnqdku21j/AN3+lSMOaIRtiQHrgfypc9fSv2OC91HyktxV6UE7epxUZk2njrQBnlvyqiSjqDmSdAPlToSR1qS3gWMZPLfyFS3CCddpGBnI9aig/drtA56EnrQA+eWZUATaM8c9awr5WMUzSv8AcUkjoO9bz4RQWOBjP0rm9XmzZXrkHy0Utx1IxSY2eQ6NBFe+LXEoAMGXAGMj/Oa+Mv2+vjLdav40PhPT5BBomnxpHeYODPKcNg+ijA474NfX2h3kjeKr+QlBLsLEtwAv+QK/J/4y67c+JviL4hYS7o5dRlYAAjeNx2s2e+P61wvXQ2jojGtb6PUTfMQIhBEWiduCT71h6dpl1eXghLeVyCWI4OfT86TypI2nt0OSRtxjhjW7pcSadYwvK7PMcERnqDnpU/CWj6H/AGcvh2NI1OPULGJ9d1BWBkgWHeII8jLucHaOOvua9J+NmpTx6XqUEl7ZeH9R06NQbeaZWkTcARhfQhh+Z9a8L8L/ABP8U/BX7YdE1ObSdWu4F85YokkV8A7Mh1I4yfzNea+LNc17x1rs+r+ILybVdWuCGlldcMxHAGBgDgDoK5lFyd2zqT5djJu9Tub93eaQvMWIaRhy4z1rKuY0Q/LuJPBJGM1rtYOI/wB6DCeoRuCRWVqkgRoxhSuMAA5rpXYyZnSSmNurDsMd69o/Zb8W3Nj43s9LlnY2VxKy+W2NgfB5/SvEJXG07zx2qbS9Wu9G1G0vLGZre5gcSRyocEH1pVaXtIOJrSm4STP0uaTezzNM07sCCcHjrUSXKrtjBbPXmuQ+F/jEeKfB1lPdyiTUTHmXYuBz0bHvg/lW5BIZpvLdgyJzuAxmvg8RR9lPU+zoT54o6FpDtC5U5wTtrRinPlIsa5cdW9P881gpKNwKkKQQQW6VoQXJhjMp5ZjgoOhrmb5tjutY2y5nYMisSBySOK0ILo+QgjBVwcksMnFYtnfNnK/InAKVr28yqSxHUYA9DTUWB0FrMHkSTALntnPNacMjDllCMTjFcxbzmPBQ47E1q2LeYocnLq3X1q07OwOPU3DIqZjRjnHLf0qGVUZMdRnr6mmkAxhwMjOac+QFUAYPJb+lU431IWhUd2JOSTxyDULsyPujbJx93OP/ANfWpJBuYgAHJzmq8yHzdw+ZugUVjexrYZJcNMvAxyQVxjBpTcGCRF2ktgA+9QPJ+8ckBQuAQOxqKUO9wpU42jGc44ptKTLsaPJyuFUkZ96t2lyshCL/AA8c96xFuVaQhXZj0JIxzVzT1j5dslgeMdjWD0lZBbQ6yylKrtIBPGPbrVmMcFORuyfxrnrS5lY7l3bckH61tRS7sYyD6npXVDYyejOT8R6M2JJJH+diduOwrmrdHt3WEszpnk+n+f6V6D4gtBLYNI75ZTg5HWuQWzVVPLE9Qe9cdSmlK6O+lO8bEEhZHMSAFTjmkG1nVtgUgkMD2HFL5TBizcEdCB0qRlDqFYDd1LZx/npUrfUvqQyxABv3gHHGOwqi0BeI7QGB6FuhrUZI1JULu4wfl7UtpCq5Oz5wMjjGBVtczshqVtjl7jQI7UNM8jAnkgdBRAjRwZyxB6MeorqL2zW+tWGAMjHNc9eabNCu0fMAAAPSnZxehrCpzaMrGy2xgxyMzk8k96a0AVSrZAbgkdTV+C3eSNMAgAY4qWRFtoy+1XL4Uj1ppa3G5WZxGt+FopRLLM7BgMxqgBJ9Aa8+vrk+dLalHgnC4w4Ne56hp8d3bIJAsLocgIcEjHT9a5LxL4STUIUSZWUoAUkA5Ht9OldUJOOp6GHr23PMIbATxvtKjJwVXqSKpXNt5U8agM68gk1tanp0ulXhhwc4ByvQj/P9aqvE5dSrY54GK76dRM9yjXs9DGiiBcABwFGQcdKtQb1ZNzMgPOR1b2/z61rRWgu5pFYGIqpZmA5PtVGWxFtNas2LlC2dpOCB6fypyep9LhcWlozRsLuEmOJpHjiDcgdR712+j6j5KLJDJ5ipkLk4Jrz6+toWh82J2RScN8uOarQ6le6aUijZZYS2CGHT3rWD1PoIyhWW57Gvi65Y4Z5UTHzBV5rY0TxwvkZ8uYdVww5Pv/n3ryWHVLiO6jjuJflY/eH3cVtw60kUTMAcEnBXoatprYueDpyjZI9a0vxJDqLBFdy2ckMuD1FboZPPRNwRHAHz+ueleDaZ4sms9Us9xARpdrYyDtI/+sK9Em8VW9xIkZypQAqzfMSf84q4+Z4+KwDpy93Y9YPgcXkSvbXbQq68qVDDNc1fabdabqLWswyYiNpBxketU/DfjnUbDyYZpB9mU4Dfy5/P9K09X8Vf2nqEAkEKljhynJxW7cGj5qMMTSqOM9YjfsjZQbwhZuDjGagW0EsrI7Mkg4yuMH3rTCpPGQCC6HqeeKqOyWsjSSEkYyFA6mosUptvQp3uqrHEkELlGU4dmFVTIxiHzgBjkEnpWFLrJ/tYwvCCh+cyEYx6VauZm8gu4yjHjA/Wp1Oj2PLZPqNurhlLKXLqDxtOcVinWbm1uMvIZEHAU8fSluAC0nlOzLtJABwc1zet3Y02GK4ly8UgwGQ5Ab0/WpT1PQoUk3ys6u31yPUFeHzQGY/Kno1VZfEMtq6W6EOzn5WIyP8APFcGs0sF5HPbkiVjgAHBIx0p3iC9n0O/tpkmIt5FyQ/IB75/MU4yudqwsE7HSy388yyN5rqcEAKdoJ/zmvhf4qTI/jTUSATIk5VinQDnj9TX1vNrtybhZWKASkBVj+4Pf9TXyD8SofsfjnVlIJ3Ts2R0INe1lz94/MuNocuDjZdf0OSnidD9/coHAA6VWxmUbQck1caB3kJwcHkemKqTuYZSNgPcZOOK+l6H8/y3InfeXHzEDgg1BtEaAjBxz9aa6O+91IABzgcU2KJmj3njJPDHkUiQVg8mN7ZP8I6CnOBjapYEHqvU+1KJjEERUGAMuxXk807hAX3ZU8gUkAm8KdrhSmOQe1OjILCRABjHyjpURXdGWYBQSDuNLFtjRju5I/GmBZ3EyHcCgPORTWVZiOApyMHPFRM4YgMSPfvUvljyGbBORhQeufWrTuGxYeExICSTz1JqRpDJtCqAOBubmqtsmwHkkcZzUyBifLVsc5+lDJLG0O4BGznGe/1qYY52nAzjJ6n3qCIl34PA6seg96RHCk7Tu789SaDNxuWobgQ+aMEkrg4qRLcxEOrK4Ybht6AelVCQgOAF3DJx61DvMfGMjNBMYdzSnkURxYHJPIPQ0QO6qEVsJgkr2FUJrrztoxt28BvSpmZFB3OQQwAIHUU1uUo2NKwuZVkjiQnDtg4OAP8AOa+iP2T/AIly+D/GUXhy8nMun6tOVjhY7hDL/C4HbPIPrxXzRHeGKb90QNpBHuK2vCOoz6P4ktNZgIM9tIJxk4wVOQfzH8q5sVSVSm0ehg5+zmj9Wract5iy4DbiAR/n60oVxMcOCMZBrnfBGvx+M/DemaurrMl3AkhZV2gtjkY9jn9a6KCIxO+OVIxg1+d1KdpWPuU7pDkdlyAzKCOWUVbtwVgMm/AAwQ3U0yKJUVVI/A9RUOo3UdrG8sjGOJQSWPA6V0UqSbRyVqiijyX9oHxxd2ehjSdOnMQndVuTtwWU/wAAP8/wr5vju3hJthEpJP3FPDAnrn8P85rpfHmtz+K9cvptQuC9tDI4giQ4AAIxxXKRXLzPEkvEanbu28gf5P619jg6PLCzPynNsW61ayexV1N7jz/LYRl8gFc5IXP/ANet3SI/JhKqofzAPlx0Az/jWZfaZZxzWrQPIBI2GPUNzW60cUMI8kYVQATnJJ55rvUEjynOTSSLEkLZiSR9pYj5VHRc18s/G/TH074k6tEzI5ZlkBToQQP1r6b3QxTF5ncqRhWI5J44r58/aIETeK7W6jUK8kCrIe5I71Eo9T08tk/aNM9R+Ak1zqHwN1W3MgZbPUPMjjI5AIXI/P8Ama6kMLcpuiZJGG71xnNeR/s2alI0HiHT2ciJrYT7R0yGAz+teySW7MkUzO0oI43Dv6V1UJ8uh5Oc4R1qjl2KtskkySkZO3DFcYJFMmMd1Cl0qNabG8soxx0//XV02sHnBJFeJyACYxyP85NSx6fDh4otzqoyGk4I969FVUlc+XWBqbGdNK99NEIQIZz8rSFuuP8A9Zq1EBbET306tbW6/NIVwvWsjxR400bwoBC7+ZeKu5ViIOTxjJ7Z/p7V5B4i8aaz421Q28bNELghI9Pgyd7dvx/+vXNUrLaJ6+Cyac3z1tTrvFXxhkjv57XTINi4wsrNkgc1xPhnwX4j+Juuta6JYS6nf3BMjyDhI1zyzseFHOMkjqPWu1+FP7Pmo+Lbi31bXs2XhszvBKQxWeRgpwFBHTcBk+ma+g7D7F8PpL280XR4rWdLVI7u3V/LWWBScEe/vXnTnc+xp0IUVZI4jw/8GtM+Cc1rNcTrq3iq3PmyhY90TRnp5YPfnr7Gua+LHxvje4eKC5mkMgE9vMFBaGQZGz0x1/Oud+JHx1nOrTCzlW8SGUy6fchssFbqjY9Mn8hXmXh7wxrHxB1UGdwkHmYecj5cseg9aUU2zSTjFOUnZFKOPUfHmvpBaRySXE77mkkPc9Sa+j/AHwysPBloDMEfUQoM1xtK4GOg/WpvC3gnT/B2nR2scaTypybjZ8zH61qm5lmYxxnYF6/Ny3Xiu+lScnqfJZlm0Ix9nTHTagsoMZjzEw5YdSR/kUzT4VRpJA6pgYz3HWlYF0RDEYIh/Cpzk/5/rTYvsUUjhEcnGCfSvRSSVj4RxlKqqk2QwmfeY41aW3hJBY9Bz/8AXqN1ACXVtIHAfGwjFSm68mJxBuznIB6VCY4rZ0k+zb2b5mB6AVpoYO1iYRzNK8giAH3gm7aGI/8A11FIyIkk8LyW07HLQy8kHnkfnVl7RLkiZXYngqQOAPSmfN5RmuEjkLybVyOT/nihBbohl9ahVUkkuyhzxwTUsF2byEhvkCY4Hfj/AOtVeRGtVd+ApOxYyP1p7o0DrHGSYioDL6GgNnc0ood8amQ+U3BBIyCP8j+dEkKNIYiWOBkMB8pqjDeOclwxUKAxbnA/zmrguEjwYBksoxx2/wAmsXpsUnFhtMMixpggHhgOU46/rTUZY0Riv+lJJyT0f3NTpEwjLYYjBJxxTYpvNs2IA64OKVx2sxsbII7g3C7fMJYY6E+3+e9Gn3IBSPhSAMlhxmgSTW21gqsAcDcOg/yKI1jV3hkRQ7t5mD9etVKKauX8LUkazbrW7SNjudwW+XgL/nP6VBGoghykwZyeQB06/wCfwpmDtK8Mgx8oH+fepBGuD8hjKjgbc/57VyvQ9Om1LUfEEW3lM6eWQciTHU0oImjjKN5oY4zUVvASWlZ94YbcZyKmjUSRxhXVIoyOFGeaadmaR10YtxYSImYdpRDlpD29qq28Ty3zRRQ5RwCWzjA7/wCfatKK7aNSgUEE5J9ueaqu+I3yDgr264zVxdjoqUkrSQ02/wBkkeMyB3HCoTmnxuxuwLiE7UXcqJ0z6/596S6tVhe2ml4DL26lfemXccdzMGtnkRAR24P+eauLuedKTU3Y04JBIhEpzGAVGOv+elSWEixWgccAsyjI57VkW0TNLK5ZiV+7uHBPNaUMJu2FvDHvmQCQheAT9f8AP6VLjY7qdZz9TRtnXkgbhjB46U9ZVldCg2IGwSelRaWxhlaG4i8kIOcjI475/EfnRbuHgmym9c5HGMj+9+lR1OuzauaIt4Gnd5HVwMEBRxVS6t5Iwrq5QE7sL1xU9rbRSYW3JiKqCVYdTSShXCosrJJyCEHXpS2YhyQSOQkh2bgCroOCKtR2/klotpckcMw60+0AtwVBJGOrdad9oygAfOccAdKi51KHLEgdp4gEKggDp6e9IzXWnlduJAx3dDxTlnd2YsN5B2lfWgAS3DDf5cajhPenciK5tOpKIzDBBMMuzHOwdBzUsr+YRlFdieSOgqvGkgUL5eSxJBzjPt/Kp47WW3ZTny3BB2bqVyoxlJkpkIcjeXyMYAqYKY4wu0DPIYHGfaorO9aZZUMQgbcQXK8sfX/PrT8pHKPOkLkDHXIqTpVkiVI0usRGR4p4huJIwGH+f51NtuQmyMxPk4znBP8AnNVIZpXuGcxjaoyMdxU6IbswO+YsfMVA+8vP+fxoKVnqSyMkUjReWrtgFpM59aiiRLePZACgY7iT3P8AnNCLAsjABguCAKXY7wBFIGW79BSsHN1HxZl3KDznBIHWrcWnxNEJRL5Ug4JIyKomDEjRREHbyxHTNXI3UQRxjgA/vCe44o2KvzgoSJiokYgNy7HOTTsGOQsZdxzx7U2bZBKFRwAeQNv0qEHEpZwxXttOc/4UioqysLJFJuZ0ywAySDgD60qTspQHGMckdP8APWlijaS4EqtIQucwlsAj/P8AOmRhQFCnYhOfUDmgV9dBsgYusoDlYjnB6VZm3xADg+YMhgOR/nNMWXZGSD/FtB9etSrukunUj90kec+9ZbMuck1qJZDy1YSgFzyWPUVekhAUSxgyjGQKoiASbhOCRkEY61pJE6rsyqBRx6mtGzFW2QxnVI0GzDuckgZJNG0LcebMHDAYCZyR70sjMyxt5e8xtncajuXkdmlI2SMchuwFCVjWS0JY4kkQkRRgg5EjdSaRWeNwkgwTyR2H+f6VHtZAFb942NxcDgUs0DmYNGAzbcgnoDUxMkuxHMS82cfKflB7GpIl2TZYByoIII4FLjyoUCk9TujPY+v0pCGKgpIobPUDkUnuCsnqMiUyD5hkbsgnr9KhuN0krESDHSrjO8sgDgkgAZPQ1A86xsV8o8VKRrJpH0n4Z+NfhnxdrLaXp92JrvJCKnO8ActkdBzXeAbgCDjI4r4s/Yv8MaldeIr/AFa6hRI7UmNHJGSnPT8hX2rkKR6V81Vgos/SYNtXZG6uYyFOCeA1eTfEP9nvT/HdxPe3V7NHcyLyIgAu4DAPr/8Arr17qKbLKIYmdsgAEnHWnSS57hNXifmF+0J8Pm+D2qtYx3UjyTbZFKsNyqSe4xz17cV0/wAEvgD4r+JnhiLWbe8+xwSjdHBOGBK8jdyAOecY7AGm/tN6mvxI+JTxWbhVW7FgjKu5geVb68k8ewr7l+DnhMeCvhvoukYGbaBVBBzkY/nzzX1teuo4eK+0z5qjhuevKTeh5H8Ovgbrvg7V4LrUnieKHDOY2JLEA8/y/M15d8cfirrtj8U0srG9kFsYEj+zqxAJJbnjnPP6Divs/wAS3i6d4f1C7ZgiQws7MRnAHrX5ar4wlm+ImqatqrSXUf8AaDuDIfmSMO21fYYP864sJh1X5m+h0YqosPyxXU/TL4aC6/4Q7TWvZHkuZI1ZjKctjjFa/iPWI9A0W9vnGRbxNJg98DpXjXhf9pnwbNpls73ZtAYlxGRlgemK4v8AaC/aQ0G/8Hy6Loskt7eX8ZUuAUEAPG7P58e1cn1KUqnKlodjxcYU73Mv4aftF+KvH3xGttKaYCxlnZRGFwSgB5Pp2J+le5/F/wCLK/DDwkmolElu5G8qKJmwC2P/AK36V8wfsW+H5tT8T6lrTo3lWqeWrMM7m9R7888d+1b37aniJ4Ro2mqY5YzJvMZ6hsH/AD+X0rpWEhGqoIwWKk6XOTaZ+2dq10JXl0USlW4CS8Hr2xx0q+v7alzG6rNoIgfOCQ5ZVHqflq3+yX8ONHm8EXGp6hbQ3F5PO+Jigyozwv8An0H4+mfEz4YeFNX8JXdreQw2kTDKzxgIyH1/n+ddE4U4y5VEyhKrKPNzFn4ZfH/Q/iKsUcU6Q3THYInYBiw9q1/iB8XtK+HrRJfpI0kxzGI+SR3/AC4/MV+fvwsvM/GDSbayHmbr8xgpyXVTgN+WDn61+hmu/DXSfGSRy6rGZwVUhcdDjt+ZrmrU40pHZQqSqROCf9rLwbGB5l2V5wdwxg5rVtP2kPB93IN+qLE55CnrivnT9sL4VeFfAOi6dd6VZS22o3E4UCNz5ZQA5yD35HTFcn+zD8BrH4mC/vbuaZY4uFU8KCGPqvpivQhhqTo+0uc7r1VV9nY+1tN+MXhrVp0it9SheVzgJuAY13kUqzRLKhyjDIOMZrwXwp+yvo/h/WIL3zZZI4iGMe7Acj6fU/kK94gg8iFI88KABxXz2KsloepTu9xcmjBzx6UjEKMk4HYDqaOTjjqO1eQ9TosO5/Gl6D1NNBA/KnLwOuBmk0Anb/CkC47Zpw6n86MY+tXTV5A9A2jHT8qevC5603OD/hSjJx6Zr1ErGLFdwqE9Mc1jW6i5vVDEnzZByfrWleyCKFj2x+tVvD1s0+pxHHEeWJPai12hJnYBcYHTAxVST5pwuep5q23yqfpVSIeZMT/drq6WJZchAUAAdKlHT601eQKWqEKB+VOA4oHNO2gDJ6AZNK4bny1+1pqQub63tVIfyQhMe4ckmvH/AApYyNdHesZVTnG3AB7V1vx11Bta+I155bZjjbEajjeRx9e36VheGPtMEyK0YWIt8xZe/NfhnEDVfFzbPsMBHkpI9L0PFrblMYLANz1rtvDkSmVmwd2M49K4nRYjIwOOMYHbvXomkW4t4RxyeCcYzXzeFheXkj0qrVjXi74bBxnBp+c8MevpTY1ByCOQP0pxI4A6V7nQ4hJM8DJAzj6VGfmYg5x0zSztgAdTnqKaRgDgj61g9XYpDj8p45pVxtIzgmmEfQZNNGSDgcjrUvQu19REYqQByc4zipJEYEHBJI6Uzpgg4p4kIOPX0pR3JauIshZSCAozQemMBc80m3IPJB9aQkgYI46g0kmFhUTGTkfSmyMVUcDJPBFOA7gUFA3QDcOOatw0AZ0fd145pRztJOKUDB+YUnJG3t2qHGwkw6A49c5pcEHGOfWhRtXBPfijPB79qlFjixGQTmm8Y4696FbBxjA70m4DJ6jrii5I3hgM1GY9owDint93IOM81F8zN8xyB3HeoY7aDDmMAcetNw2M5OakfanJznPaoy+G6kg9sUcvUTAB8g5HHWkd+ckn8aN+0E4JAHQ96asmQARjjqatdiehIxAAYjIPYVCyj5sZwemakyduMj61FI5UEKOe5rpTsiiPyyFGDj14pzBgMA49aRtzIAOT37UZww5xnjHWgBuwBuBnABpwUseuB1pSygMQucccd6ahJzwR9ahroA8sMHA3Ed+341qeE4PM1EK6ghmB9cY71lJlE9M9vaug8HqZL/pjbmvpMlhevG552KdoM9GH3Rj0qJiWyAfxoL9AD25peO1fr62R8re7BFCjjn1JpWOT7UDrTM5Y96AAtlwvYUjx7DvAGQefenjCtTjyp4oKsUdRnGxUXlmPPsK5Dxzcy2ehl4iR8wDgfxLXT3sZBacdF6iuL8ayi50i6kJZUVOBnrUTdkT1PCNa8RDTE8SXIBUrbzqrAYA+U8fpX5I6yxl1yeaMsADgP3OD/wDqr9F/j54+gt/hf4osLchb3VEMELDsQw3jP+6Dj8a/Pi9eRY2aaMYYkswGQDXBGV2dNh3hqyGv6l9iRmWYoZGl9x2r0C0stP02OL7Uc6mCGiXbuyR0z9c1U+C9hpYl1E3O+W5lj2QJGwDlj7enFHiOOK98TajLazrGLSIRhidwZR2/X9Kzk+aVjaKsrnb+CPC2ofE7xFFaTmyshLIomv3bcIkz8xP0A49yOnWtL9orT/h/8N7jStC8Gp9p1hAG1O+WdpF6DC9Su48kheBx+HO/CTQdc8Xy3umaTbM8MhAu77BWOBcnGW6DocevNYnxV8NaN4Y1JNP0+8fVLtcm5bGAjA/dGPx71EVqX0ueca5P9pvC6yl1deg4A/zz+VZjxMxC5OM9quXCMjAFChPABGM1GECRMzcEjIGK6loZFOW2iUEfMzA5KsOKrsgDEgHAGfl5rQlVxGrJgEjDE8moZINvKnaOhA5J/GtFqFz3D9lr4mR6Trj6LfXMnlXSmNPMXKqc8H2xz+dfVtrpZhc5JI52kcgjn/P41+bGmand6HqUV5FI0EsZyHVsZGa+9/hb4zHi3wraXMMyvDGilSW3Mq+h6YxyPwr5zNcLb94j3cBiH8J2DOpDDHCnH5VdXUDGYigIGMEHv/nmqxYohCAYX5t2P8+tRqhcgNnB746/5zXyiUlI+oi76m5aPFKPtAbDsSMeldBp6h41fO47sFT0rjY5UiXy1HXkV02kagRbQQpCqEkBnPQn0rVJpmljWEh3EooCZ5x0rStLtVnjOMKeGNUbhojJ5ca5bjJBwPpT7UqSY1f50yxXGM1fKXHVHTLOscZwN0bHGfapmkywdeR0A9qyLJwHJbkA/d9queYHOUO32o8jK2o54wshK8jOcelVpCGJK5D+o61fWXzIwFwGHUn0qC42W2SeS3AUVLjYpMymUEluSzEFi3WntHujkChSGBAI7U6ZduCADk52jvUTY8spgoxPG2s9DS9ygZwgVZHCquAW96vaZdpG7cZPbJxnrVG7soBKCAzbRyD0J9arRHzLjOQAOhFczb5jSyaOu027lmnESkAHk8cD/Oa2Um8tSGALqO3Q1x+n30y3JXlExgYrchnJuECksvVyfTFXBtGcol6dmuoxvAAPAHvWHLC8RcSJg5OPethpAXGDkLyRnisrUfMjlbcuQehB4pSfUqDtoU2VcpkYTOWqlK0Um/yUZBk9ehFXH+dB2wM4x1qrNutoGdAME9+xqX3N0RRSBsqpAA6kVZiuFhbcEDt2J6Gq7IZFDYCFuTio5A3mKEBXkABuuaI3Wo7Isxt5spBUhnOcDoP85pfKjeTbndxye3elKBCGJIKjkgZwalNuPKXDAgjPTGa2WpNyuII4kOOCeox1qCSLbINsS4I4wM1d8iR1wME4wA3QVF5MqsAMDaMZHTNOxSZQOnPuEhABJyFzmluNMiutzSkj5einFWG3JKQzFiO4FBZZQyydDwCvUGtotJFczOQ1bwpZaowDSOjAclV5IrmtT+HsbW5jhLhwd0ZUYIP+RXo80EcUwMSts6EsOSaGjMrhAN7dQ1axszqhXlG1jxnVdEmspt7QARMo/eA4BIzWcIPtGwBVLAkZAxXt2paSl3AFaFS7nBGM/jXLX3he300O5jLSE8nGABWjT3PXw+N+883t4POkIIEsG4gqelE+hqpyiKYy2QF7V0L6AyXQJQwQM3GOhHrTp9MhhAkFwBErYCgck0c7R7tPGtPRmZJasNOWAWm5VO7zT1FNsXDq0DquCeGxk9604JVtblkaXduG1FTpS2+ilbmOSEA7TuZTW6qNnt0sxmlaTJp/Dltc2A+yqPtOQfNbqcU23WbT3RLhGDg5zjParFvIbOaXaGG45AxwCe9aodNSjEBzkDlwuCT6D8q6YtbnbHGSatJ3RXivJbiFYpnfyWBKgtxVnQ9Sjs9UhQXOecGJeST60sOmLKqtM42higCjJSqtloUel3aM8vmqp3ZIwfb+tbJLch1ack0ej2fiA2ELvMFcsCeG5A9a5m48USJJdz+bJPGwxHEBkk1n65p6X+ns8LmGbOSzNgbaz2ee0NvDGFeM8/aFO4MAOn60rM4aVOnuW7adjfzys5BdAAHOQGPb+VVf7ZuLJj9qMspU8KBx35/Wsq21c3czSIuFjfk9cYzVmfbIskhbcT0OP8+tTY6pWvqi3/wkCKhZAQXH8XQVgX98Y9Cktrna6CXzIARyD3/z9az5iJZiqTLEwORuHFYupyRMsf2iQkjJKjof84pK2xtTUUzS0zXQ+uWyM5BBAQ9v89KrfEfWxfxm1tkV54+VZGym7vn8q56G6T9+whBiIIXHUVEsTySv5R7Z2nqR6Va0Np1FF83Yn0XxPHEqj7LIgiAZiRlR9K8F+J8XneJbgSOAJn81OMA5r3eDdBbB32vATgqByK8n+OOi/wChWGq28RUbzFKQudq4+U/qa9TBTUah+b8Xp4jCO3Rnlt2xjhwshOODjpWXICUVsZKn71SM+35OQPfpULnceuAeOO3vX00Xc/nlq0rEHBkO7PIzxSrjBDZzjv0oncl4toKjGGJ9PWiR0DHAYq3TI5A9asxE3OW7DgfTvUUjK+GBJIGMdqV8Z+Ut7ikADYGCOelLcpEkLebb7HUHJ6U1gcbQoC9QfQUAbFGCc9MdqUEtkHdnGc9jTDUaEwM9RVq1nZ2EbnjnB9KrIwUqcHGewoh2bizAlecLQtNRPVF35BJjLMAO/XNSQT75QjgJzgt3xVQFck4OQOPSpI1AGcc4zg9Kp6isWdvkSvls9gPUU5UIYKEYnAOBTY2ZXBYA5HA9KGuc5BBC9Dg9aOhO4M5YvkH5R25qHkYIDDvTDL5jERMYwoyQT1qvJJJGFdic5OCOmKVybakq3JLkcFO+epp32oCNlcNk42t2FZJlkLnZ8+7kHuaaTKrDe5Keh7UlKxuomxFPsXJIJPJIrc0qQXMKxRkrK56juB/+quRAKRB0yOeCvFW7G6njiBSQoFzweDzUyldWLjpqfpz+ylei9+Dmii4cb4GkiBHXAY17ULdDPuVQGOM46H3rwH9jazD/AAmsrlgzBi5AJJA5wf5fpX0EHxFheT09x7V8HXi/bSPrqdS9NCrDyQQCc9QOleMfGrxTItpNpkLSyhTmURDKhfQn8K7rxj4kPhzRL25U7pkXABOBXyv4g1nUbppYo7l1S4kJkbcC/PX+n6V34Wg5O54+OxHLFo5i7eO+mLOJY4gx3+WvA+tM3xvmJNxGcKwHIHGP5VamBhvEtbXf5nlhpCDkE+/5VLFZi2dflALAFiw5r6unorH5hiafvOXUhlmaxuLWDDNGWAJPrV27tPIUs24ErkbR1qq109nqcMixBhC24YXINX4luNSuHluo1Rm+4Ceg9vzrQ5o80nYqwOm+KKVC5XDfMOD0ryT9onSVNno9/wCVsuJpJI5CBwQMbf5mvXLqKVpXjKKSByE6/wCetcX8XrSfVfh9MjqBPZyLJGu7Bwev9Khu57ODjKE1I8W+FfiSXw54qhaNiYZ/3MsfZlP+HX8K+n/Cs02radCCN2xmBVew/wAkH8RXyLo0M9peQSLF8yybg2O9ejv471OOyS2srp7Mk4LQsQWPvRG6PSxNONSR7LrnivTtCsZWa5D3schR4QPnH+c15n4r+NF3qISx00m0s1XDAqQzH8P881peGPgl4y8T6pJpt5aPp2pXNv8AbYG1LK/a07lT+Rz7e9e7eBvgb4K8M6LjUrJL6TWLc2M93cYY2swzllJ+42SPwxTlNnHSw8U9T578EfBrxJ8TbPVb8ONOisBDKxu0ZWmSTcN8YPB27STk9x619C/DD4aaP8KrVIZoLTUtWuHM1nq0tuCXAB+Ubvuv16etXvFXj+38G6Ha2cc0Fzd+HZBY3cRlVTcW+0bGBPUY2++c5618+/Fn9o7Utc83SdMt4bHTlZZbclt0sXHzDcD35rK7Z6ShZe6ex/Ez41eHbLR44o51jS7LrIkI+a2lQ+n1P86+W/FnxX17xXduJdQlkjeP7OQPlMiA8Z/OuXsLPUfFeqRW9ujTTSvgY5BJPevdfC3wQs/C8JudaniupZEIZVzhfYH16VvTp82xy4ivTw6vN6nJfDL4QRay8Oo6/c/Y9PU7lto1zLL6fQf5717jo2k6ToMECRWSx20BLxwycsW/vN+Y/KksrWLR9CQpbiNEj3LHjkHPB/Wq8kssMivFF5srYJJU8HivRpYZLVnw2YZpKo7IuX1x5kpuLiQOrkqwXoMY4/Wq9lKtwZHjQCKIgkHknr/9f86etpcFojcyRxpKcCMLkg9qkDW5V1RwXhO1ty4yfb8q7bRSsj5hp8/tJjvNSK4DshRpBwD06f8A16oSrGbol2VBuALMMgcVJLcG8nDruB+6DjPFSwIsiOGgiYL1Vhzx3pKNtTnu68rDVFq026OUiJDklBwaWW5iSZdis8KncAR1J/8A1frUWrhII4vJCRGQZwBT0l+0WKgRGPBAJPJJFXpuDfLeCGxK5M0pQxBsseOg9f1qTyJSY2mgaNSA6gjqvrSSO80bgEvuBG1RUyO2rJZRMW8qKPDOR/n0ofmEE7+7uQzNDO5myCFA+X1IP/1/1q5c20d5Paxq/lTSjBBHGMU3+z0hnLqFZUGQGHBPNCu107TmFYpkyFP8INZ6vY6pRi1ae48yOpMMREjiMhVxwW9vyNVrWfZbYZ/mToMd+39alit0ZDDNKFeMllx0I/zmoFsmgUPMQC75DD0H/wCulZRM6cXKafRGmJpbRYIWkxJj5zjH+epp5QWhZcMu4liF9+9QNcyGfEuMAZDEc+1LFOZ5HzEWOOWPSsnF7nTOUL6iSYMSsgyxbkP0Pp+VOt9PS7uGWUPLPjcGA+UL/k061uScR+WFUjDSHrj2/OtHTbaW1nuPLjM0DRYUk4YD1pOTSM40ITlzdCtHZvakCfckmMjaOMelSrD5EZdpNwBzs6FjV2C7mlxA0qgoATuXBIx3qNAk7lsggHJAUHP+cVm23ud0aUIq8SjIGMWY1Ebty2RyKnjRIAoEYI6sxH+feq8szCeSdiQGOCAMYwf/AK9LfOuECsG3AYA7cj/GkQWywkLTFzGCMLGOgPrUN86YigSUnjLSsPlz6UXNtIkZLFQoPGB34qszNsTzDuJYZXHU0Gl3ytEisrMkUc3mnuSPlX3/AJ1PhWlbAOAMEkdaajXDJJFaqqOo34dcjApbeV5d08qqW3ZAReCAK0S6hCnz7ll7Xz1Hlbo+MnPJI9B/n0q3YxSW8OYG2xkfvM9cDt+GT+dR71iSCZnYOy/Io6E0x4hNID5rITy+3r9Ku90Ll5Jl1ryJ4huYnvgDJIqzaW5Xa9wy2yEgqgOWx/nFUhG3BQKQecbct9TV+yFxcyRtJbKgc4VpDliAD/jUy0O5Oz1LDMZVcwrHHCTtHOGPvRAiWsOxSqvnOQuD/n/69Nt0ZXdg4byQTtHQAZzUu4PEk2wAuMgnqRWbN4w5tSwuxY0zjZ3IGcn/AD/Oo3KOcEMBjqq4NQM6lBjIQnpjrT45THcLn5QR1C5JFJLUqb6E2cFSieYF5KJ3ph/e3BJQxB+obk1EwuNr+VMI4yc5ByxpbYsIy8knmNnA9T/nFXy3RMb3LwgjEY2uwIHJxyPxq0ZX2IIju45Zuv1qoGlDyhlJBIwD2qWObyH/AHkZIxgAVm0bqbTJjNMkxi4wilzL/n8arqFkjMxkwMlTgc/X9aaHO8hwyg8lT/n3qzbi1WRLdoljVzkvjJpIU9SoQ63BgE0xhK5UIPmq7kqqqchgNoYnFRXZCXm61JdkGAQ3JpTJ5iqpBQ9SxOWz6U2mWvdQ+Yh4IMkiVW+Yheo9f8+tSgPDAiqm8Ocs4Oc81DFNJCN7kKwHAYZJ96mhuHZMFygJzkjGTUmd03ckUBGjiGFLtgHtUspEVy6OWEinbhRwKheRUt0uS4aVHwo/vf5/rUZv43mJmQCZjnaKdir20LozHdrIxVwRtKgcmiQtE7BVCc8ADtVMS5TcTtfJH0FK6iEhFfJY5J9KylobqVkW3jErqz5V8feXrQIzLIFjQbARlWOD/niq9tJIlydpBC9WPT/PFTfbDDJ5i8uxP3Tgf55rPU1XLNXYrTw28bTTAqinaoVeS3+f60lpdPtDEFJXJyvYdOlQskd+jfIfKLgtu55/zmrMR82YbgFCcAj/AD7UJ23HKPOa9mgVg+0SY52n1p0kzTSFpSA/QD0qlFDPDCWjnAeRsDPFEazXDPGUVCDgzFuvWqir6kpKOjJ2uPKIUk7e59TTyDcxAsPkPFRrcK5kUH5kAUkHPrzUaM7yh0JJAyQ/SrQ9G7A0gS2YEnj5SF7CnwErEh2OeMAgf59aqsrzylQQGz0xxnmla5nkcxIMmLKsVbABqWrESfIy2JtqFtwxgkgikcZjJRCxK8be3SqAkk8uSOXG1hjjrVqJ47dH3MQgGMDqTUBdPcneJ2tneNShBxk/zrPScouN4bHfFWZ7pktP3DEvIMEHqP8AOa5iYhZCCnI69aBSklse+/sceEBoPwqiu5i7Xt5I7yFlK4XedoA+mK98C59qxfBmhw+GfDthYxoqCKFQ5VQC745P4nNbgxjgYNfOyXNa5+mR00DGBweaxvFmqpo2g3l3JyIYmkOenC5raC+npXA/HDTNQ1bwLe2OlwS3N1dL5QSM4yD15/OtacbNMmb90+GfhdZR/EL9oCwuHjKpdXT3xiHOAGJH05I/Mfj+jlnGIraNQMALgD8K+Wf2Z/gDrPg7xnPresWwthCpjiVlyXJ7j8P59q+q1GCMD24r1sRNVGuU4MPTcVdnlX7TPiZPDvwq1ONgWa+X7MoBwTu9PX/61fJXwM+Bel/GHXZ59QiZbOzIMpVtpkb0/wAeO45r3z9rjTdR13+x7G0heZQGYKvIzxz+v+cVsfsqeBJvDHguSa9tPJvrid2ZznON33Rnn6+5PXrWlCt7Km0tzCtQ9tWTlsiG4/Y98B7GMVpcRsVwCkzAD8q+Wf2jfhtZ/DvW9K06wkaKa4jfzhGSVQL0IPvkV+j74VTnoOTX58/tByaj44+M1zHHHvS2m+zxxR5BK4zz78fTmtcPWbndsxxdKMYe6tz3H9kLRP7G+GD6gyAC5bIwcnAzXzp+0x4qTX/iPM8M32ie1n8pYEJZdwGAo7Z/xPrX2d4V0qXwZ8KLa1lRYntrTOxSCBxnnH19fxr4q+HPhZ/F3xptWmRTEdTe6kLKSCQSV49c4/P8DtSnHnlUl0MasZKEaa6nReD0+MnhO0jtNL0iewtVJYxMm5TknkdRzW54hsPjJ8RtGfSrrT2jgyGkZjsLr6bvxHHFfbGnWKW9tFHEgRFUDB7cdKvGCMKAVB/CvIr5g3O6R6dLCKMeVs+af2bf2YU8CyHXfEixy63ICIYYhlLdPqQDuP6V9JbBGqqowFGAKl2AD5eMVBdt5NtI5OCB36VwOtKrPmkdsacacbI+NP21dZ/tTxRpejKQRFH5yj1JH8+K9c/ZJ8NjRfhfZyeQ8TXReUtIuC2WPI9sAfXrXyz8TNUn8Z/GZxFE04+3CANnI2BioPpjkfn3r768JaS+laBp9ozf6mJVz619BUqctCMUcFJc1VyOijG0jn8KGJzSc+9NXJOT+dfN1ndnqRQFQSCRnvRknoeKXaBnIzSdhge/FcT0ZYoIHGKKAATkdaCM00uYLig474pw9R1pEj4yev8AOl59Me1dtOnymbEPIz29BTt2GX+VKAMYzgVBIwibOTjNdHQRU1W6C7UI5649Petfwqn7mSXZtLYHXtXO37CaXccDjA711+jQeTYRjGCeWA5qqavK5BcmOI8ZwetQWg37mzyTinXb4BGOcZpbNCsQyME84rpYmWoxgVLUSenSpaYWFUZqLVboWWl3M5+XZGxz6cGp4wc+lcT8aNc/sXwFqcgIDPEVyTgdK58RPkpyn2Naau0j4r1u/l17XtRv5xl5bhzEcYwuTj+n6113hoySRp5mAT3PeuBgDtJC0LnKgEDuTXpvh2z/AH0YYj5QGIHrX4Njajq1JT7n3FKnyxR2WgwhZY1K4Gcgiu909NsKqef8/wD1643SgN64GEYgg13NnFtiAA4A5rkw0UloKoydMqSoGc04DcMAY4pApjPAoyxJI4J9a7znGHhhwRim/wAQ6496dgtnjJ9aibPB6HNczepSJGQnODj6UxQSD9cc1IrEY57fSnyYYDHHFFrlkLY7DGO1KCAnXJNIy7epoLYwOv4ULcTAkZCjPTJJpxGB600NnpyfpTSSeMYNWJsUuc88UBBzz3pqqMZPrS7dykDg5o1YCqrKCMYGeKdtwu4jIFJ8zHA9P1pFyxxnkUE+YY+UE8egpSmSAM+ppcYBOM0nRQRxmocbalBsYHkHHvTGIUnAxntT1wOhb3NNJwTwPY0uW6AiYfMAR70wnAODx7U5jyex70zbuBGc1nytsewwS5BBXIx0phyxJI4BpRkMc8Dpmk2lsjoPWmtw0AHDZwCOwPSlL7gQRknnI6U0rtPoPQUhfGQMDvTiIRiCnByO5pucRYHLHoaQtg4UAnqRSlc85GMdK1XkAzORkdfWjJXlj81IqnOSMDPWkwASXGfSpi31AQnYAByc5NKjHBJOcngUitkHGAfelwGwQDkcbR3rSK6gOYjucZ/Suo8GqYrlRwWYnkd+K5V2UNkjI9Pf0rtPAKlvMYjp09q+vyOHNXTPJxztE7XaAMYB9aYVyOuKe3DU0nAPev1Sx8yyPBAxnFOjiwOvNEeSScd6lB/CkMjIO4DPXvUdwSkf3iMnaKlk6g9xVS7bzJlUdfTsaB3KWpHEJBJIAzt7GuB+KULN4PmVTguGAA75B/xr0O8tlW2dmGTnHNeRfHfXUsdCsYIXP2h5cgr1QAHJP+e9Y1fhZUVqfnx8WJ7zWb1NIQecYQ0awxLhi57n8q+YvE99FGp0uMEmKT9654+YcY/nX07qmv2vge51XV7uJridmkljCjOSx45/GvlDV1M2oXU00RRppGk29cZOa82jqdzjZIuaE9uLd2xLDIjEGVMjAq5Z3kEBdI1affxlRgnr2o8JeHrvXm8m3SSaJmysMEe5nPpgV9ffs4fs2f2rq1lc6royBp/mWznhz5KAgNIVbqenX1rSUknYzOe+GninxVqnwql0bSfB1xp+ipGxfUrO3cLKeS0jSEYY8AHHoB2rzO98AXk9te61HAI4scvJyW+gz61+pms+GLM6GNFVGgUIYIoYDgFOmffv+dfGf7WvhHT/AIYeGgLO5nL3BWNbe4UBgec7MAZHT9azdN3uVB3Wp8S62o8xXkYLLHlQBznn/wCvWXDC12pmKkQoQoJ7ml1lH+0GU/O8jblA6gcVqWFkJrERs7qFXdtHQdea7FZIz3M23TzZjv8AuDOfakliiZisRYLySxGcVZkKWoI2ZGMHHcVRaQQyKVDCJhx7099hx1Kd3GqjZwTnIbHWvbv2aPH/APYeux+HZ2QWl04MDytt8tjncPQ59P8AGvF5PLaMvkl8cA9Kg0vWJ9J1KG6iZRLEwZT6HNTWpKtTcWbUp+zkmfpJcLGFYq4AyOMgfL2H6VE8zGMKABjgFRjNcv8ADnxnbeK/D9jdgQXdz5SmRYm+58o4/n+VdKRGvOSCTwuMAV8BWpeym0fZ0KnPFFlIwdqFvJDclsZrVtbnYEjVuF43Yx/npWNDB5jbwQSBkJ61NabrpwWARAQHXuR6fyrmex3rU7S1QRIHTJDDgjmrMMQlY4AQ4+Yj1rA0y4FnOZFyQ/BiPQf5z+tbSN5kRk27TnjHQ1nGd9jRGnBcBJE+cbeASe9akMikqckpjBxXOqFkKKo78mtS0kFvCEUZQDORV3b1G0jatZEaVwzlcAEMe9JeMB8pTccZ/wDr1HbNGzIGUZPPzU6RDdng88DNa7qxFupSIWQl8kHoFHGKhnAd2BGcL25xWg1uSxUgIQOTjisu7fySSm0ED5gOhrFrlRSIfJDZwFAAxmqT2phHyk8n+EVYa7GAAQHI4FVssHALYGcEYrkk9TVXJoJRDMAgbI5Oe5rf0++SRizhVBGMjsa5phsDBCQc849K0NIuBGyiVFAP8WOoqoK4NXOqbagRmCkHgEd6rzxNIQHGFxxTASCnQpnhBzSmccZJAPUntVWs7ELQoC2CtjGTnOfSnNGrdUV4icEHoPerhjcsqgjk5z3xQbZI1bBOSeTRYvmM29gZDtVF2DGCOgrLuXMcgLA5GBletdE1u0jFYv3h9PTrWVPb9YyMZYgt6j0rWxcZFG3uAFleUkkjCjHIqx/aYVYxIAABgnHesyTdbXTo4xg/KKkeUzYLoSvbHao9DZpGtCEncsJCuevPFTqxh4U8HjI5BrFtuJQOkZ4IatiErIEXACqeOOK1hLQytYgltUl3iNBvwR9apqvkAxMNsm7BFbAjZpAiBQzHgim3VrHPKy/fdAMt15rWNmPmS0KLQeZDsKAe/cVXNq0MTKgOcZO7qea0JLU+WpbdtUjdt6gUzYZZuuyFejEZyKtRsUncskqcNsAYqAag1PT4bmFwIlDyDaGIzgVPANoY5EpK4BIwcVEzLIg2kjDAc9M10rREp8stGYLeGEFqLdk84r0fHIPrXPHwRDawTRTKJDuJjc8MR6frXotupEjc/ODnHrS32nxakI5C7QtGTgKOD0o5YyOyniJRep4Jrlm9jqaw26EIq5LHsfSltL6dpxsZUMmFdh1GP/1mvWtX8Lw3to48lCScs5HJ9q5W68CWoVFcspBB+U4LL/kVnyuOqPcpY+FkmZc9upt9ltiQRjLORyen/wBei2Xyp0ubZDIYhzGehP8Ak1ePhl4kc28rCJB8qMck/j/nrVvQ9KlgSWSWIq7rjIbIPWtYzbZ3Rx0eXcz9NZpb2YPGQsvzFQOB/nFXtRMFtZNdyR5EY+YKMnGeKjms3guyYkkjQLy5XAJqB5U+zyLI0i7lwdorq59DrWIUrNE80LybJZCCHHCg5GP8mswyJY+fEDhMHbjoCep/lWjYQ4tI8AFM7gcfMf8AOKwNbt7oXByqmPJJAHI9zS57am1LELms2YMTiL7TECVdmDAgcHH/AOup4ZZ/NmwyskcQOAOcnv8ApUlvoK3EUrskiyqCyS44+n60+zs5YGl3fI2MZXoeP/r0uZbnVPEQetzl7HTJ5DLNIG2ISd2OfpVNrd5N5OS5BIycZFdtdRmK0lC4CleUA5zWI2gTrcpckTyJ5eRHFHgg+n+fSpckjCWPjfVnMJA1ufOiw7Yx5ZGB9c1FEh2mQMQX+96D/Oa7qw8FSTWYnu1a0SQZWFh85PvSx/DO4urYIiEoTkLuwxo9oc1TMqcepxNpZT3DCKCLzAx4Hqat6z4Bn8a+HL/SblEjeVP3MjD7kmf/AKwr07RPAhiWLzLeWJYiFyPvBq7Gw8LQDKTBpnyCH7jr/ia2hUcZJnyGZ42OITi9j8vPFGjXfhnXLvSL4bbm0cxtt56Hp+H9KywFZc7yOOmK+sv21vg3b6deWXjDSYnElwfJ1FCuVUgfLJ7ZwQfoK+RzIoRsdc8AdK+0wtVVYXPxnGUXSqsez8AkkgdM00OWJbpxgUqg8BgBxkCmMSBllJAPQHFdpwIcvJAbP1ok4IVGz6kdqX5BypJJ7EYApEiXduyVHOQOhoHsOZwYgQoLdD2/GjzcDaWI9VxURJUlcbBnOMc0jOOCQCMfnU3FYsK+4AKxAx0I70xeSF61HGwDbySPQAZqeM+a7MrDOMYIwR71Qmh8QCN3znkD0qQMFyTyCf4euKrpnHUk5wf8aerYDcZBGDjrQImJYSnkHABGPSlLcbsYHSqwYlS5GQflx3pl3crExjCEuRkNnGKCrDrqeJVEnB5wAMAk1lzXMkhLfdU9AvSmsNx3cA9x712fw5+GWp+P9RSG3jYWwyzyhSQOv+FS9TSyRyVjEWbcTg/wj1NacVvGXCyrvGM4zjNdv4j+HMnhh0huLeW3cn5WkQjePXmsaz0C4vZsRwOQTsUAEljVJGUpaj9FsoVuUedFWLOCMfdGKt6j4PScCWxlEgPLF+Dn0/Svpz9lX4ReApjfXPjdDc6pA4MVrcZECLxhuPvH8eMVD8ZvBXhVPEWoan4St4YtM2DfDEfkQqMEKAT6frWbavYjnsj6B/ZRsTF8H9GiV1LR5R0U529Tn9TXsF+fsaO24YXjA6/Wvzj+HPxr1v4W3krWF20FpIvltGo3ZGSRwfqfzrub/wDas8UaxC8VqQiY5V+Hcn1PpzXi1cA5T5kepTx0VDkZ6V8efG8yahFZ2k7BSVLxkfIevP8AOvHJPFdnGZXeUvekFcJwo9657WvG15rlytxcOvm427R90D2/WsbUb2zZcAKJSQZCTjIr0aVCNOOp5tep7R3ex1Uvjuz09yfJkldjgtHyD707RPFcepXrQqDGWOQzHJb6fT+tczpHgXxBqsLNbadIsbAsJHGEPI5zXf6H+z5fSXMEmo6pFHEAGC24y2f8a6L2PKnRjJl3S4E13V4LMIJJ52CIrttUn0/z71cnsdVsLzUbU6VI+q2oLpZy5VnHqMdeh/yK1dS+D15oUcWo6dqFzJEhBLScFDnhgR0wf5e9dp4j8UtFYaFr2pRKL+0kWB5w215Uwcn68E4P9aHIyjhoI+dr/VvEOuieaLR55LeQmMJaq25SOo9cj096rp8Gfij4p0/7emiTW2lR7QIr24CM4B6mMtuwOvI6Zr3TxD8T/D3hq9vrPelk15ALhZ0VV2u38Zx3IA7VyXiH9oPSrTVLHWLbV5IbaW3+ySW0Q37wp5z6ZyP1pXZ0RpxijP039k20sb7+yddv4JbzUohLp17ZSFUD/wAUbKeTjg55GD1ruvBOh+CfhjYW+r2mlJYXJmGk6o8rGZEcNguN2cBu+Ox9q8G8QftS6ndyW8SWUIOnzGexlVsmPnKjP1xXmniD4w694jt9Rt7qci3vZTNJFuJXdnO7689aLPqbKLex9aePPjxB4Omjju2ju59Ocy6ZNAQWmiOPl69MdfoK8G+JX7SVzrep6t/ZVg2nadfgP9ink3NBJgfMpGM8jI4714qi6pru1YhPduoCcAnA9K7Lwr8H9S1fUbZdQ320bcs7qSOO1VGDlsTUdOir1ZHL6j4g1LxVPtaOSeVwAwQFi5HQn8h+Vd34B+B19r0iT38QhgwHMe7D4P8ALrXrfgjwNpvgzH2WFLmaTO64KkHH+Sa6+eeTyGQ/KgBAIGDg9hXXCg73keHis1Sjy0dDnfDfgPTdAihktCGlYBCpT5gB7jrW7LepfSXShERLZgAM5DdeP0/lUCb4YxIAEfGMMOcf5NQxxCOTORsk+Zm255/ya74QUT47EVpTd2xHH2iV557pp4eNiq2Nh9Ku25ED7oHy4Gdmcnd2NU2jtI5xmPy1I4G3H40+aIRtDL8wDHnaM9On861fY8+Ls7hPeSyyDz28x9xDHH1qKS3gSIkho3LAK2OB7U/eN8k64JbA5HP+etTm0S5t4vMBMm7JBHBq1LlOeVJ1G2J5crBZXyyhSAEHTGKsyR/ZIhIyMd65wzY7f/XpxcRySwuCgAGFQgA+1UrTU3DusshyThVbnH+c0tZaouMY0fde7KgFvcQKu8vcliSxXGBViwvPlcyDEcakB8dT2H6UbLq5BkgtljiXJaYnbn1/lT7CyluT9oDKI06gZJq7o86z5tBlsHsraJthW5l3ELjqvr/Ordq1v5IeI5TdgxY7/wCTVgWP9oMLma7kBUERIoyB/nFV7VVhONu+bcdwwBk1k5o9GNOVNp9CR7JHHDZdzmPjofSqbLIA1qBvlVgCvqTnn9P1qxPGJIRHKWhZSSgXufSmpI8l3FHGpiC8tMy5PGeauL0uc9ZpyC4jggjSJ4GErHYZV7Hjj9RRaxyz2xjcs6JJhWYdQKaIrMoGku5pM8/d4Jzx/KpbFJ1YvNFtiBBRi2c/54pNqwqL/eEvkJiZ2l2HG0LjvzUNrKbUmKbgsAN2Og5qW6sWMSkZQMMiQClVTFDFbPB5kROWcDr/AJzUc2g6t/aaFiVwPKITaFbHmeoxV3Srlo41DNmXkhv9mmNp8lxceYkTpDtGGPQURW7jfN5YfYcgjqTWG6OltxknEN00U5mjIyT8pI6j0qZk+x3JmWEyRthnA7H0pY97ZSQ5LHPTt6U+QtDE6KGHGCV7iplJM9GnTduZjLl5JBHkosCMGyRyfb9aabcuEuEQMjjJzwc5/wD11XEUiGMA4i4b5hzirflx/ZgshcAtkFTgYNIwV2yvBC0rv5qtCO3zbgailTyXBGCAeMD/AD6VaAiTPmQlcHiQHPH+QKeHNoXkYq8QXIHqKaepaVvUWCeWCNpomUSMcYYdfalWaQRyHyt7vjr0Ht+tQhZYBHNIoCyAsqBc4x/+upIRcmQSTzhI2OdhXHHb+VVc0hJ8xNHCxii3glBkhSOQfWpdMeCwnk8xGlZjncw4WoRgO5VmZeoOKfZxApJ5LHeeWEg+UiqVyo3vc0/leVvIdERfnIUdR61Ip85ri5kmaNM4BAzn/OKyINMPmCYsSAeQB0rTtSi8LGzjvntU8vU6W+bUszxwwyROrbiVAZVGDj1P61NNcm7aQpBI+FCxqvQdeaqG1UzjajBGHOODVpIzFE6x7kDDBY9RU6FR5raDkjcKiy4BXB4HOaiRhC53nAY5zjGBTnQrs3kLgYGR1FNZvLw4Ic54AFNE9dRv2VGvBjOxiNxA7Y//AFVd2xJqQt0BKxRiRmI71XkBZfKcct8wb1pA4jPLkcYbHU0Lc2jypFxGnuXzLIAuQFRep6/40oZTKyB8FTkj0/zio4ZYw4YBinQE9aenlwSEqgf+IADJFO5o5K5JEWudx4CqRlj1P+cUt0k8R3lEMJIxIeoqOKJ5PNz0IwBjGf8AOaS3QQxSp5m3Dfd9ai3UJSUkS29o4QohVfm8xpD1+g/X9Ke029yQATnnb1+p/wA+tNGwqSCQB2UVKgjgGYlKykZ+bvTkxq1tRkNvJLcmZid+Mx7umR2+lWfNaXEl0Qytx5aDpUVvdy5I2AqOCe+PWpDshuIYkJkLZZmP3VXH/wBeo3Lio2uhEj2ZRE8yJW3AMMsKLckF28pTKxznGDinbnfaGbeG+U7ew5piW5jYLCSPmxluo4pEyTbuhrsLRCpcOkpALY6H0/U06XaoRlAcDjI7CmtCqhQh8wEcmg7Io2+TjHX0puNyFzIkmt1dAXZgvBIXofap5EIlVlXaMYx3xiqas0yfKnmBVztA5NaMHmyRodmWbGQeorJx5TaDuMSLy4WVVwDyW9KYiGaJQrkM2QSOhFWjGETcxBJbkGq1yG8oLGpLhs4HYUJGq90tQSjKQBwZE6euKsW7SCUxFcb2BJPcf5NZ6xxveK5GQo3bx61dF2sZHJU5+VyP8+1OOhCk5O7LNy4ikZbeNfLBGc9GNRC5M+8sV8zIVUHQD0qsxcsyqcljzUMYYNvicxueSQOasNb8xpM8lsv+rUluMH1H/wCs1noZGBZeHdtxFMaV0ygMkjE7ix6Clm/eRsPmBIyCDjFLqOT5yy3mFGd02bSAPU0xstGXAJJwAPWomZbSyAiV5yF+YOctmhpf9FjRDl8bv8/lSkiE7vUrNPvlBwyvkADqKhmVklYFNxz1XOKaywu8cqq/m5wTj+Lip3liLco7Y4B9ql26A7H3aRuBOcEcU0HbwTkUZz1PPpRncfu4x+tfL8yP1Kw9T1ycZ7U4MNvIz/jUI3BsgjB4xTy20dO9XGVibDwuSW4B9BSdCO4B5pN3PPenDr0rpUybWI5rSCeQO8MbuBjcygnHp+tCRrCNqqAOoAHAqTtgDmmvw3IxwKpSCwjLuUggEHgg9DXL3vw08PX96bqfTonuGO4ylQGHXv8AjXUDk4px+lVzW2IcU9zJvPD1pdaQ+myITbMnllVPJHpmua8M/CHw14S1E3umabHa3JGGZRnJ9fr159z613PTmmMnB9fWspydgUI72GqqgYHyj0pTxx19DS44Axk038Oa8yVzdagT79Ko6xA93pd3DGAXkjKr25I/+vV3oR70MuSeOe3anC4HzLoX7K9zD4sttT1C/SeOO4E7JENpcg9T+nFfS8cQjRFA4AwKcihRjAz1OKkCjHpXoSqtxsYxgovQYSORnHvSZ6DsKUnpikXL84/KvObbZsKRzzSYx06UqnDDvikI/unqfypJcw7iAE47c1IE/wAc0hTbjmnKMEg11wp8pLDoMH6ZoPf0p22m4PtW6sSNIwPWo7hd0JHTHNSEcY6Gqt65trV36k8CmJmOmZ5FGARuAz+NehQRiGGNB/CuD9a4nRIPN1GFduQDnGM/jXbg7SfStqatckqXT7n445AFW4+AB9BVJhuu1GeM81fVcCtkSSRryTUnWmrxxT1plDlHSvEP2qdWe28NWtipOLhiWA68f/r9q9wTrXyr+1HrbX3iq2tI5tkdpESwXkgnHP4f1rxM5q+xwc2deGipVYo8V0q3iSZHZt4zlRjnj+vX8q9R8MAXMRlX5ExhlPWvNvDOnvcyi42gw9EA78/5/OvUPD8BhkWHBCOTuwOhr8FU+Zu6Pt09jtvDFt50pdlxGv3frXYr0wpwepxXNaJC0ONhyo4wTk10cZGRwVHcf0rvo6RsctR6k6ZWMEj5u1NcsV9D0pwUHLZAA4A9aiJO7rz79q0bsZIcjHHHUVGV6n1OT9akAA781Fntnmsm7FIcOnt/Kk6cYJHrR36cUpBAOKVralbDT1J5x6GlXO4+h7U0n34pSMEDcRn0ppdRbjiOwGD60EMpCkds5poyMkk5PQ08kbeTmtFqQJgKAfXmkPU4GPSjAABzn2NA5b+QPahjsDHcMjj1FIcHB6H+dGSeAOM8n1pDjj1qSh4z2z75oAJ6nj6U1Rg5p5KgEnpiq3AYx2jA4+tRuhjUtkn2p+/cM8Y9DUbMMBSM85zUOzBDEck5xj6Uj47nA+lOyFJxxmo2IJI6ipvYq1xVXIJyME4qIr8p+Y8HjFGAexz04pgXYPlJIzyTUeaJsIxwBjnPXNDgcNn64707ockZHrSMuc46ntVWsgGoMc8AZ4Hek2ISTk8ntTmXAGcjPpTSQOASD704q7sA3aJTsyOORimttRipBA4xikB2McA9MAio8EtlT8zcc1b0AkwAw9P0obAfCn29qiX5HIbtx7U5VY5J6dBVxegDZ8YUE8kgV6P4MthFAcAfMAc15ysYaVWIyFI49a9R8JxbbIvngnivveHY81RyPCx7srG8/NRMOCKeTk1GeSfav0dngMcOOKeDmo+tPXJ/+vSsMSXmMnkGs5WJuEyeQcZq9ctgBO5NUrpAHUDgnvSB6kerSbYhjBHQ+1fP/wAZl+y6BqF9IQTawySEsRk4Fe6tcCcHONncmvif9sTxdc2/2vTLGWdJLh1iZAuUeE8EH35PT0rkrvQ1grs+SPip4tbxFo9vbJAbSyLeZvYZMjYHGe//ANf3rwW+Y3MknJ3k5z2AzXpXjjV/7U1GDTbNm+yWyhXBGFD9yPbp+tcldQKba4tTGFuY5MlkGfMBI/z+NctJcqOqWuh9O/skeBoZLTxDrTI8UtvZxQWbAZBLD52/QdPU19t/CMQaJ4XOtXV2fPERF1LIBiNVJ9Pp+grw79lC10+1+F8+rSNlYrUwtDGcmIoCf1yfyrOXXdS1TUhoGn3UojuWEj2ynaJixGBj14H04qV7vvdRNX0Ppf4beKB4wl1vW9QZbWztZSkUkjbQIxk7vYbcfmelfBH7bPxHi8ffEoLp7yS6NAi29ux+VXZSdzgemTx9B619ueIPC0Gk+D08OFWdrq32yqGxlgQTj8RX51fGbztV8WXb7hb2umyNAEk427TyPrnP5itbvRMUfI8Q105u7Ux7RlzEwUd/WtdpYrGyEFufNnbO5z0rmrhZDczjBC7yy88kZqOS5CAo24BhkkcmuhRug3JHkkZ23OOG+Zu2KqXtwgHlxuHXOR7VSWZ0R41kJQnoepqFmEXA5OOlWkJLsWFlLW7gEDGcsao5EpIJycdemT6VbgEcwKkZbBwKzeUfOOQeQelWg6n1J+yD4gmudYawmVGga2kjxgA8c5+v+FfSbQJa3hG5y4Xccrkc/wBa+JP2a7+SP4maYd8iRAtuRDgH5T/jX2/FePdW8TrF5DMTgMckgf8A6q+MzOHLWfmfSYCbcRlpLEJfKhhkLDDNleavEoyMqtskYcjGCOnNV9wjmYhCJ3AJYd/8806GyYzB3cEkdAK+bqqx9BGRpwgjGxgSBg7uhrVsXJO4s2OPlI5zWPbFQ4jUcnuRkVdsLuKed0nZyUPyqgwDj/IrlSl8Rqmb6yIrgoMO3OfWr9rcRqQHfaME/U/5NZEKiRfNiVQev+1Tovn2LjjduOeorqhI0Wp0sIZHG45GB/n9asIrlhsPI5rNE7STouDg4APat202GAFcEgEECuhbkS0VxjK8mOcA1k6npoiO5SEPUgGtCZ3hxhSQTxt4xVO8b7UwWQlSBngYzWckt2EboxMFVDYwmeoGOamijyjEHqcdOtNnzuLAErwBkUODHkEAnANc6ScjcaEwGXbluuasWipJEJXUsQccHGKqtJG8gJJUYGR3NFs/kyyuzbARhVA4AppAa6u6EGNwFPUjk/SuhSGN7dNuCcZOe9cvpBN0wZgducHHT611llFDJCFZtxHUL1xTjF81yZuxX8tlfEYKDGOKaOF8tSQM5JPNaDQr5T7ckAZyetVJYshGVsHGSfSqlZMm5H5mzMcalBjkjvUNxbrNAAiYdTk/SpmBXkNu56+lJOsg2lcE5ycHGaSdwVzEu7USoBJGX2nAI7Vl+S6qyxklcnBJxXWTsLhdgBDD5jgVjXdo0udrYGe1DWptGXcpgBSmVwoHPGKmhdmxsO0hv0pkttHGAoJYdWJHeprXAcZIOMdulaJJlyL9tdrDlRyf+emOv+c1LJEQApJRJDkkVnNugU7hkMeeKtxqXiBDZAGMVok0ybLcfGhWJxvJ3naGYdajOyBdpCk9cdjTnCSqgwU2nIYd6a0CSPlgwYnJJ7UJu4EdvJI94pIAOAFVe9TXitPIFO1Sp+8i4yaR4QVEqkZBxkVXnuGgZHAJGOwzzW8Z23Gt9BdsiYkUlzvwSByKuW5VWfcwPcL3PrVNbkTcxkqcdx3p8MREas+C5PLe1aJ9i35k8owMcFSMnFVb6wS4tFLjMoPyn0q1cxEkCMZQ45Iqo1wd4AbJUY571TBLqjAlsWh3R4IQnJI71PZKbdSmCQeCG/z71evnAKqAFYnJK9DUawEAnORjpisdYu5o5uxUu0+0xlXZSg7Y5NURpEILcMDgHHY9a2Xh37QEJOM5xzTliyGLhQDwCTk5o522KNacdmZEOmiKIsgCIgyNvUe1SJpkUewlfvD5s9x71oERuGVEIQAkk9SapPIrMFXGegrRSLVWb6lV9Hsnie3J8pGbIKior3SI0hRI9jRrwcjBPvV+KOScEfLkZAJ7Uk8aPtIDMVGGK1o5aGntp9zLGh2rIjeSgIOSRjJNXDA8eEUYTPG7rVmODLA4wOOtWVgKK8+/lQSBiofcynUb3ZkXOmJdyB3DeYnAPap4Ld3KqqlDxj0+tWo4zMwLNsJxkjt/nNXLdAvPbHH+NZ8xzzqPYltI2iGxyHIHJq3Cm1wQMDIFQEME4OAeakXhQSCR0yKtPqcLXMVNe8OaZ4r0+90rVbVL3T7iMpPBICVdSOn16YPUY9q/Nb4//Bef4HeOJtFMr3GnXC/adPu3AzJEex7bl6HH14zgfqDBCr5VsAkDn2rnfi98GtG+N3guXQ9SREuo0JsrwJ89vLj5WH5DI75r2cFi3SlZ7Hi47BqrG6PyOByCQxGep96DOYwNpJB4571veO/AusfDjxPqPh/XLR7W+tJmRtykBhngjPY8EexFYDINu7jOeB6V9jCXOro+NqQ5HysY+VxgZGelWCkZZdjHOOahVtzAHgY5NAwgPPfqBWqMBXLl8sVPYY9KQYWQDGaCMgggj0J70bcyMckHaAKQCggsQQBk8elOVUkcEEIR1x600ADtlulDtswdgUeo60APDbiVU8Z6jvSxpkncQCDgDsaRgMqygjjkDpUTuASWIx6VXmJLoNlnMR2hiFwcgdKqvKZG3Meveo5GaRye2as2e3erOAwDZIboRUmtrI1vD3huXWibhkK2kZ+ZgM5Fex/D7xgPBtxvik2QW7blRXxv9v8APoKbpR0qTS0vdGijjhkgXzYC2QjAd/1rmL3R5ruZ5LeJd5bJUZwf84rTSxDTPXviz8YNE8a+CtOU2wttUWXbIrKGKJz/ABd847eprxGw8bxaTcedZmWAg8bucisrxDZ3P+rkLF0PMZ7f5xXPbQny5yW4FQ32M+Xm3O6X4xa2Cf8ASCAD8ojUDvT/APhcerIdkTAB+JGccNXAEPGMHkjjbgConl+8NuRiouJ01udIPEDvfyyjaY5Ms0ecrn/P869b+BHgqH4o+J4tPTUDYOYDIuF3ZYH7h5+tfPaS7CPlbHbFer/s9fESP4c+PdP1WckW0btv2jJPyn+XB/Ci5EqdtT6gsPgJpvh3xS8N/aS6mVi3hY1JjJJ4OPzrpIPgkrNssdEt7WCVwZGuFw3OOazvEX7cum6fa3E2l6GA4TcsjSLycDquPevHvGn7bHirxHZyQW0UECSqB9piVkkUemOn+RUWkydD6xPws0fw5oVu2t6j5WnQ4jPlSBYxknArkvEnjr4beEJUVdU88nhVgbzWQ4PU5+v518JeIviTr2uZW41C4nV+WSWViufXHSuVk1W6iBZrjcwOdoPNPl7icXLVH2n41/a68P2mmXek6fai4tni8oTlsP8A7wHtxj6V85+IfjfqOrWc9tmSWOQbfNaQlgB04ry9ZHu5QoXMkhAHPJrt9G+DWv6uT/owjHTcWA3VSXYxqclPWozlrrxDdXEyvLO8wUYHmsSAB0H6/rWbNeyTlxgLuOcIMZr2uw/Z9itLeQ6hMbi4C7tttyEPoTXYeEfhb4c0ww3NxZySSAZVZuVz6kfnWipuRzPHUIbanzZN4f1Sz0ZNVlspodPkl8pZ2UhWbHIqtpjQm/tlnI8reC+R2719b+PvDVrrngC/0fyfNfDT2SQjbtZRkDHvgj8TXyG8Yt5WifCSIcMGHpWco8rO+hXjiIto+nfBPgvTdN06O5iudn2gbv8AR0AAB7e/Su1ad7KC3SFzNADjJXJryD4OeJbm6220ki+RFEMx9sf5FexvaRSRb0/dq/OAM54HNdtDzPj81coysCH7M8rCL92/Q4ximuZlusyKEh2gAkdTUe6VjEAWEat1A4/Gkkcx3YQs0sbRlguOAc9a74o+Zn7iuFxPHGJPMf5gvI9fT+RqNbxIIICiFEbIJxnINOi33RTywNykhi3Rv8/1po3sJIyATk4AHArW9tDicXP3kLbSrdSCAHZtJOcdBip1aRblNxZbbyyoXHDn3/z61URVMLtCVE6j5vX/ADxT1iufKOyMu8a7gu7aCO/+f8aZK0Vpbk9vamJcsBuYnIUcAdv50CP7VsMhCIjjJx0PP/16akoSFp0hYSKwjaJue1PJhSYQhJDkZOelT5lxSloPu8yl5c7nU/fAPaqMjPGwVE2u3O/uc1YktZQBAscUUMhGSo+Y02FI47vZG7FgShGOR/nFXGVkc1ejee5WEbRy+XMGQkcLjrWxpTlt9vawPuYfvGPQe5/Os5zO98VDGYqMB27e1af2eZrKONpWjVjiRox1HvWcmcsaLhK8WXZ4RDEkqypI+cZzg59v8+lVbuKVwryBA27JKrg9sU+2WMyEQRDykHCv1IHf/PtVVbmC41NbUF1lc5+ZsKprFHe29C3JE1zAI9+QxJAI4yBVH7WLq3gSB382Pho2TGSD/n86nuhEtq5WVj5S8NH8oznpUbS3AsD5wWHz2wuF+c/54rSGxxYj4rDPshiV3ZNswO/btxilhmmmjL7S753BcYB5pG3x3LMJQ/mKFIxwfYf59Kc8b+cbSFgg25YAZ4/yaq1zmTcXeJdW4DuJZXKPtx5ajhachgBHnuY45BhSy5Jbt/WsxSFsxErEztIAD6AZ/wAam+0mGU2yxCYgjLZwQajlfQ6lXi175YezMDRCK5nkUt+8USYGB7f5/WrsUTRus1tLmNlCmNThgM/5/KqiIjzhvN+zn+9s6U7z5EWQoVOw9VXBP+eanXZm0PZ35l0NCUpCSjJhwBt3HJIqEPPMn+r8gZAy3eqdoXlxO4kdnOFjYY3H0qZdQa5t2SJCiI+GWT74PPFHIjpp4lLcfNI1tF/pDByGxgdx61YbbDvZgHtpAoEhGNp54/Wq8I6PKgZAeQo+btUkTo1xLazEunyspUcc5wKc3ZGtCd53JnupEZIiDKhAAI4B44z/AJ70xLiJbxYohvY/fnK5GcHj9aSdA8g4eEYwAe2Ka11MsCxx7QpOCw6np/8AXrJdzdq8yZhctKjSSj5BgIBjA/yKmCBo2O8MegYjOc//AKv1qs/mNISrZGAoJGM+tLEoLPCw8qSP5gT36/4UPQqMfZSt3JYWe6xDFtUggMzdMVenhtsJFbozDPLYySeKpJILdkZcBHPLDuavW9ywlMkVwvvsHIqr9iqclZ3C0kKSvGQ2wHBBXmplfeGjj/dIeSQuM00SzzLtB3u5AYnqahCAO21mTacAqO/+TV9Sr6lrTLiRLxzL8kQUhQvetBHt2lj++wAyE7M1U08nzISmfIjQCRm7t3/nVgfKjzJKk8R5Vh1qJGkddLkrJ5sy7ywfaCQo4HtTFdLiQ8jAz29KjnnExD/MPlwQO9IVWGRGjibOOcjrQD94lXM6B2cIQSQfanwqqyAuQQoI3L3+v50sEaSpKWJIYFQg7U2CD7NaIsjrGScKO/8AnmjQaJTnepfBVmycf3atRA2jzLG37qUDIx1GP/r1BLOwQEoEKjPTk+1MaaPcjMSdwzx26cVC1NJLl1LOCoI3gKRgDHIFSJbyrCJYwjHOApHJx/8ArqKJ1lY4IChTgDqaitxKlwHO4bhjJ6ClqaxSaLxCxTbQnlOw3Y7H2qK3tlhuhcSyh5hlQkfQcdKliljEhAdH7Amo8eQkjMQAnzA46mi9wcbakkJzHnaUwTkE49amjmPlOqrlSMA4xUNtODDFLclhnJEY6fWpjN5jhV+RTyB6UmaU7WGkbMAEo2Mg9hTHknQ7I5A5b75AzjNTL8qlCY3Uk5Pc1USIRyP97kZOOmKaeg5+6rIlWMQ5wGdVGWyMf570ktut1IpjlySN2w96a1vJFtdNxBGCCcZFSSWqgByQDjgbcYouYdNStC28xsrtFvBIA7VraexmUxKeT1aTjisww+fhRKBjuR0/zitaxsiAFB3zdSfb/JqZPQIp9C0XCgpMAU4AKnIxUDTRiRmQlUX5QF6k1JJNBHA0jYJDYCnuf8mjYGUSTIqHGQG7iskrm15bCRJBECyxsGcYO71/yaTzoxgNEH2kkHbnmprWRNpBG09Sex/zzWVdLNHdbJJ0BJyAB0FVy2NUuVXLMTAOsjbsEde1EksaMWkcJxkEDpSxputAmAhLDkHGPemmKCSBPkYyxuQVZeGH97+dUiJX6EmyZnWUurRMMxkDnFR3cnkxrhgpYnJI/wA+tWVdlWOIygBF4QDGR2rPuGklf94pAz8o7H/ORQi5fDoWIY2ILMQAR94d6oTXu6cKsbo4AGCOtPjWVYNrSFShLFR1IpLq3a6ZLmO1ktzGNnmmT734fifzpcyvYyUW0JEhaIsHCbGLYxnBqcqk/wA7bGJ77aokOiyqiPK7DBbGatWmlWnlZkRt5OT83tU2uc/M1sfduOenNA+uKVmGQAecZpOMYPIr5HlZ+u6MQjAOO/NKc8d6VSOeCT7UmMcVWqCwYOfelGRwRzSkdOcE0jdDyaXO0Ugyaa0hB/HFNkk2KD0561454k/aOtPD/iiXRDp3nyxzCIsrYIJx2+hFdEJXV2ZSsj2kA/Xig/MaoabqP9oWUNwilVkUNhhgiqPibxHJ4e02S7ELShCBtVc59z6VumZm6QO/NDIMDqK4fwB8UNP8dzTQxEx3EJ5jxwR/n+Vd1wfcU2rq40yJhjpwO1NJIB9+9Sv92o84/wDrV5846mqE28jB59aGye3U9adTchjjPTmlBWAOnbmkIIHXk0o4BNN3cDjntVSdgEK45zmj6HFKowDxznFCjnAGAOpNZKLAUD3/APr07GCaTijr7YrshDl3JYA/jSjjpSHkcdetKBgfrW24hc85pCcd8UucD2NMYYIpIAHBP1qhrTgQooPJOSO1X1IOawtTlJuWwdwUYAHQVdxM1fB1oTJLOw+790f1rp2O1Sax/CUIXTDIQQzseT3HrWvP8kZxXVHYl6kNuu+43YzxzV4Dn0qraYG44x2q0hyKaEh4606mrSj8qYx7PsiLA4wMmvhT4naq/iPxxrNxL8gMzwRkHGVU96+2PEmpDSPD9/eEZEMTOR9BX596veT3l5d3p3Frmd5wCuMA844+tfCcVYj2dBQ7nrZdDmqXOn8HxiKQIN2xBuI24A/zzXpmkQ+YpbGwKcnHU+1cD4Vtxug3rsDqGY16ZpsHl7FjAO44z6mvyGjeTdz6p6HW6FAoh35w2cD1Na6IPTnPOaq2VuIIFCk9B/8Aqq4hPfAr2IpRsjkk7kjDbz6dqgJGR61Yxxnj61EYsN7e1DJuJs6GmH72B17U85wACRSY5yBx+tYuKZYnqDmmkEMOSBnv0qUrlOuO9RHnPGB60mgEPLHj6+lJtOeeM8A1IM4Hr6+tJnbjuc1okAE54PJ6UjLjAHJz1pfNbBG0fhSAlpE4x707iXmLtDN1IIpGxjAGfUmlclSTgEdsU3cGOTlRSuMGPy0gB2kDj3pTyp6eopoU7l/Mn0qXuAiow46+56VJnqAM/wAqbnllB47GnqMqcDDDrTWgEMkY3hupHamMSXAAzxkmpSMg84weaY3yjjvUWuwIic59B1zURBXBHAzT3jz361HnaQMjGeaHHuUhWyAdpwfWlK4AUDBxkjsaG4bI6GkJDE8ZPrT5UiWxsh2gseB0x2qAIxO4HB9PapZUL4Gcd8U09OOoNHLcB2d2MD60xyOQRilk3DqcHHaoVU85BP1p7AJzggHg9qR4zvXBCjGOKcUCnGeOuabKuGwOh5zTSb3C4mwLkDJJPJIxTgdgLHJHUgU0cjd3BxTJmIhY5wRya0iktUJ6j7aUzkFR0PT8u9er+G1K2AOOGGa8q0oBZI48ZIOSR35r1zQ1H9nR46Y4r9G4cje8jwMe9S8Tim44pG+lNZgPxr72x4j1JFOCKeCMVXV+RgVIMmhoCGZwbkjrgAfjVC/D8HODk9KtQMDLIe5OB+dMuYTKAMEgVDAxpoTFGQ33WPOK+H/2zZo9P1zTbxSnntJ5bQ4yW6kH8P619z6kobCKcgYz9a/Nv9tBLnU/jdPbAypZQwROzIxAJbjp6jHv949K5K2x0Ut7nheq/DK/0O+kivEFtHIvmiaQcOGBOB+VcTbWRuBLd7EeOKTDEfecDvX2V+0NZwatovhjV7OAto9tYFZQ3BVsDaCD1x/Svn3wLYW9xcaol/pizJ5IlWIcHJPBwPwrkTa1OzlTVzo/hrfa54a0h72JWtrK6wrWiyYaRO3H4mvqP4EeD7m58e22o3doLUWcDXbO2GIDDaq/rnP+zXzRqPhW28LeBrHxNDI8QuNQS1WBySQwLHH4bT+Rr6o1fxEfhpoEU8bl7zVLRVKKwBHy5x67eopLe4pKysegX102qGa8dmZIS8ocDJwOmPwFfnH+0PbSL4+vJo1eSK+c3pRlwCWPX9D+Zr7M8L6j4xvPAep+LrhQbJhIYLONgE8tTtLEdccHGD2PXNfnz8VdZvNb8c6rcrcH7MpMMW1iVRBztHtkn866oLmZz7Hn2u6h592IrdCBGMM+MAmssy+W4zlnIwSO1Pkk84khyr9BjvUETjLr1YAAtnpXVy9gIpFwCQcHNVJiWbcQAemR0NXLh2yIwAARyQOo9aqFcZBHQ0rWHcS3VjMoU4J6n0poiaaRwv3iSQD3qSICKfOOAMnNOuFIuAyEgYyCOMVQM7H4L6lNpfjmz8oDzGkAUt0BzX3XoFwY7wvekO5H7sD5VTOeP8+9fnZpc3l6rbyI7RyK4KyKcEMCK/Quyj8zS9LuQxLS2sbO55JO0ZNfK51G0oyPay53ujaux5ZPYnk89fep7K4SW3cl2UjGQOp/z/WsyCRAZCp8yR12e4qWK0WMjJwAuCPWvlZxUj6NSsbkQLxDa5QFTglck1Jp07SQhmQB0yOmM+9YkF1PBamFDsQnK+2atWF68cRi27plGfr/AJxXO4W2NUzqrVI5HSRnZWA4XtWlaSRMwy4JzgKB1rndPvnmdAVC8Ywa11QGSPkAZ4A71tTSOhG+qMwABwB3q/bXRtCTkEMMEHvXP2kzxTudxCE4IFaUVyt0oTAC5xnua0dlsU+xrTR+ZGDGSxfjjtUdygkjiDpuZVA30tpNHBG5YsMg/KOlIrq6DnAHIFQ2iNjJuwZCRHnAHaqjFyoKAjjHPf2rZeARRuqDcTk59qzZIDI4VDtUYzWDkaKVymrNGwWVBtzyxHIFIx2EscEA8ZGDj/IqzJCTICCGUcgt0JFRtGpV5JuZTyAnQ0tUVct6OstnucFSj8lcc101oIvPR43I3D5kx/n3rjtPu3jk27cJjoa39LvEd1YKCeBz0raKuhNNnRojMxA6Dnb60yVBnLDg0+GNJcs7sSBnjpmoriBnQAEknk/SpkrGSKeEjdgBkryAelRk7CSDksQcDoKeE8yTABBHByKeYY1bI5OcfSs1voa3sMMbby+ecVn3KMHOBkk4APetf5lw2M+lZuoFppiANhwOf6Vb1QRlqY87oRvK7Tuw2KXytjhoyMdcDvVoxKZGDIobHUdKNgb5URVYjoOlEdNTa5WmdpSM/KucEVPZoF4U8MeTVZo3EYBK/KcjIpis4jZWVgGPBY4q02UldGuGV5Hhxyi4B6f56URKhO1WbzFGSSOpqvZW/lW+fN2o2CxIxVooAgKkA9ARWi1JGM2IyGICnOMdzUtrteJ1ZgpwAM96a6F056r0HpUKoPvYIDcZHarT1KSuIINoOVBOcAilAWNST14qVkxEH3ZGcBRWe+4ggsCdxGT24rTm5S1HmZckkVFG58A9scVA8SFxtIIJyPSo7zDwouAVU5J79Kgkt2RS0RIGf6CnfU1UUh5QFiCQQDxSNAdhKvgE4wKhFwqtg5ycAkc1Mg+f5TgYyCwxmmHIEZ8jEYOCckmmxusTHacjPJouZyMMiB2HOG6VXtbiQyOdioDyVHQVDaJ9m3rYen7uR2wGBORu6CqV0zJIdkWCf7vStEOZjjZgLySegFVLORb0y4G1FJIY9TU82ocjWow25jUEEqSASCKWJFBxy/dlq55EkjlZHUkDIC1FMpZgsQA7Fu9Xzhytjltkiw2eD02inPASwwRg4FK5WTEYDYUYz60RglSpJLc8H09aTlcjkIwMoYwoBzg56mpWaG3miiYHk4JC5IqDc/llnYswOAR6VLa2E90RKpAwcHdWV9dDJwtuW2gLszLwM4B9RVwRhVDoOnVcZx706G1kUfdyvr61fWzl4KIFwOTWzfUwkijFEwcMAdp7gc10VtGo2lARwOoOaqwwXKqdoUkD73erlsWiUK4JYjJNOG92YTs0eXftGfs66T8fvDHIWz8S2cZ+x34Xh+n7uT/Z44P8JOe5r8u/Hfw91z4eeJr3w/r1g1hqFq+0qwwH9Cp/iBHQ1+0UMxjOBknr7f55ryX9or9nDQvjtoQlkb+zfEFuhFtfouc4HCSDuuSfpmvpcDjeR8smfN4zBqeqPyT8nY2CSCDkqwxQxKsHUDB42+tdJ8QfAetfDjxTd6Dr9q9pf2p25YZV17Mp7g1za9AzYDAY4719XCUZrmTPlqkHB2YAkDBGQDnHpSbXZyrHdxwR1peH5BIb0xRuIJBUHIwGHXNWZAoRlwOGHXFKdg5MoDAdMZFIsYjBBBAIwfWm7VjHQBOhHc0MFqOLOyYJOfQdCKqXEgyQOfTFWkCgEMCVx8tZzZyc8HNRqaJWJAAkeRkk8n2pm4AHaSOxHfFBb5No6fzpoHHvS1K1sdH4X1O4sWuDDIyK6YKK3Wvuz9nvTPAnw5+EsvinXXtpdRuYmMlxcsHMS9BGiHjcSB7818D6BMtpOJWGEI2sx5rotb8Y3dzYRWjODFGAFQDAC+tU7tGd+Vkvi7Wm1PW9SuEdEjllYgRnIIJ6dq5SScRjCsN3QMccVHKzepBJztHU+9JGkauhZd5xkjFArEQyCMZLMeW55qRYGfO3AOcDJqSS4GQBEqgHOBxVaa7lLZACjrkCloVr0HSwOgOXBH61ZsbgJGFDAd8nrWe07uhycgnJOKjTnsTz0FLYXLdams8sSyktOzk8kjJFNfUNmWU5B4ANR2eiX19GWt7d2QnGceldhoXwZ13VreO4ktngikOIsjG44zT1MJzpQ+KRxw1FtrZwoI4wO9VUWW5kAAaRz0AyTXvehfs4w2sPn6zeLu2826t0OfUe3au30zwFoOjG3e1tNs0BBVyoPOM59eufyp8rOWWOow+E8m+EvwrvNTdNWvI1W1Rl8pJCQXORz9P8a+i5oI7qJ1wkTQkCNAcbQKjs7W2hKJHBuklHmM5xkHB6VCj2ySmea5ViRsWIjk8//qrqpxsfJYzGSxE32HWxjiaeLGznJUjk+4pjyrcQRJFKqRqxyuOSaSVWOn3N1IWQRAGMjvyP8aitI4ZIQkUG12G+R26k8/4/rXQeXd7E8cX+lJKWJ+cYJHA9vxr5j+NXh1fD3xCv41jIglAniYjG8MM5/PI/Dt0r6ZtXmt5UhSJWBOSzkjuOB78fzryL9pLTLiaDTtQMH7qFjAZtozk84z6DB/ya56sLq59BlNbkqKD6nA/C3xBJpGqvJhA4HylhwG9f519RTqsyQHy5QjRhw3ZiRya+MtHuFtpySRjI4z1r6s+HN03iLRIPOu/JdFVUDNk9OBSpSSOrNsP7TU2pIWxhSyk8Hd3FMNok7HzCU8vhZPTFXQ0kJZIgqPGdjPu3Z/zmqM0htjv4lGeqjv8A5/lXpU53PgMSvZuzCGGZXBACwg9T1Gf/ANVS2kcZmkVNxYZLHHB4p80UrW6rEygjDFGOM/5/rTj50ACeXGJWIYKrdRWnNc5YSfNoUZbMzxGePaiK3THJPp/P86s3A8qxilijeN2Yb2HQ/wCf61PbPdWSSXKRQxzk7SshyDSRPO7gyuiFh820ZUGrZVkk77kDrsBa0JBY8sw6+tX7eTyjsQgPgbiy5x/nmqMEbI7qcb1OQyj5cH/9VSq+xTED5THJMuP8+tZyNqLsm7CrBbBXMEsqzhiS8i4BanWqn7ROn7syyKFJHU8HP9KeLcQxBJHYufmJUdfenIohiN2Cw2ZGMcn2FJysjCdLnlczpYPs1z5SO6lRzgda0beHDiaVXSPbhUb7v+eaXCXMiMVIKjO5sZHt+tV5pjvwjMxJyWccClzcxyql7OXMXbi4WOSFEkXzkGGjA4PTH8zUBjH2kTNH5jsCA3vx/jTnePy/3ceTj5nZcnNVw8sGzepFqxGHLZ/L86lG7fctTbIIWVDk4BZff/JqnctJcmB3O6VjgKeg6Ut5IvkymJsOSFBx1FWoALuKJI4CkyKoEmOGxVx0Vzir+9KyIYbNLq4ZABCVOQAPvf5/rViw065KTSkYBO0EjqPWtC1jhsy/n7iDjMgXOD6Ul3I1tHG9jtnDHDGRcH8KXPrY1p0VBc76GPHCbiQLGwUIdhJHIxT7e2Ny820Hy4mwWI6/Si7sbWOJ2lU7Gb/VR9SangZYZEO9oYNoUwnr/nrV3tsYwpKo3zEs8C2bLGCSGUMc9s9KSKwuWjPkgIqHJZhkHn/6361chtoZ/wB3GHRHOCakkiNpcMibyFAUHtWal3O2GHT9CK3uprS2wyq7ZDJgcBsjGPzplspkhljkLmeQl5GUcEk9P0qYyMtxEJiqW6nAx1J/ziordZDB5zYHznOeuf8AOKLpHQ4JteQgtzAoAJ3bcDcP8+tTwIqQvlsSucjjr/nNJHJKyzXAdSApAUDkmqltdQXBTeswIXLSEcZ/yKh2aNYOMWrF1klkVBLIS4JyAOcVDPaSp8hmIQ/Msajk/X/PrT7VxCXIId5BtBPBFNuAI0dnVss24ydgKyTsbSipq5Whtnik/eFkLcjOf896uwyIhkVYSWkG0u/9KsXWn/uftAJnLxqEVR0yep+lL9nKSIgPyArv45zj/wCvTvch0uVXuR/YHuIn2q6RxsAGBwOKuJpotVVI5CVcbyzLj5v8inlA0K20bEoZN3A6GpoWk/iIc5+UY5pNvoaU4we5Ko8qGGQE8LgkDqasw2tww8xjCUYYKyNt3eg/nVORsAplpEJwYwOAant4oXHzFvkGQSOmO1K7OuLinYl8iC1R0dTvQZ2sM49hSCL5UVV4YZxinFHu0JaMoODuH8Q9KGha54C7MHAU8kCr5kZpOT0IZdwj+RCDnqO3SrEJK4WdGZwM5Qcn2qd7PeNqZAxgkdDUUdslvI6xk/NgDcKOa5uqbi7kjNtiSLYkRdsgqOAeOP8APrSCPDssh85x0wKbIsqgB8kjIQqOn+eKayiOJ3jLifHOByBT6GS3JrgtlC+IiRggnAqG4hEoRMBC52hlXAPr/SpVgWWSJJJGbeo3O/WpYW+wFLbIdBjYccDrS2NeWU9GJG6KwMCMxwAGHc1NCsgusvIRDj549uSTjpUVzhJXCoTIeSew9P61PaTTJGFn+XdkA+oo3JV4vUc4XZGyRFBjhscj2qVZVhDebCJkxkgDrSYNpEwUhw4J2kdfemG4ZERkCsfp0oL/ALwu0s6yg4Q5xFjoP8mllZ2JkRcHHA9RUM8kzgPGQpzkZ6Gp/PJYF12jGCF6D3pMqGtxstqJpEYoVLADAquGKF4QT5u7aS3YVNMwuiAj+UVPBFJKHdjDNAfNPIJ6n3oQ6lnYZOEVmigSV3RRmZh8pPoP8+lI25jFCwwo+YmMfMTjpRDI6zqZZyQBsEZHApDNKqiOPdvGQWHQ+n9abM42b1JBAq3ceQTHjPAwB7VqW9ybdQY5GRs4PHUVmLhXUK4LEjcT29asQkIruzeaDwo/Ln/PrUWvudEeWLsjReZREpUK3PU9R60xbln3o3zSDo+OAKov5gC+Q4DYAUt0JqxHbzNaAuVhmJy2BkbR/wDrp8qRCd3oWGcCNd7gMTjK9ulU7pTcsYAUTgDzO59qmBFwQo3LuwHOOPrVJIrhL9Y4gogV8Bsdf84pI0m9NCytyIIQrg4Tj5epp5uQwygIBHUDkUspHmyh0L7D/D1J9KhGX2uqKCTyo6isnIl6xsNF6HljTaGcNgM3X6mliZUY7pBuIxhvu08SBYXjRDnOQFxwarPh1+VSQTznsf8AIouYK9rksI2uFmx85wDj/PpV3dJ5YQNgSHIGOtVooQyBjgEcc0+5cwMjoS7scAHtx/8AXpPyN4tqN2RpAVLjGMHJ5xkUrJFKd3kuc991WxHItwuSNj4BGOelNNxHa/IQc9elO9jNQ5tTofhR8ddTl8b2Ftql7MYJpDDtfcxf229ug5+tfW0t/HBam5mIiiVDIzE4AGM1+eskJ8IfGe1aYII49Wd5AcqAjOcenQHvx09a9j/ad+NUllog8NafOyX19ChdoydqwsSOCOMnBHXuPYVjXwsXJOCP0GhiHZ8xa1f9qfUdZ8anTfDEZu4JpfJt48cSep457E56Y9q+mPD4uP7NgN0/mzsoZyOBnHSvnL9lH4OwaZo48TX1o631xxaidfmiQcblz/e/lj8fqFIxDGqLwMAZNeBWpqM9GerCXMhCR6fnTf0pWx0zk03ODjGa5HqaFTWLkWGlXdyRkQRtIRgnOBX52aNqF34/+MysJC8uoaozMy4BCA9PThQB+Ar7I/aU8Ut4e+GOoxQSOlzdoYlMbbSo+vbvj3xXzD+yF4IXUfiHLrEu9rexhIBK53SN3z+f59u/0GEw6dF1JHjYmq3VjTR9wxvDpGnpHkRQwRgZzwMVxWv/ABg8Iw2kltcatbkuSjKTkD1H+ff0q38SvC8vjDwzLpkdwtusjfMxBPr0rx/Tv2cvDdikqapf/aZCNx8wqAnPXB+p/wAmlToJv3japUaSUTq/AureCfDutvd2WuwG4u3DSKJc+aT7Dp16fSvb7G6iu4BKjgqwypFfm78cNO8OeCfEqWnhK/E52+ZPtcOkcmSQARwOOuOlfZv7POtX2pfCPTL7UJTK5jZxIw+dx6nn2/QV0VcOoRUl1MKOI5pOLPU5723iIWSZI27bmAJqGTVbSCPdJOiJnAZmwCfb8q+Dv2gPivr8vj+X+y1ndNojUQs7F+eFAA4bJ4wO49a9T07wL4+8ReF7K41CRbYCPzTbXMvzIT3OO/8Aia53hE7Ns1WJ1skfUCX1vOwVJUdsZABzUyhVGScdsmvzxuPjd4s+G3ji804aiLh7efy2z8ySoP4TnHqf8ivZ18a/ErxlpKanplj5NgE3gjI3D2ycn69OtDwDjrcuOKT6H1LJNEvBkUdqVh0546/WviHwz+0T4n0rxtDYay2Jkn8uWxkQqSDxg5+v5ivtTS5ftFokhBXcoYA9RmuHE4eVFpM3o1VVV0W+TjkZFPyfxoHyjpik6iuZe6zo1Annnp2pOQD7/wAqCRjGM0nXIq+foKwufm9sU/jGahwccdaeB8uAcjuaXtB2uO3BeDyKhBJ47U/IzjOaYR+Bqecqw3O04wSRWBPl7mUqMgtjFb0jGKNnxk44+tY1jE91qEceD8zZbtmuiLvYzZ3GlweTYQJjB2g4xTrtwqFe54FTKNmAOMDAqpdHfIgHr+ldpmye2OIwMdu1WF68dKiRAAOwqZKpAhw7804cjmmDlqlVelMZ5n+0Lro0T4c6ii4MtwvlrkkAZr45sxvEG47u2OnJHWvpP9qm/ElhZ2Hm4BBkC9iQR/j+lfM2gI1xcpHI7EBssfXFfj3FeKbxKpdLH0+WUrQcj03QrWO18ldyk9Se3+eK7jQ28y7UKMoPmLdga5KwtIomRwm4HHLDkCu60OHDqiphG5LYxiviErTsj2W9DrbQnZg8+/arK/e6cVDEo2jaMDHXtUyrt4zmvUucbViRm2gY6GkY8Zzj2pCCSABjuSegprvt4x170XDcDk4weaQEgHnFNweCGHXB3GnOcE89KlOxQbyABjr3pig5A7YoQkqOeT2p2OhDdulVa7uTsNB24BPfFL2JHQfzo6cZ5OaaVx3578U/QrcUEY6/Wn7c45yajGMdOfejf8xI64qb2FYk5De3rUbOCSSSafwV5ODim4yevFN6ghgHy4PXrilBKAH1pHJDYHT0pVG5SCcZNTEYqgqQW59PpQWxyKRgTyOR0zSMDkevei4CZ3ZHeo87RtI461Jw3bB6VAxKkg80WtqHkKSN3ocVXkGDhs4z261JuB4A5prHJxjnvVW5yloIxCgHBIxgDvmmgKq5wSDwc0oG04pUIII4Bz36UW1E9BMAjIPA71GDkkY/Ed6kyqjAOSOSRTTtA5HXk00rCI2CrnHI96aVXZuGcjinH53wDgeuKRo9p+Ylu4wKSVwG4LDnqOtMdsN6YFOJV89QemaYQFbBJIx0pOLQDCuWxnA65p7p+7I4x3pp46cHrSvIzKVOMdzWsY3IehNpSqb2EjPLbQB2r16xhWO3RFyqgfn715L4cjE2oiPaSyNuyOlewQDbAgz2r9Q4cjai2fO413kKRxjNNKj0zTjxn0pu4euK+zPJFVBmmzyeTC7Z5A/WjzMnA61HNhYnzySMYpMNyDTl+Viw+YnOT2q2VyQB3qCxB2EEHJPWra8MDUgtDC1OMW9yUAOCMmvzy+N8Z1P4seIkuB5qHAUDqFH3Tz/P396/QvX2YSPIpwApGff0r4Q+J1sLz4oasxhG+VUKkDBdfX8x+lefi3ZG1DWY79oPQYov2dLTU9KuT9otlSWdd5KkKp3LkdCODjvg18ifDXWNRuNW1GWS5eKd7fCugICsCMEAf55Nfed9b2Gvfs5eJNOeBfPFpLKVlXjzFXKN/wCOj9a+F/DWj3Hh23E13DJb3jru2SLtYjPp9MfnXKtjs1voXPE2ranr0ltpWoarc6lFHPuVdgABOMk/gTX0y/xN8P6vrtlNeXcKyiFLXyZG3YOMY/WvEPB3hfVfGF3Nd6ZBA93KC0FlkBiB7njPXrSfDn4J3nivx94jGqzvpi6VKPtcacysxJwoB4xlTk/St4xfUT5up9KfHb4oS6L8KtR8PeHpID5UAgnkiIPlQkDcOOMnP4ZNfnzr2sWt9qk9zEgSFovLZQQSzEdcfj+lfRnx2+G914F+H8suj6hLML6TbIhwjGIdenXv/k18mR2LRxtJuKkj5QRzXRDXUwl2Ma6t/sqhVlYj+71xVdIABlSQTwTU1wJEcgkHPVs8VXlkWPJGTxg88GuhEJhcbJYvlcYXg+pqoG8rOwkj3FJJnAyirkjAHXFEigAsDkdx0qvUY5ZEZ2YncWpx2ugOSSev5VUHMhJAGD+Qq9pGnXOtahBp9lC9zeXMgjhhjXLOx6AUmrDuevfssfBK6+LHjE3s8QHh/RHS5vZJULRy4IxD6Zbnj0DV9lXcVrFeSpG6x2kbeXENuFUADgY9OK9e+BnwIX4JfAGw0S7A/tMRPd34Azmdxk/kAF/CvGb+P+0rqK9Ksg2lAgGFIycfjyf0r5TOJXaPfy2OrJLeWDT1YKU3s2AfX0/r+dT4aSZNwCBmwWPQnFZ8NmqDKjMg6gjIHuKsWs1qkLIGkmZ8hyRgA/5Jr5Zq71Pfcewr2z2zgFjJgkAqOKdG/k3OCAImGDIBTERbSDJkIUnCqep+lW45RGu0oQMHdu65rJ6bGkVbcvwI5VQitKOxHpW3DdRzCNVAVk6YrC066EcgVQAuM89K1EjWSTKAgsMlh0x6Uknuda2Ni2Yk8nknNadvE5B2EAA5yTjHrXPQfMAEDRhDg5FbFrO7MEUgoDknHWtEindGyrgEAcgDk4709IEPzd+uKquROhZOoHIFMhZozwWQtyQ3SueUuhF7l/zM5IOeMYqnMqgHj5z29KUOZAwxsI6kdCP85qLcqKGcNjnJUZpp3AFtcRup4DKcH0qnsYxfvSGdTgEenFXE3FC5LYPAyc5FULmFomDKcBj1oempotROGl5B5GCR2rW0siG2aMZL5PJrGZXRgGOVJ521o2WZSRGxUA4ya0jJ3LeqOn07U/MQIzFCBgADOa0xc+YuFOAeuBya5uwZIQQwGOxHc1uWzb2G4DBX+GtOW5i0kxWjxkgYP64qFkEedx+gx3q1KBtCHof7vWq9wEI2qGAPr1rFvlFckhPlyITwOpNZk1sz3k2STHnC4pyZUlQ5J6/N2qePJOOueCfSs17zuUlbUpyaadoMGSSfmBqs42y4x5YAwfrW0gcbQh4H5VVvUVTswN7cE9qplqVzJuY1Fu23gkdKz8eaFBLZHAyOK15oSAcgHHGaRrFWkR3IAIyMVodClYhVW8gCUAgdlHWpon3TIi5SPOSG7CmR2YafEZOMktnpU0OnNIXlDBRztHpQtdg0LQgfImTAQfoKiSwYjahYjJI9KvwxOtuEf5tw+YGrQgU7FGAFxg1qlYnmsZEUDoxEq/LnJx1qGaycL5ioSCeD3NdJsUE55J7+1MZAsgGCUHOB3obuUp2ZzS6VcHJMBYMO9SJYFJAjgAY5I6V0qw5J+VgCOBUU1qqzBWUEkcYHStF3NPacxz02lRySN5KgPtyBVSHT3kKghgAedoyfwrqoLAGZyHCjBCgelTpZMeTjzBwDT5b6lKry6HEWmlz3TGWNSApIwRgGnJpVxbyuiwsyOMYUZAruEtEY4Pyn+LHrQmlvl380AdEiXptp+zvsV7c4z7FLFGySKYlZcHA5A9KqQ6Z9mQeUGCd/lyT713VzpYuShJIxwQBkGo10ZbQsNm5W7A5AodIPbJo41LeY4kCjAOACcZqe60eTYWRgsoG7b1zXSvooyDtBQH7oFTtpUW4yFQWI5+npSUGZ+2Rydvpk7IcIzMBnaOhpV0uaRRKIiHzgrXWyWSJhlTGRjioRG8bEnAX+lRyWM3Vuc2NOkVx8h3Z5BrRt9LlePco27Tkgda1vsqzMOxJ4PoKu2dqF3DcWNUo3ZlOoZUWnTJIFcbwBn5emauJCRyAQOhU+tankeVyuM46AUjMSM4wxq+U5XJsgW1ZRkYBI9Kj8hgSACeMnFXowFYEtkg9KVyyMQEwM9a0tcykyvbR+UrHBDMM5PpUuECtuXqR1GQakUb89uORU8cK+UA3TNXF8pzy13PLvjh+zl4U+P3h0WerQrYa1GAbfWYFUzxkZwpP8Sc9PrX5n/Gj9nDxZ8CtXe316xafTmYi11aBSYZxk4/3T04P61+xEFvEsoPJ44FUvFPhLSPG2jTaRrun2+q6ZMMSW1ygZW/P6D8hXuYXGyp2UtjxcRhYzPwtCMgBJ56EVIiMQWB2gDP1PpX2f+0J/wT51fQJ7nW/h3/xNdJjJc6c7H7TEmOi8fPjn3xjrXx3e2E+lXMlrfQyW1yrbXjkUqV/OvqaVeFaN4nz1WhKm9Sr5TTQbtw3c89x7U3yHRQzgZHBz1NTKQqggluMUxsjLAk59a6DnWgzYGBIIUk/lWfsO0vywByRV2WMmEEEA9aYIWAJAHIxt9akojTTppomdApAPIHWqyqec8HoRXSaYn2W0XqQWyQRVHV7EJKJkTCv/AAqcg+9A07lO1ICBQcEZJJ6VNJIRjJ3E9hVVWEbj5SQO1SwsJH6ADOcUXJa6iyJMmGMbc9OMmpVsLpsP8sQxwd2San+0NKGCAh1HGehFZ5uHJYE7DnqKWxOrLR09QwWSbDt95QOaWSOJEHloz5O0ZqkwMp5ySe4OSa9L+Fvw5uvEl4jT25+xQjzWZuAw9Pf/AOvVKPMc9erGjHmkyHwF8IbjxSslzIzw28IDOAuNx9Bk165ofwy8NaTpBE1h51y0mEkkOSp9P8+tdLDdPb2yWdvB5cSJtVAuAOelCSeZvhwvytnaehOOa6FTsrnyeLx9ScuWLImsbPR7eKSLTILcxDCtCuQo/wA5qxJP50Id59+edgGMUxbdJP3ryyQgjG1BwRUUMcJ3Nbn5EIXYzYI681taK3PJnVqNXUtSdXtriSK4lMjuCAEPTPH+NSyInALMWZ8/KOAOeKqpELjcUBeMHBbGPwqdIxnZ0fBJGKlwW6OCOLnG/MJdXLRyBwZAhUIAB1/zxRJsmggWG2ZSG+aRuwq1DEL1ikjlFCZBPIz71Rt5WRwshLqONw6GtVaxcm5LmRpQ20TxOu4mMnAXOAKph0lPkQXCxEkKwZcEen9aet2LXOE8wE4AXsarNpRbVLnyQjAkMVPY4oVupT5tOUtRXKQSm0l8wlSR5mMDrTvHWnfbfh3rFm6eak0Q+/7HII9+P1p6IYpo1QiVQMn5c5Pp/Opn1OGzeBrqXDPJtkR1wEXBqXsdNGUoVIs+LrTYl15bJxuxg9c17/8ABjUri30tmYxGN5DGCfvrj+nP6V4v410/+xvFepwIRhLhmRh3UnI/mK9A+EtzLNdWViSI4JJQzMRn6VxQ0Z9ri17Smme+tGMMQVC53MB0JH/66pSxQz7gY5Ez8wIxg1qSRR2fmW0m2Zeiluh/yc1neQ9xGYsrEq8Z/hA9K9KkfnGYJXcSuRE8B8p2R+FBYcY/yaktrB0m3B1Ubc7mHyk/5/nTVjEFumwqQTtIXofcVdHlR2yp807r1wABXRKSWiPJp0FU95dCvIS1pFKTmWJ9xVeA/wD+r+tOaBLSNpXAIkIbgc/T9akSHaHMpCxMpIUDGDTxHGkID52qMjaOv+f61POkEKc+b3hLNvNgTc3lYbI47f5FOlSCUDHzZbLNgcgVFHM7OVViXAztPYUPbhRGu0RpvDSEDt6VqknqzoUuVcqHGW53zSw7TOFymVzhR/8Arp1pP9qsg8krQnuSuAWogEbSSuMi3JwqAdf85oVo4XCsCGbordT9KmfL0M5cy3JY38slrht5OASON3p/M/nUs9g08SiFfKkyCCOwqCSPyblAAdjKMA9Afb8xUis4VlDtA+QdyjjFZPTYmFr2kPiAileMIQGBDH1NV0mjtUCRPIro2QJVypqRLtI5RbSEl5BklRzn1qOCITyyJIGjZTgMe9K7W5pywm+WIkbcmR1O6RgSCuM+9Tok1gjPGThj95Ryf85pgwYnJYMcgKSOapGB7SFZGmd5S2AM4Az3/StEuZCUOSSNm3nMZ8jDiSQEsSOTROSloyWoZzGwYiPg9+tRCaSJUk3LuUDLZyT7frSzkWFikltG0UlwMysegAP9cmlGJOIg4wK1rMlzfvK6lAQfl4wDgf4VHZzFFeO4QvAM8nt/nFO+0RDy9w2BSGVyOPxqeG3usM6FGDtuDKPlNbJW1Z5lKDlKxcsTHuhYnIAzjHQdqv3FuZrq3VGzldzP6jNZDzfZpyxiMsijDBR8ucVY02JNRmLwztAMYKEcfQf59Klx+0d8JW9xbl63sIb0XasGDxKSsqj/AD71FGkhT7PhXA+UDtn1NPt45IYjbqjI2eApwCamcJHII7fDvt/eMowAfT9f1rKR6lJRt75TX9wJUUFnUgFgO/PFVxMPNMbq33Sct3rUjEVurQywmJH5MqnJPtVK40+NpQAzYAyAw5Az0NNGMlbYbDbyXCpBCdqsNxPapJDmIxCJpUyFJXoadbclowN4xtIxUUA2W5jDYAyN+P6ViTLpYt28X2FhFBIzq/AR/wDPvV4W+GByEn+64x1/zzVK382ERxKihOC0h6gc8D/PpVhzC0DPGoLuxVF/r+tT1OqFuTUsJatJsLBhbg/wHBNSWVutzcXEsYaKOM8xyckjnn/PrVKKcRqttCZHxy3pmrMVyYiUaE9MBQM59/8APrVabE00nK6FmTyJC8a71yCDu7VZSYzEsiBMjBJH8qqGKcIdkZLE9U7VOIPLIQoxDc4XrmlJWNaa3LU8rXCRRIHQKQGcdKkSUeexjDeWMA7qgYPCy+W+Vzgp/EDUgd5AIVVYogcsQOSfek+hMm7l63ZdrZUlOuR0FWYdPFxKiwqrKwLEd8DPNVoYVe3kgXKIPm3gcGlt5BarOsbktMNoWM4OMc/zojqdFOTW+xBCyvAHRsnJ5PYZ6UjbooMhSVl+XevUe1ThEhiWMJ5QjAwMYJHrinyRSJs+zKSjHLb+lPyNGlbmIPLhisJGJAmbHlruyd3vT4Y3tSvm24d85QnoD/k1MltCtu7GJTKDnfjk1HZhr2R2eQnylJAxwKGwS2Y8DbOCSG+bcwHT6UjgRXE5LmVSAQT0A9KeI2QGNosvuzuFKgLMFi4+bofWmZvcIcKTglWAyuR19qcPNljEhAiJOCD6+tL+981zIF3A4z3pS29lD5KHrngVk37xpDQjWETO6BySi8hRTY1EMKyFyxY/dbsM0skjN+6gfykJw0g7D1pZfLFwI4CdiDCs38XvWqYW5XdAIpCsyxriRcMi46/5/rSpcBVM88+JSABgcijbIeY5Nhb5XOMcUgSJ3J8oFmwAxxxWa1YpRkmmRxyLBCS0G92OfMkHIq1EyNaNK0qkkYGzqPagoIYWhkkwvHOM+tV9OtHjjaPaAhbJkI7c1poC5rkkSItptNsDJnIY9SPWngFYlBQoewI4NOmaJE2u4LqeBjtUijy3Tcu9WGR7GktBNMnSBxEgIBxypHX/ADxT5DIpO8/MQATnGKg+0NbSlZQxwMgAdBTLhZE3BiZQVDAL6UmaJ2RPI7CJQpygPJ65z/8AqpojTovBLbi1JFsiijO1sAZwent/WnxkXDF0Q4zkntn/ACKOW+oWuSRjbMZAjM5H3h3qnJceQVcKwctyT0FWI5ysjNgkA4Cg4JpuoSM9+B5RCbRuDcHHrWL0ZU37o1nbzCYgoB5LL0I/yag8uS0xHJKOTuAXqanjtxApeAB4G4znJ/zzQoZbgSpEUBIU56kYNBz6kdsu4mQAPhs49Kt285uFcyITEDjaKgWF8F0GF74HfP8A9epIJGVXB4BGSR1FBrzS+EswyxscIWBHQelNkgKsQ6KzeuKdaxypao5CpE/OAPmqu8GHbkyZOd2KLoajKxz37VAfw/8AEi4FoY2kJWVhIMDnPOPw/Wl/Zq+D2pfEvxHBrurWzxaJbfOglUkXHUYBP8IOT+VKnhrW/wBor4mS3D27SQGXbKysQIo+2Wx7D8jX3B4A8EW/w/8ACdhotrsYQIFLRx7Afw/E1WJrKnTUI7n3WHo88+d7C+Jtfg8D6CJUhLiIKqxjgnnp9ev5Vi/Db4vR/EV7v7PZSRQW7BN8hwSfXH5VP8Uktr3w7c6e6O9zcRlIig+6ccHP4isX4I/DabwXo0hnBR52LhSMMR6nNfL1OaUz2o6Hqatv6jGKB1PI+lIE5GBxUgjHdc1Cp2ND5E/bk8W/ZItJ0q1mbzc75UXgEkfKP0NdB+x9orWPgDUdSlgAlmnyGDZBCjt+tdn8Tf2eLL4ka9/aV7LvOBmN87cjOGH4YH4V33g/wNB4N8M2+jwsrpGpUuihN+ep4x3J/OvoKdeCoKmtzx5Yebrup0Pk74m/HzxB4h8ZXugafcmw003H2WIwsys5GByeCOc5/CvR9O+BCahoT3GvatK07KzyYbKjg87m/wAjNYHxI/Zd1RfFEureHZYnhkkMzQyjlXJ5bPT/ACa0tO8F/Ea+t1sL+8xaJHjlSQTkYX+X5Vu6tGy5ZWOWNOqpPnVz5c8W6FpN38SF0XSjILbz1twyEOSTjkHv1xX3zpNn/wAID8JzA4UCysSSY14OF64/z1NfLXhr9mPxfoPxDsL+6t4p7SG9W4klUjL5OTjp/IdTX058Z9G1LUvhpqOm6fFLJcXSCLZB1CH734Yz/wDrqcRXhLlSZpRpShGUranyH8DLGbxz8YNLluJXkRLp7gs2Rnkkfrj/AD1+7ta8qz0m8kfISOFiQo6ACvn39mH4O6h4U1m51DV7RoTGCLdSvJ9/5/n7V7N8XmuR4B1hLIS/aZYCqiDO/wCgx361yzrRlJHRQpSjTvLc+F9F0G3+IPxXsvOg88Xd8JChXIKg5xj6fyr9CJbODTNEkCxpEsMPBUYC4FfMn7OPgCaDxkuozae1v9nVsyyLgk+wPTr/AD9a+gfiRfvZeCNX8t9kj27KremQa0q11dJMqnS5U2z4Qk+z+LvjrDNAvmNLqe7I4JVT/wDW/wA55/RXSwUs4hgghQCD1HA4r4t/Za8F7PiGLy5DSvDGzxsfmDnOCWzk55P596+2oRhMYx3zXJjKsajSj0NMJSlC7kSl84HSkIx3xzSbemOcc0bSTxzXms9AXHGSMU0nn0pSjLyTmmt9a55JoaHfjx1pcbeR3NMAyTjril5CnPWp1GDn5Rgc0iHv04/SkPXGOKARkjODiqhqwK2pyhbdtpG7PSm+FrXz9S3sSBGM/U+lUtYYJLEAeWB4re8HRYtJZSCCzYDHuK9CmvesZM6A8A/SqQyZPftVxvu1Sg5dzjvxXdoZsurk9amXpUUYyMd6lUY96kY4cHFSqNpBqIfWnSyiG2eQ8BVyTjPFO9k2NLU+Ov2l/Ea33jq7t48MbWJFAV85bPTHt/WuB8IWTS6huZFaJOvGPX/69W/innU/Ht/ebiRNI+Qoxkg4H6Y/ya0/BNgLQTB1ZGIBye/FfgGbSniMwk5bJ6H2mDj7Oiju9GkWQFSAQgypxXbeHkZg+RhQeOc8VyumxeYBGqYYgZbHHUV2+k2n2SBOckAd65FTbqJs1kzWUjaFwBxTgmGA/GoYyeOvHNSBvYkntXVZJmBKCcHnjpUZVR1yB6Ur/wB3GP6UvVcYyKljREVBwT2NOIw3vQBjJIwDSZ3dcde1NR6juDdj0+lIuCcYI/2qD8xyKQAqRnpnijqMep65GDSM4GOMHvSlvmHPXihVIGcDAPJqm+wLQCPlJHBqN1JxzgAAVIWHX8aa6dl6981LV1cBm7avPPtSlicbRx3NABB7ZFHODnpnORUx1YCYO7JycUbcEktx6UP8vIOaaOeP1ppWFYkwGA+bHpSEAHrx0JpCMcZyBzScAE4681WrHqKdvJ7VTbc7bg2CDnbVljwO2fSqzKRJxgnPJrKSZSI2yoZunU0IC0ZIPllu9PdMEnOR1xTOqlscelO5NxhXGOcnoac3IPAHHNNDBjhuAenrmkfazhEOfUipgtLjs2JgJ1zimPtQDaeBTmwUA5JHr3FRiHIzkj0FXbS6GtAMgckgYA9KUtx1JpqbdhxgD+dO+6PY0RTeomITjpj3phIbJ9KV8FwOuc4prLzn9MU9WxaDeqY6c/nTlxxmmDCgk9PQdacn7xsAcY4HetKN3JIUtEa3hSMrqyKBlWPJxwP8816wg2xKvXivMvBsZOpkY5+8MelenBflH0r9eyOnyUD5XGO8xjMRkYGKY0Qkxk49hUn4UV9KeeRmMIOD+dNaIMCWGSalxg560EcH1qAI4PlYjGBjNTL19qgfIIYdRThLgE4zgUD0Of8AFUyx6ddjdsZkZVOeh9a+H/Eyzp41kvthdIsKeMsTk19neLl+12UpYbjnAGM186+HNLM/xPa5lQxILh1Csvy9Mf0P615+JXM0jWk7M5tNXivvDWq2YSQRXi/MMbc8814X+0PoVloNhpd+/nw3MseyGPop/wA5P5mvZvize6b4K+JLaNmWKDUl+0DaoKoWzuX8+n19q8y/aP1BPG2meHr1IBFo2kRm3aVjlnd8Ln/x0frXFFe9qdWtroq/sva3o8VhLLd+YuqxTs6zuvymLH3QeeQev4V6LpfgWHTtdvfE0V+wubppHvVd9scqMdy7vpmvn3wZqx8MeCtTlsRvu7SQmNyOJQ2CfyzXuvwjntdb8PzW2qy4TV4I52kmYKLZVGc5+uCK6OYV20ef/tAa+mo/D6/1OWZUtluFsYAHzzyS2Pz/ACFfFF7q6zeZJA7JEpwCRjNfTf7Zmv8AhLQvD2m+FvClyb2c3YvbudCWQIAVCk9M7j0HTaK+TISFjwRvRjlgeAa66a0uYzdxJWM2Qx4659aryrvTIGAMZFWvs8ZLbCeeikcCq9wChC8gY59DWyEUiwYnOfal3sQRkACmMCrckFc9qFBkOFGeea0AkiQyk7eAoySRwOa+r/8Agnp8FZ/iT8Tp/EVxFImjeGwty1whC5nz+7TP4FiB6D1r5e0fS7zW9Tg0zTbd7q9u5EgihjGS7E4A/Mj86/bH9kL9n2P4DfBq10G4RDrN47XWozJyHkYYA+gUAfgayqbWGu52/jS483wvf3EZKeTbNINwzyAeDXyjrMkFxI5TYA/zHaMAcf8A16+pfFMG3wprdtIcFIHBPYgZr4st9Va51IxCIziUgx/NtCg//qr5HNbvlPdy34mbaW3loXeQOp4VfeqqxvJORDGokXhs/jV27svsiI+9ZAh5CchTx3qhdx5kWcBic8qo6j1/nXzN9bH0m5beLYqqyBmQ5BPb/OKekTNlyuVzjb61ngurhkJJZud3atK3KK5ychugx1PNTa+gLcmgiKKxZNnfHt/kVqxs+IgzjnGMelUBE7Odz7hkZXOOaljgHmnHUcgYximo8ruzVM2U2W5fOcMRnHr/AJNaFncjKLtwgPNZdu/mDLFAAOcdTVlCFkjyWbeP4egpuLeqNE0zorSSJ2dclfQL3qSdNj8EnIAFY5LJMAnzIo6+takTFkBBwzdBWLVtAtoSSOjKuyMpgYOe5oy6KFBwDnIPQ0CNlYLj5upWm7G3uxIQscDIqLtO40Em5U+6HwMKD90VQmjcsA4IAOdx7VckXK7G+UD0qmRtUjcxXPGa1lqkaRIGBSQgHIIBzj61raVcR28Yjkb5nB2jHasxxtK5HyscAilRDuSVWLOjZ57VMd9DSWqOgbdHhWTAHOccVsaTMpjOWIfHccd65qG+ed8s3J6jFaNnfBWKMuM8fWtl8VzFo3mkRyEXiQc7u1Mc+aQB1zyfWqllM3mkqQVUY2nualIwA0ZyN2DjtTkkybD3iKqpUAndzTGjOQVbHrx+lTsgBPBKE9utEMJQnIynbNYWaegySNvlK7AMDt3qGWyN2MAAMDwT6VPDbMWdyCuBx71LHENwUDpg7v6VsoX1Ybaoz7izWOM7ULEAgHHtTFsnktlLhRkenJ9q23gLgAHYD1NR/wBnkSh2beFHA7VUopbFqRipazqpUREDHTqDVm3g8uELtCtzwO1aSRZmxnPc46UotAxO1MZPJqOXsNS1IIbYugB+YgZz605LeSNSJUwuc4q7HGiAKgOR1IqZ4iyA8Ng5JFaRjbcfMZysGJUDHH5VN9mMkLIGIJGM9qmjtQpPybSSeakRSnyovyjkmq5bsq+pGluIokAyWXjJ61BJCHJfqwOTjua0YyOQMFT69qZNbK4wFA9K2VrEqVmZgXbnjBzToJvMBUZIz2qxNZtDlmwccYx1qPyiFDbMAHgL1pWNLpiHAIXpkjJPSr8caKoOQPc9TVMDzSAV98nqKsqPlGQGxxV7bEtEjHd99cj1o4UjjINDc4U5Cgcg0kjkRAABVHIzQ7sQBQgcgKExkY71Tz5/HGO/vQTuQnOcnpQAIzuY7QelNO5OpC68HaDzwAelI1mJJQRIcAcqBxmpyASVYE98npS+WqrhQFHfHc0cvUGxscKqRsyfXIxVmC2Jl3qcHPNV4mycAhfc1ctnLuIwmO5I6UIyk2SmFmJBPJ60xoSvA5xwatKiljjLDoR2zR5QyeQTmqcb6nM3YqiAbsdDT2TAA5z3xU7QqSF6E85odQcKOcdTUpWYmyBNyH5cEZxipyQ5GVwBwRTBGFI9aniyoO4KpJ6VZk2LF8o6cdqkBMgKqOtJkoSD3GKQfLgA4P6UXsYtIkii2Ddu2EDOBXlXxf8A2cPAXxh/fa5pEcWpiMqmoWqhJlHYE/xdT19TivUy5PUj8O9VS292wAce3WumnWnT1TOadNT3R+bHxX/4J/eLPCcNxqPh2/h8SxKWc2UUflThc8EA8Hj3z7V8v6z4d1fQneLUtOubJ0bBE0RQg/iBX7kSbPkOADjrXKeJ/DWgeKoXh1jSLTU1K7CJ4VcEfjXt0MzmtKh5VTAxbvA/FIRO64GM9+wpY7WWRSrBh6EDIr9V9U/Zh+HVxPGU8O2lpCu4hIkwDnsfy4+prR8N/AbwN4auGnstAskDjDxvCrBvz6dTXX/acOxzxwEu5+Z/gn4Z+KNYuZY7TSb25tnjDSEQsFVT/H/h+NWvir8KNV+GeqwWl+jNZ3Kq1tdFSFc45H1GcEfSv1ltNOsNOjC2llDbR42hUjxgDt+p4rD+Ivww0D4reF30PW7X/Qy3mK8QCyI4/iVux5rFZm3I3eCSj5n40XtpLZTESDbk4GCCCKhichgSxC+uK+6bz/gn/Zpqk9o+ttPYkkwXJTbKoOcKR04744/OmD/gnTYptz4nlxn5v9HU/wBa9eniac9jzJ0ZQ3PiL7RsyEcENwQOtJb2pvJAkaeYxwAvNfXfiz9jnwx4NhH2nWpbifBZRGu0ED161yfhT4e6b4ekF/DaiQEkB924ge3+fSutLm1PFr4yFG6W55r4W+GE8UD3t6gUxgN9nbqc9P5V7noNlJbaVBGrukbRAlT2/CpBaxuiHOCp4+XAI/yKtSxGJED7vnIBK9f89a7oRstD4/E4qdad5MjNgkUikSdME4GD+NOvbUwXQSHc+SGbI6U+CPErbIzHGDgySdx6frVWyLM0xBEeSdoUcED/APXRZs8StUaJby5nvrWOKFQrCUAkrkBef/rUsmzYDLFHLMo2xsmQQPXHfv8A5NIw8pQrvgkAjjrQtitzcIzFsjoV6GnZHFzyZagihu7MxQqYEQblDKAzn1P+fWo41C/vnUocAbR0B/zipWjFrbFlAZw4OQOgpPtAwZmHAOcHpn/JoSb0RcXG/vDsskO/IG88Adx/k1TYrECYxlerAdhUsrpGBHv2gnggcU2VIoQdgdUIwWUcE1UF3N5VFb3RJbmK1VZgCqEAqduR/nmllkaG1Mu0xlyCysME/wCeahttgtvKEu4A7gMcilcyXRzITITwVHbH+TWtkQq00rk0AWaLYnDHJLdeeKl+y/bZYmuEWTaVB3e3f9ahtWFtJ5eVD8ZUdqsrumMpGVKLuJAznp1/z3qWldnRSnJqLPmb4zW623xI1eJV2qjAAfgKv/DS+Nm5usebKpEYQjpjnP6VL8fo5H8dec8YTzLeMggYzx1rH+H90tvdTrICQQFBUZIJPauBK0j9DkvaYaJ9TQXUVxAss0a5MYkIHRCR3/X86qo/mRsyj7R/EMfdIp2h2SadYQiWIyAjdMjfMWJ759uPzqW+hHnLJbyqI1OxYwvT2rug7I/PMZT/AHjTG2yk2Zk2IWfPEhwR6CpUmENrGZEUPk7gq44zx/Wor0yRMHMaqcAGNPvfWnW8LTohUDaeGDD5lHr/AD/Kt/M8SLlGTjHcbcuXdAUdIGPLLyKnjuDFeJDgGCQYDhcsKryDCDYWcKxVlAyB/nmluZEV44IZGlcEEsy/dzngU7XJk5J3kNuEltHiiWUIxwGkVs/LVlJ0dWWFgqKcAmqrW1tCbV8GVRywC5zVizSa7eZhEsQZjsUrgED1/wA96RVN2mNtXc2LS3DhFLEKqjpjvS2UMAcujeZc84XHbPP8hSpZGdsz3KBuixxDgf54pbWEQu4EXyoc5Az61UmrGkdZIRZJIpVjScgMSB5g4BweKBbz2eyae9zng7Og9P50gRUcugbewySy4x9PzplwJHhhjjWMRE/vJH6jpnFCd9DP1JbS6lMaWrRo8soJLjqfT+tWvPtwJxI4Aijy2f4cdx/nuKy0tIrJSYQZZSwAkA4FWrXTC7M10oPUnd0NVKCZUbrYpx3n2m3y0TxI4ygP3sU5IkgCvgnHIDLz/nn+VTzLuRXDhlJ2gr0HT/GkEUvnI8s+/aOFxjNVZJWNYwldSZbhu0NuA0TGRjkyYwB/n+lOJaQec00cES/KFPc01bzeksiptZRgH0JqO5DDyxcJhIxgn1P+cUorUrEVLx06CSyKymK4DFWOAqjoPX9KdbQx2EuxPOaKQBtpOBU322JY3ECeaNv38dKksrWQKlw0hBKkIqjmrb6HBCC+JsntYsM8TJkOM7iuCfQfqalSyhS42IvljAJ96dHO029CJcxJubf1Jx/9ahIUeNLja6s5GKycmejTowl7y3LGxmbYkoGSAMjrSRwnzHiyCVPzMBjBprQwRypI5ZthyqHuf8/zqaWVJTKDjDA7tvX/ADzWWljsurpEe37K5EuDE4xnHX/OahnMEZRX3OcgKw6H2qV4porSCJJxNCDsM/Up0qtI0FvGYY13pnzDNjvR00OepuOBaKbLA5JIwB1q2mm/alClVUEhhgdh/n9arW1kZ4hKX3k859BV50kgiAQnBOG2rkkVjyu5o00kyiQ6umwfumfbkjgEf/rq5Mm24iVSTtXcGA4HXpUkcS7h85RFGREgwD/nFOEX2kui/JgcEjjI9atXvqHs2o8xE6yMXZH2NjJbHWpLctEF3Hc7YG+ktS74EcAR87ST901aKBX8psbx6f5+tJ6Gcbp3RMrvFG4A3kjkdzT3eaWOJN+GjOQxHJp9vCqrHHuwzHA9zTYhEjN55AAG0cZJb/IrNs7FBrVsfPsjngXGfMQFm9/8mp3ciNEQEgEEnFVRJHNIoCsUAwTjBFaMcY3iSPIyuAW7fWnr1LdncQopcr3A3E5xiksykiHkREniRlxTUhjWaUtGJZQuevB9qSNjLAJJpYoueIyckDsKtNC5Few9Lpd0hYbyhwOOp9f5U9ojNBEJGZTu3bVHaqyxiGJkLB4924EdqnjuDcS+WCFYr3HXH+TQ/I3iklaQiRfZbxmjI8nHIJwSfanx2u+JmjlUMp2tEVxgU11jdgroORgsPWpfISUBVADrgZIzmqYkk7pENvKP7SSISPIfvNjoOKlEh8wsAV9cDrTthinMqEKqkZ29TTfJkuopbmVxGHIEaN2Hv+lRcfLyrzJmDSS/u8udoyCP1qFg0K7geOSWx9P8/jRDZzXUkaQlkkjOSV6Ef5Nbb6cdO0+QTKHkHViOfpWb0Zn8WphI0BQCNXSXGWc9CD/+qpIdqEgOH24KlRziqwn2HaqKoLAFT0PWrMLRrKZWTYR8pCdK05epjruyZY8KGJALdiOeaixAcxzxMydA0YyQf8miYLGwljjDxsQgA67qYbhn8yGCErKh+cgZI+v61KjqdDV4oQLHO3kW6sQmS0rjBz/nNWo9s1uqjIkBzhahgjd4cq5Cn7xIxzSwwMbnEMgEm37vrWhMXy6kxt4rhSdwEqgZEoyDSqCs6mMNwMkA5BqLmeVYTxLI20AcAn3pSsMErwxTCd4jh2i5Ab0/Cgbd9SyPM5dow47kdQKVSkasgBw45PY+1V4Hd7gQgP8AMNxbsP8AP+NP3qlwViDPF0bcOD9KBqVtS1CZI4jkrkAKAR1p0ZaOAOXwM7SAKqLMJvkG5nQdhgYqcEQyoJgxXAOOxqWbpN2ZYWKMbmA37BnzB1z/AJNVrqZ9sTOnABG/HJHFNRTaTOGIeKXJBHVB6frT3IVtrSDaF4yOtYbCmnKNkMEYhjdYR8pG4cdTREvnOC4aMbc7h7f/AK6rJEEVzyoY5BPQkVNauroA83luTgIR2pnNG6aTHCF8bI3cEnJAHQetTvbLtVUkw4O45HBIprRfZyXVxvXAJHpSK/k5kIBd+CT2FJG9TlJJ7UzOkrFsg5O3pU/lKfvlt30qqHDxMiMdvsOBT4YIpYlaWRt5HNMSlE+0PD3gzSvCtuYNNs4rRGOW8tQCT71uLHnqcDpSBwTjPNKGBOCcV4kpXep+oxSWxEdPtpX3yQq754LAGp2RQAe46UFgD04pN4PH4VkXYbwfxp+eODSHrwBijg9SQDUFdRjYA6cHrTM5JA4FSsMKQPTg1FtPQ9e5pTbS0DcY+cgAZ5zz0peW7D+lKDg4xn37UhHbOea4m2+pehGyZwTwe1SBeKNmTgnApVGKV5XCyEPAwoA+gqGW1SdCrgMCeQanI/PNKPy+lbRkxNFS30yC0d3ijWMuPmIGCah1LS7bUrcwXUCTwsclXXINaPfrxUeMAjvWvNfqTy2MfSfDWl6G8jafYwWhkGGMSBSR/kmtlRgfSmhMYNOqlqMcAAOuBQvXrSD7w7ilGTk4xVWADnFRMNrZ7dKlxzim7c5FYzQ0RjBzjr0zTsDBHOaPLweuAKVs44rLluMhySeeMUZy2egp5QGmsRj2FbU42E3YwNWmSTUIwM4jXBOPU123h6BodKiDYDH5gB2Brg/L+3aqVbgO20be9ekwIIoYkHAVcc13U11MZaiXbbEPOMjtUVquEGOM0XbAsBjJqSHGwEDjHSunqTYsxjAp57UxScDNGQCOKLDJVHvWB8Q9ZOgeDNVvhnMURIwcHP8Ak1vp9K8p/aR1j+zvAM0Cs2+ZgCi5GQD0/QVzYmXs6MpeRpBc0kj5Gvpbm9v5LiYsTMxPToSc5/Wux8Nh5Wht5CUUgKG/iNcVY5ubqHaZJQAAVkORj1/lXoei2gRyTyMDbg4Ir8CxFvbuT7n2lK/Kkd1o6Os2IyDj5SrHn/PFdxYLn72FGM8CuR0SYRyqNgPqxGCTXYWFwjMEHLHqSMgVtGw5qxZ3dgDinJ8vPT604sOmQAfTvQV2geh4NUo68xlcCN2CKUtjINKF6+h4pjDrxxSt1ENYAnnJ9MUiHHU07GDzQFx06+lQywACjNGW9iKBy3HA9fSlwMjBPv7mq6E7MhZjuGOuc4oBYkHkDqRTmypIUAE85qNV555yeawe5WhKpZu4HpihuTj060KFUndkgdAKVsspxn6ir6CuDDoB36mgJihRxjBJ96CSeAMmmhjNuCQen9aABweue1KWPBAxmk57UIAC8ZzgelL29PehuNrdB396jmUs45IHtVbAK4DDgjI9KiEagkkkHrmpWjAGV4+tQ3DHy8YIJ4zTS6sCGRvkzgEZ5IqJn2ZVeR3NKI3xgnjvQTlSFXB7muZu49ENC+aCSDx7d6VYjEAFP4ClWMqvXj9TT2A8rAGPX1ojpqFyPvyOaSUmNQSBz29KcxKKGxn69agbLN79eelat2Vh7gBzkjtSdiewpcZ+7k+oNNY/LjPI609kTZ9Rkjfdxwaa4b72QQTjilKh8csB/s96cE2xg5OM96jcoaVJYA9MZpm4xEkAkjt2qZkMRHbioyoYBQSCT+dddJe8jOWzOt8EQE3cU3JDLgnHfNeig8VxHgmIDG3GMjHau2xziv2bKo8uGjc+RxLvUYlNY46mnUxxxXsnHuxqnmnHgHimAYqQfnQMgdvkJIzwTVRnwcknJHTtV/AyVxgGqk8QjUjOc9KliZzPiU+Vpc0hIG0EnNeA+HvEBl1i8KxhnMjb2xkqc9a9p+IsjW+lc4wf1/zivBvAVhI3iy44wLksQG6DBz/n6VwVfiRrA4j472EPimWykjtG/tmKZHMhXny1U8E9xkj8qw/2q7C00/4WeFtO0gH7HOyB3yGLyKM/NjueSfxr6Tvvhta69cw3JYRpnEiqvL9P8P5elfOPxJsb/U/Eus+B4oFa0xviiYbjtx1U/wB4Z/Q1zcji22dK1PlPxLrl34V8KXenxKAkvMlwM7sNjhfz5+nvXpvgPWbyw+HKXNw7XmpLYstsDgALj5Sfcc/Xj1zXKftAeC38FW+jaMS1w1+vmNJL/CQ2NvtVTwm93Y6JZad9sYwNIEL4BUgnkZqnsC3OA+Inhq81LwjJ4lvJSwSfyCHGPMYnr/P/ACK8ohi8tvmB6cKOnevqL9orw5Fpfw+tmtLuV4mnUyW+4eUpA+8PzP6V8wOxaMspwMcZHJ/zmumi7oiasIyL5aMpJDcEjtUF3HGzNM8jKMYCAcmpoXNugUqQCc4HWqk7qHOFLnnAPauhEIpRoCSM8k8CnEBEIXGTwcdafu8k5wCSCBjtW98PPA2rfEvxtpHhvRrRrrUNQuFiSNQcDJ5Y+gAySfaruM+v/wDgmH8Bz4r8bX/xB1K3Y2Gi/uLEuoZHuWHJ567VP5sPSv1WtrbyYgMk4HJNec/AP4OWHwR+G2k+FbF/Pa3UNczsuDLMfvN/n0FeqKu5cY4xWT11Hc898dRLDpGpTFAUEcgYdARivzS8NeM5D4n8iEiYwTtErbcKxyRn8M8fjX6afEO2L+F9ZjBGXt5ACRntX5J+ELuHTPF1lb7JXvVvGtsYwjkMeTXzuYU+ZXPXwU+Rn1AqB4Ar8AkZJ6H/ADiq8tqAXAbIJwpx1q9FK08KPOqo6nBAxjNRvbK8WJGAG4njqa+Ia1ufXQjdXM82wj3sdxKrgAdKmtJwtsglQheocDr7VNs8yJ44gFJOCzelV7hPKhEbOcIcgJ0IpqY3CxYsHNzI0TkgsSRgda1nTdcDaACoAOOpFc5DelLhpBgAAD3rbgvBGitnc7cYPWtG+ZXE1c0Y443IWNNz5BP1qzFcS28hWQZB+UqO1Uba6kEqeWQDnAB9KuEmGVnJAUnmhPqIuWe/dy2R2Y9BWpbFEcK24yf3h0rMjmhYoQ2VPQjsa0LSeIS/fbdjHI61MlqbGiCBKAQeeNw7VHcQCXglmUHO7vUaMZASXUHPrnNS27B4+SCQSBgdajd2FtsRXYbaCFBGMe5FV2RVUP8AdbjIPSrUoCoQvKDnHaqsh8wFsFl68dK0Wq1LTGruDb1UIccLTWfcxzgHuB2pyhYZFGWY4Jz2zVaXJcsCMZyeOM1DSNh5naIkgA4PTv8AWrVvd7wgAyc5J96z2+ZsrgnHP92p7Z0iQ9pD0x071Oz1Ezora4UFpDkHGBipLaYRzJy2WIBzwKytOd5XCkEnvitKBVEo83GwZyB3rS11dGbdjo0Ct8i4I6YBzUiRfw54XvVO1I3kRLmNlz7jrwKsZKkDJGOPer5WZXZZxk5D5PQj2qRPl4C8d/emRtGz7ymWAABHQ0BmidtoByOMdatbh0LgBVfmw56gH0pHIIAx05NRrIHGCCGwOPelZCueh4yRTew0rCrFiQMQSpHOKmCbTjBAJ4BqFRsIwSytzVmNQQMnLenpRaxT0HRxIvUck0rRhjlDjHB4pUyxGELAdcU8HdwUC1rFMLkIQjOVOCTzQgJzg4GKmbaRhSwPc+lMMaN0yrdCfWhIu5EEAIO3PHX0qZecYP0I60RckhQCV7ZxT449uc9SSelbKIPuQXIAUHGRnknrmoRIVn8tkIOMg+lXVQx54BBOfpUUoMjHjBxjNacpSZX24J3DBPcd/enRoA/UkdwakOAq55I4pnrgZPXFQ4lXHyqoUH3/AEqCXnPPynkilkbapccZOMVTlupEfayAqRkn0qGrCRKtud2V6Hn6UqJnK8ZA4Poaakvm/dYj0A71IgxhcY5zmi1hS0GBZd37w5JHWmP+7VmwWP8AdUVaER24JIOeopY0YZyNhz271V+xncqxRsMMVIYgHHcVft1ZeFxjHalijZjlgCM/nVmKBRnqARyBSSMpSuEK7hkDA/rUxjwAe2aI4TGCoztznJp7OUIJG/2pt2MHqQt0LelJCu/5uuacATliM+tBUqpHSkyH1GybecYJ6kjrUaDe/cDpS7Rxj8fenROY8gDHrU7slkxwCAwyMYBFLnOQPyqISlgFUcdc1LkFgDx0ya30aMmyJlWNuck9gKYHBOWXAHf2qSQLGwydpxVC4uA525AGcc9KVjPchup9rOf+WfUL71jSXO1mAGGPNSX1x5kxTeSq8YXpiqDuschYht5GB9KTdjWMe4odpgPnCsD09aeM7SWGSOaigVYlJCEOecmkXzEJwcAnt1pRfcTii2Z9kScZPB2npQsxMg9SfwqC3t2mQsThAeC3U09IVZg+Srg9B0rZaPQiUQuI1fYh4xyDnGK5fxlrI8P6fJMk+1+eOoOM1u6jJhWCkFzyM/yr57+KXiC41K7ubOO6/cWoyyhtwLD1/MV7mBV52PCxzUKbZ5P4q8VXPiPUhNc3MkoZmQ7hgEen6/rXPRYt2lshG6ll84MOgGf/AK1X5LW1BR5DJJIw3FVHCjnn9aw7y8jvdZtpWZorUjyycdvX9a+3pwikrH45iKknKUvM3bIxzRxjcWCgSAkf59atWjFvPkmGQGACkdfenaTZxobqFFDIACj+vpU03k2zleATyenXArZvojhjG81IZ9nlvrV38wbC3JJxgelRvJGm+BGC3BUBFAwPzqO4aNrRjJL5aHvjPeolVbefyWUNmMMsuPu+/wDKkcOIfvDLuWSARweURczfLuIyMex/z2q0CloN27ZO2Bu65xnj2qruuHkRWkYk8b1HGKma3FupdCzFc4J746/zpM5VuXrFvN8yU4inY4ZWOQ3v/P8AOkMO3zInQGJuqjoPektzG+xv74BNWLfEYkwMhzgHFZ8zvoeh7GPKl1ZTe0SCLcdsgUAgdyfSl0pJLqWT7SWSJlJII4xTLi2RI24Z4weMetRtObmQKiOIh97J4Jx0roS90yUOSaRSu7dIVLIPkB9Oo7D+dTaeTI0ewmOVjnYeRj1/WkS1eR5ZGVYjn5QDkgjv/n0qM7tySqzOUbkqOc/5FaLXc5ZX6E4lMeomBgIkLZdj6Vsw+TZl1B8yOT5TtHOO1ZUlqZ7wJGSB5XmEsOe/H61YR3t2gAARUHK+p9f1NL3WzeHtKWp45+0Zp3/E10q4UgRNB5YHcYPf86898GgjVbdFODLJtG7qOetewfH3SXk8OwXocmGNwQD94Mf/ANX6V4v4euUtrsSswLphgT1FedVXLM/ScDJ1MIrn1d4d2vYuY5jOEQK5I4J9P0q60X2YYMPmN94r6f5/pXM/CvU2uPCc0TYEqSmTJ6uD/wDq/WulKShmkaQICpJX3rqpvSx8VmcOWpKSKVx54ImkG0E8R9cip1DPGjwuYXHLKB1/zzVe2lNxJiY4K8r7/wCcVoxbLtzGZEgboZD1A5/z+VdfNynzdKDm3K4tvKsG51YMxGSAucGowhZRJGYwzH5lVcE9f/r1ZFmtvHsDRldwUMBy/qf8+9NnENvuxCCin7w9aTZvUp2V2yO2h8wSTwl0mXIMYHB/z/Wp7idSgjEZL7TmRmwfoKhlH2iKPyD5EpI3R+o9f0NPcR2955scIlAUKVPQH1pJXZhFdEQvZMLe3YAl15EbLgdqsf6RZo/zGSdwAyqOAM01w81wlyxG+PGQo4A9KCnnbpBJh1bb0/z607Nbgk07ofP5hUSQYkAbBA79OP8APrUD4eeV0jEYcKhU9qs29ltYvGCSuSdvBNUZriKckxPITu+dccj6/r+tOK6lpPdha5W4Nsz/ACkEAAYwMU+GFHtfJZ2kQrghu2P/ANdRmFWUPAh5YAHdil2G2DFhhAck7cYrQNiffBHbxWsCbIgCS2M8/wCc0klvFJLGxVmVuNw/z71LZwpNc+WYsxOpYuex/wAmmGPaTzkKcCpfumkVd67DobCO2hcLKwTduBI54PQfnU8yTzopACdwhGSw/wA/zp8is86ktsRQWI/vf5/rTyLj7IZmbCEZVQOccVDcl7xrKEKisihawTyXbrbFIhj5g64Bq7b2hhuQodQWX+AfLkf/AK6dFcSPbpFjYVw5LdSeauWkaxSKrlt+3nA4pOo7amMMPGXwiXMKgCaaUISAG4/z70rMyRBEUOpIw3p/nNKqEuyBPNj67T3p6RR+SsoTypwfu46VKdztgpQm77EMy7LkeZAVl2/dxyfcf59KdbvhzuChzwQ/XGDTplmkInd90wABOOlCxRysHlGX6hsVemwQTc79CawtI4YpFch1LZCYpr6YsjZZQhzwqdT1q5GViVVAYuCCccZqF2FwHmLMMHlW7GoUWdMo6aEdvCYYhHGHZkG4qeuKtSoqSCU7xuUYWq8e6Us6P5Zxgc4zTpWdYwsgDEgENuyRTlHUVNqCuyZWm53QlDjgt3oCyiIIi5LHJb/P1ptxvkhIcuS67gB0B/zmlt0d4FQOUIHA9D6fypcpM6vOuUsANgRoG3pzuX1qTYZHMs0hifbhZD61Xit5VQuZTCUGTt71NvV5YjIhdUxlW/n+tJq5MVdMeXMccLRziV1YEn15qy0nlM7NbBgzA5WqskSvKTDiEbt2B3HpTg88UbqAr5Oc45rLlNJ7WLMEYEjrEQyucjPapp5GRVQAFQc7uxqNI4oMTicBtoAUDkHmpYcypGAFJwCxPTrVOLIsx26K3w7ksHGSB0z/AJzTd8SKMwK4yDgjIpscqqZIQPnzx6UgYMqqyjO7nH61SjYoV4lnkCxoIUZsdMAD1/Sq91tkuipL+XFwHX7xqV2UuxYgIpGAe45qOSRl3t5OInOPMUciqB6l21niMSjymC5HzP1qcwrFIeCY3GSRVOOFoIVBdXTGSV6U5mcmNC/BPIIpOPU2irRuWIYZbXBby5rYnAfHI+tMZGlUyFtqbsLxyacHCqLd5VVGbjaOSaSSIeWRu3bDjGOo/wAis9bnQlzaGjpN9BpsUj4jYgjjHzGszU9YuNYHlBdkG7cfX/PWqLIFuC27YM8j14//AF1LB5bbyoI54x3rRpbmDk17qHr9mlABciUngt0PtVtg0haIBU3LyB39P61SmcE5WFVCYIYdf88U+2vkkUsA6kcbh0NGxztObsILoAxLGRFhgcOOA3rVlriWDVXnV1dpBskcdGFV54lkjLvJGeRgFcnPpUiW7tEqBSrAE7FXBpqxMudaIm3vNATIBEGPyqP5064hSWYTsGSYKFRgcDHb+tEMJnhLlgBghV7n/PFJGxUZd9wAzs71FrHQlLl1GG6SzWWSc+YgwAByxYmrNt5duNphVMtn5Vxzx/jVJ7gXAjRoowBIHAPXNOlceY25mZ9pJI/z7UCvYvJPKgfADbs5B7j/ACary28gK+WjAqMhAOCP8j9adE4NnGANhfgE9absYBW80nd/FjkdKDTlvG5YMWdiEnzTyShwR/nmpvK8qXGXljH8bHI/GkFpGimYklyuCy9DiiZWNpD5SNIZWDNGeML/AJxWci1s2PlDcHgoP4R0NQ+VJcTHZFlRyR6VLMh3CMrtUNyi9qlJjiiaMO4Lcbsd6Hawe8yNI1eHcrbNp2hfof8A69RvbW8RTzAAWOTkdakSJ7OzSNSOpLMevNFuAWC7FZ+qsRnafWs1oxu2ncizGSVywAPBxU4AK7BGwOB8zdKYqmIES7HlJOXAxzUIjy4dwQueD2NaKK3QOLk9SQwvtEabVKkFnJwAPap2jMB2h1YdQdtV7tysxyME4GV9KsxyR2qCMI7Ad6XKynSj0Pprxb8b9N8Nam9jbRm/uYv9cYRlYz/dJ9euR/jW38Pfibp3jjzVh/czIcGJuG4A/wARXFafF8PdKjnhh1OzmMjZZ5WU8/5FaXw08JaBo1897o175kRO0xq2QCeQf8/0r56VOS1P0uMtT1kkdM4qpf6raac6pcTpAzDI3ttB9qlbGQOvvXkvxk8B3vjaWMWtzHE9uCVinU7ZXxwc9sc/ma5puSWh1HqVjqUGoqXgkEiA4ypzn3q+pyvPOOK4X4T+FLnwn4ZgtLydbi7O5pGQYAyScdT6/pXcKMA85zRCTcbyE0PL56DmmYz16mk+6QPXpT8d8Zqm77hYiaNh9PalKYx/Opt2e3HU+1RM43d8GuVxTKQhGBx0NNPHanbs/SkIJOfWp8hjPmzk8D2pd/HPWnUwZBz2oVwFzkHHXtQORkde9I2Ow4PWkRh25rS2omgGTz2NOK57/lTWGSaRT81WnZiJD069KPQdu9Ju7YpQRg+g71r7RAkKRtB/nUbMRyBSuc8dqYDmsJTKSsO3E54xS0z+IUu/HWpUrgD8DPQ55qrqLmO0dh07kdasSN8px371na1JtswpOASAR7V0wVxMreHLd5NdtmHzBSSR6cda74nGT+Ncj4NgJuZp2BCqMA9ia6S6cmIgd+prvpq0TJgWErDkEE9asxqA3TtWfbKRJjoOpFaUQ5J6cVqiSSnIM00HJxUirtzTEyUDjOeBXzb+1Tq001zaWFuQXjXzSjAbT0x+OM19GyyeVHkDJr45+OusHVPHNwckiP8AdKASM4x1/OvAzqt7HCy8zswkXOqkcXodncajeoAFigTBY9ycdP0r0LSYY3JOCXHAHpXC6BBLA8cxJhO4hQDncteg6HGY5kkbAOcke1fhM0pVLX2Z9rCPJFHU6LCZpQjqck4XNdnBClpGsUYyByW7k1geGh5krs33cYUV0a4Ung8+lenSjaFznqO7HAYByPmz+VLjjoSB6U3+LPqKdnOewHFat6WMhQ3GASATmlBXPXPGMUwKTnB6UhbAHGD61ncAOMk/pSenGKRgcZ7+tOKfIMHn1NQ7sfQOmPWkXqeMClAOcevpSldqHHWmUNHckYHb1pNu04HpRkqRxk4odgXOc5x+FSSxO4CgZJwTThlTj1puOQR1FO3ng4yfWp2EGc5AOM8EimgkdMkdMmnjPfvTCpVsBuKbdikxG4B9aAw2Ek44zTT9Seewo3AgqQSPXFK9ikLzgZOc8imA7ic9evFDZAI6ADigDbg9Mjk1Fncq1hQ3TqBnpUcjF8jjFKx3Hg9Dx71Hg4YqMNnitOaxD0ICCuctgjpilUDGRyfbvTVkKl+AT0J/nTgFIG04PU1MVFjYoJJyB+FIdu0NyM0xjtA5yD1x2pMkDB5HpV2QrC7iRjcSOvNRyDHA6HvTwu7AxgZ70yZQz5QnaOpHSoGmMbgFQeRgZprgYJAJOOvc1IIwQDkE55FRvu3EdM8Vq7WDqMx8oBBGetOMvJGMjGM01QQ+D9M+lOZcdCMnnipWoMR8nAB4PX6U9VXICnB6UzORkjB/nSj5mTAH3up6CvRwyUpJGFR2R3/gi3xGzNkFDxg11ucE1zXguMi0diOGYkHtiul6k9q/ZsAuWhFHyNZ++wJzTH6U6mMePevROe4g64605etR09cA0mMVqhuhmIn+7yamJyAKq3fEZB6Hg1Imeb/FC8SLRow5YOWIXA5PHFcR4E0HGlR6hGU+1SSMoDDAUA4/xrrfi4FXTUOD8p3LggYODmsP4Vq8ti4kDSRBiVB5UHJ4rjn8RpFWPQNL08RBIT84HzMxGMn1r5Y/aesrn4YfETTPE2mSg3Wol4xHIuU4Uevt7+nSvr21UQr0BJH4ivnj9ubR5dS+G9lqFsqmewuQyFuqhsgke/T9aVSPum0XqfH/AO174mstR8F+C5HRItVa4lmkXGGiQqMjPoSV/KuO+H6Nr/hzU4wIzDpVos6sOHO4nv65B/SpPiLrGm+Mfhhqd5qkTPqVmiLa+iEuORz0I/kfSr37Ivhr/hNND+I1gJGgf+zYZBKBkBkD4/Pj8Aa594mkdJlb9oDwx/YPw30L7RctJf30gWVAcqoAJHHrz+ntXzLdxGNCqEEA4r0v4jeLtS8SQJYalePILZ8xCXhgQADn8q8xvCISVkJJboV5zW9JWRU9dTPdiqkZz7jrVNzuOenPJq3gAhN33u+Oaq3A8osADtz8vqR611IxaGxQT3tykVujTSSMFVEGWZj6DvX6zf8ABPT9klvhJ4Y/4TbxPZxjxXqsYFrEwy1nbn19HbPOOwHvXz5/wTi/ZKn8deJI/iN4psmTw9p7BtNhkUYu5v73+4v659Ov6qMgRQFUKAMAKMAe1K93YQQgA4xx1q7jbHnHaqtug3En6Cru3Ax2oA4/xpEP7Huy4yiqSQO4xX5BeKPK8D/FG7hk4t01Lz1YDkbm6V+wHjQrDptzuBKvGVI96/Hz9oK1ksvHN7dShcfaiox1BU5H9a8jFRUnyno4d21Pp+OUSwwZyyACcb++QKvtZSNbxTdpQScjkdP8f0rM8G3lt4r8M6Xf2++MSW6ZU9Scc1vpC2SrluyrgdFH/wCs1+fTg4TaZ9tSd4qxiz5iAjIIHTcKsfYx5Q3MDgZDYzx/nNaNzYRrGAGJLHHPc1CUETIY03qPlb/GuZ6M30ZjXVi9syXMbEd/LUY61RtrnYkjKCX25ZjXQXcW53GCTjgjvWNdwCNZGCMiBeWbp9aVOaJSLmjaw887IyCNsYUHqeK3IyNgD5JxyK5XT7poTGN4lbBIfHAFauk6wLiV0dQTuwc9D15rqvGxDjd6HQ2jxpnCqBkZrVadfKBRQDwB71zUl5vV1QADOCy9QPStW03rYx7xjnIz1I7Uk09ENq25pbml4YAnpgd6tRRmFchgvqKyftRUED7pOTWhaX0cgManOBkij2aepXQutJvjCA7SeuO9QBI2QoSRjnirLTbPL8mKIlv9YzdhVOTcty33Rk8qOgp25WMgdg0BChS2etNZBJANoK9iffipGVElYqcEDk9v88VWV5ZsDBAB6D/PtWU9y73F2ywAKBwec9zUEqylW2gAjnNOuB0jBBwRgdqbtcSCNWOcc4HFJ2KsWLO6nSUSmUggAEDpXTQyi4gSUICSN271rj0xHc5Usw27SB0rZsb5o41gG4IvQVvDUiSbOr0qYt5io+zYMAetX4Sc5YbjnisCzuAZAwIU9M1uopWIPvJyM5HpXQtVbqZ8tiwh2s2BgknI9KsQxhY+vJ6EjpVSKQBwMErjqauQuJMbR6gUONtxPQVYmPOc9uO9SxMPOXtjnFRqSQQTgg8inR7HlBxuKgk0WvsO1yfPzEY68ipIUEYLk5zwB6e9MVFc8gA9sdhUiqeykg88UPR3Bk6HqAMZ68cn3pDIARnpnoeppkbMmB0Ge/aiRQEJyDznPetEnuJIcZN2QAAaaY9zDBwe/vUaJjHJwfzNTRkxPnJAPBBrRdi7WE/dxyDjBzjNWJFJOBx3zTJ1SZB8vHYmlDMFG7I7VslYkZKSqDbjOcHNQs5zxnPGcVLKFJ4yfU0jRkEFSoU9c1Sv0KTIlXMoJIweR9aSOEoXJckk8r2qQSEyMGAIwcEelOijz1OMjipe42yvJBwWYAnOOOoqlJbTSMWz8mMYPWtUQcEE5IBINNcBYRj73OaloFKxkNG8SIwABJxiray7gnGGxzUo+T6Hg0yGIKcyABmPBPQVGwN3JGUuAwODkACpCB0IIPUk9KeYRHgA5HtTs4JGACOpNPYxHRxs0eSNp7CpFLRYwcH9KYJAE5y2Ow61FNOWGVGB2B6/Wh6ENXNDzN+PXoaY+VHTNZ8E0jEDGBmre4khR14Jz0o3dzOS5R+VX7wIFNyGJA6DjmmBnOcr0P4UKQ56cjtRa5m2KFz3PWklTywCpYknnjtS79jYIwKkjLDIAznn8KOQhjYyAMKMnPJxUpbAGQABzmotynLnI5wMetIzbhyTz0BrSK6GUkMu5eWOAWAwDnGaxpnEoy5xzyAOc1bvpfLIGcADJFYd1cb9wUkMckEUN2FFdiC82rMPLGEIwfXNHkkgOzqADgBqjVnOFcKQOSxqwIwMcZFY7mjfQIlEtuHJHBwSeppy7HJYYwvJ9TToYVV84ztGQKbtChuQoAyT/OnsRcUSsseMZBPBNV3kkaQgP04PHSp5GHyBTzjOPaoDH5eTjG7k1cWxPYkgt47qRI5MZdtoY56n/Ir5q/aJ8GX3w816a1Mf2UXv7yNgd25P4jnp1I47cV9O6JbC68S6VA4JiaX7o74BP9Ks/tkfC/8A4Tb4ZLfQoBc6W3nE46JjBP4Zz+FfVZdTuufsfKZpzODij8+ZbuGG3iiDcxkAkjIP+eKyNTNqsyKsSom0tlVwAT0qBgS4MjNtG4AquA2DjP6Cp7AJJqEscsRx5eQWAI4r7BO1j8uqU27pl7Qr3yZG3K0oKk4XoT61bnkNyoZ0BKZJC/ypo8ssototjAZLbcA9KuxxbIxc71bJC7QOSeacpHGqVtyr9ljMKlYihbBJbqR/nNRMY7Y3EiEsAoUAirE6pLPNvlAcgr5WOnH/ANaqcSRmMLjL52uxHBHP/wBenCNzmruPTcniSOOG3BJKOpZmU4544/nUkDxSKWDs5Y4CsuBimht8ibASikABf8/SpYoZJpSkJZFUklcf59KtxtocKh7SVxlssYugcFEzgrj5T1p/nSfaHeRGK7sIU6U6KEkl38t4enmKMZNSpE9kgOSiMeCRwelVZIq01owBUN5TJwTnJxjdUJPkJLFAD85yfQHn/GrU1rJaQo82DDIcKR/n3rPitvskEiIeS+ceopLYurfmVht1E4tVEblJgc5A6U3yzCsWCA7EsTjk8VYjtgYgAxR3OC57f5zSQr50TKp8xUbG/FUrGMlK+pWa5aSR9km1wPz61LbQvcxiQszSDgADk0MqJZCXywxVycgcnmgXCF0EJaMuM7XHIPpVq/QxlZ/EzN+IejjWPh1qkEsbxPbqJlI7MP8AJr5l0cKL2EyABQSrfl3r6z1qI3nhi+td5leeMhiv8AAJz+gr5IhElnfH5BJHuKkN0zmvLq3Urs/SMpmpYflR7t8NZfNScxklII9xCjgmvQrWeK6IkeRl2j7pHTj/AD+VeZ/DjUI7Ca3ijjaRZhlowcM4weB9MV6tNL9ow7RLGAAV3Ly3A+978V30feifI5nTkq7ZA90/l4jtkkRjkuDgkU+O3hllYwuUIAJBXA6GiMLeXgNzuCuMMIlwMCobdYp5pVy0SSNlUA6KOh/SujY+aSblY0FhKgyGMeSAWLHrUiESxDZ0LA9MigvHbr5DhzHJzn0psmY4mNuWXYDkt3UCsU+Y66tLkV0x8c7m6LbI3AYAhRg96dAwa6eMKQGI3oR29agFs0EFv5b+WJE8zcB1FPVJbZcsS2RkMvc035GVNvmRNeJ5u+OCPEwG1l9D60ogjWIFCzhFwSOu4f8A66jNqs3lSwTFAT824c5zRFiOWWN0ZEJ5Ve5oexUNZkMl7/Z8ysqShCQSw6A9v60+3g8u1cJExedi0kjDr6fzq01ruaOYTbFJ2mPHJ4psZ+xROiuZEwSUHbmpbTOmNOUH5FBYEnY8PvHyhl6VLBGkBb7QC6YzxwR9ak3qmdoUFgMeoP8Ak1NbKkGTNkqeSxGcVaZzwX7wqrutMCCQrBKcjcPu/wCc1HJG9oD9llB8xsFAucH1p322OJ2RNpizgErjrU6bjE9xCVyowQB3rV6bi62Q0M0DiSVpJCV2ltuOeP8AGpjHJHCC7lUZcrE3anpPLLZokiABTu3HoDTpY/tQ3+byefmHJFRItpWHwo0qI8h2ygZ29sD/APXU0UjQSA5y0pxgDjH+TVMsscgDnKNkE1bsnzNvb94F4VSOAP8AOKyYQu3ZFmdoowpPG47RkdDSqVgvLfzHYAOMgLnI5qNbW3jUHYbhyxbavAFKEdJjKkAlg6YBztpGj5m/eJy8NxcOY1ZCWPLLwRmnPbJFdsVOOAAf4R1pCQFdCARjPP406dlj8tVlLh1JKqOn+c/pUpts648lNXZZBtrW2ZpVMk+ONo4+tUSTGgCjzEZ8/L24p0XlzMdoLYOCCKJUe1ulCBgM4IUdB3/lW6ZLtLVDXdm2BSp4wDjpz/8AWqd490SRSYYlgQwHH+elPJAaVliE5BBBPUjmiK28uEqokWRWyY5RyKm5o6fNqSw2zRl2lKuQcqqjBNKxmuWaONVTGGkYfex2Ufr+lRQAzO5AAdcg+w/yKUbXlEoJDsPLJHUj/Oaox20CS2iBLQvIO5VuoPpSiYxTJIoYkHBB6GnNbGKcAuHkkIYL3xSxxsJWPBTOCp60bCJ8W8qkosmQuWGMqKlju4zADBGVRhhvMGDinWSm1cygMcqQfapbeJsGUqWTGSpHT3rK12Wr3uUrdIEmYKCyngSY4B/yasx/MdrJtJ4C+1Ubd/OEgRQ6KSu7HQ+lW0mBjUyKSwzwvtiqlK+gQfUvypEXiUjayDjj/PtT5LOMFVLtlxkhRWdaSfaMnzCD6HtVtfNMRAh5Iyr464pWkzopNSI2tmimBlO4KQVGOcVNFnPm7WdGblR3p84iuEhZkKCTBLKOSPSnbWh3jYZIlG5NvQe1J3W5sklsQljyEiZELAFCKkktGjzhASxAGB0qCSZZdoLsAcADHepLW3nmgldbg/JwFfgED3oIi9x6orTDlRGo+YMOh/yKma3TgloxzknHQetJHDCY0WSINuGSByfrUNyQsJXdtAOC2KbCnzEQdWuGjRxnoHx2qu0vliU+UQUOPl7+9VpQI3j8tw8ROMmrFshkuXic7UKgBh1GM/41SVkRUmpOw6dhchDASoIAYH/P1qe0S1hUrnkDkY69f8KqG0jhuTsl5wCVIGR161M0OQgt1VpiSzE+lBnruiWKC1LtIlsWkHzLtOM1JHO4lFwrkSINwVlwDUUdtcLOHjJDgZxjjFSCBG3rsyCNxIXJpXL5Xuy0t3AsgdeQcbgRwD7U8gOZHQZibkEdv85qkYiiJ+6ZFY4BYYJpViMQckyICeI8VL1Or3orXYmEbPCWCqUH8QFJIwa3JWIALyzAfX/69LHCj7E3EDqUA61K6ugdimYj8uB/OknYTgmhiOwAkZMKilFHpUqhSoY9CAcUy2jWYEMW8oLgkjvT4ZBJCI2URbCB5hHBpNmsKempdQoiJkOCwICqOacqNgTuTEgyNgOSPrVaHapYorbSOo6Zp0imOMOsrKG+9x3/AMmpuauC5QMzPKEQKFJHOOTR5vlSgOMgDAprFlhDAKRnqO9KAoTfwxQhioXOfaqsk9THRRSQ/wAwGPltxz930qUw/uSVlxknkcE1WWKIOZrZPKhIA8snJz6/rTEuwZYkTlmblf7opJa3IcXHVkrFpIQjJsAPQjk1XvJTDEiyOqRMQFCjkn6VYeb7UxGGIwcbfT1/Ss1I4I7+OVv3pXodvfn/ABqkKo9NCaHIkJUkhSA/r+VTx3wkBIjfGcdKrKr24MZfYpyc9M89P8+tRtarniXj/dqlY5puS2PbY/2SYIIzO2pztchSSq7Qm706V5DJ4q1z4L+NpbSCNluIJhHcWpOIp4zyufzHI6c+lfceoX8FhaSTXMqwwoCzSSHAA9a+FPiZrVr8TPie8ukQyXDXF0IYNhy0oUYyPb5SfbmvKp+82mfqFSNtYn2x4e8Rf2t4ZttU8s2ySRiRlY5Kcf8A16+PPEvxT1fXPidJYWmoT3KTan5CrGzAMqtt+XGMYxx7ivpjxJfT+BPg5O58sXMFqAMnA3Yr5P8A2ePDkuv/ABo0q6jDyvaxtcTORwWPcn33VzewjKMpPoXKo04pH3npEH2Sxt0BZikY+Zjkk4FX84/Go0XCjjA9AOBQWOeenavHTO/yHhqcGPrUfvSj1xxVCFZuCBkHHWmquFHX6+tOK5xkEU4DGM1FtQE2bvakOAPSnllRdxIx2FQtIrEYqXZDQEYpRjHuaQ9+enNC4yPpmhajBxwe3vTVAGOxpXJAGMdeajbJ755qlcmxLt5Jpu386XIIwOlLt4xmrtcBvIIHQ+tJzjnOacRznJzTeDz3rNpooOOBjFITjjilxljn60knzYxxWb0ATPpTGO49OlDEjJ6AUwD5hzx1qIlkqqWxzj0rE1+TDpGeccn2rcLApkcDtXMXxa5vmJIPIBx2r0Kcboykdf4Vj/4lIY/xsSPpWhOoA6+9GnwrBZxIoAG0HA9fWlucDr1IwBXpRVkYsS0GWyRWin3eKp2yADPercfIx6VaEh6rznvUgGfemg4pw/KmMq6rMbayml6bEJFfB3jPV5NW1Z71QVaW4dsk5JU54r7N+LOtf2H4D1S4VsOY9oOcEZ4/rXxDc7bq5YISsKgAAHJ+v+fevz/inEqFONLue3llPmm5HUeFoDeRQvNlXPzAHsv+T+lejaVYqrjH7wAcLngivP8Awjp0m1ZmlaRMYUnoBXoOjI8bI5Jcg5Kr0xX5bSipPmsfTSdlodbo0PkqBjB6gAdK2yXwAo69STiqGmKrR5Iwe2KvAnjOcV6qjaNjlZJ0ABA604fMCc8VGBjv+FKcjp1pWMx6ru5HGKikySMdM4p4BIx0FHAPA5HWs3qCGqMd6dgHjNJgEnjP+NI3GOOnFQOzHbse9NeTI6cUDPJFII94J7e1U27FCBvQ4xTmOcYpqjBGRz+tAT5jzgCs1exL1F44HegryPSlxjPc460o+YgZ46UhDSOO5APejGeoxSP94oB9aFyGHcUAIwUkfkabjkgnnt9KByQSOc0pG1iSOag0VkNzx0yCMUpO4hduARwaVgDgdu49aQkdeeOAKqTsFyMqNxAyfcUhYIp3An0+lEhKAFQOTg+1VZnMkm1iflOcD1qZbXFuR7hzgY5OM9KlChgGGM98dKaNuCCc9MmpcJgcD2xWlONhtkRxjIOc1I3yoAOuOaRmIYKwCIDzj0pG+6Qo78e4q0IMBQB2xzimMNhz1XrgVIXSJS7jgDkepqBZDMNwOF/u+1J72QAhAZjjaCMjP1qEbjkscnPH0qXdjIxxUW0s3Ix70kNiYLnJOPekPyMe4/Q05scYOTnrQg25LYz2xVxhd3JbGbiGJJwuOnbNCO7MoBAyec1HMxHPrU9nAxdQSM5zz6elengoc1WxzVnaJ6j4Ui8rTUTnKjv3rabms3QUC6fEQMDaAa0T0r9owy5aUUfKVPiDr24ph5B6YpSaa3FdZhYTOaKAc0UC2HA8Cq94f3Y5zzU3SoLzmPGO+agdzyj4yS+VpZUlQGwqg85OeT+QNaHwotEtfCsRIyZBuHcd65v4wlrqe0Vj8u4qPQcf5/SvRfDNpHbaBYrGmwCJeMYxwK50ryuOLL8dvIwO04Fcb8Z9DfX/AAHc2S2y3Kgh5YzjLIOo5/z1rvVbaocDO0dOtZGpq8mn36sD+8icDcCO3/6quUVaxsmfmVZeCdP1v4U/E+yitbf7RazmWAOoBCK24Iuef4OPfFeE/Bb4lal8OLm/urR5BHdL5VxCoBSRQe4PpgkH1HvX0j8O7eNPipq+hajbiexv5J7e4V+hbJYH+dfNvibwh/wjHjrxBo8sxY2t1KisOCy5OCf9rGM++a40rJpnRbqcXrusPrep3VxP5cQeZpCsS4HJ6D2rOvnTmLyhsYZBYckVLdWyxXUiMPm3EjH1pl8hni4OHQYPpj/Oa1Qm7oxJkVGLAEqowSD+lfQP7Hf7KF9+0f46W51GCS18H6bIrXkwUgTkEHyVPqR19AR61yP7PXwA1z9ojx7B4f0iJ4rCJhJqF8BlII/r/ePb6+1ftZ8KPhfo3wd8C6Z4Z0S3WK0tIwpYDDSPxudvUmtFd6Ilm74c8N6b4R0Sy0fSLSKw060iWKG3gUKiKAAAB+FWZfvVM3I4qJsEjirIJrdcgccGrDr8vXnrUNqMLjtip2GVoA4r4isY/D1zIpwUGT9K/Lv9sDSFsNGhlEKJO2pGSR1GC+5cj9BX6oeNLZrvQ76FdoLxMoJ6dDX5u/tueG5v+EE0vUQVIWfDqBz8q4zmvMxC/eI66T0ZL+zhqsdz8NbKMSqJ0dhgccccf59a9SuLiWMgxAgnqxGK+ef2P9bjm8PXttLEHlglYx56kEf/AK6+mDZfaCsmCnAAU9BxXw+Lg415I+3wjTpxbKRAmj25JI5ORwT61C8Syv5K7gQBuftmp57ZrJiGPB6Y6UIMANnrkAV5LS6nelfVFNrd1cgAMo4DYpsSYIDFXBONpHB61fFuGiKodo659TVcWyhwwGWPGcVytW1Roo6GJcaLbRglAc5wAOn0/wA+tUjaSrE4hCxNjBJOCetdL/Z8k0oAIjiTqT3rF1y2k06dE3l45CSCP8+9b03dWYezIrCeCziWGIu7g5Y7cCui0vUWuQ6qpLLjk1yyIXjLcBSckjqP84qxZ6ncW8RjUqkQ5LDqa2joRyXOwjKiN3zjtj1q1autuxdyEUtg7a5+zuPOiVs4BOdvrWgkxkA2LmQdB6GtHLQhxN77UisBETjgbm70+RvnLMApI4HqP8kVnwx7w2TsO3k+/rSsSjp5kxnAGMsOlaJOSuSkTspzvOMMRx608RTBRHuVoycjHU1EZVaHahKhhwQMkVZtIxDboC43sScE8jpisVFylqN3RWudOKMioSSQCT6n0pqWvlucEliMt7GtEgyEnOAOOO9Ri1YZkjIVDwUA5+tCSiw5u5SjIQAlQRnqKaZyUygA54zVh7VY3LMWaNRn5ep9qqBGK78eXkkhc4IHpWtuxrFJmrpN4ZEbcQSD0Bxiug07Ul8l495Vw2CCP0rjIb1bRSFiYMTktjGf8810WnNbztFPIzZ6H0J/yamLknuJo6RZiCNikAjvV3TCz/Lvyy87fSs6OVJWARlIGMrnBq/FIIDiNfLB5JC12p33Mi47q5IJwxpocwKdq855NNkG8oyMN46sRipCMqCRk45I6U2rEkwkyBt645FTI7IgXcSc84qiG2gcDHtVuEERjg+oA70rXQ3qPPzZGD15zUh+WPjk9MVCVXBYsFPZfU09JAxGTg9CKqOgboRnZeFBB6/SpTkoOAc9femyptQspzk8KetNgcyxjOd4OOa1tqG47BVduSMdAKYGds5JGPWnPkqCwweefWqU7MXGWxjnFaruNbF4E8AfjQzBM7skAdqhinOAWU464FSyyxtHnjnqB2qk7kjA5YcA7fepUc7ck8CoDs2gDgUrDapA4C4P1rNqw9y4rlRkcnrUTMADxk9qgjfAxnGBio5pTuGDzRe+wmSEs2d2OOacCHUEHkVUtyzEZLEn16Cle4EMmxAM5yT2NZ3Ymi6x2jB4HrTA7jKkjGe/eqk16ZBgpgDr70yOcbgGGBjAFGu5NjQaRQDg44qEPvdcHnsMdabuzkBgpHr0pQMBQoGV/iPXNK5BInykgk59BU8Um5cg89qpMysSCcNnk9qYkmwkA5OOooSuJo1wxIUk5OabKohZgOc4OPSqNtMwPJye3FT+d5jEkfMOtVFHO1YmQbzhjluoFTJ8jYyScdqr71VNzcE8cdacsqRg7VKg9zWiXRkN3FupeRjBI5A9aqzXIlYkgqQB07UySQli33sVn314I2BBJLE8env+tVYzYzULoMxBAIIxkVkOMAuD7AdjUkgWWRmZ+M9B3NR7fnBAI5yc1i7DSsPhst00ckj7Sf4cZBq35Cow3E5xjpTIIt0gYj3BpxPzc84OTUXsITGVIRtozyV603y1ZWC8JjPPXNSqeuFODzkVJbWvmyFmxgelU02gukVI7RpZHdRgsNuR1qxNEFGADwByeOavsFjYDoTzms+/kAfOcHPuM1tFWRDdzq/hhphl1t7p4wEjXCOQOCf6/wCPvXqniLRrfxBoF5ptzGssE8JjZHGQciuS8D6e1np1sHyjsdxUrg/jXfryvHpivtMBT5KKR8viXzzZ+N3xF8O3Hg7x9rOgjzNmn3DQAycs2CTk/XI/SseC6uJlNvCpJJG4jsK+3/21fgRPqNxH420a1jd40MV/Gvysy5GHz7c8d8+owfje0sTaGWWNFjcrgL1Ycen4/rXrQlpZnwePw8qcnJbEdtDcRXCpJK0eBkbhwRVua0DbWjlZ35LbR+RH600O6eWMky5HmAjJA/z/ACp+zZqqRqzBBFkbT/nFdC12PmZc2oQw26xDMPm3RyxkYZNJPp0zW5uHjJgJOAOhx6/nTVErzCP7S8UXJDbe9FqJ4bWWGPzZI9+WUN1681olJO5ko82jE3iGZIIE2Ltyx7Anp/Wp4kaKFgX2y8ncfrUkImmJ8sAjb8yhcEn/AOtTQzRAt5G4AD58V0OTe5lClyyuPsbcR6UYnPnRPK0jEe9TSw7l8xAZY1GIy/QD/IqOS5L2WMbg3BUdTVaJpltTblwUJBXI5/z0rLU6/cur7l2U3gMXlyl4CcvFjgH2qtJJuWQ45JPT+VR3XmQGJQ7whuqr0P8AnJp1xYy/ZAWfODkjua2joefUu5Ow4RGHy4S4UsuVz3BpmHtpDHHhXGdyj09ae8qMokSPzZxjGf4Md/1pkcUhV5neOLzCMqOrVSRSXJKxXJdVKqx2kHOB0qaC2guLVA8QjIyfMb7xqveX0rR7I1BRTglRgn0qdJGDwo1qGGPvM2COlbN8qOdUVKVyzpcEP2iS2EuR5EkkjsPlVQDXyZfApql0nZZSARX1ZFfTQ34kMUZZT80aL1FfL3iy3Sx8W6lGytGRMxEeMAcnivJrO7Pusl0UonpfwmCXF9ZySyEGBsRjGWdsn5RXtclvtlnjDkANkZOQfx/E/lXgfwyldbu0e3KF958sP0BwM/j6V7fFdebCksilN3H1P+T0+ldGGe6PJzuHLNTRNIh2gpIC56564ptjKLSWSWOKOVmG3LDkChTtZQ4zn+L09KmW3a3kCbMnOcj09a7dLHzEU2+eXQ0NgnAlGUO3B9B9KDAZF86RmVUXb5a/xVTtbq4tWlIkHlt8rRnr7f1pTOrFEV2lAPJA4HvWaj1R11JUmh62u9RGuQsakBW7U4ybYhjcz7cgAcH/ADkUizvDbzvCoMzHaoxwV/vH/PrTJCHnttkpIyPM29Cf85q1ucL5L+6OeJoUjklkVTGMbQORn/8AVUpu57K2jaJwxlOWyuf89aSMo84kyAqkED1OT/n8aS6hVZmEiGRHy6svHP8Ak1k99SlfldhojuLvEgcCMNkkLip1jawmeVTvAAJP1rPhIgIT518xgSRzzU93p0cERcpI02QVIHU0WMYuV79RrFY5V3KN27gnGakhjLrK8uUKkZJH1/8Ar1Xt4/ODiQNbPEdpZhnLf5/nVhYGSGU+b5rMAGbpkVXMojo05SlzdCaKxs7a2+0XKpJGDujUj77f/W/rQYwC0vnrGJASY1HT2/nQlqsCxMw37RhIyuRj/OKTyFNzu2JLnqqrU8yZtKjUb91CW1+yQm0EYkj65A5+tSi3SRzmVlHTcO3tUUciWGoI6ggg87Vx3/8Ar0y4LRXkohdjHnkEdD/k0b7GNpR0mWmaJQFiiLuvHmMOaR4XBVQoY5y309KLSXzoiSoBBAJx0q4LVUcJjC8MSB16/wD16htJ2OuNObhzIfbSTPsVESEu2A/UY461Itu4uZB5u0qcZTp9aqQW720cQy0gJ3YHbnp+tWbUvHHLvI2sQQB2/wA8flRp0J95/EWBL5VvyFchgS3c9eKhzB5sAO4RyKSG/hU5pj3VuXCFyH67QBzSLcGcCDMY+YAAjoaqES3JTWhYktt7eS5IB5DIOCKdbAcyfaSyfc2kdcU1jFCAgBPlnCqB1H+TUwjjjXGxS/Yf5+tW9jSmrsf5fVlfY44yR0qaFcom+Vic8tJ1NNa2MZCEGWRxkFew/wA4qOW43KRsK4G057n/AD/Opg7s7Jx5EK8UjI6wSiF3JGQO3+TTbU+WoRnSVYzgEdSaATLLEFGzCkE46+1NtII3t5yzqsu7EcanGB6/rVPY5IfESPkyqzIwZujgdQP/ANdWoV3S+ZkAnjAqo0nyCOYF4UBIAGMH/OKsJdl0WVYSEjG0g9xUb6G6p68xpBh5IXIXJOc9P881BNHM6GFZMAnjaOCM81XjkWYZb5UHzH2/zn9Ks/ZYLW0WRpCXzhQByT/k/rWS0FUIUszbNtiAhGeAPpRDbblAhjJwMlscE571M7lWZAAUdRh+4Hp/P9aCwtYH2HcxTYWx05oZnKHIRB/Nlwy7Wxxt6VqWj7k2qAGzjnrWXJbkMqbmCYGdvU1dhkWc4hGxCuzJ6mr5rI0pQnuPMhEalQpI4G7p1ppmkXdFbox3jDFuoFSTeTJIIAhfYACynA/zxUBtkjYkll7DBzQ2upuk3sNe3UBMuIiuMZ71YCRW0oQOSsgBPHG7/JqC4WYReYEAVCCGPepLi6KkI6Kd6hgfTrSU0xeysSzXklrKY40jOOrHtVS7u4r1RBFEVYnLSHpVeT5iS4YE9WHSnRQiFDMCqrGMlMdff+daWRzSclK3QqTTxW80EcWJeCXCHBTp/PJ/I1JJLuyrMyk/MBtwaRIVRzJ5QLZyVH+fer1s7XMpcRq27je3UdaohIz7azaNkCKv71gWOOQK1VtxHMXTdsAKhk64qvEtsbgo8hIDYG0dfatTzmtmeKRB5IwNy9cVlNnRSgnqxYgqbCvmGMDac9TSSQjcdgeMHAwBUk8dwtv5pdTEuGUL1I96hjjaRl3TERLyUA4P+c1zo6pJS0ROkf2hhIxZigwMjgev8qlxl0bzAwb7wx0/zn9KR1LRM8IBGMgY60iLJMyGOJIz33DiqTNlJOyY0Wy7neRiSxIWNfT1/WontHa683eQgXb5YHygVPNCzsdwUHOeOhpI/KHmbpSrjhAO7f5zUqWo52sRLaIt3HGoYo6ARso4J56/57mpfPRigiIdAcHaP8+9Oh+6PnAUggAdT/n+tMgZICV8vKjgL3/GtG7Gd7CEEK/kOQufug4xUyzl0IY+aUXOxRjdx0qGHMkBkkC7txyqU1ZF88LGpcgHJFJFKelgW+Ex3MvkAjHlMORUtvNBNOYfKdMrywqm87tKXCKjcrk9DU0fmRoWnCsTg/L0Hv8ArWphFXsyyYNpWO3ClWIAJOOc0+TyknuEjCyugAkkRcKeOn6frUMfmFv3IV4G6yE4x7U9VjgISEYHdcY5qXodKXMV0VkXz4h5SsNpTHUc5pPL2RlVRYySAGNTSWOHB80A5GVpqYjuioQFeADjvT3VzFq7syExSxfPiEqow8hGWx6D/PpU0RiCDEgQHnGKjniUypHJkIxAyB0PNOF3DBmNwrFTjPtQ2luc7i29DqtSHxa+KUqWl5bGK2jOxoxlY1Pct68E+v0r2L4Kfs6Wvw7uP7Wv5FudVdSq/KNsQJ6r6EgjP0r0L4cahPrXhK0vLpClzNlmUptx6cfTFdUkZDe2OleA6ja0P1VU0ndniP7T8N1N4OtrS0jeWaafaAufu7TnOM/5xXM/sneBbnQ01PUZ4JElmkA3ucAqOg2/ia+j7mxgvdomgScKeN4yBTrTTLezDNDEkQbqEUDNZ88uVx7lOnFyUiU554xTS+1SWBOB2qURjnqTSPGrDBBxjHFcapmvMeQeKfja/h/X309LEyYIAJYYP+FepaHfHU9JtrtsHzlD4AwORXNXvwi8N3+pS381oXnlbexJ78c/pXY21slrBHFGMIg2gYx2pxg09SSRiTycYFIenSlPOeMUx89hiok1EsjnAfA5wDnFMRDuJJ4HQVLjFMK8kZ4Ncknd3LSGnnHPenAZzjrSFQCAKfuO0bRzWsEIax6Y60zHzE9M05s4Py/lUZLHrwPSpc7DsCbgeTxUvvjmoD1pyDtk59a6abTRm0Sj7vPfikK55B5HpQCM884pRxnAI71s4piuM6Jnv+uaYxzgjIPepSPbj1pMBhxXNOl1KTIiuQc80hwOv5U54wMdfWgDnOOKwjB3NLoaMpG2eB6ntXP2q/atSijUYV5AABwcVrapK0UDc4GKg8JW/n6sr7QfKG7Lfzr04Q2Ri2duqbQAMAAY9qp3J3OADzzV9hhS3tms+QbpcjIPQV3baGTJ7cEr6VeQYFV7dMKAKsrTQIcMUucD3ptBBOBTGeO/tL6t9n8Ix2SuFe4cDBXOcEV8vLGG+UHYOCxA5Ir2j9p3UJNQ1u0slYFLfDkLyT7/AIf1rxiyQ/a4sIWBOdq+vr+lfjfE1V1cXbsfU5dDlpcx3XhL/j1RHUoQflUHnFegaPbqrAY5bAAxXGaVZmDDYJYjPPavQdLtS8kZXgkZJr52lDoem31OgsY9keWAHHQVY27iMfWooIimeAeRg1NtwRzg9a7Wm9DmuLjBz09vSlycZ7UN0PTNNU7+KzkmFxxwIyxPA/PNKRsUH+9yfUU08cEfpQTjHHAPpUONgsGQuT1pAecnp3oU7cgDrzRsOeSCCelRvsWHQ5A+WlUFV9s0mQCQDg+lI7+XGc//AFzVJdR7oe4YEGmA5bnJz6UjS5RTnj070qHJHTPvWb95kWsCjbnPI96XG18dqPm5GMDPNI7BSCcn6UKNtwQhUkZOODniggA9efbtS7skn9PSkHTkYNLltsCGLw3ORnofWl8tVBOCcnIpXwzJz0OaCRjA4PU1JTaYhx1xTHHXHHfNOYEdgRTViDEgjjOT6VPLzEohDfMBg5JzxUbJjdhMDkk+9SuGSfAxg9MdqjIZxjJ49KajcohjXGCTxnv2qVhgccHjmkYKq7QCG6nPemB8DDDOa0jHlQCsdpGTk80xWB6HB9aXcxUkDaBxn1pu3JI4Hc00rsdxZTujKkA571AvyDGeakcKCAATjqe1M2hwc9PSqcNSb2IZXO/r27U4SELk7iaZhlbPB9BS+XxuOQT1ojF3G2KBkkYIzzTHJ+6CBzjJ4pW4I+Y4J70Mg6feycYrVRadyLipl8gnkcYByDVuzUSzxIByGGff2qkxRGOSV4xnH6VoeHx/pyZHcYJHIr2MuV6yRyYh+4eq6YuyzTHTFWMio7NQtsnoRkVIRmv2KirRR8rJ3YhOaaTSscZptbEBnFOAptQXmoWunQGa7nS2iHV5GwBQBZqrenIPoBXFp8efAT6ilgPE1gLlztVTMBu46/qPzFdI2vabc2Av4LyGay2b/ORwVxjrmo0EtdmeO/Fm6B8S6fbFxjcrFO/JAz/P/Jr2KwgxZQAdNo4/Cvlbxz8ZvBerfE/TrBdfs3uZ7hIlUTKRFtOfnOcDODj6HvX0bD498OwqivrdmpIAAM68/rzWaSvcI7nXQIIgMDA71meI/LbT7mJ3Klom2lTgjivNviR+1N8PvhjbudQ1+0e5Vd32aKQM7DjAHvyK+fPHv/BS34bLZ27aOLzVLkSFZIPKaJQuD825hg9qvobGlN8Fl0XxKNfuZ1ge3uUuGRs5YbvwryT9qX4JS+I/GGt6zodlI+qrZwTlIlx5qhdrMT6gKMf7p9eOE+L/APwUYk8X3ttHovhyO2soojHOt1cE+fzwPlx0wPXqa4nWv+CgXxC1l45LO00exIXymP2YyCRewbc3bJ/Oud0macyPDdSjjSUmOYuzA5ZhgAg//r/WtnwB4G1z4n+IbDw1omnyXupXjbVRB0H99j2UZGTXMadFqPivWoNM0yya71C8l2xW9upJZmPQV+w/7Gv7LFj8BPBEF9fWwl8X6lCrX11IMsgPIiX0UZ7U+XoFzu/2af2fND/Z88AW2jaagl1CRVkv70ggzy45I64Xrhe31Neu44pkIIQelSHpwcVa0Fe5FJjBx161WOc1Oc896iyC3PWgSLdvjZT8HFMhHBFPbhc446UDMHxCnm2FwvqpFfF/7afhdLj4RwBi6pHdEKyDgKVPXg+gr7U1QHyyuMgjB7ivnj9qzRZNU+E97pynbLdsFibHAYHd/SuHELqdNHVo/Pf9lrU4tM1DUYy8e95hHFC7YY+/4cV9l6O0hbapypGWZ/u9a+J/hDZxaf8AFfV7GfYly5fyCBgBwf8A9dfcmkl77T4JAwGEUYHfj/6xr4fMdK7fc+zwLvRSIL+08+LarFinzY9arW6mRlIYA4xhu1ay6fIswlIUKMEnOCaoavpzx3KssZKvldynIrxKkep60Etis8LCMkgkZOdoyKaqhztBAHfIxTtO1ETQvHgg7io9OKttBEeSfnXB46Vjozpt3KEsiR4jYrk8DNQTact3GC3JPHzDIrRuLZVG4RKT1yajWPaiqo3knJ9/amrJlaWOevvD8o3OAERR26GsHyGjyGXAzge9ejNGs6GPAViMFTXNa/ouxD5ZbrkxgZB/zmqk09TJxMaO7aGbygNqquc+9aFjqsttIskbiQEYKt3rKjiSMOD97kYxjHtSgNt3xqFMbYJ/z9KIvuQ13Oyj1FjCWMflOV49zTTLvQtGTEQc4Hc+lYkevnKxugZwOprThuhdR5dwqDnjtXVCaZlY2Ypl2x95CASB2PerULI6E8b2OMDtWG1wIAjpjfnOVHJFadvcB3EkOCD7YNTfdkNGtaCTHXfERgrU6Qhk6EKBxiqaXirGAFC5POO9X7V/MXjgnGKpNSFqReQuTuDgY+XFUJLQJKN2SQP0rZXcDtYiMjsao31rIfmX51HocU3o9C07FEqjBtxzGCMAde9OhkdGQxHCAnAPWo5lkjZUVGBYZO4YzU8dvAsO4lg45AUd6JpstmnBL8xZOH9vWt+21PzoAJgBITwK5exuGCBcBXJ5OMGtC1DwXccrHPO3aw4pxbWplI6WNjvAHSrigscIQB7isqK6juS+0gP90qBxVmJiij5/mBxmupPm1M7tl3DKrK2MdOKtQnEaANgAYqisgBAP3T3PSppQzMEU4PXpxireoizjndn68Ukh284JHYCqindnaeAcHHSpFYSkjJLqM4PenYsVHO4Ngg85Bq0mGU9ffHpVMMWAzgAHp61NBKwyCMA8cVpHzAl80sTySAMAHtVeaRfMUAHB60j3Sq5VUYZGS3rTGk3N8wA44Facw2TKdikk5JzjHal2+WiY57moPMI4ApHcu2MMcc4FK/UROtycdBgGnySAgbc5brVMscHIYAjgU98AIuPkx82OtK4CuxVvlPQ01Zi0oYkDjBxTZDHtBQHjrnrVRnXrg5Pb1rPbUEaXmqVLdfp1qu86vj5SBnv1NRxvgdgCegoOCSA2D1+tNSfUT0GMxC4BwB1/OkSVizHvwAPQU6UCRBgYwQCRUEm7BVRk5xx3pvQVy6v71dxOGHQ1J9oClQ3TjJ7mqtsXiH70ZHYLUhUemf8Ae70uW5DLTOjglTgeuKhdlABDZYnAVR+ppUwse1QFHUjGc0rlfKLMmCvIwME0+Vsi9hUd2JKgBl4x/WpIpcNsAJxyzdqiTMqK2MHGfc0F9uXOc9CB3rSMHEhltpwwyMEjnGKRrrzEACYOOTnvVRJCSeOPQVHNdJCSQwU8delWzFoW5ujHC6AcuQM9cVmXd0UiIfJZQDuAqObUWQSsEEgfoy9B71VWGWZ1BbCk7ifWubn6E2tuS2sW9txUnuF7fWrsIQKMx5fPXtTSRDkJ068d6uRQFFBJAJ5NUkQ2MXv8uD6jtUQwCSvIOQT3qwcrIY9wDYySBxipLeEqAoAweCcYBqUtRXILWHYoIbPP3T1rRgXcpDDjsKT7II2+7gfSpAFUnbnkelaqwtyO7+4MDGMHHrWVIgmly4z8wOOx5q9eOsMJZgSFwelUROhUyLkbRznitIR5pIxn7qPYfC04u4UnXOwDaAeua7GFwwwDyK4nwOf+JDb8AZBY445NdjaY2jtx1r7rDaRR8vU1kyLU9Pg1W0mtLqJZoJlKsjDINfnZ+0d8BLv4SeJLvVLNXn8PX8pkWckZt2J5Q+oyeD19enP6NPn61jeK/CWm+N9DudK1W2W5tZl27WGSPce9dvmeZiaPtotH5GYEEDXCnerEBi3UVNbRxsJp4UYybceYOhWvSPjx8An+Dl7cWkUkstpLIZ7Uudwkj9B/tjPP1FeX2cjmBmwdjAAhVwPp+H9a6Yu6Pz7EUZYeq1IuRzLIsEZDGYkEEnGVqYWjWk1wwGVYBY1Dbstzk1DEhaVPKPlMFyqtzmlhusIxmuUgbO3cTjPpXRZ2OWnKPNZiTsbXEJdklYDlOw7Z/WhZjbW3PmT4wCxHFSOC9vF5bCeAN8z7cc0xWuII54FfyreUY3EdAev8606HMm1VuiG6ZHRJZl8tucRr0x2plsXLO7s20jADDp1qwv8AxLyIt5eNVGWIzkf5zSJ5crjLgoRwpUAGpv0OhU7vmInErvjZmJPmAx1qRgMeYHKO3JUDiq14lnbTeWZLiCbO7aBlG/z/AFqdYwwJQZJGSNuK6HaxFFc02hrRTxW7ySFBG4xtQcjn/wCvUghFxbMWyxBxhRz2qGVriB4xaQhzkAmToP8AOf0qa3ZvOfc+12GCFHFY3ZnKkuZ6kUbiGRkVTvZCBIi5B9v8+tKiONqNExzgl2OeOaveQQ8YGPKHBwO9QzwSW6xPEVER4YEYJ+n6/pVJcxknySsJDIsJLCRSJWG/aOQK+ZviXGsfjfVdpBHmnBI5PpX03pzqUAhCCc4IVzgH6n0/xFfNvxSt7mDxvfm8iS2eaTcYY2yF9P51xV9ND6/JZJylY1PBM2/TYn2HMRLHA6Ef/rr3q0DTaZAkkJHyhwG75HavAvBUr29ghUBo3Yhl7leK+iNHvJdVs7aAIIUCqyyEdQP5VphzkzuVncS1tVjjIckNjJUjgD/OPyqUQlYwrvgE/JkdR/k1Ut71/wB8ZXX5GaNhjk4PX9TT2jklnS6W4LnG1YyMAcV2cr6nx3t42tYdcRN9p3lAFIwMjg1VmzDKhIKjPXHH4Ve3SxuSXIOOOOnvUHmYiSN8TPn5pGHJH+RQn0M5Undyi9S9FcbrRiqqPMO3djk/SgxR2gjiYncxABYcE1HEAsgt5ImChSVPbFKZjJNEUhWV0P3e496SevkbpXaT+IvHT4ZmkEjyLN2KDimRhpI/s8Kuzr1cjvVo+f5jyFMpjcAB39Kj2B1DIzI7ckDt7Vm2nsdMqdncryQy4idpAXjbdsC9cf8A66RbSe4SWV5XdsnywGzj3/UVLK8C28yyI6sVwR7ZpILd7PDIXNu5GOP8+tK9hKCk7DJF3wRtKMuxCkdyfX9aJbREDRzQMswOVccYH+f5VFdoY77aAQGGAc4IPt+VNS3uLqIzRFnEZ2tubkmi5o6aitCzbM0+3KshxggjqKhMayvJLb301sQNpUDJzU0IKyhXyg2ZKqcnFRrbI8gMIWCM9QBz+NF0i40+dXuTO5ksUwPNVflMjLhiaIgY5CZA/wAy4OBwP880l9pqXCpJGWgSHrt6cVdijVHR5W8x3UFY8dv8mndWOdxk53fQRrYRQld4QFssxHIHHFXBcBFUTxAhhtXHcetVJppLNd9yAFf5VGMk+360XFwqCKaUsFGVBIwoqDqWkWTMvlCRI5fk28MetMuxLYQW0yICZwVIJwR7+/WlWJrqVFhwVOAZByAKspbxrc7kkaRIxg56A+1O9jLl5lZGTHGEyqo0pwdzFeD71Jau11auJB8n3BJjGfb9f1qzcW0lqE8mfCGTDKOg/wA5NW4bYXNwY5ckKpYFfumtFKxiqNmR29qiLGsoZmiAwfU9qsxKCpkcrjOTxzTFmkNuA4CsMkY7jtSxSjyFWMgIclvc0kzWlTUW7FuAW++O4YOZc4QjoDVWeZv3nmSop3ZKjrT7Yo6BXXIXnrgVJHCksEqLFG7E7vMxjApxdmdVV3iVo5HZAV24Y4Hqf85qRNkU37yJmcjAx61H9nkiBikIw3KhOOPrU8dnKkJjS4UZBJUdR+NU2YwpN6kTzO8xcKVRRgq3rSqt5E6ur/eB/dnoamYltvmOxjAwFHJb3P5D9aZMrWt3GqBniYYbK5IGD/hUp6m9SHLG5ch2CIxueq5OBwTzT0kFq8WwKGBABIznr/n8agt44kR/Ocg7cKqryPr+f86iWDNxb5OQhBC5zmk1FasyekLmhbzFj5bjaWIBYDGB/n+dL5fmNLDHbskecZH8XvU0hzC3GGMgOPQU15Aruyltv91RyfWs33ElKWjHsiT7DboyeWPmz0IH+f1pyNGUAYhXIyCo4I9KhDoUxCCquQMEc5qVEKTNuUkKuAQKzeh2wd/dBLoxwq0a4LEhhjrjv+ppTOyN5g4YjBHcVAYAcO0mWzkhew9ajaZoIHVXDkkNvHUChMPZ6jDIJ1LB5EKsAfQmnBGMPmSfPIWwBjqKuSwNHI/kIGMu0sG6Lgdf1/So5YyZkTcIUU53EdW9/wDPrWq20Faz1HJCzzBSADjknoo9agvZFaUGCMgDjcOje4/WppIjh4wfODHcWA4zVeOL7QjKoCMOrFsADnn+VVGVzmlF7oewx82cMRycU0SXIlCqFjiVcowH3j7/AOe5qGdhHGQRvTG3eOhHrT4Ifs6J505S3GCNo7elWyIWvqXbAW8QkDwgTMPmk7Zq8tnHIgaVwAAMnFZUE8TK74cAnCj/AD+FWBdPES0aF224AccZ/wA5rKae50Qcehp2tztVgDhAOtJBB8yFVJV+WYelQGPLW4yBuiBZF6VMzMY1Cs6gd1ONvt+tYI6Jbk5hg80xKZAMZBI4IqKG8jbJJZwp2lQcH61CIIliLFyHGCDnJ96ljtpZYwwlEQIJIIyaGKO5LHBFFGDE7Okjch1wQfTNRokciy20kWRKdwY9jTYlZYzsBDqeHJzmq0s8gbcRuOMYHc0RLqdCyUEcYAKgxnG76f8A66mlZGgLqFEu7JY9/aqMM0cQSFItjOcMXHQmpY4DKIrZMZQEkkdq2IuN2xoSVcIXI+UDqabKrQXIiQ7Tx81Mih2wxyKQRnBPpzVlraSXMzlSgyAM4zRzWJceZEUTRPO+5t5J6++P/rVcjHkM6nJbGMHgEVGDDCpiFsHlByZNuMU6F2spZZmQSF12AN2BNHOiVG2pIBKsaR2yLyTlT0xQ6DklgrrgFVFMaSO1eMjeWZdwKjjNMYp5uUQB2+ZuMk1k2zTmsSOvnFC33R7dacqNGXkKBlUA/N1/zxRPNuRFK7DnkhcUrPJujeSQ4xgBh1FPmZfLbURYoLlvM/eecg27CcKKjYmIlXRGYd9tDlQzHhBjOF6mliQFAWiGTz8/WpauC5XuffEESW8YjjUIijAVRgCn7RjpzRgA9Dmgg49CK8Wx+nAFHTtS9B7Ugb8aQ/NUNC1D+L19hSAE8dPY0DIHHalCn8DUvQNwC56jpS5OT70mTntxTHcg45rGc7FpDi+TjFMcgY5zigH8KRlBFcE5NmiVhD69KQdMtwfSnU1hlc5qFqyhVHPTOKdtx0GKamBzk08HNdsY6GdyNsjHOKjbC5PWnTD5gc8YqNiDjnJxXDJ2ZaChAS3HIqN+XUZxmnJwTyTj0rajNqViWrkoGByfypfu4x0zzSKcKKdt5JP4CvTvcyA9ePypD07CkKgY4yaQ43HgkU7XQDJMnGOeacicgDvjNIDkDPUnpShsE9hUqKG30MvW5BHGB1ycD860/A9sPInnOdzHaAfT2rn9duQZ1RQW2jB+tdn4cgEOkQY6sMmt6avIlmpJjYQTj1rOgbe7dyDxVq5kCRknnHaq1kMn3rpZDL0ORgevWpwMD3qNVx7VLTGFEkqRAlmAwCce1OAxWN4qmaw0ue9XBMMZYhu47UpOyYz5K+LniG31jxlqEsT71yYwTjkgn+Wf51znhZEW62O58zJKsPT0qPV7aOW7muXmRDLO8h8wgEknn+f+c0tjqel6JMrXt3FA+cr82cV+TZlg6lavKpY+kwtRRgonoOnRFoy2WIzgDvmvQfDwzEgJy6ryQOK8m0j4h6C99Bam5XzJWwrIMqTz/wDWr1Dw5qNu8aeU4YSPgSHoa8aGG5ZHfKd1qdOq4PTPtTsZHf6U0yooABwDwGPf3qCPVLcSNukJwSCAMmun2TT1Ofm7FoqPxowMHsaij1O1mUmN1Yg8qRg0+G8jYZA554I7UnQuHP3HNk8+1NUYBPvVS61ZImPmAqD3AqSyu471A8b5GcDPGaylQb0SLUlYs4yeRz6UYwPQ+lPlxDGrMQMHlj/Ko1uImlHzDngD3rL6vK9g50AUCPOOaYV8xR6VJOUUDc6qD0BOM0xQmSA4JAz1HSj6rO9ilUiQyRbWB6j0qQPvHToegqK6uI4HVJG2MwyCehqRBgb+AmMkngGmsJJvREupEljkyCMY96ayqOe49azzrCCYLIFiAJAy2Afp/nvUF14o0+J0Sa6SN3OADnHfv2/z61f1VpasXOma4JA5HHXigsc4I4x261lrr1vLGPKmjkGc5DD/AD3pra9BIwAmjABwcsAal4V9GNTRqgDk9gMn1p6hT/ECR274qlHqVskLyNIoCruPqRWDffELQ7Mjz7sWjyD5BINpPvR9ScNZC509jqQhLbs8HjFQCZNzKDhga43X/i34f8G6aZ9U1CKDcP3Ss4Jf6YrnvD/xz8L+JBMLHVIHkTlmdsFM9Dg84oeDlsiPaWPUACXB6n1qL50kbupPavnH48ftPWvwxgt44ZlvrmVQ6xwTKp25xz+Gce+Kn+FP7XPhjxF4ckudVvUsANpWS4lA3N/EMHng4/MV1U8srStem/UX1iK6n0NIM7CM7s85pu3IG4kfSvAdW/bV+HWn3YgtNTNxKjFZGZSFGDjGe/eq8n7ZngScv5mspaBh8okHB/Lmtf7Nqp/A/uYlXi+p9BKit8pJDZyM1IYWYkZAAHavnDRP21fANxqa297qhtgQBE7IXErZHHy9PqcV2Fx+1V4AU7IvEFtvPQAgj8cVpHLKm/I18h/WIrqeu7Me4qFo8k849K8Lk/av8IM88dvrcDvESC052qOeufSuFvP27tD0e+uLbUbGPfG+FktZw6unrml/Z1Vv4H9we3h/Mj6qKbCRnB9aCgwTnJIxXzdof7cvw01ON3udVk098Z8ueBmyf+A1h+Of24vCWk26XelX/wDaTswQW0alSPfJreOVV27KD+4zeJh0kfVQ2Bhv4GO9JtVm3ISR/s9K+M4v2/fDbwM9wJDPsJWFUJB/2c1iv/wUYsoseV4fkjPGV+1Bhj67a6o5LiH9kw+tQ7n3M4UKcqTnnFX9AljF/CocZz0/pXwNN/wUqtYWHleGZpCOoecBT+lUdQ/4KWXAh8zTPCkFtcAggy3BfH/jor1MFlFWlVUpROarXjKNrn6tW0pW3AbAx0xUiy8dvzr8obL/AIKd+N/sjm5srFhklQwZcD8KzdS/4Kk+PrmeI2em2FnBHgMNrO78+pwP07195GLSseK/I/W/d3JpDKo6sB+NfknqP/BU74g39oIbfSdOt5SeZGLHj0FZsX/BTX4jxRuEttNlJBwzRPlT6/e/z+NVqFtD9YfF3jvQ/A2lNqGt6lBYWwOA0rAFj6D1PtX5nftv/tW694tuoLC0s7vSfCBYtbrPG0Z1Jlxyeh2c/rXy/wDGP9pvxn8bNWsrnxBqJe3tl2rBGoRADnPHfqfzrB8dfEDxH8TdLs5dX1eXUYdNQRxRSBVES4AAGOvQcnngelHUTV9yLxR8WNQ8UWFtaQ6dZaWsJyXslYPLxxuLE/pil0b4seM9O0s6aviHUjpfRrL7ZIqFe4wD0rhFfy2BGQc9BWuEUoGJwcYOOtMbil0NXUNdN/qUc8afZkYDdCGJAwO1VZfEWqRHKancbc92xWcyKGLls44GByKZKuUG3JOeVIzmjQFFImurmW6maaaVnc9y2d1UJAuCzcc9AOtSgAcbtoAxg1DIMr6jPagtA6lFxjryKLcSyzJFbq7ySMFCICSx7Cmqh8wKScdTxyK+/wD/AIJ4/scL4pu7T4k+K7MPpELZ0y1uF/17hh+9x/dGOM9Tk9ACYbsWj2v9gT9jMfC/TYfHXi6BX8UXkQa1tWGRZxMBwf8AbPOfTpX3C3Tj0xTYYkjjCxrhAMAVKy8dKyCwRjCj6U1zzTgeAPSo3PNPckYetRKMvz2qQnvTV/1g96LAWox04qRyApBGRjpQvT8KSXhCeuKGi0jG1LLxvgYycfSvIP2jLRpPhsZFBMkU6uoXr6Z/WvX7wE71HU8iuF+LdiL/AMFXERiExBDLGTgEgjj9K5K0eaLNqbs0fkpLPb6B8eUfeyR+eQ+0chiDzX2N8P7iW5060k84TbslyBwRXw98W7oaR8cJJo4mtI0ugz5XAAzyfpyfyr7I+HuoWMenWkNsxaEqJIyh3AqQOa+KzWnyOEj67K583NE9eNj5kITIIPK7ug96o7JlDRtjCHIx0JqSxkJjGWJB5AJz2pt3aPHiSNshjyPQ14rSep7qWpganaGG7EgG1XO7Pvjp+tCyNblAT5iSDk+groN4YbXjA4ALN3rHv7CWMFbOB3XlmI6D2/nXG4Wd0dMXsmQAjnJOB0AHao2t9pJ35J52qO1EKNKr7lCIoBI981aWJk3vtUIf4fw60jRkEaGNiQD0zz2pZkS5UtuIfGPxpTAc9wSOh6Gp7OGNCcnluCPbmhKzFJX1OS1fwpcxKZbVEmAAyFOGJrmDdq7PDE+ZUOGjHAJr1tbZZtzROdw425xxXK6l4UiuYp2jQQS5Ygjjk/8A6v505R7GF+5yD7m8k7BAxbBwc1cs9Sa3mw3+qCkFMVSTTtQhBS5gZSp+9t4PvTGV15O3BGFwc5NZxvugsdZZzK9qkinMY5960bTUGtFURxBhyTnrg1xmnXdxaoY28sW45AxyDWql206R54B6e9bKViOW52FvcR3Dqi8+Ycbq2YP3ckcbcqTjPp71wdrfbE2xjDg8cVuaZqbMAZi2R1DdDVRmrkOLOtRAZsJIHVlznHP+eKhQrcBhuZEbOD3rK/tAvcCWPjAwB2q2kwZSz5I7YraMlJ3JsSzxrcgJyFUYBPf3rPbcm4I2/YQM/wBKmALggg+vNRyRBAFAIB5wO9N6l6DC/mKAG2uME4q7DqSsgjlfEqjI9/8AP9ax7hliywBUHg8ZNRWxUZcnnjPc1mpWYuW50drfeUQy43HnPqK6OwvYniBIByOucYNcEkrIeO3IHbFaelX8Yd/P3EgcBR8oPNbwlcmcNDuCysy+Xwo5JPINP80qxbPAOMisqw1KKOIGd1U4yADnFWrWWKXkupPbFdas0ZJNF1CJFPOTnOKemI5QucFhgCqX2yPzSkRJK8Z9aVJP324cnjr2o21RWxpSTYTaQCe2KEcLgHgHPPvVJrkBwXbPcACk81mLOxyTwF9BVKVnqPlLBCcgvk5yDimO2Hw3XrSJKnO3lwMFqhu2aEoxxg81pbqGpMWAUYPJIzSF9z8ZAHGRVPzGkYswI5x9RT/tALJGoGS2Dik3cLFws23B3Y9fWolkCSEnOMY5p0rOrtuICnsBVVmDPnJY8jGOlRe+wiQTmUtjjBwT7VXWdAhB5Ocg0kpVR6EnoPWodmXDqQMjBx26VWqQuhciutkZVRy3WklcoyNv24wSVqs8hIGB8owN3rUTTsS4kK+WAOnUVLkS0aUU0TSMoJO7uahkjLEpvKgHhu2ar26bCqp065NPaZWbAbJHGV6U73WorWZbgY7drO2/JyMcGn+cpJGw49+9U1uEjjG9hnoD3JpzS5AbjHTI6VTkhlgMSRg4GcAdKmiZnY8kBfXmqa4zl2zjnPSpCxKsUcBmA704shlz7QtvGSQemSR3qKO7iuFbYTwckHvVVbpGjO5vu8FelVJ70LtKgR85JUc1SmZFr+1I45yhB5HGKreaJmO4EZ9sCqy+W5VmUE/e5649aa8hYkDJBIxjr9KTu9SbdSSKAMjKGCnceQK0YIAsI3yZweuMVFbRkhSVAJ9etTeYiqxyQScZAoSjuyGmKIufYnFSICCcMAM7cmmqF8vKuAvXaO9KAMgY4bmi6IcbksMZAZAuAxyWPU1bSPyx8rfdHXt9KiMJwqKcDqSRU0f7vPylhjhR1qNNxcpZgLGLew74Ip7quCew7+lNiXy4W3DBPO3sDVe7lKkE8KR+dVGSIaMW8nee6dEkyqMCWBxkY6VV1TDR2o6hm5wMDFaFxaxqTKmA7DLe4qloKJ4g1G7XDGC2UZwcc88fpXdSTbSMKm1z2fwf8mnog4TaMflXXWj8FT1FcX4NJ+wIpBAUkYNdfbkqQ3bvmvssP8KPmKqtItMc07ICE5we1NbGeOlJjcQO1dxys5D4n/DTTPid4TutI1FAS4LQzDAaGTBw4P4n2OSDkGvzP+JHwy1T4XeJ7nQtScINzNb3AXCzJnt6den07Yr9Ywv4j3rzH44/Byy+Jvh2YLDENRjXdFKykkHn/E/nVJ2eh5WMwUcTG/U/LlcicXQZo5YjtAxkH/OavQz21w5VYY5bhCSTImBn/Jpdf8NX3hbU7nTtQQ2s9rKUYMpBHoD+GKqWTRpK8WzYAckhckmvST5o3PzutRlh63KXA7q2x4gkWN3C4OfaozeCdPLnQrE52BwMnHvUwCzKHV3CA87lwTSF7d12eUxfIK+Z0J5rWNrE0ubXmIEtbWzJKgzKMKA340NFuJbJjUgkfLnFNkn8icK0BZTkkx9BUscDJGbgEeVydpHNZuLvc0tqQpIz/PKfOOPlBGB9f0q2IWuXuPIdVnhG9mdtqkYPf8Kqz3iXRCRgcgKcd6zNQ0w3MioJ3QzclR93jHWizejGm09CO3nlR5HaUlnbarA8EDP+Nali2dQiFqsr7wfNZug9/wCdS22lotqhkYuPVB0qyl0YIzb7ggPAZRwF/wA5q1LoctelOL5mKkwlSYeW6BWIBXo3vVUsQQYyVZTnLdPypyH7Ozxh2lUYZS3Qev8ASnsxnjEgOd5wVx1/zmmtzCLTepat5NhSS4ZQCQwZUwSa+d/i9FHL4uklwwMiCQE9zmvfL8pNBbht0eG6L7Y/xrxD4128UHiSyMRJZrcbvfrXDXd3qfYZSlF6FHwRthjCsocMcs2Puj/Ir3u0uZ20q1O3yg4/drnGFHQfp+teA+Aomaa4/hDgIwbtz1/nXv1lKv8AZenMzAeQhUqB1xU0PiMM85ZQ1LawpcO/2i3ZZHXzCwGNw/yP1qvbwRvlxOsaLn5V6j/PNFtdJGyyNLwwIEWOx/8A1VZtZI5ldFKooHIOMjrxXpe8j4hOnJojfT2JGwsy/eDA4ByaQSwxEKPnuGypCrgjpV6JBNGiRjyCem4dTz0qrLYLsUQQubnGGA6fWkvMqo3FpxFLtFbEksZVPCkdMZ4/WpYoTaAZfBJB64/z1qCBXtkQNE6yK3OenX/61WAn2mVkVSD1LH7oqXpobwTklPqXLINKWElzIQGGFLdf84qdIwPlWIFmbgSNjNVIHhlO8SCR4+D5Y6VZF1DIhZ5TERwCw5JrJnXBc7sJHdRyLPI8HkM+QV+8Afr/AJ6VFLelLZ3eY7tuFhBzwO/+fSia+htGi8smUE4YlcjNQSzIkgmZMqFwOMYq4pPcv2c4y0GyJuIkCAOQMAjGDV+xmBtXiidC2cuE6g/5zVeCD7WhVAd7jqOozULJpvh648m1uB58gAcSMCd1Q5K9mbrDVG7o0IlY3jSqW3+XtG8ZGB/+sVAkG7JR9pIOc9f89aVrmyeQG6uCsw5MarnFc5J8U/DuntN9oucrExBSJeSB2pOcbHRSwNeeqR1wjjv4oo0nKXSjDQEDkcVFrBESIAQDGMBicH/PFeQX/wC0kZbpxDaQQRKcRN5eSF9/WqWq/HeC5QFbdpJyMmQrlSfb/PrWXOepDK5by3PcdKurjV7MvcGKVYyduFwePU/lSXPiLS9Nt4jc3UchmkEYjVt3P0/AV84H4567Y2+I54wJBtESKAoB7f5965pviFeRXAeKFIT3UnK4+lTznUssbR9Vab4it7O58lZQ0ZYMpzkDJ/8Ar1q/2rp5u4o3lUSyPjy0XAPvXyGfiVqyRlIpwOc7ozgirdl8YNUhiGXAIOBKclifXPbtT5uonlPu6I+xbex+1SS7Yi7lt2B/OluHl09QqxM6gEkJxn/P9a+Ubb9onxJaQPDBdtGGGDOGO4j611nhr43QadoY+0XEs+oyOZTIFGD/ALJH50KTOaeWTgrpHuds6X1yQjiLIzsI71PLZrynylXOA2OhryPT/jToVzcpdy3clo4GWCr39q6xPjB4R1SLyf7RkjkZNwZ48AGt+ZJHlPLaqvY6y9iMMi27JiVF3bl/u+9V7ALNdmWN2jTO1VPGevH+fSuasvHGj+JbmJZJxBNjy1lU7lYD1NcT43+Ntr4Y102ekKkyxErNKRkMeOB+tZ86Q6eX1pyPdre0n2MqlDEST1yR/nP61CbPZCZyQil9pOOnNfN7/tI6pI8qQg+RtJwDtYe2ar6Z+0Fq8UKrP5XkwkurKuWAyPlA6VHO+p6P9mVEj6LubryrhEjJdFOCxHAq4sjspeTbEScBV6kV4Npn7RrPH5U1jFOjOCGf5DFn0x2r1LRviRod/YKiX6vcgbzG5yD9D+NPmOeWBnHRnURRN5jqrhS45OOSP8mr9oIpp4pIgyKo28DjIrI0/ULe/SZ1ljtyEALq2SOtaEWrWUKQQWcssoVQyyFcKT3H86pPmZj9WlAsPHuyd7cAtj1qO2uD5jSLCBuAAYU+TUUuQ26Ly5G4b0+tInlyKsca4YdTjritIsy9jNdC5JeTSRBGijkfAA9ahkuSgZs+QyjDKBzTrWS2toSZFkDAkZ7VDE0blpdwcgElT1/z1rD0NoxsrvcYkTywm5UhIc5w3JJz1/WlvFWGCFgAI87Gz1J4pJ1knkQSJncN4UdAP8mkEspnKRShI5Bjy3UFSR79ulaRj1LQ5Lqa33RwHy2J3bmAPX/9RpwiSSMNJMfNZsFicjmqc8Db2O6SWTGCxAwO/wDU1MkcSMknlk7U4UfxNxzV2uZzs9CbyIrbzIonYgjBYDr/AJzSSxLapFGysVIyTjrQ1nNJJEkSHbKOXH8A4z/ShwqTeUzmZ+IkCnGavSJx8sndEP2pYlJljESEkKqrlscc1HbWxSI7WJSQnKPwf880rzzRyzo0WyeAjPOcjmp4WeG5WVwrgruUKOQTV6GGt7Mgj+eQRgYCngDt7VrSqx4EBjBGeP61Tlt42fePnWTk84O6nlpIxuSUeWowdxzn2rnfvG9NKKdy1HdRuyfIxZQCW7VMxMYLRkBSNxA/z71TgZn3yMFCAEE45NTW7xCKJFkClzsXeOCT1rNm8Hd6jyfKSJ8AAtk56/55p7kRzOyqxV8HjoKa0Usdx5cwWLyzwAOD70+T97lFYgsMg1B0+7YVbd5leOKRo2xu56EDt+tMMUktsksuwMDjA6Y/zmlt3byPLHD8jf60qvvjMZAyPvKf51Zl7tiE7Jpy0YJTADZHAq1BEYBvMnmnBGfUen6UhSO3jF0CPIXgoBzT0ghtoxPI+EcgBMfNVS8ibIrRSi3heLH7gkkj09qnZIRChKvBIeVU8ZFReb5odY1XZnCq3U+1TOCt06XkhZFQABB8oPYUrGcZpuw8vvY8Ax4ySOaSQw7VlkUnkDAp6mF0DsjBFHIIAzTvIZoh5yLGXORGOy9v50aHVC1ncZdq1xOkaAJBGNwYD73/AOr+tNP7m7XyiFK9W7kVLJESwQLsQDk46U2K1Z3I3xtgZz3IpxsJJN6EVwWmuPNYERlAACOPqP0qutuhumuJJJZ5Su0CUcgVbMH2uI+apWRThWHTFPmiKlIVUIThiOox61LMmncrRSxwx7HjJyCAw9ak+zT3ADq7qMYxinxsYixDrzwAq8UqW+ohfljGDz96loN36n3N4d8SWviez+12Tl4N20MRgmtVuSPSvEvgB490m48EWVsLjbdoG81SD8pDEfjnFekL4+0UT+U2owCTds2FwGzXjpM/TVUja9zoie1APJPTFc7J4+0CGcxSarao+ASDIOBWxa39texLLBKsqOMhlIwR60coc6ezLindj1pJZAuR3rPbWLXzmjFzDvU4Kq4yDTzdpcjcjhgeMjBFc820jRNMsq5YehpM5PqPWkHyjHXFKrAYycVxtORsOA3d8e1KOMDrTWKjGDkUu3HOOKycHcpCHp1pm3kc8VIVyOKAg3bjyBWtOneRLegijHTk07HHTrQV54GPpSMMcc12uNjIhkVt3zDjtTSOQMc1K+Oc5qHcQT1+vevKqJORulcNpweMntTCMe3qKU5xwSAaYAcn2qFoGpPEd647jv7U8DHrVYHaMmp1cbRk5PpXpUpcysZyVhSM00/NnFKPXkUh+UnbyPWuixAmOAccelMkbywWwM04cg+3NVdQkEcRxycdKpITMWXNzqIkUYG4AA969HjQRRIgAGABgdBxXn/h6NbvV4lbJAO4+nH+RXoWO+K2poVtLlW9G5AvQk0sACnpgY7Uy6kImQdQtU7/AF2z0mBp72eO2gXkyyNtAqxGz5yJjJAPvXPeKfH+leEtjaheRQKTjLsAK+Rf2mf27NK8HW0um+GCuq6jcpiCWKYLHEMkeYWGfTgd6/Pb4h/tAeOfGxlTUNduJUcnKgbV79MemaafNsK5+3Gn/Frw1qkqx2+qwGU5xGJASa+e/wBrz9rXSPhPoMlgjfbdWulxDaRuAxXPMh9E/nX5I6V408Q6Fc+bp+qz2MuPvQSMpPHt9TVfXPEmreJbs3OtajcajMQAJJ5CzYHQc/Sm4NonmPQ/it8dNZ+ItxA4uxDDGQwt4TtVG9u/XPWuUt/ib4gtly97LcPjCvK5JA/GuRkkUNtwAeoIFN8/G4MSzEYA7Ae9Y/V4bOJpGUo6pnY23xa8VQSmUanKBj5VXgocjn8MV3vhz9rXx5oN1Cyaxd34jHMVxzGTjrjjnmvEzMYicgEY42imu8jFDgJznbis5YOhJWcF9xtCtUWtz6muv23PF9y223vr2KI4BjyODt55x0znipbb9vzx7YxiJYrWUKAN8iHe49z69a+X2vHbB89hjrt4Bpnnqzl1HzOOea5v7Mwyd+Qv6zVfU+iNS/bj+I17frd209vZFFwqQrtH15zzWhp//BQr4mWzRpd/ZZ4V4ZjGFJ9zivl6RBJgEEAccdKb8wBXJwB0q1l2GW0Be3qdWfUWrft+ePdYfmeKJEYsqQQ7SB6Z71reG/8Agop430iKC3bTdMu9hJJmVleTjoTmvkVQ6qBvAHUgdakiQSSB1cEqRjdxil/ZmHbvyE/WKi2Z9nT/APBSLxLqUUkN3pdtp8RGCLdicnHqayI/+CgXi3SpNttbR3lsxGTcEghfRcd+a+TJiqku7qzE4BJyaglmdiN0jHb0x0xR/ZeFvfkGsTV7n1b4s/bx1/Vbhb61VY5Y4liW0lGVzk5bIwe/8qwr39uj4g3kEUSvHEkfzIqZH65r5rVgjoHXczfMCaneUGU8YH0oWWYVP4EN4mo+p7vqX7aXxLu5Y5Y9XkhMahERSCo/A1Hp37aPxXgkdpvEtxcBzhVkRCF/T/OK8GIO4Zb8AKBNt+8CSDkYrRZfh4/DBfcS6831Pb9T/a6+JeqTrNLr5Z4zkIEUAdPb2rOv/wBq/wCIuoArJrMpXB3EKAMflxXkIYryVx2Oe9SLKNnyrsBGCDzVLAYfrBfcL29Toz04ftM+PIgCmqsgI2jyyQ31/wA+pqFP2ivHkcwng1y6EpyWdjk15sVBZSQqnjnFBUqp2sGySWPaqWCw8doL7g9tN7s9Ssv2mfiNaXLSP4pv5d2SIy42g1Q1v4++N9fcTXWtzvKCAHdgSAM8frXm/nZI+UnsSOmKFGE+8V9AOlV9Uo3vyi9rLudDqPxA13V5Fa7v3ndOFZmJwPxqr/wkup+eAZ5I1JySjbT9ax0TkEAE+9OG4Z5zz61qqFNfZRDk31Ler35vbrzWcyPj52Ock/5xVOKXbuXzHGRnbnikcBTnPOMnjtTQUbLnOSMcDoK2UUtLE3ZIt1IikxttBPJ6k0LMkzjzDI8uME44AoWLEYdiAD0GetQiTeSduCeMjpS90ZMl66SHYPlPGT1+vtTvtUmSIpHjAOCdx5qFAeowe5x3piy7oxwBzg0kkBZNxKUIS5YqBhh0NVWwy5LMxzxk9KUrtyFGB7dTShQhD5yvcHrT90AXejEK2TjkHnFIpch1Jz2z1FOC+WAWB+Y5HrRgKSpznOQfagBEiXYMjvgH1NOVNvTHpQwXaARgZ7daaZDEuxRvXPB70xEpDbTk78Coj2AHOM4p/DhDkoOhA9aQgq+FT5M9T1oC4rF5IgrOQAeF7U142CYwODnHc0ZEjYBJKjqaRl81yAScDlqWpOwm1l4ySTQ5ITYMY7mnKrEIx4GeD3PtSFwrAsvuAe/tTHcT7BcSKSIZGXAOQvGPWmyRyQAxsSgbqM8GvUvh5rGj6j4R1rTdWvxY3si5sh5ZZWIB+TjpyQefSvLGR3dd5yRwQe2KBJt7jIotzAc49RV6KMBgMnp1NRxSbXC4IAHGKf8AdJ4PXIzVCbHea2CMjOSMVFlsny+SO/pTj82WwOeuOaTPlgnkjHQUmrCREwEhLMcsOfrUTybSOOnIFNLgnknPY16X+zv8EtU+P3xIsPDGnB442Pm3V0FyIIgeW/XH4ioehtY9P/Ye/Zauv2gfiNFf6pauPCGlust07g7LlweIQe/+17fWv2m0fRLTRdOtrGxhSC1t0EaRRrhQAOn6Vy3we+FGifB7wNp3hzRLZYLa2j2lguDI/wDE59yc13QwB0qbit1FVdo46elJITsNKDmkPzDFSIgByKWTtSshQ5xkUzduY9qLgNYZFNQZI54pXOFNMt+COM0W6lJGigwo56UScxn3BpiHpSy4I68Y60FIy7oYJPUgVzvjS1N34fnTGWYAAc98V0VyevrmszWwTpjAKTxggelc81dNFx0Z+Rf7cXhhvCPxcScRgRXdvGyKTu45zj2znue9enfs563HfXEFtcSBlFpEgjxkDjNaX/BS/wAGxx2HhXXy5WSORrRozxlWG4H8Npry79ma7dNZmu3k2xiNVUjJGQf8/pXzGZ01Khd9D6TLZWqNdz7QsoVLHYDlM8YwKnlkeWIKoCAHJ4rL0/UEYby2S3QL3960QNy7sE9wa+OTvsfUrzICfOk7nABJPerFtJsAABIJzgVWZxnJyh6BjUiy7XUgnOPzqYOxqjIvNPxdyyh2USHdt7fj+VVYLoglSzFQcYxxXQTKhjKtgKc5IrJXTBJI3kRllJ4bB4qHF30N4yVtSznz0D7AABgHvUFyiCFGjADlhuI6mpltpoOyIh43FsZoZTCoG+OQMcYVgcUeovQZY28jbpQA43YG1sECr17bpMhdch/9npUS6cA4OSRxkg4zVgwK4dY3KNjGcY4qoxMmru5jXOnR3UDxt0dcA46Vx2veGLjSIvNgAukQAsSuCo/rXon2cKFUBsDgE96ds25+QHJwR2I5q+RSHZnkKSb4UDBQmeM9akjkfDFiSo4AIrrtf8HW1zlrUi3kIICYyAa4S3OzzY7hWLRA5AHHB7flWD912ZpydUaEW54yFl2A84BwRz1rdsNTWURqECbRtBY5Le9Y1ukDqXUBw2DkduKiCPEoYsWYsVUDsf8AJqYySJ5b7nZWN/uRhwHz+f8An+ta0MwYCNxksQNw7VwSyyLIqqzK4GS3YVo2uvXIdotgcYzkCtKdk7sh03ud1Eq7uGBAGDin+UqOcjKHtWTbXcVxP+6csQMtgY5x0rSDs6qVAyeRjuK6o2kc7VgEMbBlVOAc49KoXFkltKJAAATkj1rWjd2wABg91606azSbDPkYHWr5OZXGmYMMQZzKSAoOQp71LAcR7MDBkJJ7EelXG0UC3eUsNgOAgHWoFgKwhsbcc/Sj2biXuKrPFGyPtUg9V6gVpWV4YYFLHaTwATgkVQYj5XKbiQOD0NU7sec43ggHoVOAP88VOsXcLX0OmhvnSQBohDuPBJyTVxr3e47uRnNclHNPEobzAxHCl+cD/P8AKrK37oVJIlk6nAxjpWnP0DlOrhuN8pXbk8c1aWZYn3tz6LXNQX8kcgdMM+MkHpVyPUXkP71ABnOB0q4zi2Rym2t95du4EQDZyMVHFdiSMlyFJ6Z6/hWW19udiq4fH3fSmRz4mV5D2ztxV89tA5DRaUop4BGc596EjHUgcgk5qpJeGNjt2sMZGO1UjqXlBy5PzHAA701LuK1zdV/UEDHHpUMcilTzhieSe1ZEWoNcxkI+xh1B4NKJ9mNx4J5JNProLkNG5SYnkhVJwXzzTRKiY2kvjjp1qlHeExMobIzge3+c0qTJv2g/OR+VNq7DlLoDMzMflRhgqo5qvLGrESJlRjAU9/emJMA7APk+lMkukkATPzKenrUy0JsLJK8WUJI3DjH8qZYTHy8PyxJO4elNdZHRiB06e1K0n+jJDHFggfMw6mlF21K6ErzM8q5AAU8Yq7akjKseD0rOV9sYLAEsOSeopUuUjAAOeuAKpxvqRa+xfeVYjtyTk8YqnJd7pXiVihAHXvVK7uGdhgEDOcikc+e4JBDgdV70P3SeUsI55ViWOe1TCczZVwAUx0rPXOW+Y56cVNG+1uUJcjkn0qlYzcSVm3tvJIZc4P8AStSARogkMQL4wcdfr+tUU8tNo4Pru6CnSSBCVEuQSACpwKt2WpPIaC3e5S7gquOB3I9aRZ9sgLIChGVxVIT+QpypkIGOTwahS5LRM04wmeFTsKxdRFRpmrbTwLK+5lBPRScVo5MTKzjPTGOntXnVudQ/thZDzbCTILnGVz0r0ayuDdBGZF46LjgVnCpzhUp8mpdELZ3HqB07Yq1Au3JAAz+dNCc7xyG4x6Gnp8oJPAHeunQ5WyGdn/vcE4xVGdWuEHzAqBgYq5M3mAg454BqNUQxgqNhAwcU7X2JZy3i3WovDXh69vp3EflxNsD8B27Cqn7O2o/23pWp3Ct5gdgzN6kZGP0P5GuG/aK1BLfw0ivMGeZjGsZbBA9cflXa/sjwmP4aP8gQTTu4OMHjjH6V6GEi51DmxC5aVz6B0Eg4AAAGMgduK6iE5QDoM8Vy2hAR7zjBJ5rp7c846/yr7ChsfLVdyyPugHrSoMZ5zzmmkHqDg0sb7q7zkZMCOMc04cg4644+tNAoz7UCPlz9sD4BJ400dPEelWzf2nY5klji4MqY546ZGB74Bx6H4Hmtvsjp5bZdsgsOQcf5P5Cv2XubeK8t3hmQPG4KlWGQfavzX/bS+E8/wm8VweJLGCKLw9dOTlVwBK3JU/U5IP1z6nWnJxfkeFj8Cq37yO54nBdLHL88mxScZx3qfUCqI+2MzpIMgx9QfX9a82n+I9vcTecrCZ1bHlY6D1/nWtcfGTRNOt2SG0n85wNoc4B+tdin1Pm55bUkmkdO000cKDaxLDH7zv8AX/PrUTWzX06Cd2JQ7vLQfL9P8+lcJP8AGqCW3mjMCi4YZjdOit7+v/1qTQvjJawWLRahDJLe8hZ4COn+PX9Kv2iiioZbVWrPRkENu5Pl7EY5DY5B9Kvx+XtDF95I7Vz+k+N7K909SYi6SrlUlYAn1P8AL8q0bXxTo0UMK+eiOSSYgcqDx1P5/rUupc554OpFm0Xkkttix9COcVGZD55E0SvxxjtTIdSiu1G2eHLtkKj5OKkfyo5VKMxdiVZiuCPf+dJSRjUoVFqRsUmJ2KBtOSCODUbAE5VsvJxyOR/n+lXILZr8PLH0U+Wgx941C0G+1u22Mgiba+3qD6f59KdzBUVfzI0+0Q6dGQgdjJtDN/n614n8egbfxnBEoACW6EfiK94kheaeJ0wBwF3LlVr5/wDj06r42CLKJdsSAuTnJx0rlqO59Nl1Plkij4JZppbhyOETGB+H+Br6AtJLeTSrFY7Zo4xEArSj5icdf514F4FvBawvM6q0ancVI7/5zXumma3Ff6HZSXastwiDeqrge36YrSl7upz5rh5VloWnUmMI0YLZySPSnW9q7ygwsMjhkY/eXvVOzYwXLyIklza3DcHOCP8AOa177YzoyFQFxnac/hmun2tj5dZbN6uJNGWWZSZf3CghIlXB5/8A1VdgdY1C52RglmAHJ+tcjq/jTSLIPFPMwli+V44ly6j/ACf0rOh+KulR2zzLbyNEgwzMepHbH5VEp9jro4CS3R29pEq3K3UUzMH48s/d71NLZsjsqoJS5OSpwoP+Sa8qHxr0tpGdG8rccBdmdnuKyNX+Li6hIY7OW4SIYyzSbS5/zis3K56cMBJaNHsTWMltdo6QHAGWCrgHrXLeJ/Ellb6zZW6kJHj97GBkpz1P5GvMdT+KV6kP2WG+IaFS3mDnLen4f1rhJvFl3NePLIRJM772kJ5Y/Wpc+5108rctVofQ958RdJ0eSMvKYm5JiOCHX+9ms68+NWgQWzIls0oxnJYEk/SvnS+1aTUJjJK2SePQCoI5vLJKjOT2rN1GepTyuEV7x7PrnxxvdSsHsrGKOzt5F2u6rhyv1rzqPxnqkNzIYLhwhHAdsn61gPdOsJU4JJ4NMiuDG5YLuOMfhU81z0KeFhBWsbl14w1mVHLajMN3BCNjIrGMwdyS7Zx35yKjEwbjIQVEyncWOCM8D1qHrqdMYRjokSuxkYFcY6FR6VGjMsZGSRk4+lCFVzk7SeacYsYBbYWwRnqRSLWhGJHLDcMgHjNOkJlYljnHOKbsOSFPCnOT0NGQSVzz0wBQU/IbjfgAlSeQBSsxK7ckMOR6GpBl2VVA35x9KjZFPIOSOCB0JoBagQWUNtAPv0NTW9xJGSqrj3bpUBUuAMHjmnLtkIJBIHQUaoGk9yd5G3glyX7E08ySnBMrMfc8VEdoJcgk4xg1JDAZGbA9Dj2p6kOKNWDxBeWq4gma2jxjCtjB9azLm+LMS0e5iclmPWnTQhGOBlT0HWq11uyDtJAGCPSndkxpxi9CWK6JUqMRuQevf2pkUjGRC2Ac9OwqCMq2FBOc8A96sJMzqVJCqDnBHJpXuacpckcKSByeoK9KlttSns/JaM7SrZDA8n2qqNvlDaSD1PGAfrTDs3jduJ7Y6VVzF011R10Pjq/s95t55bZHXDLCxAboK6Twd8ZdV8LJMYXaW4lIGbgB0AGex+teZCFmxgktjgUsYJyDgkDA9hVczOaWFpy1Po/wp8cpYpTLqUtq0jvkOVJx9fTrXQWfxnuWuYXunt4oWYnMMYPy54zXyzFcNbRMrMQhPAHUmlsbqa3cyLPIhJOATya0U9LHDPAc2zPua38R2mtabHc2kgM7L+8gB5+tN0zUI3mPlyKnPzAnBr4mg8R6raaglxBeTQTj5d0blcDFeheH/jHcaKojhYXTPhpDdDLAgdj7/wBKSkjiqYBxd0fW8s0bSBEkSSTaDhTnFUv7RBu4RIUKBsBV7f54r5/0/wCPFwluZJYliDcxi3IXB/2q9E0jx9o11ZC8mkY3JAMsUS7gMjrn8P0rWLOOdGR3swYyS5coCMAnvSQ3qWtug2lp48cuMg1Qsp7TULK1vvtWBMoKwt1xziobjU5VuZreNA8SfMXHUHnitUcc1yPU10l+1QtcGUh3J3IjbQKmW2aO2TbAd33gw55rH09zPJGImTbKTlh0FbksAgfdGWJIySOh/wA4pvQ446pjmt90DtvDuwyxFQWY5jU9AMj39qEwAf3RUk8lqUqJ1A8pgAQS6ioZMlcFgG2RWBxkkgD9P8+tIzfIIxEqoByc4JqS3XMMgIkIyQpqKziF2wTzQkg4Oeh+v61PmYt2dhyuY7dA8RY7hjcuAalnkDMrSRKQhyqr0B9agJlKCOWRZIkc/wCrHApNrM/lyDy4XJIZe1UTFyT0LckryfNIFTdg89SeeatAeU+ScKRww7VmGOFSdspldCAN3UVMLwTsgBIbHIUcH61PLc6HVW73Jne4lBEJO9TksvXFWNNvUm84zop3JtLDqf8AOaqrNc7ykP7pB99k6ke36/pREq5CxxhEzuKj19aVkFOV9ScQLEqQISIxIDhhzinyqv2wgAOA3II+vP8AOnRGKSVBvzKDuC9h6f59qHALbIP3YA2liPmkb+8f8+tNtMuesSvNbCYCKAtnHLjqBQ10WKxeWJViGMjqaY0QkIiklZFXO4L/ABdP8/jT90SEwxxyRRsMlwMg1SaOeCu7B9vcXyr5SkMvG7oK0reU3ClpCY5B8oK9BWfGTKSiRlQo6sMMatLAZod3meXGJM+WeufWlKyOqKcCVfOkckkOjclfX3qRBkgRMBj+VQedGk7qFYjqXxwT6VKssTy7RL5Z4GVXJI9KSjbU0Wmooij2PI4Jhwc7Tg5qsLQogSSMjeMgk8hanLSm3kRkBjDAAA5GBUN3LNPI0rEckAJjgDHX9KhbjlDS460w04h3Z28BsdKV7bB/12fwqApcvIxj2OVXqDigs1xhxZQycYLbupquQjTqfTOkfCHQfhhp1zqWmLMk5iy4mkyDx6fgPyFfGulSav4w+I9wkSSXuo3t1K4gT5VJyRkjsBX2j+0L4ki0D4e3bh42uHIRIy3Vjj/En8BXiP7FnhWW41LXfEN1bbiJfLt7h+pU8nj33cn/ABripuKg5H29anzzjBHS6f8AswNps0GoavfRTW0YV7iAcBuPu59OR+tZPxV+OU+jOmgaBEZFK/ZlljZgwf7oCjq3t619B/ETUX0rwfqs0YVnWI4DdB718r/AXRbvxP8AE46hcJE720peSSTjGSw447gfrU01z3l2M68XBqnDqblj8FviD4gtINQvbgWlzIqybPMO5epGdvGef51h6J8QPF3wy8WLY3t/cmKOX95b3DbgzHOSPY4H5mvtg4XJHCAYGOgr4x/ac1WHVfiC1pFGoFhEElkAXL7h/TP/AI8KFFVHZoqrF0Ipxep9YWXi5dR8Mf2qECuYPNChuCcda+abH9pDxFea46I6xxCUqBKeGUHpjg+n612Y1m98FfBYvMkpuUtDtWQ/OAegOfqPzryz9mnwAfFPjUapqECyxWyM+ZFUoGJPb15/X83ToU4pyZVStUm4xi7HdeIf2hfGunWUt3b6VG9vGM4CMSB/eJ9Per3wV/acuPFmvLo2twLFcXbf6O0YyG+vp0r2LxvaWWneEr+Q20bmO3cKQoz0r49+BmhNf/FPS51wDA0krj7o2jPT6Z/nXZRoUa1OV4inUq0akVzXufdOo6va6NYyXd7KsEEa7mLHH4V4hqv7WGh2urS2VpBJdlWIDxj5SQemenb9a88/ar+I4udd0vQYppZUjVpJYIFyu8jAX3bBPHPX3rt/gj8DNL0/QLfU9bsob3VLxfMKyfOsSnoOfapp4OnSjzz6ms8VOpLkh0Ou8OfHzSNWtGnu7lLIdlkbBH/166zwt8StI8XXhtrG5EzgEjbyGx1r55/ad+HOk+HdIh1HTYlsBI4jlgiUBeh5HH4flWj+x7oYNnfamuVjDGNR9Oo/DNRiKEFRdSI6WIm6qps+nmf09Kjzx6UpxycY9qZgk/XivjJvU95KwjfWmr0OaXGeKUjpwaz1uVYacggGpIsNyKjORn07GowTv4PfNddGVpWIki2Tg+opGI7UwsSPQim5OeB+NeqkYtWH5OelZOsMQCTxxgYq+5HTJ9z6Vka5MsUaqGJlYZCdeKZNrml4IsPMuprk5CoNo9zXYuwUZPA9+lc54LPk6WXcbNxzzxisj4rfFDRvhr4WudW1S9S2hijZ/mIyfp7+n1raL5YgtEaHiHxZDpFrdXbrvjhUthcc4r82v20f2v7nxer+GfDU8X2IHNw8Em4nGeAw47c/QjpXHftA/to654/hvdI0p5LbRpHwZIGGbjnHPcLjGR3+h5+V7i7cMxYB5GbJLdTQo82rMpStsNvbySQrK7sZXJLO3IJ5/wAf84qEAy/Jv46kk5U1GpGHUDGTkDsKgkXDBfuHOSR0rZKxCZNKxUgOMjP3h1qmAu51Oc5z6VM7MzHBx6fSoJhvI7HOc+tUabgSCdgUs555GAPelChVJyfMI5Ud6apIiBzkAgE+tP8ALG7OTz1BFAbAM+UGUjpn3FNyVwR8yN1Oc8/5FIybYSwddpOAMVDGjoSuDhjwRxQUSBlG8r8obnPpViJo5UHlkBh1J4qGKNVLF/nKDJXHH/16D+8AdgA/VQOMCgTLTyJEbfBBIbLDtio5xkljwD8wHeojIjI7hTvRgGBHSneaGY9c4xz0NAWEBVCjCNnJGQTwCaYJGDDcMADkAdDSNJ0BbjpjtQSpBwenvigGPY7scBh/e9Ka8e1lIGedpx6UwYjYjG7Pt0p3Gd27AxgYoEOKl/l8wZHAz0FKXE0nEYUqMEg5B96Yx2YRkVjjOScZHrUfmAOFXKluDjkUASMwkUFCdw4x2pvzLkEZHeo1+U8EAA8HuafsLNnkjOCTQBJJhgCGwoGKToSuB04K96btXDckquOB3pBtTkktgcAUAOmP7pDkAjgigShVwxyx6AelJEqFwWyR6UicITsDheBxzQPQlWcJGU24HIBFNd12jaOAME01UBwoGAeSTzTWID7SCE9qaHoC/Og5AKnBGcZqQgKSASq44PvUXlKD0PqKctwvlsQuSOmfSnsA7GxDnGc5Oeppp4dVJGWOQB6U2RUZgehb0oeIyOuw89OaAFKM7HBBPQY/lQjFflUYkOQwPTFDIEOyNvlXhmHc0g5zuAI4x60uUBTyMfdboMdxTdoRR8uCe56mlTKMe49e9Ig3ZVhgHniholMcABgAYJ7dqV1OSGGBnjHSmqELEkkjtu60u4g5xncO3aiw92KmC4BB9DQ3DggEjofrUY3n5gwA5JpCx4IPOfvUNDJFyrHgkH1pzBUbaWIAGeO9RPIAVUFiQMEjpmlIPJwD9ajyJBNzE5JIxkAUZIBwSB0AJ4xSrnbgPgntTdw4TB3ep6VQ+o5GIJAwvqTS5K4KsASfbFMJJO1jsP6Ujgr/AAkD+9nrQFiXzS6/MQcZIxUEpLcqeD2pQMkccDsRTjGW4UZLHGPQ0bhsJaXklnKroc4OcHoadd3rXNy820IT/CvQVebw3fQ2xuJojFbZwJiPlJ9M/iPzFZm0K7DAbBxx3otYLpklvlyWZjkdiOoqyzKsYzgnpnNMiQRxhZBwTxngilCIpORwOnvVEMUPszwAO49aqzSlzgeuAo6YqaUgyAZ4Ydu1dV4X8OSa+qmGBDJ/qwFXt6/59alloyfCvgXX/G+rWml6Np097eXT7Y0jXg+5Pb/9XtX7R/sWfsxab+zx8N4keBJfEuogTalesuWZscRj0VcnA9z3Nct+xj8CtN8I+FrHWU0uK3eWBSsxwzyZHJJ/Pp649z9ZIAuMAAYwAO1ZXuV6kwHelAzTVNPHSpRQm2nUUUyBrc1DsC9DT3OGPpSKvXjFLzKsV5j8hHc1HC+0ninyjacUkQycY5NPYZdjOVH0pXGVNCRnA7H9KSQsinocd6AM+6A3fpVW+H+hnb1xmrVwcn3qvc/8erYGeKxkWj5a/br8JTeJv2f9aNtbefc2u24LLGGcKrAsB6DGcmvhr9mq7igFkfOVisxEiHjCkdT+R/I1+q3jDR08QeGdU06QAxXVrJA6kZGGUj+tfkP8MtTHwt+I+p6Pqlq10bOd7FwDtDEMRu59cZH1FeDmEHOlJRPewE1Gomz700mxBt45IJAR1GBxXUQoptlZBj1z3Nef+HpjJbAhwiBQygNkBSOldToUzyiVJCMjgA9MV8LFcuh9lyt6mnKYeTJCHfHAqB4UeMEYzjhQKuLYxSMSu4H1PWq80PktgIfqe4p8txxKTgsoTC47q1PDgRCMbUBIHFN1S3OYJYiY1LAOT1IpIk8x+ASi9M9RWV5J2NbaXIr/AEprony0ZwBnk4BrONosbHIaB/8AZXj866OKZSgycAZFV5rUyyNt5FSoXdykyvFcrtyGJVTggjBJqeCKUq8yBQzHAVugFVkspQhVRg7qsrLjCuSCOtaxuK3YljBJweD3HamypkggqTnvwKZFPGF3TS4GcAAcmpCEcPyQwGcEc4pp9x7GfqlvG5SRQCc/NjkVkaro1tqSHfEMYILBcZrbFuS4KkBTyR70wRqIH3DBBOdoyTWcoqWpqed6l4autNMa2G5yDuaIAHcv+f51XtJ1ZvJcMspPzI4II5P/ANeu+vLRpgJo8rIgAPB3H/OKx9U8NyapCJWjIkVsiQMAwrD2bTugunuYBt4yxjyd2ScDvUE9tIrBI5isuQSB1A9Khllm0a8Mdw5bDYDN97Hv+dT2/wBnuWaSI4Zjycdf85pKSuNxLlpfSWrh0yABgg+tbNrrkqyDLkl+CBWV/Z8f2YAht+RgjtUaQtZyF1ViehPY1tFNdSORM7KC/GwBWPHcnHP9a0I7tLgRL5pJznGOBXCxX87L5ewJzkMelW7a6kgJlPzkddvSt41OVXZl7K2p3MLbkzyc8ccCopbVdu1gPm6EHOKw7HW5Ao2lAGGcnrn0qzHqquAGIJBztH8629tGSMeRlxookDFgzEDjFVpwWgWNMlCeT3q6s3nOwRM/LuJpBKHYAIWHAwOoqmlLUS03M8QRxI2/gKMjI5zUVpcIIWGCSTkjp/nvW0sMDIS6jrgL3qtNYx7iygIPp0pcnUdykZ5ISSQDuHUc4FXo59kGIsu2Mkkc1VmtlZCULM4xk0lsjxblOQAOKhLlditLFxbo7QVBBI5yOasRXKxgBwCzYwT2FVET5QVABIAJFWMQoQ8g5HA4zVRWoroWWV0mKg4jPZeoqmM4CjLgHIz1FXLiSKMLtUB3OM5ziqwjSMvgk8dqt76AiDzcShmBBwBkdBU8tw8mIEiZz1Z1GeOKYDGgAxkjqW6A1dhuJCkkZAjI+XKng/5zTV1uNiKDCE2gqW5AI5FORCsmcqXJwcdqQgtgodzKOR1zUUTJEpIDcZJJHQ1rFaXZJakiG8gDavfHU1GY0iQhQUJBw3cmkjlXySwYOcZGBUD3IMMj4CgLzmpm09QHzXTW0aNC53+h71FDf3U0jvLtT3Xp3qpHC8xXB2uDxmpW3w/K+TzyT3qdXsS0ixcXZMZOCWPAYVF8yEKRk4BBWmq4kZgxAGKmiSKP5mJdwcgHpmq5m2ibE1zJuCR4YnHJ9TTyVVxHHnAGWkPY+lMDOFPnpGpzgBetRmYA7Qo256DvSZm4kiOquCqFlJ5Aq29wjIwUKEAwT3FZfmlySmRzyBSeZuXDNk91HSkpW0DkbJo5i6cBuvX2qV3QxoTgkdeM46VWBbb9wADsKv2lspAZomC8HJ9aiUlsa2sS29u08e5XYAjB4xWjbaIJFETswXHJHU1ZtLLbtOMAdBWikTZAPBPOay5WzGT7FWHQLOOdGIZ9owFzwfetiK2iiACjBA6YwMU63twF3ZyeODU4gQtnByeea3hHlOaUrgG2kDAwR2pkivICo4HQVZeJfvA4FNUBlIJJJFbNXMblIWyx7i5OAMDPrWbqmoQWkGCxRcEk44/OtS/l2RHAXAGOa4fV73dBJuGEU5OTgGtIxtsFrnzD+0P4jfXfin4e0MSPHFeFFOxs4UnGeemf6V9mfATRbTSvCa21spWG3O1VbB69zXwRZ3Q8V/tQQtc7jHaSEIo5AwMZ/Wv0b+HFklvHepEgjiO1lUDAHFfQYKlytM8rGTfLynW6SpV3UgcHPSt+A7jxWLZ/LMTjOeK2bcbWHGR/Svo6Ox4E9S91H4UKozwPyopV612HK9xwU9c49qdjGOaRulOUdePxp20JAda4z4u/C3RPjD4H1Dw1r1otxZXK8HJVo3ByrKRyCCB+vauz/iH0pCDg9OaQtz+f348/BvXfgJ8SNQ8NawreXHIzWd2FKrPDn5XHvjGR2PqME+dzTSuN7yeYRwCzZIFfuB+2L+y/pP7Q3w/uE+zpH4isonfT7oDDK+PuE/3TgfTJ4r8U/FvgjV/Auu32j6zZS2V9ZyNFNG64KMD3/MfmKadhcqMYAlepyeSeuRVq0JgUyYwn3QCcZqCONcZZefbtUzRtLyCBGBx2pktX0LK6tPggTOiDkAHgUNrE5T53YjoNpNVNuEPGSfSosBSCRwD0qrsj2cOx1vhbxZLozCUvmR+hIyV969Jh+MyytFHJbR3IUAtMvysxx3rwxQykkHv06U0yYBOTnPTrVKbRx1MHTqO59KxfFjTzbRwsstpHGxIljYPzjpxV2z+JOltCiW8ivFL8pkLBCD6n8hXy+k0iqAsh2k5xU0mpXKY3SnGeAOlV7Q5ll8U9GfTMvjjSxGY/twRFbcB94N/nivGvivc2+veIzcWieUJUWRsrglun9K4ldQmCEhipzwe9buuhs2DCTL+QNxzgk1m3dHTDDqjJNGz4SgN5FPBFHggDMhOcdv6n862pPiVd2sC2JSGKC3BjLDhjgnmqfhqEJoh8txA5J3ShvlI9ffrXn+puZdSuSTuG8jg8GtL2SYOiqr946mb4manDIFtbyUIOcpkZ/Cqp+JOshsrcNknPUg1y7DYCVGB06d6QEMBjkkcj3rPmZvHD00tjTn129uZnmzsdzuLL1NRie4lLBpmYnkKTjNVFLeZjqAOBQWLMDkgjk46UXNPZxWyJTI0eCMbx+NRPcCckuNjD0GBTfN3E53E9zUe0Anknv7GlctQROCEjLKwbHBpgJ2jbjIzkdxUa8AMBtB9O9PYEE/LgHpSHy9gU7iCByODmg5wOMDuB1oY7ogwxvJ5x1pG2h8Z/CgbQuQYy24BgQACeD9KTCGMDBLg5PHNKyoCpwDg5x2obDqWwAM9u9AtBFxkngnrildZCASAAeOKQtuO1VxxySOlKVbIJO7jtQSMbluRjA9KDlh5hOewB7UnoMZJI5PSlIO9ugwexoLDhhySAO1IBvYBQABzmncOSASB64/lUZ6EYxjnryaCwLHOM8Y5NLGSBgADAyST+tIDvOCuOM8dajIOA+MD370DsSLuwSuQPU96kjkCYXHAySAOahPzsTyMjGB0qdcJtKj5sYOaL3JY/qu71zgHripIsLhjuBOCMdqhTKxgMc+hp6MSMHr0oJtctg+apVWG/OenWmTPHsdyCMDG33pifuiGxjjsKkldXBUDIYY57e9VckzopNhDdWwSQO1WECuoyckgnIquE8tsfgff2p+10JLAAY429AKk0ZMznaFHCDkkd6WO58kZKGRCc4XqKhDH1IHfNTIxZefkP06ignYZ9pZnZixDnoAORU0ZxISxJY9hUKRmR0KkZHBz2FSLBIsgfPyBsLnqTT2C1yxuYEu6bgRgA9qjTKOp7qdwPUZp28hvlJ5HI7UIxUnvnsKTZmkOjZpS79c9T0/Cno6qRs5YdSR09qrqRtaNRgE84pyqxUFSBjjA700mwcC804LYQ4LcY7Gp7C+udMd2tbiW3dhhiG6is+QCFAxOScAgdqb8iK20sTnjI5NarRnP7NPQ6u18fa1A0Yk1W4k8ttyqWOBXpvhH4qXM5KTs1zNgs/wA+CR7fr+leGROjABV4zySOtXBICflBQgYBU4OK2jNo4K+ChU1Wh9geEvEz6hcWkAmt4OD5aeYCxOOn8/yrrLC6eW7ZpJMAAgFsc+/+fSviPTdXuNNdLmCQiWJgyys2ShFfQfwb8aSeKlW01GffeIhkErNgOo7k9jz+P4VrzJo8OrgnTdz2h7pRC7bgRjAGMk0JNudFCMBjOO1ZtvLEJ02hbgBvlUL0x/8Arq/LcMWyTjnIGMfh+lJx7HhVHKMtR84mRUCOArnJwO1V5J44pnhjRs9S6jiklk85nXf5XGdw6mjzk2KbcMwAxIG6mg53r7w8O/7uNQCActkdRxT2jgKq25wd3KqMjFN+VSAxZGbJAA7Ukc5BZ9jtDjGR1B9f51Oxo1dpBsaWNVsYiiYG4yL8x5NWIY22GNyI8DOVGCD6U5o3hYNGweO5GEYD5QD61ZntBEY0IAUjJeNeB7UcweytqQQQymxaTeYyTtGPvGpIIGtUDRlmLDAVup9/1p6lEleZgWCKfLCr1b/P9aVYv3aS+cIkwAEI5/zzUtm9BEUL3FrG8W2MK/O+gwOsClHDOO+OtSeR5k7F5NkYACpjg5z/AICkVJEGUcKwOCG9B/8ArpG0dBEj3kCdhG5IGT1NOlDm7QITjaEJI4NOUNeXAQxh0x6ZNFkJp/ukRokmAHXBFUu5VOmnqOhtDdzEA8qcYA5NSw+fcRl3h8sAkhT1/H9P8moURXumEb7TG+DLnHNSQxM+o+a9y06hcqobgkA9fzqrdSpJN3RJExDrG4GM5HFLIjKjrHGxc55UZwKjSRpEQtwxBPlouAKGhM5SRZXiIPzANjihmlNXKz3EikIXdVUYIznn/JqRWRH2uzKjLuyfWqlzaCGcGV8AgFQevf8AOrsESAAyMCxHIK5JpslPVpjGaSGGCZg3ls5G5Bz2/wAaWTTYLpvM3Fs916UsA8su3mFYs8KTnJ9qbJZnd/rdp9KVypUlLU90+NXgzxD4m0/T/JsvMeA75AW/1noB9OvUd67f4CeBLnwd4It0vUWO7uCZWjHRFY5C/XBGfcmvUTb9AQCO1OVOAMdOnFfHutJ6H6QqEYy5jJ1vQ49Z0a7spUDJPGUwR0PrXzjoHha7+DWp3s8cUjzO+5SwJWQDPfp0zxX1OBj3rjPiR4vs/CunxSXVsLrzH2eWNoJ49+P8n0rqo1nBaswr0VL3uqPF/E37SuqtZS21hpf2aSQACd2JKZ7gDr/+uuV+GXwf1H4heJzreuQTpYMwuHaQFTM2SQOg4yM/ifWvZ/AOn6B4vWS5GiW0UKthd0a5JHrgf54r1aOJYUCxoEXGAqgAD0FdrxCivdOKOElUfNUlc+bf2pbu5svCVrp1q5iWaUCQqduQB936Zx+XcVu/sneHmsvA76hcwsJLiZxFJJ95kz1+nXH0r1PxX8MND8atG2q2xn2DKgnge/tW7omh2+iWUVrbqBDEMKuO1X9YThZFxwvLV52eefH7WG0XwHciPaJLg+UNzY4PX+vX0ryH9l/wm91LqOtOheYRiGNmwMDcc8epwPzr6H8e/Du18e2sVte3EsVsjB/LjAGT25qHwt4Isfh/pLW9o2VY5eRhgnH0+ta0a/LFo1nQUqnMz4++NOnfZfijc3M8TxlXSSIuvDqAA365r6r8G+NtF1LwzZXkV3CiCMCQFuUbA4PvXDfFfwPoPxSurSRL9rXUIjhZYACzr/cP8/wrz3Qf2c7zRbxWbXRJA5zIhhOD7/exnk17fNCrTXM7NHlNTo1G4K6ZD+0p8RE8V39lo9iwNtHLucgcuwBx9B/gfTn2L9mTw++h/DOz86Jo5ZSzbWGM/Mefxz/nNfMOvaVb3Hi2W3hlRCk/kF3YLnaeTn6D9a+qPDnxD8P+GtFs7F9Wsk8qIKMzAKD6ZrixztRVOJpgk51nUkenzOFAHc+/SojJsOcgj2r5r8b/ALbXgLwrqbWT+ILW4u0cq8dsrSqMcfeGR27/ANK8z8Uf8FHvD+nTPb6TYTam6jJlh+6x9AT/ADr4+dCT1sfQ+0R9uG+i7dc45qcHK7scEZr86NQ/4KJ2DSefb6bqaTZBFqzKEGD/AHuvpXqPhD/go/4Dv4oE1WW506WQkOJbdmWLA65XPBqY4efVFKomfX8kqI4BOSego3nrwOecV8Y65/wUC8GS+LLd7K9uJtOQiNTFDgOWwN2GwePQjvXq2gftheA/EweOx1iDzI1VmWbKE54xz159PatqNKXNqinK579EQ4OGAx60pb/9dfPbftm/Dq2mkhudfs4JUYqV3ZwRx2q5/wANb/Dqe1e7XxRpzRJwYBcKJSfZeteikZs9xmkjijLkjA4GO59K5LWtVU3BZU3hB8xFfL/xh/4KA+GNBsxbeG431DUy6gxuCEROdx3dM8D8xXy/4+/bd8aeIDPFpty2iQuQVeI5kHU9cfQY9Bir5Lk3Pu/4t/tm+DfhPostvdXzXOpZaIWFuAZQwGTn0+pxX5t/Hr9pTxJ8d9bBvriSz8P27E22mB92OeGbgZPp6ZNeW69rGoeItQm1G/ne7uXJZ5W5YknJY+/PNZCyKFC5Ldyx7mtYwtuQ5XVh0+/zW52g4AVGwAKLiUlxzu2nBNR5MeWwSCeQPShuCxUED0HStbWIbuPzgrnPXpSMQwcfe3ck02R/JQEjIYYAHY+tM83ag2gZzkA96CUNZjtJxgAdO9M6nO4DjvTjjBPmBznJA6CoXwRhiAP1p7jERWimQkBhnOOoNOkd5WGMAbs4Xpio1KswIyqY6kZqcp5I4HpjntSNGxHZSyqq4A6CiQM3JfAHK54ANBUjqcHqDUZct0GecECgFcsRBZLUyMcuThlHGajdSSjKCSByQMCmThoQg24BOSAetT28iLGAWClgcBehoGV3BVcAHdI2SB1xSyMiOCnAAzg047l+UnDqc59fSogoLsTnIGTjvS3AJnK4+Q84OR0pyfNg42gc4PU0isVGSxII4Hp7U9Q0gGSA2O/enbUhkZJaTcQMnninRkqTuUEDnA5pnOAWGCSRx0p+CDjP3gSfai3UY0MFA3E4JOMjOD6UBioJAB7bjTlyIuAoAPHFByxAUdeD2FKzQAmwnBGMDNEZ2oBk4zkmlJwwCLnsWxxSlDIBtx+FHoA3ASPaoDliCR3NOZCjYixjHIJximFScDBBHcUqx5kVWJAzz60rgAAU5IJPbAwKeuEYDJ55I9KaT0IyNpxg9xQSrtuCYPt3FUAFflKg554IphUqCCOSRye1DR5BwSMc47Ur5fPGDnmgaYiNtycZByAR1pyMkSlBwCMMe9JhtqDqnt3pDgsARgDqKB7iNHhRg7jnAPtTmLbSuQBnr3pMAnaM4I7UbAidCQOxp2Few1UwfukD1xgU44PzZwOnHUn0o819nlEtt6ADtTH2uuE4IwTu4GaYx24AE8Kc8DHQ0hLbSdynjBx2pCoUqSMcjIHING0M2NuB1z0FBIuwDBDg4pVDLk/xds9MU3yCBnIxngdyKcqFgdvHqD1oAFjO0glSPQHvSkbAAwXI7DrSGPCrnhj1p/lhTgjnqOevtUsBgUHjbyaVozEQCwwB0Hb606NFkLc7VHXPU00DuQSCcEgUJFLUawBK4cEZ7U5QP4snByBSFcgEgKAcfWkGDk8kgE+lCAcVIJJGR60pY4yeh6Ugy0Z+Vsd2I4zSHjhmyuaHqSLHmQgLwScc+tLFdi3kKkcjILDrTOA20cg8fSo5oucgH8Kd7Dt3PTB4wg1jwGPC9pps09zt3CdmGN2c/wCP5n0rzdrZ48+YNrrnK9CMVpeF/E0/hm7eaKCO4DDG2UZAPY1kTTtPKXc5LHJz/n3ptoSTWhbgmMykEFsDpTsdgARjODTbNyiFFA5PLGnswXII7ckDFK9xW1InYB1BI5xzjgV9afsNfA2b4teOIDcRStoGnfv7qULlHYHiPPc8gken1r5g8KeFNQ8ceKNN0PSrY3N/fTrBFGpwMk9T7V+5v7NnwR0/4HfDrTtJtYoxetEjXk6Lt82Xbycc/lWMn0LPTdK0yLStPgtIVEcUS7QoHA4rQDcD8qZtJIOMVJGuDmkA8HJGBmpR06c00DFFSA7P50EZHvSDrTqaAjIJ+lNycEY5qQ9aifPXNMpEEi0tsMn3obkf1p0K/N7UAi6o4680MAEzSqKHAKYAxQUjLuY88jjNVbgH7K/er1yMAjvmqsy/6M4PU8Vk/IpGJJH5sDxgZJBA9uK/KT9qrwo3gL9pC/nnUGHUgl1u27grn07dQPzNfq80JjDMpJPcetfAv/BRnwKslnoPi60iHmW8ptbo4OSh5Un6EHH+8a8yvG61PUw7szQ+D+r+d4XsrWaNVCxgLOBy5yef1Nes6TAsbnJOAcjHrXzp8AdVuJ9AUXTobJYlaADGV4Gc/lX0Z4duHNoiKNwI3HA5618FUgo1Gj7qm701JG5bEjBUc5wTUU0ockkAgHHvTLaT98wBwMYwBwKfIEZBtcOB1YetZJ2VykiEW8cmcEnachSKp3NmplLROyREZYJ3qxkDLEMBjPHSkAG4bV4IzXNLVlAigRlEjGCcAelOWPauT8h6H3qnLI2GEZZT0G04INWVmjcZX55UXDB+N3PWhO5rYnEBRQwzzzxxUd1p0UsXmfMk3f3qUPOT5kx2AnCxpyMVYR/Ljw42hjwT1NbJJpis0c60BhIRgGCnIB6k1YEisBIEy2ME9q0zpsJnaVjxjAXsTVcW5TeFODj8Kx5Lbl3uV4xhxvGEHPPen7HIZyQBnt1xUQQpLErHJzlh2NPZVJxtwOw9BSQ+UikjQSlYy2/GcDpSLEGjbhd+c/WpSAH28DPrTJcIcDkg849KaaTJaMfUPCMepyFnRHQkEq44Nc/qng4W0jtbAwCMbtpXIPtXdxyZVgMqc5BPpU0sQmhTzSpJz26jir5Iy1QKUkzy25E9skJdyOgwvQ/5z+tSRzGaUIZBjPK46V6LP4XhuVRDFGHJDDjOB/n+VcpqvgeSO6fyGHyjBbsfxqXSkrM3jKMiBbdFG5UGSMADvVaXTryKRpnnEcYGTHnGaaLC6sQwZ2fYMls4Ap8FwbsfO5fIGMnPTNKe2orFfzI0P7ncSBjpgVOLySMjAAbABB71ehjjSykaRAVOQCvWq72UbpGQCCx4z1ArG3YLovafqU0kG1ZDGRwQGwDV6LU41wu8iQHkjvWR9nWAhR0JAz6VHLbOzssb/Op4PbNdMZtKxm4HTPqMQmALhhj8qSG5iuVdmcBOgA71ztl9osyZJ0ViD8xHUj1qdMQOzLymcgt1HtW3tk0Q4I6WKWApiNMODkn1pu5WnySAnQ56GsOK4lkyXOwMMHb1I9KvxypKV2LxgAYOMYqlK5DjY0pAkbFIoicjJ5wD7CllglCKVIZWOMjnFZraqqk8Z28YU5NM02d2aVXZgDyAvQU+ZE8rNCS3VnbClgnIUd6p/aZFBWe3VQegXqPr/n1qxEXjUFcsPT1NJ9q82MhgA+SCBxVLVjWg0/O5PC5AJA9eaRgApxwMgE0iMFErE7cDg+gqMSoYSV5Q8k+taMbRcJMcLsDhAMFh1NMjUYRv4WB4PU1Ut7wudjY2+hHWr3mSSMERQp756YqY+8hNCJbSO7+QFQAcbjweaj8oJADKQHJIKqMHrVU6hJbyOUclQSpyOAaryakJSZZZBx1ycVLSQuRlxVMGNvDA4wBxVh3CyBjzgZH1rHbWbUgCHcXPJ3jFSLez3AIRAQB0FTKaWwcrLtxeIJAqpgk5LelJHMQ4IIznP+FV47Oa4O5T868lT0+lTpCkWSsYjZ8EqrZHes7yeonYnQlyXbJAOT9adIpGSAAgGOP8+9Ma4IxCqF8jBx2piRyyOiAkBjgKe1aJiSuOjB3ZT5Ccc+tJb23nXRjkJAJPzDvVmxtxIrHbhkbaTWnDbJv3OgYHjI61lJj0Q2308gbSQQMHNbdsisETgjA/Cs4xNGwVDjtj2q5bxmN0ZcqAck+tYKTuZSWhrQrtI3LgVeXnHGSeKzIZGnkC9OfyrTiOFKbuOxrugzlkOVicIowQefpUjyYICgn3HpUawbiFJPTJI71ZjjEQIwx4610JXMWESt5ZLAYznnrimSTAMTyDjHtSvKpXrggd6oPK3JLZHYVpZRaJG37KY2BIYspAC9QcV4x8ZNSfwr4dudRJLxQQsxiJwGOO/wCf6161eNFbqZZXEe7heepxXx1+154pvRpKW0crxwSbm2q3VQAP6n866KcFKaRN+VNnNfsaeH5/GPxB13xTdGMWyS4eNzlgzEtwMHgZFfpZ4IQLbvEibQRvLHqfb9K+Qf2DPB0ej/DddWmSN72/d5cheUj3YUfjg19keFGZmm34BPIx/Kvo6Nue62PnsQzbiX976e1atscsPTFZoGHFaFofm78DrXsUzy5al+kBzQOVFAGK7Fscz3Jgc08CmJyPen45oJE/zmmHNSU0jBoAYQCCCMgjBFfEf7fH7HjfFTw9P4p8JWyjxJaKXmtkGDeoMce7jHH1Pevt7Oajkt0nQo44NAWufzeXMM+n3MltcRyQXMLFJY5VwyMCcg0jKzrkYz15NfqD+3h+wsni43vjvwPZrHraqZL/AE6Jcfa+f9Yno45yP4vr1/L0xSRTSxTK0csZ2kEYIxnNNCsSo5RRtAJPHzCop0Jk5JGMHI6U9l++pIBHIIpgZlA4yD0FMkXG9dwJBzgDtSHGBwQ/TBpqjewzkYOSvbNG5ixfA+h9KB2EIyuM4APJFKn3c5ySeCeuKaDuyOvenIOAenrTQNE0Fu9zLEkWGfdwCcZrd1hf+JiIScYjUDHQVjafD52o28RyodgAfeti6tf+JnEAS7swXn0zSMZvU7HQtLS48OhlXErRuI8HAyO/868vkbFy4zggnqOc5r2S10x9O04S+Yot0Riqjr3rxiY+ZOz4AGcY71payFS3ZISN2O55JphkGMZIOc5FNHIzzntTyNw5HOKzNlYcuVIJwe4IOQaUKQTk8nmowuEOxs45IpUzzxgk1SsAu0kA84zzTTllKKcMeDn0p7nEPUHnBxTB8wJxjjrmpH5jiyqgjI6Dg470isWYAkkkd+w9aQZ69Tjril6N3ORggUCGhQpAzn6dTS4AcfKSOgzQIw+cEg/maCrRkbipX/Z60FiqwO8EEEnAx1xSsoCEqTgdc96ao6EDJPpRvLMVGcY5B9aCGhEOWIPAxgjvSgeUdgJOeh6EUhTIGAQ3XjrTCu5NwHJ45/xoKSuSIdkuMAkflRhMsWUEnOaaSQ3AwMYJFGCoDbgAOg70FWHBS68HCjoaYTvA4xtzyO9EhLZIUjHHHb3oDAbMdhzigQ3JbDAAH+dK8gK4yQfpTcfKW45P3aQkFs4wKTY7Dh15IA+nNSIDIeAOOvP5VDleOQfp2pQA7A4Oepx3pBYmCjJXfz6GpPuuhz0IB+lV1UMflXJJ4B7GrLKYgqNgnqT6Gglkg+YkEnHsKmUKgyEOQMAk8ZqBX5HIz0xUqgDaWySTgg1a1IZBcqGAfGCBg+hPrUCquFJyc9Wq3dRBcKpJJ654FU2bJAGVx+tHqUtR4jJbClXwcjPf2qWSQzxgk4bPIAxioIwWZQPlIBORUqlVJHUHqRyc0gY6JNg4GB69zU6tuZNxIAOBiq4bawUYI9+tPK7AW3AgcgCnYROEDI7AE4GQelN5VFOGVzzkjAxTANyhxkEHBqR2YsPm49zSsJibCQTtw3UkdKXaGHJIH+zwTTVbcpDEo/ICjIBHrSjIAB4XOCSKpBqOjTYmFzg9c88U5skbQAuR1A5IpBHt/dhySFLD3FKQQQCMEjn6UyR2YwBsLAjAwR3qWKTd8v3WB4Oeo9KhVAr7j0Xlcd6eoCNuZSR6ryRVXuQ0tyzbgJGVODk8g9qu22oXdqxkhnkhC42rGSP89f1rMiVY8sHJBOct1qV3lQZjbaB1JpqTMJU1Lc+nvhL8XrTU7hLC5hFtIlqFadjl2YDk/jj+Ves+TLBaxTMxnE2CrdiCcg18K2WptYSRz2ZkWVRnzc4JPevoX4ZfFhm0yK0YzXARMrE4y0Z9B6jj9a1Uz5bGZfvJbHtJZImCIgMhH+sI6e1NhheSOTZFsyOecZ9/1qnYbbiztrjDl5k3sX6j2rYtmiCF5EZ8D5QO/v8Ar+taa2ueB7GzsyKPT5pLdUiUb85LFulSRwbN0WFOeDzkmrV5sigQRqUTAdtw5J9B+tO2hFWRHDh15HcH0qNS0op2RVjcWsKqQ0kanIQCpm8zDIsTPvXJ9hTDbxRR5lOABkY6nrTJ55GhjlUv5rMEWJTg49aRra+hYjEZtIIwrk8hll+8OnP86jnigIRVbcg4I9TxxStFcCfGTMxwoLHJ/H86ZBIZpHiGHH+rkZBwPp/n0oKjLl0E3GZl7FTgcdBToQDGBnL9A34mo7cKHMafMEIUZ6mpdrOxjMixhTwW7VcHY15ebUkRJBLnByhBBHerCzKLiVmDFCu4cZx/nNQtvjKmKXevTcBkGrAjRJFTBVT1YdzQtdSqa3IcgqzMuAzZyq8gYHFQRNFM5VGMDK2cEVZkdlEVuiggnLN6jmqu1YL8SAAB12n07/8A16pO+hU6cotNFplIvU/eruccMo5/zzTfOVWMIffASVY4y27FV7aTy7hwH2jGMAZB60QSIr+Wo+Tdk8YzRuJcy2LBkWSFImAZ1GcMOcetKiJtJV1Zgckmn+UkcpkcFTtO3HcmqoktoxsKujspyxGcmhGck4vUklbc5JCHAyMVXeZAx8wtuPNNTP2NVZN7K2AQc596nmjdXxCFkXHJ9/SpbI55H6C/jxTTw34U4LgUoHOccivjlG/Q/V3oNH15rnfFngfTfGcCQajF5kaHIxwc/Xt1NdN5YXnJ+lJsBB7VryWRm9Tm/C3gvTfCMDQWEbojEk5bOfet8Dac46UhUjJIPFGD+HpWEp9ENRH7z0zSq+D16Uzb36e9J8q8k4HrVQm9gsicvkg9QO4rP1iEXlnPGQSpjKjHUmsLxL40i0u5SCBGlkBywUduaxbn4nabZ5bULk2MYXJafgA+ld0JJbGLaPA5/BGvaNrZ1AQTwbbhnWRGIPU/4iuX+LP7ROseDrN4buSJVRCrMWEbyZ/iP056DvVn9o79tfw54V0yMeGLuDXL5ZWRoypEYIB5yOvI6f41+eHxG+KGp/FDxFd6vrUjEyjakYPyxJnO1R2HJr14VJHLKmnseq+OvjtLdxu9s9rKJZS0UULdFyeG/D+ftXh2oeI9T1G4nluLuU+YxcRKxCL6Af0+lZSJ5UcjxDA7bu4qSeI3MZkKssuASeeRTbcnqOMFDZFeYK0wdlJ3ctg5qaK4aGMxxmQRk4KqcZFJ5bopY7VBIUAHGaZzl1f5MHAC9cVm1Y1LsV1BDZGJmcT5+UqMgD0qqu47WfL8Y5FMSFVUgHA7EdTSCMR4I5Oec9TSDRE7kvCUBBHpjkUsTSLGuLiVB1IU89OlQZAYYyO596mt+XAOBt7mkWRZZbkzIXL5xluc1P58+6ORDgbuQBz9P8+9IxMmeQuDj61GWMbBTyuT045phuW31K7Y8BGAPBxyKrOyszF8l2OSSOM1GZt5xkgY7DvUbZZgWYD370EEzXUqRmMgAHjcODioOqZYERtxuXkilGCjvISey+5pyIypgjAYY+bpiqYDY2WMYVs/196f1GAcZHPpUC45UDCgEAnrUgUMiljgYwfepHbqJKU5GRgHAJ6E1HEoY5YFlweBTSAFB28j16Gm7ioxjryQOKARJKpVAcDnnCjAFVXx/GuQentT3l+XbuOM8EiiLdvBAOzuSKaVyh0MRKFc8+nqKkwRvTPylcAeh9KCx4KjGOfrTIiyyEuMlTn5qVrAPIZCqsVJ6AE81GiO7uegJ4x29qPvscjBPPvSklQOOo61SQXtoDITOPn3KBg5OaYMkqcFQDwetAAJGCFJ45HFDQsMFssR+VSUL9oBJyASvHPeoyxVyQhUHnBpQQOSuT2PpThux97Iz+P0ql5kjQztgEg56+uKUyybiFOD645xSELjODnOcDqKUKDIFDdehNPQB3OACM9896C5PRNxHY0IGAJcsMcYHWkUc/Kdueue1RqAjZYA7CADyR0FOyGUDBxxzTkfYroD1HI7Gm5bbgAgD06UAPiBAPTgZGO9IFLsvBXceSPSkDEKcHK+i0qPkbsFV6BR3NFrBuCtnIUFuSQR6UKN5AyxY8n2oCmNDwVycnFKrAFmBIyPvY5pWAjJz2OckkentSoyxgnJLYwRSnCgAYJPUkc01gFyAcn+9jtS2YB0zzuB546ilXI5x789ablhGAuM55OKCSMDBBx371aAXADZUnnnaaQyKz88HPQDrQrALknaemPWjfsPAwKnQdhUXl9vQ8gHrSAYYKxwTkkChWG0nID44Bpu1kUZGCeT61YhSdrjDED6ZINNBUKOM565p3bGVIznFIRtjxnIJyPale4CDkE9h0FOQ7XLE5BGKRdoiycg56jpSBSydBknuKYEoVAGdjtAOQO5ohKN8zPsHQVCQqsf4/rTSoPQ+5oAlVwzsWyVHAIHSl8vqYyCCMcnmmFypypxnqO1KR8w2jJxkgdqBocq7VCkd/mp2DtbOQAOKaN2BtXOeOO1N3Pgryo/u0WGLt9xjr6UpcDG0Y9+9RqufUCpFPmE8gKOBilYTFeR+FL5Xg7V6fjTf4uRgdTUkG0E449SaQhCpC8jOckcmixNxEGOQuM+vWk2Dce4B7nAoKjg5KntTXIwRnb9c0Me5LbQvKzCKJnJ6bRmopopYZjHJFhwcEHqK9Z+EN/oLaNqtrqskNvL9naSFpeASAflB9SSP19K8tuS/wBqd5csCcqc5zQ7ISd2NQoq4XO7rn0pMSXMiRRKZJXOFVBySe1CgSr5aJ+9zwACSfavvz9gr9ie51vVbLx/41sxDp8eJNPsJ4+ZT2lYHt6Dvn0qLlJHoX/BPT9kR/C+lwePPFtoE1S4+ewtnQBokwRuY+pycY7V9+xjgL0AGOOlRQW0doipEAqKu0KBgAelSrySPzrEexKB2B4p8fUimAZpw46UASk9M01mwaQH05pSOmTTRXUACe2KcOaRTn6Uo/lTE0HX2pr9DTqjmbAIHegRXY5bjpmrMCg++O9V0ALc1Yh4YjtQNXLK4x05pSOPakUCnHkEUFGdd/eP51CYy9sxxnFT3UeAfrTE/wCPVgOmeazZZi7Su5ep/Svn79rrwVL4r+EfiW2t0jMn2czAS5I3IdwK4/i4/U/Svodly57Vx/xG8Or4m0C9sHXKSxlTk4ByP/r/AOc1x1Y3idtGVpJs/Nn9n+4hk0VovPxJCMGBTghR2IPTp+tfUGgatJcpvgjCBAFKq2AOO1fHXhLTr3wT8U9S0CRpIHS+kgkaVcMRng/iMH8cjg19SeHLmJCvkOSAc4HQkV+f4+HJWufdYWanSPQ3ViQQGQMBlRVmG1MUWIxgHqDWZZay5PzIvmEcg9K2oJmu0yAEB4Kr0rhaT1R03aI2jaeFcHCqcHFZrz+VO4UlT0yfStaGQiNwQCVO0AnGabPCJIwGRE5wcDvWb8hpmfbKp+U4HOckdfWppbdPtiukZIABJPpUUkDWtyA4LAjt6etWoYZJXOXwmMjPc+lC0NvMeJ3IIYIFJ49amUq7IScnphhkCoUtFLBpQcA9Pf1q4ipECuOM5wBV63uJg0UeWU7WGeoGKq3EexCgGPf1qzI0KE7XAZhkgADFJvXywJEDc/iBU2tqSitc2WUQhAUAGXPWoksQQzRls+h6GrpYBGjU5iHAz1pUjCAMmR9aOVPUpNmV5YWN2Iw6nH86pXkbCHfCcOxwfeti6JDvkAuRzUD2gmVAqgMOSPU81MlZWRon1MqO68pQs4K9sira3SMo+bcexpLq13W8qMm2Y8j8qi/sqRot0Y5xz3rNOa2KsnqaNpeI8hcnDY2g+tPnh81AT/EeTnBFY5ge3ZGPCAc1atrlgChOYCScgZIreLlbUhw6ojutFQzs2PlI454PtWBqHh1Fm/cgRFhgDsK6P7VFtLI7HAJIIxTnxNDGxUAZBDd8U2k0CvE86vNG1DT3ZTLJIcZAQZAp6Xc1rAgmRg4GQSMHNejxwhmLRgHnBbHI+tMksobm4DTRK5XgZWp9kuhXtO6ODivUkT96MD72cZJNW4ZIy/yjPGTxgity98LNLKSIwoB3KFGKy7nRLjT7d5m53MBgDtmp5XfUd09iQvHNgSKenIHeqkWnuztJIV2dhjp7VMxSfCgqCpxgdjSy27YUAFZFOST3FOyuTaw0WzOAIhulB4B4GKUAqrKymJudyg5FPVAyruOGPOfzqC83WkwLnKkgA/nVJpDSuySG3HlYCM5J/KozbzxyYiVsnAHPFaEK7gGjJB9utSGVwCWAKEdVOKb2uFmVk+0RkAkpxggHOKiLyu+0Ac8bvWr7TLHaZ8sE5yMDk1XbDgFYzgjJDDkVstUJabkMsp3nPBAAIpsouJGWOOVQjADAovIJJIPkj3yNwGHHFJZ2UmfLD7c4OScYP+RUSbWiKVhHBRyingAfN3zVS51ae1lWPDOzZGFOCRWx9hWGRS0pkJODgYGKcscCTLIyEv8AdLFc4FJNk36mP5VzdqSsW1OmVOcVImiTz7vnjA4GxzjPvW4AIySi7UOAVXqeDSRWZlJZRsxx83X61a97Rkc1zFg0f7OQ0qKSDwpGCK0IUimISONx03KOmfWrElo7xFA25s4Ljr9auWUUdlD+7xuxyT1PvU8omVl0+SEbY5SobGcdQKkEKbQIWDbeCx61LBIzTHzSZB1x60C1VblSo2IWyyimk1sR6jrW3+yk7gAXGCR/n3qZsoQY8ZAwGNSSWyuBtDHsCeuM06PTmkUBSTjnBFGqIepDDIwwGXe7HnjrWjZ5kRg8ZXHAAGKu2tkttEMDBNOVRG4OcKprKVN7mblcEiKsjAEsOuRU9m3m3RabJQHhAMCo2uRuJVSM8AVZtY9qjAB3AcDrVKnd3Rk72LrrHwIowueSQOtSQRSO6DBIzknv0NT2to2wM4x7VMT5fA6muxQe5g5CqoUYwMU2WRo+d4C9MU1p2LEZIAHaq1w6g43knrzWtmtjOxFcSK4LbiB0OKhjDfLgnJPVqSW28zoeT0HrUGoT/Z7faeD054qkr6sGuxzvj+7eGB1hUvKkZOOcE+v4c18E/tE67eeI/GkGn20rzLKqWy2wbPzEjgZ6Zz/KvrLxj4yW0s7+S6nMTxq2IVOGduwz+FfJ3gVD44/aF024kgUW8chl8gDcBgHk124TWTn2MMQrQ5T9AfgR4YtvCvgPSbGCJEMVukbbVAy2OT+ZPfvXs3hqNklcdRgn3rzvwTELfT4lBGBwpHSvRvDrkzOOuRk5r38OrWPn6zu2ba8PntWhajgZ981nNw341oWp4b16168LnmSL6DCjjFDcH1oVgQDjGaRv612o5ZEsT9qeTmqw+Vs9qk3g45qrEEn4UjU3Io3UWHcMgUtN6mnAAHjrSLRHcwJcxlHGRjGDX5l/8FF/2PY9Knn+JvhSyCRSMDrFnEpCknA89cd+RuH8XB6/e/TkngcVna1o9lr+m3Gn38EdzaXCGOSKVQyup4IIPBHNAM/nEfCkuSWDcqV/lTlbKJ0Bz09Pevr/APbo/Y7m+CHiCfxN4agd/C18xd4+otXJHy57g5OP/rc/H0b78ZABPPHUUXESMMnOOv6moiPkPPHrUkMjLnI3AjGCOajXIIUE4PXjtTuOwhDIM4CjNSKcry4AA5x3peVJTG5ccZ6U1gu3b8ufb1piLOjMW1S3yrEBs5XqK6rw9bx6hr5STkyHahHUN61zWgfu7/zD0RDjH0rrPAysPF+kiNckzqCB796pLqYzV9DuPG9pceHPBMQCACSUJ5hHO0D/AOvXhigMXGc/NwfWvpf9pvSo9D06wjkEkb+WQ0LHAJyfm/X+dfM643fdIGMjFDYQjypjn+7nOeccUm4jueBwDSAg5TOWPIx2pwUPjDgepPc0maJCD5iCw2j0HU1JtJOMj2x2qIEgggknOOBxRhsNzgnilcoUsdxVeUHJP86aGC4YEgHjJGRTk2r8pOOMH1+tOt8GDBPAbOPajqAzzH527cHqQKQBi3By2OvpRgAkg4HPAp23YyjbxnJPtQAkSER5J4z1xTiSedmcdPehv9YQuSvUe1NGHHzNsHqKOgDzEWOVIi7nJxihlVfutvPfFRrghsDIIwCep96UHywARg55NArClicEABuhNI+Nwwx6cj0pCeCuDk0A7ewGByaBhwMKxOD1xSrHiTsMnikwMDkAZzk0uCeQct1zQA1XO5+cEHBHrRk5OTgYoZN4BVAG6kmhlJB44xz6U3qAzPTJ4HNHXJ457UhGV4GAB1oxnqMcZqNykIoAJ7j1qRR8gOcc9utNRBzjpnIJpcsWA2jd0wKLMNwJ2YySDjI9anTDIWJLkHGKYqofm7dCDRCm5ySMr6L1ppCZOF2jOQDnNToF2l35PQCq8UIRSWIABGM8DNSKcBicEZ4A64qkQyRxlG5AOM/jVURbY2wMnHHbmrcZWdZRgBFOd3f6Ux2PlkAjJHAqhLQosysqgDkHk45NCoDhiSoHQj09KRR+8GRgA4IHanj5ZORkD7uf5moLHqylgF3Y6liOKkXOACcgdCKgZtgwTkk52gZFThBHGGJxk4I9Kb0JYo9CeT2HenCJi2QpAOM57UxozGDkqR1BFOTO5GLYA6qTkYosIlwTGAQQFOQaV1cPlgASM4p3ytllzsyaa7sSEXIKjG4+lUTuHytjKFD1B7U5pUzkKQTwc9KTAfADgnuSOKCqrEWZ96g8bR3oEP8AKU5DxMCBxhuCalWVXAAXYowDkcZqNQWjD7iBjO09TTkbcVwAo/2hTSuDHgB8ggEA5yO9PCb1znA6mkiAcEBlBHYDrQzpt3NweAPeh7mbTRIgCA87fQVb07Vp9OuY5oJXR0PVeDWegYY2BZCDkBulK0rYcOoBzn5OlK7RnKmpqzPonwN8TLrXYjBf3f2S2gRWjWMZYuRj8uPpXtmg3U+pWsdrI+14SCAecj2/zivhGz1C6tGSa3naNlPGG96+ofgt8RbnxFG9tqkluZYYh5M0bYYnt8v4VvGZ8xi8B7N80ep67IpWQDzWk5yTjipAnmXkUaJIUaPmYfdH+f8AGmQSK1iWRgiZ2cjk1LB5pZYUcog+8xOBWjd9TwVS5JNsmFnJNAXkYZ3bVU/exTnLwBlt4hIUHMg65/zmlkt4JrhEgdpQOpKgDNTm0nhJd0ZCDjeKxOzlujMX7Nb2tzLM8gldsqF+9jnj9akihSC3WZCIoXOBGTgmpAnkRtKY0dy2QH459ag1Kzmd4XudqlgSqqM4+n51VzNw5XcluHhsUR0RlaUnGRhe359al/spPs293kQnknHf0p3mLcWjxyyebGq5II5GMf5/CgpePZySxt5cCjIGO1JOxuo3IPs7wwxRlyxdchduaEbbao67g4faFc5HSnm2ChJIRI8vQjHXj/69QRxyAbkABZiPLJwCa1jqYbTsyy37mKGNSSWyXY9R/nmq90q2y7zKo7ZYcH2qSK7COQ0GWBwVzkA+1VzIYnd2jBiDZ2v0H+c1S0KrSbtYlEmy1jkjgOWO0sRyP85prALEoPG4nJxViS1luSsxuFhBiykZOA57Y/z6VXsIZLx9jOC6xk7duPwrOOhm5N7FuKb7RGdu7AGOKLm3QhIIky4+ZpXHTP8A+o020ka2HEBQDnaO/vRFKSruQiu5zg/596TbN90myGB2gn5DMegQd6jmt4BId8Y3Hk1ZS2/e4ZsDGTx1qFwqsQw5/Cnoclj9AU1qzkuVgEgZ25G3ntV7Py8Dr0r4z/ZP8ZTzeIdXbXNSkmnuCpUyvkHnj5fx7V9fNqtvCEDyhRgYycCvNr4R0J8p+l0MQq0OYuoOOD+FDduD0zUdtdRzrvidXX/ZOakZwqlm6Yya4J02dadxjJgdcikVepJ4FMM6OwAcZ7jrTyCFOeR1NedKDuWRyzCJSWOB1Oe1Z663ZXReOKUO6gkgcmuC+J3/AAkWv7tN0sfZrVuJGLFSw5/iFeVa14L8ReCrvTr2xvJLrdIGkwpBWQEnpk5HJ/MVvSpyvexjOpY9l1/WtL0C4lu54/KnmXPmMflOO3Pfivir9qH9oTStGshHa3cU9/KzxnT05wuPvH8+M9ee1TftQftYGy0AeHZLAWWsJKp80zZCsAc8dcH39K+Adf1++8Q35u9QuUlmdixfaARmvQhR1OSTcnoJrGtXGv6lLd3QAbHyRouFRf7orLUtO2DlQR36UwzkOzEZ5wMUzf5YPOXYcjriu9aI0UWixGR5eA2Bnj3ody2DuIPQr+VVoDhAuSB16U5eFUEZJPbrVXKJR82BkdcgntUkpIZnIyAOW7ZqoH5ORznHHWpPMbeE6Zx16VLQrErkDGOhGfemjAdCSSB2HXNKpONpxtxwO9NG6MhSN31pWYegrLl/lJ6ZDEd6lLRxxCPIBPO5uhNQwgKDlu2P5/4VWEOA2ckA9R6UikX9pyDuA6de5pJM7SA2DnOTUcSMFQlW9QPb1pHkXYcMCc5PtTsO418Yz0f1HShdu3IAHamDlvlOQew60+FiGCn5QTjPcU0rE20HqQqYXBbPftTMszFWYs/949AKaYt3QkHHp1p/kbEV/Xop6/WpYDW3ZCgYB4JPSg/OFAYYUYx3qRF/eoHO1M859abOUDuQAATgYoAax2g55wOvaqpky2cHp1qdnCHBU5IznPWqzSBshuBnI46e1BSFQlmK5wD0z3qRYfLYJk5IycdKjtl3SZKFlXqR2qyh8pyUA469+KFcbYNg4XIXJ5YdabIgUHOWPqKaArEkksc5601pflLd/QCgVh6hWJYZBA+lN3kohYgAjpQ6/LEwHJHQdaYQUOwgdc89qaYWFZMum4cYPA7U3AZgN7DjGKeWIbAOcH7x6U04Zs5AOOp60ykN4Xr6kcdaeo3Zx0A79aaxzwV59cdaCV5xuHGD9aVxCrtVe5Pp6ULhOvB6ihtuFCjHHJ9TQBuGNoOO4pgO8xguWJ4zwO5oVSEXIHPOD0pgTOeoA9KdnOF5wp70ADW+VODg9lPGac5ZQMjjj86Yy72LDrnApw6ZJ4zyKAHho1IUscHqB1qNJo3UhiQueAOtKo+WUhRjGPcU2KPcjgLgKMgnqTUgkSCRhIFDbwepI5xRgABSevHFNiyFDk5IPORinLjlxyQSQPagBGXczbcYXg1Gq4bC+tLnceBgE0rAr784FQAjsAoAHTOfrQ6NkNkngYP4U7d85LAAMOeM0iAxoeMrjjJ/pVjQMyFgSOnQY4pGXDlTyehHanBCCu7GByGAqPY+N+cAk/U1PQa1EkUMRgc9Ce1Pk42ryAerHr9aYisec447U5QcklieMg1aFYQ7efLyF6EnrS7AcKfvn9aThgN24Ac8UmAAHXkZ/EUxArEJjHJ60pAOBzjHam7m3Zzk9c96enIZhyAcYNGw7COgUA84wPrTTxjgAHv3qQFWwWBXn86VVyrk8k9M9KBbEeVZ8uCSD2pf+WnQkEcU3aSSARj1NKDx05HFAdADsZMhtoJwdtKHwx3knHAHrSfdXOAOfzpxwzZUYIGTnoaAGgg5ODn+lPRsRldoOTndTSMjgYzwacAyjIPHTNJgKihR94E+lLjjIAz0PtTARgjZnvkU4b1IKp2zzTQrCllVvu5x0PvVeddjAZ461YZckZOCecDpmkZN7HcAB/OoZSdiTSb+KzmBmiEiEjcO+P8AP8qNVvYrm+ka3UrDnCg8HHrVdEjWQlhlcHAPc19U/sZ/sfXPx48U2+t6zbPbeDrMiR2IIF24/gB/u8c0r2Q7K9zp/wBgr9j/AP4WjrUXjDxZZyjwzbENbQyIQLyQH/0AY/HNfrNp2nwabZxW1vEsMEShURQAFUDpVHw54csPDOkW+m6Zbx21pboESONQoAA6AfhWt14PYYrJgLTo19OtN2nH+FSRg4HakBJgev1oGM9OtMbg9abuwaaQE69KX734VEGPTFOXjPJzTtYexIODSgAmmZ9qcB3oH5iEkKTUGevFWNvGM1E8ZwT6daCRq9cgc1LHyfQVABipoQc/WkykW05HFLSLwMU4/dPamMp3AyKjjj/cMucE9KknJ6YpEGYy3pWbZZksv7w5GDnGKp6jarcwSI2QrDBIODV6YnzT9c02WLehXpxWcldFxdj8vf2udGl8GftJ205KtBqVvHcAxZUnaSpB/wBrgfpXongjWYWt7SeBJEjkAYrOuGzzk1p/8FGvh1JDbeHvHNogD2s/2K4YD7oblSfxXH4iuG+HV6fEulWb2u6VlhUsikEpxwD+H9K+CzmnyzUj7LLJ88bM940lIb2cupBEYwSOlbkbm3cKTheDmuL03zNOEVvAuDkZJGST6fzrqd5uEDspRwMMCOK8RPmie5y6mmVEkmSgK8Yb3pl2UT5nXB6AnvTbaR2BKjBB6jp0qR4zM8RkwQDnmizbsUlYydauLiHTbmSJTLcBDsTBOa5vwBr2pX3mwXMLpHGSQ5UgZ/uj8v5V30VuiXTOw3LjoKhewjgTdFIQ27gHGCPSsJ05KSkmbxmkuVouQLFMSWVvlHAOMZpfs2VBAIYngjofaoVxHIPLbA7gdKuu0oQZf5TW8fe3MXuUJI0t5M3AI44AGfxqNmaRQqZI7EjHFXniDfO4DD0PcVBFF8xAJCk5A9BSl2NEyOJREArEbe+etKhWLJ6nP8XSny2yMQV6dvrSiFMbSnHUnFZK4AfLY4kCkdRkc5qu0CupG4I5PB6VK8q524wfWo3Xz1XacepPcVUmxbEPkK7bMhsclic5q5BCiIUXGT1qCK0xKNxwmeoGaLtw0hRAQPUDGazTa1G9Rt1bI6lBg7RgsTiqDw7WRAG2jkkDANXPNUFQoJBI60XcH2lArEhQcjBxWiTeo1dGdPZJsfABZ+4HSqVtFeRJsOXReijrXSxiKRgoAyAASBjNNe1hgkcqCdw2jBxVcjk7hz9DCtJzbsxT754bd1q9ZFrm7TdgIeCc4/z1rQWGFkCui7mHHGDVU6bGhOw4PYdSa2SsL4iVbjGfKlEoBK4I61G0yL9+ISHOOmQKSHQggLJNsyPu7aaYDEgON3bPTkUpe6yLLoVrjSILq4WQQRxjOdyjBNTJosTS7gCecD1NWEtJch2IVOxLZqyPOYbSiqB0Io0YmZVxpMMVxLuRTFgYPfNZ8+nLcAHywybiAH610plh+VMbnHPTrUEiRjkggYzgLUtLYqMmjn1hNnN5IwSw6+gpBpLDONzpknIHFbskMNzLE7KEI/iA60FVXOxywBB470rGvOYTwERjPABz0xS22nzSKxfILdD6VsvZGVWLIVTGMr39qYkQTGVbGMAHpWi00FfsZkWnF97pIVMbFcgVAbWNpSJJH3A53AYGa2RHsTagAJOQAOKkh06N7dt+3eDwAcUMm6MswCMjcQ5P8JHP1qZbFEYSABEYDCj+dWEjhAdniAb+EhetGB8qE5Yj7uMc1NkxehELf5xtJJPPFRGIwsxYEoTwV7GrIUjgEqRwcdqkaApgEkE9QaaViUUoVCyFcFvWpZLPzEMhOASAFA5NTrbxxow3bSRU0cJSVcjchA5ot3E2VbezEUyhUK9zk85q69su8MwOe2OtT21uySOFAckZBPYU9EbziABjuPWjVGbZCW3KEIGTwcVLADG55znAIpksKkkq5yp5Pao5HOcI24HsOtF31DQ0kkVPlOXC9hSqRNnIKjsPSq1ujEghDnHOeoq9bxKQCM5JwBW+5k7IsW1nFzvBJIHTjFaMMMdsR5aYJGMk5qqv7sDGMg4OOtSiRTkDIftW0YpGLuy+uTjJ4qGRxkZOSD2qIXIjjGTubPSqxnkYkrg5PQ1T90z5Syz+UASQATgD1rMhWV5m7AHv6VaWNpsFySPUcCmzGGPbt3HB5HXNQuZu4WEmuBChX+MHKn0rkde1XyHdXbcB83fBPpW1fXBdZNowo4DEYrifETqtrIJHC8blb3FEmxxikzw39oTVY7fS4JpZwLjztzRIcORg7QcfQ/ka8+/ZA01tY+JF9qMkZeKOMh2CnDHd/wDXFZHxa8VS6qbyNIgg+0Nvn9R0/wA/WvZf2FdEt5tHvJ2X/XXBDMO5GP8AP417WGjan6nm4h3n6H2b4fsY4rJY4l2ZGSueBXXaBHsduc44/wDr1k2FlHGAyjaduDjv71s6OmyfjIBFe9TVmjwKuprMMv6VftcgA9s9aot97pxV62Hygc4xk16kEcEi+B09O1DdKah3DkYpG611pHNIcOT0yBzT1GMnABqFWw3HWpVfPbrVGY+lA4NJTS2KB7j8enSkP4fWmF8A96cpBGRSasUOBwM+tNMeTy34UgOKXcSfYUijkvib8OtI+KHg3U/D2s2y3NlewNE4IGRkEZHuM1+F/wC0V8B9Z/Z4+JF34d1PM1o+ZLC/Vdq3MXrjswzgr246ggn9/JMAAgc5r5p/bY/Zbs/2h/h1I1mEtvE+mgz2NwV4JHWNv9lvXscH1BTA/EpZWKbeADzTk+Yhcle2RVjWNDvPD+r3WnX0Rtry1laCWJuqupwR+GKr+WwcAnjGTjpRYAeRghUEsOgJ+tAVV+6OB39aTadpIwT6VIWDkHGMDBFVHUXUvaVDIYJpcYBICnOOa9T+Ctgs/jDRHliMhin81m25Hy8/0rzfS41Ok4wS7yYAFe8/B9La3uBB5MoKRhtwGcPj/wCuf1rWOzOWpq9Ch+1j4iOraxYpcIYnjjA8s9SD3/UV88D7oG/K9PpXr/7S+prqXjWJ2YMggVeDk7gMc+9eOhI9xX5iBzkdKhm8NtQ+U5IOAOCfWlVQqjjJzkDpSArkBRgZ6f1p23aucZUdCD3qfMvyFIKMTtOOuOvNJjkYBLdCPShSBgZOOpOKemDnOQCM7qYhowqhiMvn86VG2v8AKPlYYx6UBN6DadrdvelUEAtlQehycUAG0lMBQNxySetSFBtDFwAP4e+KjIyCN2Tx07UiIMnahBxznkfWgA2gncpJGM4pvIIIGcHPIp5+YgAAH24pGPljvn06igBjNn5iATnp0FID5mWPGO4NKVZsMSCD2ppO7AwfpUgSjOQqEDPc01mJyAFPOD701WILlfTGCaMbRwOvfFVcB27IAIGPYdKNoXHzE9yAOKQDHB+vNDOM8jA9qNxoUkYQkkgnAAqFl2seuOmM1Ij7Qzk5IHANN3Z5YZJ70mMaCQOv5Um4McnJzSsfm9MdBSZIHTBpAAHB7DPIqQNjgdcYLGmqcSA/e70ueDx16CgB20YyuTjuKcrIgG3JYjJPqaarFAcAdMf/AF6FlIiUAAYBG4imgJCxlA3cID0HU0sYCqRyozkcVGpMZbgYYd+1SMcpFg8Zwfc0ySWNQE6Nk8lRVhPvpJsym3HB71XBZjk4AHQd6liY7HGMknPXGKaM2Q3EAjcgEFjyxHSq5yCWYbjjj0FXdu9SAAMDqaqTRmIgHODycil5lJjUODkNhu5Ip0bbEPmMSpOQo6n3puF6DkHg+tBT+EDOPWgoeCXPOBnoB6VInBUAgkDPPcUxB8pGMDHBpUAGABgj+I96AJ45vKG0DKluR7+lOQsJdhORjcCOoqMuN4KISuMYYc59aVYpNx2jL4xjsBQRuSRv5S7cKxJyfalWMKoUjEZOSBySKaECROeCF5yO5qRE+UE8nGcVVmL0HLOwuUDgKjcD0AqdmHJY5OePcVVkbMO37xPX2NShiQCUUBenqPanZoTQ/cWG6Pgjr64piKokL8sccFun1qxI6pDBMxOXJLBRk4/z/Wo2WNnXBIDdC3UCgQwEBQJCyKfQcmjb5fOTgnABPJonBLjadq4ADKc5po+VR0AHBap33BKxN8pJPKfQcmtHw/rEujajE8MrAMQDhsEc+o/CsncMtsOTjIOOtK8nmICuAF5IxzmmnZmVSmpqzPsb4Z/E+w8X6RHp9zOLa8jBPI+ZsY+Y/X+lelRKkS2kTOMEHAHRq+B9F8RT6FdwXlszrLEc+x9R+pr6M8GfHd7+zgtJolleGLJuWGMJkcsOx/8ArVsmfNYrBcruj3RG8+N0KbSrcFeCMVWmjcSBhI7NnjD5GfWprTUI73T7bUbVgEmUFSep9j78VdsLdb61LRzhJCSMD7oI7fzp3PLVGUXykTukVwkZR5wijLHhQar6hNJIpaZjIFzt2jAAp4Zvs4BUl84cAcY9f0pGJgnARgwwCD2px1CouTQihMbBHKhCRg4HBHoacZjCssQyqMNpQfdA5/xoLNPM288t09OKE82QCOMoDnnHpx/9ek7DTaI1Wc7PKuZIscBVHBFI0jupO9iwJ5HBHv8ArUk0xt7hPLbJHGAOlRLK17IY0wZ92cetXFnLOPLIdLBb210YY94dY1ZpW5Dk1HJLHJHsKGQMMMnIGO5pTKwjYMEG0kFR14qG3mgljfeGVlGFx0J/yBW3mXKMUtAgigS9URW7tJtwG3EgD0HpWiIXBVv9UvOZFOGFUkieB0kXcsjYAJq3h7mM75VdVIGB3rN6s55R5NUOUSt95zszjOc59DQsgi3+ZafaCBkMOopr2QTDDzF6BVHJJpZsFwkUgwowwHQVD8janqrsHjIETRuFeUfNuGSB6U62toJ4y82Fck8e1V4ZlDfOuD0Bx1qxBbLJHu29T6VrDYmNj0n4E/s13n9nabr+p6jEkrN9oSCOLkLyFBJ9sH8T61e/ar8bX/hxtK8P2V1JbBo/tE5ibDEDO3DDnsf/AK/SvpTRrEWGi20OxYBHEoKDgDAH/wBevhn41eK4/FvxUvrQOH3Xa2YcckAcZ/Qjj0H4ujJ4irzTPtqkFQpqMT6P/ZXW/m8DxXt/dyXM9wz7pH5yAxC/kMV23xj8Xnwp4Lup4yRcyARxKOM56k/QZ/SnfCjwxD4S8D6Vp8WMrHuYhQo59hXiv7YXiiSO0tdLt9xfnv8AKMggnPrz09/z5JU41Kr7HU5Sp0jR/Z58Xa34v12YzXbT2lurLJIxOGPp/Lp7V6t8R/i3pfwz00y36yTTFd0UEQDPKf7oH5/ka8p/ZW0ZdJ8B3GpMOZJHdST0Xnj9P89a8k8Z6vP8QvG0n2i4Ls8zwQK5yOpx6Y6D8s965ZYaCqPsCq1FTXc7K4/aO8QeKXlbT9PEEaPuLAEsi9hwMfr6V598Uv2t9Q8DWE9pczWtzqJgMtujpueM+rfw9+ntXefGHxNoXwQ+CwsNNikn1l4T5AVU3GQqSZJOnyg9ePQYr8rPEHiC81e5muL+5eeVmySW3bzT5Ir4S4xk92afxD8cXfxB8RXOsantN7cMGZgMbiAO3btXLuyupCnO3kntQ3mSOCV2KByCeT70xog0DSABSpzjPJpm8VYJJAVG0YXPB9aFQHIAAz3Pem7t6qGBHHGBxSYyMY+bJIA6U0McSsTYU7sjkHrSKSjBskEdDimSEEfMACGwWFCOTKNzfL70x20HuxXPVnHJYd6XzOQSA4I79qgB5POAT17mpAuFJwR9O9AaEqttU5Oee/WlUyFSWGeMj1xUJwSWI68DNOQHzFzwvVue1Ah6KGi3KMZ4K+9KAxJAIzkfhSbl5UEomSTgUioy/KHCKRyR1IoAlLYU75SXxxgdaYEPy/KRu6AjrTUKr8oBIJyCetOEckrjfKVY8KD0PWlawCEYGAQCOooRg29cYIGeeRTVUkE8ZHXPXNPCMY8IhJbsKLsegCNtny8nHduaFGwc9SOabEzFWyNr57dRTlfywcDc3X3PvSEBk3IeMgHB/wA/hUbMshVBweu71qMd1PygnPuai3MShAGQRweKLlWHPLjOASe5NJEd5HpnOKQqzsd2OTnC9M1MgWBcFPnboRRcpkvAbYAAnU47mjAKlQoXBxkdaaMZZjySeuelAKqPvZJ9B0qrEISTKELgDj7wqID5CxViM/eFDSFGAOGGevpTyzxORgH+6O1SWhFB5YMQRzjmhmyCynDfzoJdmDEDOOi0EskZweB2FAhjZYFTjcTnAoxngjGPzHtTk6CQkA9R7U1lG485zyTjvQgB3JAAI+tRnJ4xS4AHTJzxQpX0Yn2o3BaAdwxn8D6CpiwMK7QUZehHQ1CflUHuT0p6gjo2B2poBApB3FueuKcvbABJ5wKa2cYxnJ5NSMAGIUYxyaEwEC4GCcZOeO1KcxcgFxxQ6uW3ArjHOW5pSWd1wcED+Hp9aQCHeY8qVUdCp4oVtqAhGCkgHPHNLtEp4OCDyexqMvwBnjOPxoAmMihmUqd+M+1MVmYhcAfh3pAwMq5wF7ketLnZ8ysGHSgNhCTsJbruxQRtHTnNAQ4UEfKpyB70qRNI0gL52LnFTuAHryuMdulIoCZwMgjBBoQlTwCTjp3pV+ZupT0NGoCBP7jEj0PajDKPvED+6R0NIYmVtpwSeRg0FAOVJYHk5HNIBPLK84IB9O9I2QAMHBp+wqh5wDwR6UENxtwTjp2+taIHqMCFVY8kAdKPugKVGD6dacVIwWOW7AdKVo2fnBHfBp2uAxYsttBwQO/AxS5I3KqfrmgANnPJpXGxQQchzj5aAELbsEkgEYzilZVUZ3EAfw+tISSpBAG3nFDj5l4BJAPPajYBDgEYHUZxQFON2QB0Ap244xkEY5BGDmkKKuCwIHbHNADdvPQk+3Ap+4K+CGxjH0oYYyAfwpoT5Ce45x60ABPzLznnp3qQJnjse2KhjAL8nnGBUw+ZgMg4xmjcAQ7AQq7sHqelGXaT5m2ZGMdhTlyXLZGOgAqM/Kq8g9yaTFuKU7AjrilJ6nvjIpdgYDcOCMgr2qJy0jbQCT2AGSanYpHpP7PXwnufjN8VND8O26BoZXMtySMgRL97+n51+5HgHwJpnw68K2OiaVaR2lpbRhAka4+v4mvlr/gnP+z3ZeAPhtB4tv7Xbr+sKsvmOCGSH/lmoHbqSfrX2bsyeRWbYx8a4Xpg4zTwp4PX2ox2x260gH5UgHg447mlB46UwAL7mkLEVIDycj3oxio9w9aAc1VgJB1qQDrzmogcEdxUyYPPSgB8ack/pUpUYpqinE4pPVgIBimPyD2p+ePeo2GTzSAZs3VKi47YxTUBGalVfXgU0UiRPWpMZJ+lMUdMdKf0HtTK6FKdSeRk880sOdhyAB/OpJVGOuO9JEv7s1n1KMudCLg8ZBNEi8DjpU04KyjHrikYcH3qWUjzf40fD+0+JXw713w/eRCSO6gIUN0DjlW/AgH8K/OX4O3F94VuNQ0xpALyxu5IJyFwBsYrj3HB/wAmv1Vu4Q8bLjORg/T0r8+P2g/BSfDL48jU4lhttM1weYoWTA8xVwxIP4dPU96+czbD+0p8x9BlVW1TkZ3XhC7a6y01ybeVW3AMv3gf8/rXZLO4wmd+e56mvJdLu5bcRswZw43E+o/ya9B0e5M1krRgnGDg9q+KXu+6fayj1OhQAgBNyvjBC9M1YtZpVjMbDeAchmqK3g8wALkErkkVYSFgAiBs45aocbO5Nx74jJKnk9vWkFt5gIY4zyfam+W+0/IMA8kVJHx0HYcHpWTu2Ow0xpGoz90dCBzn2qxGzMgOCRkcE5NMTYjkOcZ7gcVIgI6DJzwM5qkrCHlOrDAA5INOjkD7XZQCOBjvTQgLbnc88FRT96wgKikKORnuatAM2nBPlnGSd3pSeWGchnwD1OKlErTnBJA9qjACbgqFieAfSny31FqR+TFGxMYyTxlqY0ZRgSNuSRmpyhVweAcc+1SQIlwpIk2MpwQf51MY3YNsiCNGMBc9zkdaja3R8ucKewUVZGUGdxxnmnNBuUccDkfSqshJ2MlodhLDan+ye5qMF2BVyNnbb1JrRvLQogaRSQ54xVFY8ZRh8vSskmmXe4qqcBEKqM856k0oCxqWyTkn6Zpkom+ziSJsFTgjGcinWkw2EGNmcnjjgVtDsJiFY3XLIc9iPWpFCxL+8GV7AdqWVCCFAzGcnco746UoZZMLghuhUjOTThoK4wSrG/zM20nqKmmRWQbRlT3qLZ8xUxqB2wKkSN/LO0YOOBUpXHYrHA+QdB2zg/hUgZk5I+UjAy3NRmMO7MRsYHDD1NMZZJCADxngZxg0loyrXJwgZgzgcHsMHFOW2jnQ7vuk/LnrUMAmkfYeTn681ajUxoVyp5wFHatOW+pD0M3y8zDILheCBToeSdqlVc4Oe1aGNq7thznnFRqOSNgUZDEip1TK5iu8TohRSSpOciq7KoYEsxPpWicOrAHHfOKqSQtMUCgZBHJ71DkJMg/5bKVYj2NT+SJQdy4OePrSQ2e+c+aSCoyNvrzVwLGsKhQSOhxWkXdXE5FT7IZIyB1HIHvVZVfeRsAYDBBrTeILhV4xzxQ1sGLScDI4IHWhxtqFyh5QDhXypfAAFWJ9PYFNrHOQNp71Zt7WOPBYhyeAT1FWZI+QVzkcAU1Ehy1MiK1aKcK8YL9g3QVehDspDDO7mmvF5r5L7ZkyQfT1pI5DE25iWYZBA5x/nNFkhSdySMAZYHae9RynaUlb727g+opwmVo9gQ7SeWqxFbl8A/NzwD6U7X2IKEdt9q5zsAJ5/H/69adnpqREGM7iRnd6VchgSFfmRSD1U0uFT5YgEz0A7VtGl1Jcm9gjtoySD98fwg4pzSrDkqFQDggDrTOElUlcsp5PrUblS53DcB1raUSLXHeYXJVQRk5yKUyrAMHJJ4NVZXYuHUlQAAAPSpre0a6YMXwuc8jqam9tEFh0QeUthiAOlWYotibG5PQsaWMRxAxowO08j3oY4RhjkjqaPUlsXzFUcOPlOPpWfPdI8hHX3Heobh38nAAVc8hetUncDnb781XNfQFEr6lcyQ28pUgIBk59K8b+KGtXMmkIsMxHnSGNsHB24P59q9I8QXZhWSSVyqMMNjjAr57+MWsQ/Zp4recFjBmIYwQuef6VcYc87FWtqz5u+K0rDUxbxztLvYgRoOC2f/r1+hf7Jvw+Twn8M9JWWIEywrKHcZYMeT7Dr2J6dSea/Ovwno03xA+LWiaDGhf7ZeJGSpI+XPzHP0Br9c/A+hDStLt7KOXdDaosSqeoAGOv4V9VThyqMT5+tJNykdfFEABgkVf04ETrnoO9QwxjHI4qxaYEhwfSvQjozx56mk+QfX0q9bE7QB34qpL1NWLI9MdRyK9CG5wyVzSRTsGRiggY70RscHI4pX+7XUtjnkR08Dg559qYPrS5x35FMyJd2AB3pvbrmnbtw6Un4fjQUhuRznsKVOhxwf501hzQvHXihlIXGKM4o60VIbgTmmSKHUqwBUjkHvT6MAgg9KBrU/PL/gol+x7bazplx8RvCVky6nD82pWkC5E8fOZVUfxrkk/3gSeowfzFZ2R/Lz8ykgt1r+jrUtMttSsJ7K4VZIpVKlXGQQR0r8b/ANur9ku7+BvjSbxDpMRm8KapK0isqgfZZScmM+uckqfYg9MmdQPlVvvoF47lvahFKSDOACTg9c0gTIVsgHHXtVm2jDToT+8UcBT1NUGx0mhWkt9e6daJGGd2U89DzX0D4FFxp940Erx2yyyZLquQuM9vxrxPwQuNXdIwsZVQ3mNzt5r2jTpZLPS7nUbYJIIkZiXPG76d+9aJs5kru58+/EW7a+8S6jNcSb5/PO5j/F15/SuWwy4b1PA71Z1O5e/1K6uJDud3YnA461XZQACSAewB5pbm60SCMfOSG25GKAPlORjnI9CaBwBkZPsOaQZJ57etTswH5I7BhjrSnDYLA4BFMHyHKgj+tLuyGGCCRTuA5Dvw4ACqeAKR14Bxz2B61GAU4z05IFSgIpDYY5pJgEKKzDdkHvil3FJSCMDPFCqNxJOQO3cU2XG7I6+jelU1YW7HGMsGwvGOAOuaZGvmgcNx0B9aUMzNnOB6dqVt0YRkGGIxj1pDCDMjlW/h5J9BTXJaMc8jkgd/envlEICEF8bieRTDhVBBOccY6CjoBGXyMkE+1O5J4JQmmpkNnnp270+QiRt4BAxgiktAGqvOMnd0BpR0yB8w+8COlDLjGM57ZpNp6ZA47Uw3I9xBIwCM0mRxzQSSRwfTFAxgjv6HipKDHJ7jtSrnJHTI70zBHNORdzAHp3oKsOAUHdk4xg/Wpo1WNMnlvQ1CuFJ4Jx0+tPSQA/MMjuKokTackHAbrgdqVgQQe/Q+xoBzluc44pR9wgg8880AI2McEg5wc9TT9wQ7QM9CM+tMHTcee3NPKh2BGPTFLQTFiiZZznJ4JJxxUySru+bKt0yBwPeoTIwUqSVA9O9ORNxHJ57mmQyyzB8A8AfxAdaaV87IZwCRgFuBUK743wo9voam5Z1BI2DqPU0C2KwgcOi4HXGRSYLO5U4AOMmrgJRi2QQQQPaqzxCKIkSc5ztAxzQUmI2doO7aT+VOjLGJV4K5zmm7l2AkEn0NPAHGTgY3EDrRoJ7Coctg53dOKcrMkwJBxnBI61GyqANucnnHpTh+PPpQZk4jbqBkdRjuKeXxtVDuYLliBwD6VEueRljjr2qfd+6+Q4UdVx3rRFMYNzknYcLwQPWn4yBkkkmmHd1APJ6Cpg3zIVBUAZ2nqTVAx8MzRghcEgnGe1MYois0pYMehxnNJGC7OoUHPJFNfBidwwIBIKmpZIxpQnQYGf8AP0pQ5McgC5yM4qHcGAYKM96XIRcAgZ5PrUtlWHRcAHGFI60/KKT8pIPG4npUS54yCQFyR6mlX5iAVKg9yOBR0JZawVAxw2MYzyfwqbTdQbTryOQswXOHAPJFUE2pkK4c/wB7vSLKCSCQAe+ORTTMpQurM9y8GfGXV9EuLfTrWTGmTNloW+fr3FfQHw88RQ392H37C7/vU6YY5/wr4n0y/OnzRSLgunKIT39a9e+GfxjFveCC+t1WdhhZY1wcjoPx9fYVsndWPAr4ZxfMuh9X3juHePdyR1I6j1rNxLagIi7oz1OOlOsnN1ZJdu5lJUEwrgsMjOP1p8rxvb7VMgYDJVuo9qSZ4+Iptu6I2kaFVSMbhjLHHb/Oal82Pl4gVLAA4H51Ej+axt1JQsuGY023c28wVCB5YCFSOB15q7XORylFWZYkSO1h89zlMgBFGCfeqrQyWcoa2TDk7tzDkAirBVBDIWCzndnbj5RzUkyyRyozOHDKOV6cdv1qokSTk7sq29jLswyHzSPMBPQ+3602ONEU7o8RZ8t/6j8P61MWZ/nechuflBwBQZHmREmcFFbcMLjnBrXUCCOGSGOVFlb7NyQSOfbH6/pT7aeFRFsLROpGOOC3qf0/WkSDYwDEpGMklep9v1qeyt0hJbchBBI2jkVL10N4xvqyO6luUuJGu5lKAfKIuV/z0qa2iVWEUe0zTLkEDoKoxyJJbiKYA5GBj8amZnSZGjTY0S8Ede9Ty6Gb0leIPfxRwvF5jSyk5JUcf54qe2uJ/JXY+1ewxVW2tW2DaRCzcqSOfrT1IgGyS4YuOpp8tjNxm9T7T+GPiPVfE/goXWrWptnCFV3DDOMdf8+me9fFHxK8LXnhL4lS3V5blJTcfa4dinEydiPQjjj1r9GIrCGLKxIFTHKjgVja54B0bxFKkuo2EFzIvCs6gkYz/jXBQxPsZH6RWw3tYo8K8OftKQ33hxIbPTJxfoghBZgEBHQj/wDVXgvxU8Sax448WR6fdQiCRZNsNsFI5IPz5xnnn9a+5rL4aeGtOlLQaLao54LiMA1QvvhL4Uk1A6gbDF0CCrBidm3pj6EVp9ZSd4oxqYWpNJORznwo8DSeE/hfZaRO4lnNuSzKDjkdf1/WvlXxP9j8Aa7qN/q10kBtblphKnP4L79Pyr7R8UeItM8MaDfahqV9Hp2m2sRaa4kbaEUCvyU/as/aJ034jaq1r4ZSeCyW5INxKu1plAIBx2HJ4PPSudVHKTNnRskjjPjn8ddV+KXiG8fElvaRgRRKzcmMdN3uev4147M5MwJ+baMkEcZq1cXDTzPKSwZwNzHufWoniOfTjFWjVLlKwk35+YnnpjBpzNxkoNpOPejGSCCA68cd6a0RU7s4JOfYmmWrIZjbnrtzwM5zTlG4H5SAR3qNvvjcwB6YHSjJDNkkcYwKBtCkKYwoOFJyc0px5i4OcEZyMimhhtClSR1yKQsTzgZxyKAJVX97uwMZzgHIBpwkba+eDngnrUaqww2Bz05xgU8sBjJBB5IxxQS9QLAKpyCOcmpGTa5Xv1BzwRUDYAKgYyOMjnFPRd6qpJAHBPegLWHiM8jb1/I054iGAA6DluwqN1OQMEDGaWJW27cljnNHURIHbpvB/DpTlIJDSAkJyPemCNmcKMBsjO44AFNfPmFTIDtPB6A0MdrbBgPIzE7AWwBUjKwkHJXsMcVGQJZcAghTk9hS7t2WzgZwDjk1NgYqDdI/dsYwB0poyyBgMhQRzxmlBC8kHnjjqPekYAP12ADgDv70AiNiuNxYk4yRjAFQjnO0sT6U9kLKcZ5659KEhkkICkDHYd6nUtFiK2KOpYjOO30pqECM71yTnHGeamfBA2hicY56CoWbyyFyDzg56Zq0riGE+WoU9TycdqemxM4AcMMEdxTTkHcecnqOlNwckKuPekA4ISNoVWz0yORTfuKcq2Bxkc0u1icAkHHY0BikezGMnGCaAGFyyAhtoJxz1pxXHyA5OM0rFOAUzkfe7E0iRurkkhQRzj0oAYx46ZHJpGG1Qc/e7elDhs54Izggdval2jzORyOlCH0BSqn5hk+nalYHhgQVJwNvBphZd5OCfalJ3ADaB2yOlNCFVd+BkAjkZHU0gbJzjOO1DgD5gfbigFVIxySM4NIB6ruJyMDrgdRSYPKjv1Yd6YO5Y7f930pQGK5AwTwM9x609ykPA6A4GOtCfK5JJB7Z6YpCCqliNwHXtT2kHlYwCe4x2pPQTEC7UYjr6ijhVLEZHueaR1VI0Ofm4BGelPZVGRksTwARxQIVkEYRuofpx3x+tRqgVHPoMAe9LyrA5JYcAHoKU5CjIDZPTvQAAoE53AjnpnmkVNrfJuJPJ9TQVZScgketOwMZBJJ4AHWpYCLlByGGetNIJXK8nPGRxTiGPDAg9MNSuRGAuOePpRYBFVvMLh8vj8qZGPMyCWznmnry2cYOOtBPlg85ParQ7iDaqswOV6EUix+Wc5ABGAM5pq/KoLEHnn1pyrsUNtD5HRuOKYhAAjA4JA4PFKGKk8kBuhprS8YAAJ9BRhTyMkAYIPWgB6HBzntyKMbVB6rnimDIUgHBz+VPQAFt/IAyR60JWAYzF2ORknkGk+UAswYnpTsbASCCSMjHakUbACxJJz8v9aNwFUnZzn/GljXGSBg9s0bs4BODg5o+U4HIIPJ9aEgGAA9/mzSklMn16g9DTzw+QAOwHrSlGBBAyc4IoAbHFxuwNp6jvStGEAKggn9acFJBbOSCaaCWbc4JzwB6UrjTBk2JkjP0p0seFHQA8470DqRjd/Sn7ivzDBJAAoeomiOZwuMnsOle4/sffA9fjh8ZNP024tzPo1iVu77d910Uj5D9SR+GfofDhG08qLGo3MQoB7mv2I/4J4/Ay2+GnwitNXuLVF1nWVW7uLjbhiDnYvPop+nJ+tZyY0ux9S6Zo9tpFhBaWyLHFEgUKo4GKvooTnNIRjJA4PH0pvXA7Vmy0OOT3oJ6+3FKExjHFI6ds9aEMQn3zSE4pNgB6nI9aaecnOadhaC5O7gU5OvPSowffGacpIBzyOwoCxIowfSp84A54PIqBW56kCpB1XuKNSSdSOOcn0pwGTmoQe4p+Tj0pWKRIRgdaYRntxS56UoGaRIipzU6rweKai1KvTpxVIsAOKT+H3zT8centTfXNAETrzk0sa/KfzpHHPApYjlSeh6VPUsozgeYc9zQ6/JwMdqfPHmUY6ZyaSQHBx+NYlFOQH0zXzL+2t8NG8WfD2DXbO1EupaFOtyQBy8QB3r79c/h719NuMrWD4m0eLWtIvLKfJiniZGHBBBBrnr0/a03E6aE/ZTUj8+fh5r82sWReSVSC22NS2SqjOP5/wCc16fo9xLaSRgIzRsdshHQCvMLXSYvh9421PRDEUnhnbDuSdwySDk+xH5/ifV9KuXubZCU2NjkHp9a/NcTD2dVn6LQqe0gmdbFO8MZWJwVI6nqBVpLkJ5ZLlTnBaucsp5bdsxuxXOD6VtWzJeSK82+ROyiua9zo5bGwAMAo4Kk5LAdaYQWDqBtDHAPenQmOF8KuF7DtSNkFsHAJ6YqpEIZsEWF2n5TwD1qxFlCSRgHJApFOAHJ9qSRWAx/COaS0AsxqMfcBJFNEbEkBM59abE5UDucc1bjXbsKqWJPQUN82wN2Io7faWyhJI6jtSC1wuVJGeMGtIqWOEJ45O6mNAGbkDd2qrOxlczvLRCXkBbAxj1NRCJRDuxtKnhh6VorCCoUjB7nv1pkmnxyEjeQvdR1qYxaehVyqP3qgALj17Gpowu7aWCHGBjpUTWv2PMa7ii9GpBGSFIyccnPep5mnYGix5hkg2tgtnBFRvaRyICgIl6EVLHMI8Epgk4HuKRpY0OSCGY9h0rZLqSiqIGDsmzA9ary2ksUbMq4THSr1xcQrhxlz3BFNRpHVpCTgjGDxSTKTZmB3GMtwR3GQKRpgPmCHP8AeIwatTbWYDgMOwqE5BxjaDwSaLWNNxruIdhZjluRip4QXBDEhexNVWtzOhORuHQVcUBFRcEEDB/r/OrjuErEc1sOoOR2wOajezjeEKQVIOeOvWr3lFTj15oFvg7ux68UNakqVirHYGMCVGY9iD1/zxVlUUEOqAF+5p7x7MfMcnpikKLnLAk46Y61aVhPUjMShWLnK4IAHJBqJIJFhCkqy5zuJ5I96mIATCofXBojAdQVGcnAHaolZ7CZWeBBJuxnIxtxx+FIke4AYIOcZHerMkJLHK7McH0pXgPljaOR1PpU8l9SWyJLc7woAz1J7mpPLCghQDgfjUnkhY0ZTz16daYz7XJXg8kj1ppOJO5C4QbcAg47UxYmcjg88CpCV6Buvb0NJE7o248EUXT0L6E0VuyD5wPlxjFPkkBGwA5HGRUIuX2OUIKnjn1qS2RijeYh3Z6etXFroQ11KjwiVyxXB6Z7mk/suRduCQuec9KvCzXcsjHGDkD1q7LKI43yNwcYB9KcYp7kuT6EMUW1digMAMcdKPs6Jhs4I6+9NS48tckdOcUk16HTAUAdSRzWisJXJjLhQPWonfeQMZPTFIiPKAcEjGQe1Sww/Kemc8VSDYhzIGKqeOBmpFsyR83GScipkRY2OASPfpmgSpGpdySTwFFMTfYh+yBCCME9+OtTiTaAVGMHGKroWcEsCDnO0nrTdxLZIxuxgZqbk+pK/wC7BIByTkkUm/cD1yD3pWQsq/OF9jWdd3fkpJ5L5kXnrmi+oWuLeFLdSN+0k5J9KwbzUkeF2jIKAnJPemT6hLIS7uGDD7uOlYl7dJax4DYGc4A6UnKyNowOa8XatbwxGSU7juEaKxwAcV8q/GfxZaaleCWzlZWQmNiq4Ax/Pk17F8S9ae4069RQI0ZjGrqck5PJ/LNfMnxClt7axazRz5qt90Dnb2J/MfrXpYCKnLmMMX7kD2v9hLwJ/bPj+/8AEc9o0oth5drIFyqMc7j9QM/99Gv0g0qy8piQABjJx0r5z/Ys+Hsngz4W6b5ztLPfQrfsRyibxkAevBHPua+nbNAqAE5J9K+lhq7ny1aVtEWkGEHOPUVLbcP+opqR8f41JF8rjvXXFao86Tuarx/Kp745+tSWyHII55FNIyg+gqa0yMjoM4r0InI9TRjPy/40rn5Dxj2pIx8vqKWVfl9PaulHPIh7AelGOtKoyacyjHA5qiLXEEhxjFO+8KiY4+tKD0oGSdD7UjH1HWmu3I4oDZyDnIoAdR2zRRUlBSgUg+maGJHT6VLBDZIwe/U1ynxK+HmjfFDwlqPh/XLKO9tLuFomSQA9QRkeh5611hI6ZwajkTPzKNxHakWfgn+0f+z7rf7PXxButCvUkn0yZjJp1+64FxFn/wBDGcMPp2INeb6LbG5uUG3knP8An8q/dH9pP4B6L8ffh7eaNqcWbhMy28q4V45QDtYHBx1P5mvxa8Y/D/XfhX4v1Pw/rtpLY3tqzIrSLtDqOjDseCOh7j600TJXRb8JMks0sqooLHy8E4yea7C+12WHQruVCU8q3K7Twp6DHv1Nch4VZRYLhQHEh3HHXn9aZ421iWDTDCpzBKwVgwqjkW9jz12zIflwW+bAHWghc7ivJODmnEEsGzsIPB9KPm3MScnp7GmjoGsPkV887tpHtQIiMk9+c05UUsOmTznHekj/ANYRIcAHPIpgNYEAHkjORSH58g5VQM/WnqpDE43ISVxikcfNt6juaAI1yQFAxnue9OXOD3xwKCCFBB6HFKhC5689wM0uoAqliRjGOTTgd8hLYY4wKRRxkNwe+MGlyoJAXAxVXuS2KTyCoC9qVJTu3Hk4PbpSOAIw2APQZwaQ9PU44GMGkIE3x/K2WXHAPSmyKw4JA9AKQhwoKluvQUhk3Ogxznn0pIsUKEwS2T02gd6NuBhjxnBpUUvKSF7ZAFOKdd8fJGRjk0x3GM204zwBjPemMd2D04qRiow5XJx93sTUWVbccbfQdqAQwgk5PFKwyQT+lO5JGTgHjPbFN4UkDkf0qRjWXgUKB3Jwaey7eScjimjB78elABtpeg9T+tCnk5OBSZ68YoAkP3ivTHORTiGYDOeOmfSmZIwQ24479qUEH5h19aNwDGcdhTmyrEEYwO1IQAwGcDGc0rEbc53MOhFABtJOeMAZ96fGfMYKCd3UmovuqPVhzjtU0SIiZUlW9SKaE0PJGBz8x9ucU6NiMkDcOm3v9aHYEIcAspySBzSoy/aAUJ4GdxFMzJxFyg6E4ye1K8C7HU4LdBt60BsHIyW7Z6GngDIU8EdcDp71VhXMw7o355YdKCCWZiRknOBVqVFOQcg4zlhwRVZCCNoXkn7x4pWHe+o+35R2PJHVR1p6SKVAcbXzgZ4AqNhzjaFJ4yOKaYyZQMcDqeoNDFa5eCmIkGMtnuvQ0xFbeNhG3uppyLuYDoDxnsPalMZDADknuKtaCTJID865OOcY9ajyeTjJJJ6YpQAGjXkH196eEKsSzBh0IUcmr0YbCO4ibehyzDBAqNlMZBQbwRkgjv71MsSMwww4PPtVWRjIz4AADY47ipeg0IysvzPtCkjBBHPtikGCRxkH2xxTXHmHkHA7dhS/Og7ADqayBjxuSXajsABwcUqM8xIO4+2cgmmo33VAySc7ulSJKscxZlO0dlHJNWRqQxYiYpgjJ5p6ggA4BPbPSnugkAcYQnkChUGQQADkZ/xqdRtklup4eQqTnq3UVatpnt2Z1k+YNkNnBAqsdzEtkEKTkmkidh5mEDFl2g471V7GUoKSPof4M/GSS0e30fVr2V55pNtvdfeKE9m9Vr6F03VV1KFpjbeWWxlg24cf/q/lXwDp901pNHLGTBcQsrIeuGHevU/Cvxx8QWMlkl1ciWzWTDFj8xGeQT+NapHh4vCySvE+rpBiF3AJKnt1NEgjco/3JCuDt6D0/rWZ4b1dNbllnjuU/dqJBEhygBHBz369a1/OmZi5gTegyWXoR61Z8rNNNpjAFWJ4o1c98n7xbmlgUR24LbkCEllk6n/OKiZSbYyMcFjkBTg0sNxutnZgxVGwSxyQecVohRepZWGG3ZrhEdmcZwoyAP8AJpAAqwvkKPMyykY+X/Oar2088jS4KpGg3ZcdRU+Y3wwRlUEYD9c1V+xcWmOmQtKUEg2EZCjsKrRW8bB42lEWOjHoetT5hkDK3Eueq+lMayjkV2dxswAN65OaR1x95EeLaHIdACBkMOh/zmnRSK92m9HUOp+XBzj1/lQsaLJFEQDJxgEYBP8AkUiS3M+9ZiEngbllHBX/ACKLNnPGThdCfZXsmeJpklizuXaPmAPrVOYv5h2oSPXFPiRJ3MzITMxP70HBC+n+fSq9nJc26SJve6G8kSSr82PSk2YSl1P0vHft9KFbHHr3pcACkwODmvCsfrAFRyc4xXI/ELxppHgfQbm/1W9jtIEjZiWYA4Hp/nvWX8Xvjr4U+CulJdeJL5bZpQTBCCDJLj0X8R+Y9a/KP9p79rPUvjT4tuILXfa+HFyqQMxJl9CQOByDgfSnvoiWzU/a7/a1vvi5qyaJ4eM9n4XtzwJeDdP3dv0x9K+XCNzl2QuRkEnnJ9akuLmS5CebK0pVcA9wPSolOAQCR7E10xjyoi9yMYYHI4z16UrHYuMEk9+tNlOGAwQO/vUZYJkkkA9AO9XYncdgL2BPc1HMq5AySM9hkUgJI5zxzzUayuvzDkZPSqtYaAxjngE/rSBMLnPNOZg6kZwSepppy2VPVf1pDWooON2efpSADdld2AO9BA8kkHBJGR3pH+9sVCB2HrQVYVctsAJyTjnpipGxkAkJzwexqIAI44wR1z609ccnG4kc5HAoJFIKsSw7cFe9KJSgG0AZ/vU1wIlz2J4XvTdmTtI247mgCwpPQnJ65pinaThyD3A4zTEOBg8nIAOOlSyx+WQCBgHAbpmgnYRcFSDnJ6E801iNwFO2MSAeOMDHJpxiVCAFx6nvUjvYAAq7sgHOOaJQJVCrgOvJHc03y8vwwPPAp5BbAICknG4dRTsJAxcMVUAg4+Zqa4eT5VUEnqzU4o249SAAPeowx54JHQ0ihyR/INxHXHy8ipVXEhAYD6dahto9qltpbk9TgCpihxuGPUkUEsSSeUqVIXCnAI6modm5gDjrnFTFAsZCkZ+9k1FGgdQRuz2NCKDHUHpnNADYKggAjJPpSjDYVRnB59BSHG49cdMDvQA1BwHB+bdgEdKcpLYJAJyRTW+RFBAB3ce9LFncVI56E0BbqLJH83zn5uoAoB2gHdg5x9KkdNqEEbmxwahDoFAIwR1+tAbiNEfLAUkgnn60xY8cfNn1PQUqkiQYHGc0ruXP3sDoc0JDYMjNgkBf6+9MweQATk0h5JHbtQU5AyR9T3oYvUMZByMN0oQggAHnOM05MRuScnikALdgCT09KB6EwtsncX6CnNBnEowQOo9DUCyNGDxkHvQu5VOCR6iqFZkqRLJk5OCchR0zQVBbKjC9wRTU3AMwOO1Kx2oCSST2FTa+4DiVBbC5OO9RrGZNxzjAySeBXofgX4A/ET4keF73X/C3hO71zSrRzHLPaMjMjDBIEe7ex+YdFPWuDvrG40u7mtL+2mt7mFikkMqlGRgeQQcEEYNLQogCkMCvzL70qB3k3E5I6eg9qRHVlO5sAYwB1qURFo1KkAdck4+tMViNfmBOD6cnipIyQN2MBD270xmLsdiFvUgHH1pzwSQECWJkPGFdSpPvQIaBuJ9SelJ/y024bcOhHepVJjBwuSx4x2oyMYyAc54600rCuReVtJ3MQp6AdaMZ4UZOfvHtTs5cnGT6nrTVbaNuCOeKYtRHRR8oALHqTSgEHLHgDA7U7DKSQMj8qZhX4JKkcEYoKEY7gFXJYcDApH5AxyOh9KeZUjQooJ9Tjk01ANpOMDpgnmgAyeMrgnjPanvEeuQQeOKjC478GnJksecqOoHFACv5YbByCAOBQAWbaAVPTNGARvbDYPGOtGGOSPlI5H0oATAU+pHel3DfyffPakiJXc2R0xhvWljBw/TB6+5oAdtLPkg4x1HSlVcfKNwHfHenIxICA89MnpS4UZIPIyCaVydRoxyysB224owcbe59KE2kjA5HbtThkDcPmP6CjYoiIDn5AR6mk3lQQOT0qdvlxwTkA5qDG6ZUGBkgZPQUhpXPXv2VPhg/xU+M/h/Sng+02kMwu7lccFEI4P1JH61+7Gj6bFpOmW9pEipHFGqqFGMdP618Bf8ABLr4Nf2VouqeMLuDL3cnlwSsvWNcjP8A30X/AC/E/oUFyOvTisWxkJyP6ZoUEfhTylCLz9e1SAtBHy0FQPp6UcZ6ZpoCNhkdKY2ACKmK89M1Gwy3pxTAhAx9acG46ZxSY2k8U5VPXFAD05zxipF6dc0xV708CpAco5GOKmGDz39KiUc07HrQBJnAzjJp4HPvTUGT1zUijJoKsOReeKeOlCjGfrTgOR2qhjT19aXHWlakxwc8GgsY3OaRRx3p5WlQcHjn1qQKjruYnnrUcoIxg5BqzJGC2MYqG4j2qPrUNFFCRcAj2qpMAw6Zz1HqK0JE4Pc4qlIPmI/GlYEz4k/bP8Nz+F/F2g+LLa13q0q28jqCVGASuR/31+QrE8A6/NrL21u7sYNu52bnYw6gf57Gvpr9pTwKPHPwy1W3wTLbxm4hAOMuvzA/59a+LvhP4geTSxIhPmb8FscFf7o/I/nXwGc4Zxq88T7XKa/NT5We72TeTHKFHBPBPQ1s6XcqIHZiFdDkFelYMLfaQjRDaGHA9KsWuwb1DMSDgqvp/k14MYO9z6TRnXROs1sJ9xBBwR2/zzVmK2CId43AjBHes3SI5YrdRIPkJyBWu7Yyp4469s1rZbs53o7IgMKxkAEsvp3HtT/O3ZjKAcZB96Y7YK4HQZz2z7Uq4OTjJ6/Sodmyi3BZrt8wNuOOh6Zp8L4JwMMT0HQVURiIwFGQecVYtbciPrnvmiyWxD8y2F2vkMeRzjtTyrEg78KcA47VEi/NknkDFWfKIQZwQegFaq1jNkO1XkHl7sL/ABN3PNPQL5jDZx13UgTLZTgDnHqaVWKyANkDqcVKsNigD5tqjkYJpjQJH9wEHpQAW4JwegIpJySVAIAHGQOtSMr3MZQ/KN3GAP61XlbIVdpYgZJFXVJbKgZBOc07y8Z25IxzVctwM9TgtlV9qmUbgMNtGOalltFCgoM8d6psDu2EEetO1ityzEIxG6HAzwWHeohYK0YKjBHQVHHIkIwQCo6VLb3smSCMjtVJoHdbBJpyyJuVQH7471VCMrkOmwAdB1rUST5Q5IAzkgnFDATvuzgEYzjFO19iVJoy01KPODH+7JwHHUVazuGMkg8gkUSadbsWJUuDgcd6jdCg45XrgelGq3K0ew8Rrvwx4/lSSKU5ByBxmnRqkgGTjJ6L6U4oFO3BK5zjuaa12FcZtIQBTgnjPambXDeXGAwB5PYU1yzHBGTnjHTFTInGxgAPanZhaw1QwchgSB0IHGalMbNHuQ+xBpyoVQBmyvJAp6OIsgAlSMkDrVR0Jb7FbyeMjGM9O9VJ4kE+5iwPQCrbTAEkAEZ6d6YU3YfYG44JrN3Gina2pO7cQpJzuFXVsyEAY9famwgBv5jtVsDfnzASDxgdBRGHUbZFDagyZIGAO/TNL54ZuCMjggd6icMfkAOM4JpkVozyHGShOM+lJ3XQi3cWa7VQuORnGT3NRh5Fc4RipORgd6tHTFlZQxICnGRwa0okFvhQMqRgE9auEW2Q5LoZJsWmZcgqD1q1BYQwMMqSehz3q0zHooyckE+lRuzc/IxUHnFWlYnmuIIhAAI/9UOaaFG44yATnIxRjJJySvXig/vMsAQO3rRdsQkrpasVLlwRkYxnP0qKVWlCMBwOfepWiEyhmQBzxn1pvOTkkleAB0pt2Agk4ByDkjGB6UwoqAPzjGOatmUKAeAfSqc0hfg+vei6ZSGSvvJXHzEZz6Vh3WYpjJuBHTBrRuVDrnJR4zkOpwT7Vn3JULnlXzjpxWdzRLUydQaR08tY8DOS39K4Dxdqb6eWhYF2aPdnsAT0/Su11G/kWKaNT5S7cl+nFeS+NtVE9jPIsv7y4/cRt6Y9/wAaylFyZ0R01PN/HOpCCKZZoJHh2F/l6dP/ANVeI6LoreOviX4d0SRDi8u40l2rklS3f8P611XjvxG7xXMEd07hR5Z2Nnp/+o16V+wR8Pn8T/Eu/wDFt1CXsNLiMUTEbv37dOe3Gfz9q+mwNL2cOY8DHVVKVj9BfDGiLpdna20IWGGCJYFRFwAFAAx+VdVCu3HAzWfaJtwcYx0HatGJSOte9TjsfN1JNssrwp96VThxUagkjP4U5lxg9D/OuxI5G9Tc25gRweCMU+2U7zzgHg0kKb7NQOoPQ96ktkAzzkA5HtXSjFmnGo28dqZcKSv0p6HgcYPWlcbgc11IxZXTr1xT6jVelSfzqjMNo64pjJyCKfRQBHgigdSexqXyxjOaTZj6UXAYFK5Pal605lOOBimKSpIxikx6juSD60Hkc9aYH59KVmH4VDQxrMMnjApu7JyDzTSfSkUYNIsY6ZJIHua+Gf8AgqJ4Z0if4daNf/ZIxqpvo4knVVEnlkOWXPXGcH8PevuxE6DsTX5x/wDBUHxcZ/E3hbwwk2EBkvJY1PJIAVP5v270Ey2PiS2LQxx2kRBVBtBxzj/Oa5rxlOGulgVt8BAYAdc810k0aGYG3LMCMn2PpXFa9IPti7ch87STzjFWcy+IyvL2gjJBzwpoC4UnODin42nBOeev+frS7dgDMAVPc00jZsauWUMN2DnkdvagBVYE8n1PrTcFc44HX2pxAZyyggcYBHFMACuquNxCHnA6GkeLaAdx9s05x/ERgdD70xk2EEHIxyD0FADVPIB4yetPChWI5PqR1pFkfYQv3PQ9TUo2vnHD9D16UkBGMYZADgnPPUU6VEUgKSCAPoTTdwDupPtTlQbEOckHBpk+YmBksxABwPlpvlBQTk4JABpdxHHBPY02RsKeuR+QoGhXYo20EgdCKjVSY2Y/dB5pxGcMecjPP86XG1CpXIbvSsPYkWPegaMkcfiaapMe4EEsw6k9KYAcHcWXAwMd6TDDggg9eaYCMwJ2tnAHamleBkHHalwcdfrQcMcn8qncaG445PGaToP89KGABHXBpCvHHSgYpYH1B7UYOOOAe4oA5B44pV5OSQOehoK0G4ORkYzzT34OD26YpHbOcjJNJgj5SCD15oJHLgcH/wDXTkbjByT2AqPoMD61OEIiJPBwSB3oAaPcdOxpMKOh9yvtS4MkYwRnuDxmlA3AjYAR0xQAqj5geQtSRnDDcAAe1RoPm45BGCPepl2l/myAgyAeSTTW4m7AEJYkZGBjFPO0k4zvAHbrTUQtHuyAScnHJpzM64CttHQnHNMh6koG1A4GTn7pHSpQBLIGUY4yw9aqRgNJiRmwTgVaiAUupDYbgNjpVIljdgKliSWzwD0AqnOHjlIcDPUYrV+zBX2EkqRlWHeqmpqFkQMOijkDNDQIqqcOAecHORUw/wBkg5P41WB4BBBAOealjZlYOFxznjpUgyVnZXDc+XnBqeUKjDYR64HpUIQzDduOQcEH0p5KkkKOOCfaquJbDySuwLzkZJpRzjaOc4ppZCMrnHUEcUqlVkjYcrnnI4q1IQsarGTjr1+vtSzQtOqOnIIySKiJk2OmcKT/ABDPFRGTDFgdvPA7GpbLeox4jnhsAZ4HFJtZc5yR0GT0FBJbez5HcY5BoC5KgEkDGc1BAIFxgg5B4I4xUjMRHkDDDqcYpnMYYcZ7YpuRt5LMccn0NAEkJdiMDI6H2FOVgGKscIOCy9c1Ej7MBCcd/epmQMmWBUZzx0NBVhEA8sFgcA4APepdrBWGGIPVegBpisuMYKgHIFSBxhlclM8hj3qlYlko3lHBIDg/UkVZVmFqqqduOCGqqjEfdJJPGRS4kJ27iCRk5FWyJJPc9R+GPjeTT5bO0S+aALIWZM4D9OAfzx9TX0x4Z8XDWo4oxPGLgja8adAM8fp/Wvhm3kWIgAEMOVYHFe1fA7xIBrElrMHnuJExbxxkAse+W69hWkZXVj5bHYO0vaRPpiby4EDTyoCDhVHcf5NEz+RA7xHfFJywUdP881PaMJLdXeCN327iGXOBVcKsUQlZRHubK4XC/wCea0T1PEVK7C2cKFj2gIy8OeuatSRKjFJHYP5ZKMBx2qI3X2icIhAbGM44z/kfpSgx2qKlzuJZyAQuQDST1C0Y7jbeDyQziMyEclh60v2RZoN7OEfcGAHepY2ENtNIjs5JKkYxgetRW9rFHsKs00SjcfY1pe50RiorQnmt/wB+suSMrkkdz/k1SnDyyi6nBUBgAqnGQM1ZF008SbwmCR+8I4+lRqkT3Em+U7kBZSPums27MTgpjAjlJJ2jEO5vlQHORVqG1iSMB2wx5IxUCFbqATJIHKfMyr0p9xbyTuJH+UsAQPaptcy5Gtj9GrmTyojISAoxkk4FeW/Fv9oTwt8H7KWXWL6KCZIvNMcjAEjnAA6kn0Fcp+0P+1L4Z+EHhm/uBcRajrKEx2thvGTKM/M/oo45+lfkt8W/i3rXxf8AFdxrGt3LsjymQRAnYD7Dt0rylGT2P056HY/tM/tEar+0J4nuNSuHGn6RC3+iWMbFmOBjP1P9frXhMhG4futgAGM5yas3U5yTFGsa4wWAJJ/wqmoZSd5MgPRj2rohCxAoPJboBycUwOdh3DBJyB3xTs5fOT0xgCowmT1OSepqyHuEDSxySsuNwGADSMDhOSwY4JxwKcVCtgnPA5xTGc4AG7GMY9KAI3OCwUADoWNNUbGCEAk9AelK3GDz649aHJkfk4zxkdRQUhBlQw8sEsehGcCmjEjAcgAEcdae5ZNm04OOc9TTWc7iQdoPBxQMaVXbxz74xURJBJBI96kAwAeQenPekkGDkjC8HHvS6FIbnp2780pYgEA4z1pBzz3z6UfeOelMByqB94Zz0qTp8wOSOpIpoYKhBHJ74pQRgbfxJHegkU7pccYHXIHFPLO8oON5/wBroKZycckDpxSqrE9eD35oAlgcF+vPcU+VNgLk5JOAvtUSBw2SAQM8jGadGDcHBwCoyMcf56UmQSOgAUKuMck/gKYy5dQTkYySegpytm3jLBlOcYxyR3qKZT8hB2nrg9KLj6iEnaSCSAcj1NCuzjaRwRngcimOWJBJAHHC1NECGDsDjGB9aRbCNXcMMbgpwecCnbJVUsQqRkYxuyaSPdGrKCNpOfwp20ZznNNEMZJHhEK5JB5GMYo3jZ8gJK8H396duO0lSQSMD0piADnIyx4A60h20A5UbOYlAycHrSgALnGcdSR2pDtaQs27A4wP50pRWQkk8nCqOv1oGLCSlyJJQxAGRnpio3IZiCNg64FOL4CrnBXgGlLhexzjknvQK5AxZQcH5cYxT0QLCQQGJHHt70iqGzxg84oUnac5BHJxRa5VxA+1CBx2OeppCwITAyc4IpZGVynXf34xmk3ZfK/LzjNO4hrZzjGCaaBlSSM4607JycnI7EUjnDHvkc46Uh+gmORg9RmnDHU8+woUM+OwAzgUi/MpwcEHp3oaGSAA5APJHanKnAHXB70zHzZ2YHepEZW3dhjAA6mnuhXEA2huepwQB2oYsrkYHyjIOPahVIIXAyDzSt8uATj3phY9K+EP7Rfj34IajFc+FNZktLZHLS6dKPNtZ8gZ3xnjsORgj1r6DT9vHwf8RoBF8V/g9oGv3Trtn1GzUJMy9gm5S6kZ/wCenrXxkuGJCt9SajZHwcjI65B61Lj1Fa59pD4nfsc6jb+bc/DLxBp8hJzFBcSEDPuLkepx9Kkj+JP7F2neXJD8N/EV7KDnZcTTFfxzcnNfFGzaoJUAdSSKekZ27wBk8gHripsUtD7S1j9tv4T+HwYPB/wA8PxgEGG4v44Qx54YhYic8D+I9eteBftAfHc/HnxFp2oN4d0/w1FZQmIQWI++SepOB6DA7c+teVhPNXczESA9+lO8sclgcDjJ6GmlqS7EgJIABKr1x0phOCSUAPrio0BZQwJYg4KjpTsgs6kEr1x3FWKw4rhDxkkfSmjBiGScr2xTWG/BBOSO9Kxw+SCQBk4oF5BvwAWQ4PdWowdv3QpPc9SKRcbAGJIJ9OlBO0hWO4YwCOoNNFCbCGQ5yCMgnpn0oJDHBGARnHvTmyyBd3GeAetNY4G315z3pAMCHoeOelPKYB4wc/nSFCuODnsKkOdoPJBIHNACCIzEDIBPYnGKHRkbGcn1HQ0PFn1/pS8jr0AqWw2I2OSQ/C9/epX2hlBGFZcgUj/vRhk5HenbBLISx6DA4oAY24KEPTpQsZCjJ5OSB6ilVdxDdx68inKSzlj1AwAOlFhtgxJAwCCvP4UbtwB4A70uDkgjORmhcBnAXAIGfSgQOTIwTOB1zV3wvoMvinxRpmkWgMk97OkEaggEszAf1rLPyyMMkdTkelfWP/BOn4Pn4h/GqDWbiEtp+kp5m4rkGQjj8hn9KTZoj9VvgP8AD+0+Hnw00XRrZQkcFsiYwASQB19+P516E0YUj0xToLZLaBI412oowBinkcc9ayaG0QGOm7TT2bDEZzTM5zmlYVhjHnngU5QOaTGe+TTlBXnNMLiPhT6ZFQuRjHTPepHzxznio8fnQSN25BoGQTjpTj3pucCgB4bOMnNKDnAqPOBnGKkjBLDPFAE0Y/On9cegP50ipnHH41Ki8AAUuoCxr8p7AmpQPbNNAPAp4AGDV2LHqMZpRn0ptOXiiwDwMU3bz9KeB1pCM1IDSucY4pAMAnr7Clx260oUCk0VaxAxx1psi7lqV0+amlcgj2pDRQZMZyPb61SljxmtJ8AHNUpwCeBjPX1rNlGTqFuLm1liZA4ZcBWAIJr85fGfhyX4afE/XdAL+UJpzd2+MbysnzD6Y5H4Cv0jkHbFfJH7Z3gJTq/hrxhAiQzW8v2W4kCkNIuQyA49MNj/AHj614Oa0Pa0ebsezllbkq27nLeE9Ya5tIkMh2LhHLD5i1dbaKIbyIRrtQnn3968x8G3Oy8lWRDICMoew9/0r0+2xdWsbNIftIOfl6Y9K+EvbQ/QF3OvtZ1aNAjYUAAjHar2z5uT8rAYPtXJq5UE5wpGTx3rc03UpUhAlYGPoBTi1fUxlHqi9IhTGOR6ihGSE/NwG44pI5lmGFRgc4O7oakkgzgIhY5yFxkmlKN/eRO2g8JkYBBOBjFTRxbchsjucVWV2jfBUhs4IIxV9W6cDA9aXLfUluwiqBHnGD6mpVcrgg5GKYVwx9ScmpQuxWyMjB4oWghEyQCOP60SNhFI6qc/X2pDldvJUdwB2pvlHJIbvwOlDTAaS4iG5CmDgMPT0ppVjGSuFOcjPrT1ychmJB6gc0g27cLkHPftQAzeQMH5XHBHvSqHX7zHn0prIgcfhzUjMjdOSO9XEGKqsucEkjseBTN0csbHaA+CMEYNBJXIBwSAS1MeMttZRtbuaAJYoVjTLIM4wTjJpG0+EH5QQpHKg07LKAG5OMZoRmRAPU5Na201J+ZA1oNy4BKAdDTZP3Trt5HTHpV2BRKWc5KjgL61JIUVRHsUcZLEVPKPmsUFVWQ7TnnkYqWGPemSMZ4+tOaJFbIwM9eOtOJJUd+wxQlbcZUlhCMcZyCMEU7yCcgnn/Zq0qbRyM5GOaligG3hQG9u1XHRk8xnx2rRuGYHHfNT+WGbdxgdateVn733f50NGgQogCnGcnpWluxPMVWUAgAZXuO1QmFi7YAIzwTV1o/kA4Q9x2ppjWMnnJ6/Spt1Y9il9jaNS23jODipkgcEoQAuOpOKsHCgNu+XHT1pE+bJPPQihq6He5DHbJGThcnrnGKXyt7cnCjnPvSvcBc+o4qITyNKVz8gGahS6BZlhFUODjk0NweOOtRpIGk6YGOtKyny9xyecZFaLUzHD5s9cg9qeSN4IBBpFRQpOCD3zSnkZIwB+tO+gmNLhmJxhu5FSR4QZ455I7GmFsEYGB/Oo3k2LheSTziqasFhrK2/0yc47Yp6ruB9Af1pjtnjJHHUdhSoqRQnJJ5/OpjuMeYy4ySVPXjvVeRQQcYAznIp/nJsdgTkjAU9zVR52KgOox3xUyTeocoMUVdoYMc9+gqJ9ygnAyegHSoyAiOxHB7UxAZlDFiuBxiqjFvQqxXnmCY52DOee1YWpX8bK+19mDkD1rT1O6SPywcnIIJPeuW1ApM784UnA+n+RS5bbG0Uct4l1gtY3KRlhhcnPevJ/FV40+kNbIucfNGvo2Ov+fSu28eXX2OBnhkUbiQyL1xXiniLVp3inBcqCjABR0HpV06XNJG02oxPHNf1FntbpIgC7sUAQZB5HA/P+VfpD+xp8PF+H/wX0mBox9t1DN1dSFSpLscgc+i4H4Gvz6+GHgmb4jfEXRvD8KMkMlwJLiQKWCRg/MT2HAOM8ZIHev1z0HTotLsLaygj8uCCNY0GckgDGSfwr62jGyUT47FO+ps26FiFHHb2rRRdpHcYxmq1qvHTGTV1VwAOtenCJ4c2OROc46U4pyD2J4FTRoMZocZYHsK3MGatsCbQEDgnmn265YdhkZptgf8ARfUZ6GpUUbuOhroWxDNCLGR3p7D8KbGoUDHHFPxn3rdGTK7LtY96eBkUSLjmkBx3/CmjMaRigHqaGySMikdewOK1GhwJ/ClAyTnpTKVTjtUNCHFCOlMZMD3p26kPTPSpsNETDkUwjGalo25BpMaK7DP40A47dKe3DH0pnUj1qSyRZAilj0AJP0r8hf28PFg8UftEXiAh49NtY4FYHOerH/0L9K/WfxDqC6V4f1C6ZgvlxMQW4APNfht8SvE83jP4l+J9cdN/2i9kEZU5G0EgH06AdPelfUiexl6FpNzrepWthaRrLc3lwtvFE3Ad2OAP1r6k/aH/AOCcl54f8AweKfA09zqWoQQLJf6XIN7S8fM0RH0zsOSecHIxXlf7IPhRPG37Q3hmFywisma7fBPzFBwOP9og/h74r9loLJPsCwSKChj2svbGKq9yIx6n85O8YO8FGGQwPXNIH3AAYPoD0Ffe37fX7GFx4f1fUfiD4QshJYSsZ9SsYUwQe8igfU59evU8/A7jyiCCpRjkbRzirTKcRxVgwXAPckdKRW2yfvDhM4xUiyEICDz02le1RljycAg9cimShysilVDkr1GelAYbiMjb0yajRQ2Qw9+DmlCHyeQWJJyB2FAWFkDI47DsfWpmbc4KoMgYJ9aiiBCnYcg9QaX5+SMDtjoKBMSQKzAbSDnGaadu4YOQOOadtyNudpHIyO9ABlLlkA74HcUFdBmwqx2guPUdqBzHsKk5OeKX7mcE9eMUq5fLEYAHNADWZcEjcHAxj2p8ZEinJAI5wOtKUVlLDJkxkAdKYgWPsQepJoAGIyDnPpSEb2ILHI54oYZyyjB9KYw2Y6hsZyKAEKlWIXOPU0fdJGAR70m7OcnFKCDwRn/CpHqMxjGBk9SKCTnIGCaccBiVzj070hUYOPvdcGmkMQggEY75zSFemOtB9elLjABzgY6nvSAUdc5P1px+ZgSSc8fSmhPUkd6eAu72xzmgBEVdwLEijBjY8HpnBoGSwbAIBzj1p8kvnSh2BGRgL2Ao6i2GhQVOAS2cjHapQwwOobGefWoo3KFv9pcfSiNiDkkNngg1QMkGGjckneBkYH0p+xsgbuduST1+lRJjcSAR25qSMBkPOCD27+1CQhxXy1DrnHsOKljYSICDgd81EvGV6AjpQqjAPOBxxQJ6llYg5xjHoPapXf8Ad48zdjtVUKV+fecfwgdxU0cAmG45UjkgdfrVIhk8U+eGByBkYHOfSo7qRUQfJ97gknJH+c02NWMW/AAyQAfvH3p21vLYYyhOfemwZnsCgHHHSnIcLwTnPI7VJcBY0SQnIBxt7mogTuDLxxwvcVAdCyijyxJuwGOCPenhSrYUbh6CoI87dqnIzkj3qeNioOQSp4JBxVJXKRJHEpTGVODk/NyKDGD8u/GTkEAUoWIkAxZI7jjNC4XJ2jg8A9BTJZJFAjqcyrkdy2PxrNnTEpAOcHGeoPvVllVnDBAGJ59KilTy2AC9Tx9KT2BEasOh5yD9KRs4AIIwMA0kmBtbBBPHFKzbSN4JbsFqR2uKflIA4PGSf50qkjuDuOPr70wyqGO4ce/NKcOwZQF9qaBIeuI4ydgcg4HWngKoDKzAnkqQCPwqEyAdOmcZpVf1+c5wO1IViaPDsNzDHXPehwWbDEMB0yeKbkMSrLkKcEjinx4VyEjCAjAySc0/IVrD4i5fAOAD0A4qVsMmQckHkHvTYg27GNm4ZOeppcLjIBX8M1RLHQFUzuQ9cj6elbfh7WbnRNQt761Zra6gl3xyIcAf55/OsXfuCjJc56AVYtIQtwzFjtxkce9UnZnPVgpppn1/8OfHmlah4fWV9ZiillPzi6YIyyei+o5/WvQ47kQRxoifaYplwGBBBHr+tfC3hlm1TV4rZisUWcsxOAqjqf519eeAruQeDtNhlOXWMqP4SBnjj6Yre/MrnymIpqjPlOnghNrIWNttG4MGHc/5FMNxObuYKhlD/eVfuD/PNUndponJklMacSHrg561YtzskZkHljGfLx9MD9f1odjz3qWJJ5o2iKNsBU7gB8vbij7RuKKMByP4ehqFoGZU3kRCTkA9T/nikknRYolhIJWTafX6/pUpMt1eXcutavdxwwgJGA4aRmOD9P51FcwJ5pYRqAo2gqc5PPNLE4keKQEl0Iyx70XBd2kKKE3NnLdD70agrPYrwx+Qo2YGPvAj1qZDGF+cn247VEA9kV8wlwxzvQcHimtGkoWR1fc67ulSW6kep8T+MvGmq+J9TudQ1G/e9ubmV5Z93JLnkn8ya5lA+5QH80MMgtnIqRgEnmwSQzkqSO1G6TJMblO+QB1rmR+ht2K5O7Kg54wcZ96iYs0aE52HoalmLy5dioGcHtmownyEq+9c5K+lVe5CGrjzVAClDwxoHBIIwBwMd6GKbxiLOMEqvf3pgkGTk4yemOlIYjFlG4BiCetNw5JABHGcE08iQoFUFl6kdKjOQRkhSOpoLWw1iTgMDgdQaTZliqKWGMnHanEjdx0pqhlwB8p7+lALUcY8YZskKOh9Kaw2hXZCVfpgdfSnb8k5yR796DK20ICQPagWxGExs3Eqx5Ax2pGDlmYjI7k9KPmGe59T1pBjcyljjHX3oGNXkDt/KkbI9xSquEIIIOODQQSBkAUuhVwBBOcYA/h9adGVO7nB7cdKaCBnjntilSMZIJAPXmmJkobZgDk9MnpQAGLqpwFOOOhFMVeATkPzkYqVR5c0UgcE/wAQHUD/ACaBCxqY33qByMYqULuAk4BQ9aiXAOUJ2HgZp+CQdmD6g96klinIcyF2kYDA3c4qIYDgnLDGORxTo1O44545Hao5N0fUg8ce1UNDR82UXnJ5OKsAMEAJB2npUVugZNxIznjAqXdsBChjn+KpsDYCLzmw3ykZIP8ASlWMvErKMH+tIVzgD5SRyDQFMakbjs7YqrEiTj5Qpwqg5+Uck0h2gKoQjBzz1JoIERbZliejN2oUdNxJJ6n1FDH0HBSABIpOD93pTSkgG4qMscBQelOUMpAIJGexxxQ+Iy4AI4yAecH0qQ6kbD5gp6/So23H7xxyAKldW2qp5bGSfT2qNdvzs3OOgoRQu3BwM59RSFOR8rEZwTSq3Q4PTJA4o3snIJUH+E+lUTqLtHzAoCQMKRxTAQYioXnqW96c6BiNgKcZye5obczEYBOM5HpTRQ0krt4Ab19aRvnYn5VPSlZsrtPTHHNNcgKgAzyMkdT7UrALuZW2qRjrkjmnKDyNir3z3NNY/OABgZA57U7hWI3FznkjoafUALOSGyCOmKUldu4cNTQfLI6D8M1IFEhABxnOD60gGtjKhTk45XGcGg7chj0BxilEgRTiMnBP0oRcjOzI6j0oFsKuAxYqEyuABwDTXjVQrAsOeQOQPelXLMQxBHXnoKFJ2kgcZ696A1QrFnGCQecjPcUkmXIJGDkcjoKUYJOfTgihdx6g7QMk0CQSIWyigZ9RSNxGFzu7YFBA4AzikKDcAhwM/iaCugrPsRcj5M9B1BpSuFBA7ZOaXjJBUsPQdRR8zEtyCOg9aCBGXKbzgH2oibg4JDEYJIwKWSE+TjAyx5amuuIyuOvQZoK3EVXTsMYwVJ6+/wCtKoAkJyMYwfr6UjxuiqSMNkAN7elEpCgKeOhzQMETYx7tjIB6GkDjqMYA4HcGnSHbnse7e1BgV1D8A9Dngk0CuIq5ILcHGQCeT70u4op7g9B6GnSQGTBTAcccng1Gd3p04wOeaB7grYUYBLHBz6U9BhnzkZHf1piPlxkAc9fSnybgTkgDPao6gIi4XJOfanbT0xjP54pFw+MkAA8rTsAg8FewFWJ6CbAinGQO2acONrZ2rjkU0fd2k57UoHyhcZPQHHSgkBhyefmI4+lDIEUfTGaTjcRg5QZJUc0O6ElUXdkZz1xQPUj8tpH2rgnGMmv2W/4J0/A5fht8JLbVZ4Amo6qvnyvyWIYDb+AGPbr7k/lv+zt8Mbj4r/FLRtIS2M9sJ1nuFI4MasN3T14H4j6H97PBujjw/wCHbKyRQqwxKoAGOfWsXvY2RrgfyxSMM4pxPeosgVIdRGUZ4FRPGCT2qXOaQjJoBkPl45IwR0pCMVIcHrnik2d/WgLEO3vSY6nGKewz3xTCp9aAZG+D25pmB65+lSke1NC8njNBIgTI68VJ0xTQPwpfagC3ETxT6rQvnjJGPSpVbP8AjRYqxOpA9jUg4HrUC9OnNSKKsZIDinr2qNfzqReMUAPUcUoGKE96XHXnPvSYDSMUDvjg0YNKBjPFSBDIvIP4UNyBTnPPSgrkcdaTRZUkjA46iqc0RXBxmtCUYqpIMY9Khj1M2ZeAe2a4L4veFB4z8AazpmwGaSBjC+dpR8cHPP4+xPrXorp8rD15FZ80QdWUgEMCCPUVz1oe0g4s2py5JKSPzq+HOobYntrjKNHI6kuMMCMDaR+HT3PrXpVveGHY8bglRjaO/wDnNcd8b/D83w++MvlpAItO1ScSKRwCSef5fy78nqdPUSTDIMZA+6RjNfmGKounNx6n6ThqvtKaZ1mnalFfQozR+XzhlPrWvYyLPG+BlVOAPXrXM6aYIHKorAtyT/StrTJ1gbc5Pl55C96xSelzp9DZgkYNnnaOwFa8d+sm1kBWUDGcc1ifaEkYPCfmPAX+VX7UnHzjB7ir1SMpbF1i7kPIQz9vWkBZcA43Hn8KiDjzMj14HrUu5pI2JO0HIyOoouZlglgF28g8EVYD7crjBwKqwYdBg5IGDnrVnGMc5HHQc0mrai8iVYw2Cc5xxikMeD0I780/zdqjAyp6MOlSBQWPcdatdxbEE0O7ooTpkDuarPAixkuCoJzkCtAqWOSMZ5z6VG67nHII5yCMg9Kjlu7hfQoRoZV+bhR29qVoAeVOzH61fMJJ+UbQcZAHFDQBBjOQen1qlFhcy1JRiAN+e1POVjGSAO+e1SzWuwh1JweCB2qNoQVKnd04qmrF6CRt5w5OewPt/kUjKxy5yVHHFV7fm4EStgkkAnoKusGhUKWDJ0O2ri9Lg1bYdbOwh25wSetOkDPyST2yaaEQQgqcEdT3zTgdyhunqKd2RYjVQw25yRxSuGhGMY9KCCZAV4J602QFSVfkZzn1otdCDzdwJ43e9OgnLEqDg9CRTZYw2AF3H0pgTy8qsZHHJHekotMtrQtjaBuDHHvTnby0MjfdA5NUGnBIjAHbLd8U+5Ym0aMEkd/pVRYuUkEnmDK/NnoaQqShwOB19arWEqRKyt0JwG9OKll3KCd+T046Gna6uU420HIxVAMgknJHfFPi6FmODk4UelV4yokBByvce9PZM52nvnFQ9BNWGTgRAuSME5CioVba/GQT2FWPshlySMDGcDrTbfT1LEluOuO9RZlJpIkVMMOCVzzmpyuSwDDb1z3pGQxptQbR13dzTc+YBxjPU1sYPUlEbAjABGOD3pqfMpGMHOCaQ3BUbUOSOpqJnckg9+4709BWuSyL0XOM/wAVRMVHAO5hx+NRO/ybecA5qVSQARjBA+tTe4/MMBm+fIGOgFRtjblTkZ6e1NeQoCS2QOcEc1BHKCpYDI64qUWoiyDYjZzjPBHpUcZChlwXyOh7HtU7IGZWbgDnGOlQyRAFmByxOa1ihFOcOq+Zv27j90elQPI7IRG5JAwQRT7sNzkHHcistrlFEmTsXBAYdSa0SsaWuZur33kBlYgEDqa4/V/EC24cqQ5Iwf8AP4Ve1G5RA8crgM2cAnJrzvxTq5tpJE2ABhw3PJ/ziuac2jshDTU57xR4gcjdcQoI2c7NnU14z41v7jypY4mEYlJDAddtegeLLo3aRhHDhRwgA9q8n8Xobm0DRyM93JL5ewDkg8f5+tenhI82rOTFy92yPo7/AIJ//D0m98SeLLlPNiytlb/MGHByxwPqP1r70tItqq3fHH5V5D+zX8PU+Hnwx0nTWSE3DRedPLFjDOxJx+Gf58mvZbdMkcf/AKq+oorS58ZiZe9bsW4V5B7VcVehqtDndgHjNXEUD3r0YnkvclTpQxwOmaVQDilYDA9e9aJXMDT04f6IcjnOKnjGJB0AzmotLGbdvTPWpY1/eewNbRRLL0fTPpUinmmx42DnrSgflXT0MWRzc5wcGmRn9KdMuDx3qKI/e7Gi2hJMRzTShOPSlBzxinUwGbB60rJjgU7PFFK4DAuKRlOOTxTzkc9qQc8etMCLAyaCMgjpTumfek/HNSxogdW3Hg49aRULfzqweO1M285qBniv7Xvi9vBfwI8S3MU/2e4ltXjSQYyGYYB+uSMe4FfjZYtt05EBIJ59cj/Ir9F/+Covi5LTwJo/h8SgS310rGM8ZVcnP549Ov4H855Ilt0Kkj5BgEcGpepEz7T/AOCZPgBdQ8ca14pLHbaxG0VCvyliQxO4jttXp6nNfpXs6kjr2FfIn/BNPwSNA+Cb6q8aLPqd1JMzDgkA7R/6D/nqfr7OKaNIrQo6jpFrrFhLaXcKzQyKUZWXIIPavyC/bu/ZBuPgl4ql8U6HamXwlqU3zRxrkWjn+Fv9k9j68HkjP7FE9ccmsPxp4L0vx94du9F1m0ivbC6jaOSKVQQVIp21G1c/nUkXYcggoTjjqPal4OQTwPQV9LftkfsiX37Pfil77T0ln8J3rFoJiCTbtn/VMe/Xg/XPTn5nTuRwM9xVxdyLDgq9ACT1yRTnG1Tt4J696UPgNnOSMACl8qMZGSSeDniqI1IgAVAIAA64p4RjkAYJGRSmNVkwB7Um4gAAfjQIRWO5GIAKnBPrSCNgpIGcEjikVScgkHv05pVUqTz83TjgYoLFwu0kE5AyRjpSFcr8hJDADPWheA6EEDPb1oHBwoI7ZPeggRgBt28gcmkyNxd0LKegHal+6T1zjj0pikr05PegpDxGCjOSFGcjPUVFKNwBLZpzgtjK4XOaZjGM8gUMpCYAzxwKUDPAGTSqCFLdewFIMyE9EA496Vhibc+2PSm88kA59acOh7dzRnvnB7UhIbwuOue+aTPzew7U4gt3AJ70bOM/h+NAwLZHrS5GNoGB6mk44Az05zSn8SO2KAHRruYgcnHAzgk0mcADGMfpTQMYOMHOc96XJYHJyScn3qgHAcZOAD3pF+bocn0FKcqAxAIJwM0mfmLE7SfTigVh6g4yASc5wKekYdiQee/t71GW2DapBz3xRGWZyuRjHagLEq88YySePQ08iRlCgAAnGScZpgO04YYwOc1I2Hw4JBHHHTFNK5mKCFIyxKocBR3NSqpLFlViSc4U4FRJtMYIAHXBI5z/AJNSrG20ZJGTkYoQ0WHJdyxBBBwVNAJEoGRt6jPQe1NTEkxIJAJ3Enuf85pSQ5fjai8KOxNUZ7DZYN7nZIAxOQCOKpglMqwIkB6npV8IjINyHd3xVG4wJASSQfXrSZVgJw2AO2eD1p6M4JXBUHHBpnBx1Az1PSpYgCTuyCemBxUjHguhDKhJB4A4zQJMKzbSGJwVzk03k/KVOCc5FKh3uOcbTnnvVLUBJX3xkdD1JxzVeVsuJGdi2MAH0qUs5jZwBl24Xv7fzqvMfNIIU7sYINJjQ0t8mdwx6DrTcljxnOO/WgEKeh6fjmhfvDLBPUmkUCkcfL0PJ96e3UuCG55VeopqqdhxkqD09aUgL8oGCaBsXdlR/ChPBIzTlBReMAA9W4OaQqWycZQDmpEPXPJABp2sIcA4jIUg7myWxyalwg2licHIHHQ8VGg3qWJxzxngYqUcqAcHccBetCRmx8a7ZhmQufU80+Rv3hXHJ46Z5qFMMp28OOuR2qWNXSLPBY859Kol9B6P5YZWTHYNjirSIQpOABwSCeDVSOWSOcIqNcHGWHOBV0RRqSVBRSM7KaIlYs6a8unyPMWCliMbOeK+k/hHrV/rMkRuvLjRVBUE4OD0/lXzLamTzlSQDyPfgV6p8JtYvF1JPsaGfymUcn5AB3P0yfzNaw10PmsyhZe07H03PBJFaGFDHEZJN8gzknH/AOumTubS8SZEaW2B+YKP1/UVSt9TS7uFlKFQR+8Yrgf54P51ftb15SYoNhjyCQvUrz/9etJJo8PmjPWJLBbpNO08gaWQrtj3fwDnj9f0p62/yG2FuArDnJwTTYtpuJ9+Yz5fyhBwTUdtJKuEmLuCASfTr/jUiLCQfZ2eLBAVcKCc4FKYy0eD8wAzjFTW1zElwZUDYAIB9DVFiyNFGHYysc8jopJ/wpWK2HK7W0pwRsOMq3QdahljnuHLpOI16bV6CpUSSa6NrsVg6eYWxg7RTLS0UxcSODk5HvTSMJTtoj4BMhYnKgj2pxUs2EGeM56DFIuyN88uvXatNP3gQShHAI7VxH6Z5jJVkaXcoXOO7cYpjds7ck87elOnO3aM726fSo8EMoySCf4etUkMcZSsbFTgdDjvURAcgEFRjjjqaVBuLZ4XP3T1zTdpUZIzzx7UANaJ0jJ80AdMK2CRQEjPLIdgHCr1JoI2nGBuznkdqCTK27G1RxkCgeo0oVQs4CkjCqOuaREOCM5J5zQpUueC5HBzSYOS5BHY+wp2DUVAzjHAA496aMEHDYY8c08jy2IXkYwVP86VAWAQ9hwfWkO4zbhBxz0JzimNxlVA9z3qTDOg+XIx+vpTQmXBxgY5oHoRspDAeo4zS5KOOASPWhhglupNOijLsSRu4xQBHvySCMHOeKPvNuJAHtTmOCCCAemB6e9NIKkHAwfyoK9B+TjIJJ+lCjDZ6EDOTTRlsdgT26UIVMmTnrwPegCVfunqAO3apEVhg8YPGemKYQGTcSVAOMDv709QUZVHVjgY60W6ia0I2R1Ulc4JwcDtUW5MbQgB9SeasPuJcK5JU9BwKZgS7SwwQcE4oEmSRLsA7g9cU75SpOdqk4IoQgr8rMCDjAocdn27W4yKAeogIbnJIOcNSgbnwDnjg9qVmVdqdV6HaOB70rqYEVVcks2AccY9KCBhw2OeehGOBSPE6vg5IxwR0pwGF+6QPak8yRN2x24wRkcYoGiSPzI0c5Bx3HWmxtkK4XIz/F0prTO5DFMKRzsPGaCxfAXd16E8UrCGtcHecIOuM45NRtzkkYHXHepdpJ6ge1MB3YDcL3NOxY/arL8nUjjPamcIADhm6EnkCmkMzbcYGAAfaiTg7MDAPUdaBIBuHGTj86aEByCxD9TnvTvmxxwc5yTzS7Q6F8jHQccmgNbjNgY5GORyT0FIoKDhlIz2NKGGzAH3jnB70xSFOMAHORxQUtR7ZGR03cetGVRQoAODkt3poCnJw2c5AFKFzkkcd/rQFhHAx8pzk85qQptRG3YJOAB296aE3ew/rUkIJUtjIHBNAgj8xSTnOeCCeppMsUPzEEHG0Dg+1ObzF6qMHkY6Uxt24M2BjpQA4BUGSDyMcUPzA6AdWxk9qZuLMCQST0z0p+AHHBI/rQApYBsdDj0oZFEqjcx4B5HGab8xeTABIOcnqPpSiFlj3u4HcZOTQQCfKWGcgnn0pVwDuTPoc0w5YAgAAjmh2ZUBBwD+tBWrJAuD1wT3FKu3cXyRgYIOMGmyMVUqAQepI70eUREOOvOCcGgSGDLS7lZsE8Dn8qVjmQHOTjA44HvTkYqu0gYpCo2Yx35oHcMkuuSWBHPoPelIAHTefUjpQqkDAOD6+1Ig2RvIT3xgUDHfexjGT1zUbxFpScBQBk+gFSxMSNzEbckYPWo4gzn5s7c9DQNqwOnKjJIPf2o2lOQcgngGpN5lzwuQcD0pucn58Z9ulTIlCKoGBnknk0uzy3Vgd4zkK460AY9OtAPXjKk/hTSuO7BiZZDujCsRnI6UuSMFTkjvQqlFJPI6AUoUYOUwOtVZE3BcqCBgDOSfWkZSzBj8rA8YoyFGT0qUMYyPTHSkIbHKQx4OM88YzTWBETRxrtZmzx1IpzFnTcx5zjHtV/wzolz4l8U6ZpNogkubudYVUnAO44pMpH6Q/wDBKj4RCHR9X8Y3luyNcyeVbMwGCi5G4fiX/IfU/o0RsXFeb/s9/D+1+Hvwx0PSbOAQLHbqWAGAOB/9b9a9IZc5rA2GliT1NMp+3HvRjGCfwoATb/8ArpCMVKBmmNyM0ARscGmvlqVhSAnJ4qrARlPQ5x1pjkAYxknmpXJKnFVzmpIGnnvilXpTX5wKegHPP4UBYCKQ/pT2+nWkYYNAJCwdfbvVgdenFQQrg5/Spx0oAepzj+lSA54qNRg08HGDVljwcVLHjByKrLy/tmrCjGKBdSUDPrTmHTjNNJx9aUHdSsMMAjjP4Uq4GPWkxinDpUgIRu7UwjFS45zmmv0HegaK8q5FVZUyDV1hgHPNVW75GKlooz5l9P0qnLwelaUqYcntVKdfn/lUvXQpHzB+2f4Le98NaR4jtyPM0u8VpSQM+W3HB9jivHvCWvzT3MccjibKqQzDBIxxX2x498N23izwrqOlXUSzQ3MLRkEdMjg1+dfhW2vND8SXNndOHOnXElu7xjAYoxXp+Br4zNcPafOj7HKK3NBwfQ97tUWXMnAOOlXbIFYSpJDliACOCK5fRNYW4VUKgsBzj0rrLKFLmTIG1V5z0zXzShdn0jukXrBmhkLFNjrxit6DEiIwOAwwP8/hWbAIfMVnII6EjkmrlsdmcHK5+XPYUmuV2M277l1VAx0ODgY603eULEr5mTgr3xmmvIGUKi7SOScVL3UcBMZLVTjfYnZE0TRxyHYcAjGO4q2jbIVJw5JPHSswDy2GXBBOMirgm3beSMHAI7VDuxWHxTPG7RkcZyq+gq4jowUqBnILGqyYLkYDHucU4JkAZAyT2xUjZekmZm24AB5Bqs5XcV6MOwpA3RWJAzjimMVRsKpIz1PervoRYtws0iDJBA6gdadIvfoOpHeo4/lHAwTUoAc7TknHbvWkSHoVJUIlxnCnpUqxK+WBz2pfLyhDYyCAAOwoGY02qccnHrQ97lXIRYLFukAG49c1XSMknJOMnI7VdQt5ZydxzjHeoWlDSHC44xkVVrIpX6kKRsgz1XP3fam/OGJZQgzwfalkcnYoOSDnjtT13u3zkEE/lSeuwIcU5wDnIyCKjkQt8p4PrT0bDfKBjPPr+FKGUg8kHPOOtC7kgu0kBgCQOW7gUmxc4DkjkDPXFLvRZCFQYx170igBcnkZPAFXy3LK8duig46+o+tSJCvkMxAkA4xnGaWY7MkHYWGOBUDzsIgqDYB1x1xSSSDVjhGhXhQuec4qNmyjDg8UAOEAwR3GetL9m3OuT8meaq49BMbUTAyTyRUi5X5m4JyAT0pPLG48fIDgGrIQeWSx3jstLluJtAiGNfvk55OOlNMZGdpAGcjPQ0/CKgwAAeoHrS7EUgYPIyMdqi1iAdgydCOxPamkbMpjbx1zQQDwCSBzikBdlLYDk8gD0q1qLyDyy7BgAoAAAA5JqOTcMsBzTH3K3zDjAP0pEmCsTnKtkEU99w5SLeUVto+b60iBowAc4HXBzRwmf4gD+JpFYbSCclucYyRWdrM0I5wnJABJIwaajjyyNuDnr606UoF5yQOhA6+1Vy7RKSUwrccmgpIlmnHl7eijviomdWXIJUgdR3pkn7tACMd+fSq5uoXDKARxVJk2GTXKOTGQdp4JA61zmqzwxERjOFbgk4q1qt8sEZwRlgQPauR1vUSiKcDy15J9TQ5q2p0U4X1KeqTJOLiSZFBQkqyjnHpXj/izWTPex2xBJjbIYdceldxqmr/aFmLS7ExjavU15nqWp+TcSxxxguP4pPx/wrGDUmdbfLE5DxJ5tvMHtwwIHLe3+TUPwi8EL48+MnhrSGCywNd/a7oSqSpRPmIOPXAH41P4ouDBpxllYQtK2ArHDHjt/n0r2/8AYS8AJe6zr3iu5jErRkWtqT0Q87iB64IH4n1r6HCR5rHz+Omops+19Hs1ggAWMIoPyqo4FbMaYA9aqW5Kr0x2xV0PwMCvpqceU+PqSu7k0a8dKtqfmAHSq0XA5781PAN7jpxXTE5JMtoo9qR14FCqWbHepwgx0rQzZoaYpW1IxxnOamRfnA7ZpmnH90wzxUiDrjsfxreOiM2WkHNPJA60yIcA0rE4FdCM2Mfrkk46YpiL1pXJOCeKFOO1NkMUHb1FPU55xikwM0FfxpIQHFITikPBzR+FOwCg5pSMUIvINKVx260n5AMYZprID0NPPAqOQEnHbrSHqJ0FFFVNXvP7O0q7uMgeXGWB96gZ+WH/AAUa8UjxP8c7LSYp/Mi0213SLvyA7E4GOgOAOvPTj1+Wrm2a4aK1RC08jrEqKCWY9vzwK7b40eJpPF3xy8Yan5odJb5o42PAIXC4/wDHa0vgT4Sg+Ivxm8MaS8OUW/WS4Ei8FVO7P6d+OefSoM/iZ+t/7PPhJfBXwh8N6YQyNDZRKQU2nO3qfc16M3QcVXsbZbGzggQAKiBR7VMx59atG6Q9TilPPP4U1SCKMj6CgDkPip8L9E+Lng++8P65aLd2txGUGeCpI6g9iM1+H37SfwI1T4A/Eq78P3scj6fK7y6fdMvE8WfX1GQCPp2IJ/e3Owjnr7V4z+0x+zhoX7Qvga60zUIFTUUUtaXYX54ZMHDA/jSWgWPwk+U4O07hwQemKUKGkIBBbH5Cuw+Knwt1n4O+N73wzrkWy7gbCSBSFlX+8P8AP59a5NIzFvCgNxyQK1TuZSRHg7DwCTwadFbswwv3vc8YojfamGwRjnjk0qsNm5c4zjbimQMRCATnuehyKMhOc4J4x6mlK7ckDHfAoKj7+GZgMbaB9RoQhSM5I5IpCOAMccHj0oVdxO0YOM7fUelG0jAXgk5z3oE0NwF4OSexoBAU5Hy5zkcc09gxJOOvPHQUxtpzxwcUANAPJGR9elGwjOQQAM+5pZHwAehHFRbmwOepyaHoUrjsGRRzhgc+2KDtOAowfX196QHn5jgdM01TgdOM/pUl6sccAkZ5ppGRSuBnIBI6jPWmk4zwRkYoAQnoKcGLKFPCg5pvTp2oAwtBVh4XeQMEYOMijgMeCF7UAZUn0FJjj364qiQVvz9KlVwMgrnAzQyk7GBAGMUZdNoAAJ6MOtLVC0GM27HG0KOB6UAjI4z6ins5ZNoA65JHemFeQMck0xjljIOeuDmnmIbvlDAnsBQEQkrkgjkgc0I7A55xjHXBxSZIrumAmCWyAT2p2QJMDgNwD2x60g4Q4BJPUEYpXbP3e2M0tUApO1BtPAHU1NBPuUEAjb3bpVZQMqpGNxz0zUvKk8kkDgAVSZLLOCx2Dk5yMnAzU+10jRX24IwQBn8arxsm0Mw3k9cilTapOOCTgDrirMWmyZI2ICq6uMcluPwqOWzRizyEkqMBUPWgEBhjJwMDFPK4GFXtkbTg5oDVGch3Anpz92p8kMvGQRg1CxCjcDls4Kkc06KTKngZzxUGmpPlgpQZwOfwowZAANpI7njNNY4yQcEDJIp6NjYSANoxVh5kFw5RgAcOeM54qFt6kjkY6kdDRdqVZQpz/So3z1JwOmKgtIax5z29e1BG5gCPx7UZDMcucduKTJ6jOB1NBdiVU3k4+UYp+NpUkAlecVGnzHI46ZpQu7Jzgg859KCR6oWLEHBJzjtQrbieMk8HAodcMmMvu4+pqZ7eWIhXCp6FSDQTci8sCN8sS4OApqeKRBhZAVA6FevtUJZgP9WCP73cmnY2nJGSeaAZa27X3qQR1wepqVWwj5UhXGMg8g1UVC6gsAvI471YUIWY8rzu2jvVmZaty8GZFGQvXHBapBKZpQJNyg8+mPb9aiMZJ8wxkKTxUxT91umJAyAoB5JqtyGriSKsQLI7SA4G2vQ/hB4htbPWpLab/RkmX5ZB9xSOm72/+tXnccUlvAYGi3sW3KQcgD0q94cmeDVoTs8xcgkAc/hVRlaVzgxmHValKLPsGwsY57VpjOzbmKhIhgZ6lv1FT21ncef50JMZUYJT731rE8GHUL/w/a3SCKDzm4RDkgYHJ9+tdf5UaJCdzCXG0lB1rrfvo+EdPknYtQZZo2Ez78dSOTUjTRn5Gd/MI69jUGyN55FAkUKuRnoTzU0O1o0468bj2rHqbwVkPjuGiTyo4I0Qc4xyeetVmZp5mkKFJM9h1FDRND5rxtgY+ZgO1R2cL3czKZHjfaWjVh8px/8ArprYiTblZDtLnnhuBOiyGJWJfjORjp+o/KtSxSUwZMwySTuZeW9/8+lU7Rm0+3li2kCR8uD2PrVrzUXgCTFZtnTGgmtT88JFMce/jGcAdKTchCEEgkZIx0NDCRmcnDAHAzwBTWU+QZB87A8gDgiuVH6EkOeQFsKoUngnqTUK/I3IJOMA5wR70iSKx+ZW4HQdaXduyfukHgY60xgP3jbsMT347etKuNjBs5HIIpuDzg4I4zQ7CMDcCTjoBnNAEeNwDA7ivJBpHHOS3Poeg9qWMqASBhyehpzRh49xO0dNuM5oAh3KinYTlhgsaUAbQVYkH1qOWPa2M5BGcelOUg7SCSMfxdAaCxxUxjO0knuO1DAgYxnPfuKRxjksT7epoG7BcjBbgA0APJEUf3uCePWouc/IcZOCSKDyxGM4H4ZpuM/KeBjPHSgEhZBwQTyOc9jTd78DkegFKQq46kdQKM5I5z34oAbtC56g9/rRgLgeoz07+lOJyOByTwKQoVYgnkdc9qB+ogxg9QR0xzTyDHIpXByM/jUTn5ePXFSFPLPBI96BslAUEgnBJyQKUsd4KhiSMAUwAKoJ5JGc08ncu7gkcgHvQS9RqgLuGzY54GaXaQADyCeT2zT2j3lXD7z1IxyPamN85DN909CKdgHq4Q4wSTwMdKcD5h242xjkj1ptuqht5GQpwB/WnquQxBJJJJ/wpEEbDJyowlNaT5k64U5+tPdwoA64OSPWllRVKlCSsgyM9j6UDQyNzkjJBPOPSiRm+UB8DOCOwNOjBKttHCjJbGQKYUdNu8jHYr3oHYUKwwFkIA7dqd5LnIUg1E52OeSPanxM6NvGcelAvMRt3RuSOD65o5iAJ6HjHengmQlgBzyTigxhsbGzjkk0CI1fIORjPQnpimqNiknjPANSMSRsJyoyMU0rmMJyOcnPWgsYwwMucdgO9IPmI9BwD2qZ4QF3OQDjjJ71GykKMNlM+lA7jSMIDnrSowVCNuWzgGmjAI2jJ6gt0pQSSAO55zQIckbBc5I7nFGcZKgnPHNKVO8BTh88g8Clbav3SSB14oAa25Qfl5A6elOVvMTYo2knJx3pqgrkf3vXjikZNzZBwB6ckCgBSxYkhiAeNvpSopVC7cA8AmpbwwySxGHH3cOB/eHemMF27iNwHRTzQA1ZFzyTz2A4p6BgGYLlugB5pzTqsQUIoDcjAxzURL9jkkYJ/pQAqL5J5IYuMEjtQyZlOecd/U0SnaEI5DAc+h9KU4jA9O+euaPUA27gQTgEZOKYyMgAPKdATT2Xy1K5O4nj6UBGCAAkj3pMBSpI2lsDuR2pFXO7BLgHAyc0NtPysccUIuQwUfdOfrVW6gGSyksw2jsKVAwwNmMjNMAUHDYA6njmpEcuxAz7E9MUITQZKkkYyeKQ5kUqcFuw9aUEDGT82enUUoA8wdQBz05NJoSYABVKggNnJX8KZ0WNFPzE4IpVw+W2be/J4NOjA81ZCNoU5wepNTqUMbCJjPOeFHrTihEgUglsYOexpFUNnjljkYoVuc7WbuTRa4ARgEEknpx1pzIEAJztxj3pyKAwYKDnn6UbQzdQdpyAehqloS3cjLjkAHn19KfhnKqgyx79ABTtrZBcjcw4A7Cht2CFbaMYOO9VcRG8f3FU5OcZxxSyKzscDABySO9PUMYxtHTg5pwUIAABjOffNSO5FP8AdGAc9R65r65/4JzfBdfiR8Y5NcukDWejgFTwQZGBH6D+dfJy2slzPFBEC80rhFUAkkn/AD/nNftD+wH8A4fhP8KLW7liK6pqSCa4kkUByxH6Y6fgT1JNRIuKvqfU1vbrawJCgACAAAcUu3A98808gCmsRjpmshjGGDTadwT6UzbzzVWLF6U1hk04DFNosBGeBim9KkPOeKaRjPFSBFIMc1A2ckjoKnkBIPpUQXoD070CYwLnkmnhfTipQq8YprLg+o9qBbDQMEUEc+n0p3bpTSM+w60CBeF7g5596mQgjHoKhAzUqLnnHNA9iWjOGxikHGcjntSgnHWgfmSR/e/xqZeOtQR5H0qwgBAz1qxki9Kco4pF+UU4dKTAQ9elORcE8cUfjTl4/wAKkBNgznvQRn8KftoKdKB2K8i4PrVaVeMnqavOmaglTIxigRQdevv3qpOhYngCtBosZ6mq8iDB3DB/Wk11NEZLxnn9K+FP2jvDU/gf4t3E8FsBba5GbiJogRmVcByR0z8w6evqa+9J1wBxkZrwb9q7wTJ4g8CLqtqGa70aX7WEGcMmMOMYOTgnHuBXk5hQ9pRb7Ho4Gv7GsjwLQ2tLlIWjc28yKDhujH1/Q13Fhe74AjMpJGTjpXkPh688+wS8t2WVGfJAOdpwOPwz+telaNfRXkcbRIE4G5fQ1+eaXsfoMG5RTOwsbmC2g+aIu+PlA6VYRhJiQAhgOQOmayLYFYCrbsk5BFXbZjtCkkL13Gm1fQprqa1s+7DkkEnnNXAjM3Bzk1jyOmwFHIKnOa0NNv1IIkdVfGFBOD/nmlboS1pckuY/LcqMggZPt71JFtESEFl3cAP1PvT5GM2w/LvyQWIpSyqqBlZz0JFQ0+gItWgETBSQMHJA71ZI81z8w5PT2qvDEqFWzkE5xjmp0VWz8uC3AwO9JLoSxGQnKhuBUiRHAGelOSLoM4A546mpwFYZBGR271UY63JbsLHECQCc85I9adHHIpLNtOTwF6D0p8YRMZ6mgnaxGSB1zVu1zIaYXbJUgY5ye9Q7WRl77T19Kn3e+B3PamFCXIB+U9TilJgtSFwJFVvuknJaq7QsjM24YJxgd6vFI8iMLkDqPSoJLfDhgBtB6U3rqWnYhjtyM4br3PSo5LZwV5U5PGPpVtSFUtjgnpUMjHfnHJ79xVS2KTbKwtmhjBBG7OcelMfhgVHOQCPWrDZfhjnsAepNMC/vOQRjsKhKyHcATyFTc3dielSRr5Y6gE9ajCkHAyG64PcVIjkkllx6iqUrMCQQpKPnwT2xUqJGVIUc4weMUg2sw2jjHNKzGMAIe/T1qubUhleaNdwJOcADFQOpAfghcdqsPBiYuwPTgdqjkhcxnBB9SOlTZrUaIWYeQV3EEEDBFTxrgKPUAU63skBBkIJ680+VFRiWGQMDAOKtp2uF+gzOQVA3Fex6U0HzEJ247EHrT3dWcbAc45JHWnRqC45yDwRUaiIQ4AI2/wD16RSTkglfYUSgRzsqjK8EmmAfMQRs4zk1Sl0AUruG4c9qqSM3mBVTA6561PK+YztOARjIqsYniUKG3HGeOab8i0gaQqTtAL98jFMeUgZwN/8An/GlGVGSSGPJB70xiHzxgjktUMqwPcZBBAB71UkfexBPGMUkzhSVByx5zTBISCRyMY+lTa5drEM+VBLN7Hisl7+KIOCCHz0AzWhqsoWApjD9Sw6iucvLtY1JEe4jHPc0fCXFXKOr3bS2r4UDBzkjHFcpqsjT2x2yDYh3EYrc1C6CMykFw4zgVyusXCIrRABVPJArCT1OuKMS4jQRSJbqTKwJBrzq/tDbawxUiRZBuKnqG9a73UbsJYyyRf65Rge4ry/XL57d2kModnyFOOh44relTvLQxry5YnG+MbyOG9M86GeQNsjVBkFv84/Kv0g/Zt8Af8K/+EmjWUkTx388f2q6EgG4O/O32wCPxzXwb8D/AIfS/FX4s6Vpk04S0tJhe3Dg4ZAnIIHc5A9ueeOD+odnbiCJI0LNtAGW6mvsMHS5Uj4nHVm5WLUK7h0qyMLj8qjjjxjHBNTBQccc969lI8OTuSRKWOcZFXoYtq/7VV7b5e2ParoX6itzElgXEnP5VNIoAJxgY5HrTEG33z3p8nIHXFaLYC/pYzET1/pU7D5jVTTRjJBIwMY7GrDnB6H61aM7FmE5BwcY7VJUMI+TPf3qQnj6V0IyYhSm4xTxg0hXjpzTMxqjPbFO29KaAQfepScUXAbt46CkI9acTimt0HNNACihuvvSKOMdaMY+tJjsJTH6jtT+oz0ppHINAxnf1rzT9o3xovgD4P8AiHWTGsz21rJKsRbaHKqTtz74r0p1HBHFfG//AAUw8cHRPhLFokTgSalMkTAkgFchmH1wv05/AzLYD8z7F5tSvJr64JlnuGedmIx8zEnPX3P5mvqv/gnL4BOufFy/1yZN8WnwGOPKAjex5OexABH/AAI18t+ZJFp4aKMKm0pgHJGP/r1+j/8AwTD8DNpnwnvfEM8RWfVLt2Vj1KKdg/VT+dRuJRUWfaGzAA644pjcN061MQcU0Kc1djQYp9zn0p/pxTgvXjFIw96mwDSA+c9R/KkUHPt6U4DBpaNQPmD9sz9kPSfj94Xl1GzjjtPFFlGzWtzjAc4B2PjJ2nH4ZPqQfxp1vQrzw5rl7o+oxNbX9rI0MsbjDKy5BH6fyr+jNlDDBAYEYIPevz+/4KAfsRjxbBe/ELwbAI9ahUy3tnGv/H0oA5GP4xj8frVLQGrn5dxZBOVxz1qVfusRgknPNRksjiInLg8ntUm15CQ+Co4wABj3qjNobIvz8EA469qPLLfLu4xnOcZpwQcc5wMZ9aFAJBIGAegq1qZkYGASowTxx1FKVCAAEknrmnFDgsTgE8AdaTB2jgZzx60hsjKlRg8gdAPSkOM/LkNj0p7KSrZyAR2pq9VYIdw4C+tAWuRnkHK8+tR7cDuPpUzYKEuctnnH8qY3zYHQdvWixS0FkO7AKAEdfemBc9B+FIT84ySR696eo2ksSCOwFTuVsD4UhQDnqc0w45HX6UpJYlujUwDn3xk0Ah20A4A496aQc46j1pR0PpS9OlACAdBgmn7mQgEfUUzkZwefUU9GEzbc4IHBP8qEAqkNkEEk9xSg985HTJpOVAXqc80YzyQAQe3SqFYULjI4I9fSjdtACnHHJ7k00Mc5yRzz6GnDYAcjknrQFgGQBhQT6nrT1BYcNj1pm0qV5wuetC4V8rk89D0oEOUbHBZiR0z7VMUdOPlYdflqEZIJ6j1FLGdkmAMjH4UmBMASpGOcU+BVOQcAsQMng0CT5wxzyOw4pu1SqbAWbPJI60IlkwIBIBA9sUsS5ZsgA9qEbLMZFAx0ApBKeFAznI+lWjNskRXMgXbhVGM+tSOMDkke4603cx+XIA9abK20bgCQejUyFuVpowjhhkEngHrUZG1i2Mk9h1p8+3cMtgnnbihVCKV6nPUdag2EB2DLJyeMHrQrjkZ4AyRT5VDYIJBHAzUbndgEA+uKBbDVADOSVK4zioANysMZGeD3p8igZ2rk55puey8GkzQRFYHOw4A6EcUYJQ85Oc8dBS5K5XJHUk5pqqoYBSTkc5FICSIgscDIHUAZzRhDwQeT29PSkSR4mPl8A9SelGNmdwJYHpiqAnCbACpZhnI9RShWkY7SSuMnJwTUcYKkuwK8cfWpMyGIMCACcEDqPei1iWCRqUZWLEHoAOlOxsIVgSFAGRSiIgMQMlR/FQp3ctzj0PSqsIn8tEUFHzwCc9QadECHBwuDxn1qJE3EgDIIzyKekXRQCWBzjpmmJl4l/wC9x0IzkU5YfNPJDHGFXOTUMUeCFUcZyQeafuKOZCTGRnJXrQRYmErC3IUYxkEt1q1Y3Uli6SRANLuB56ZxVKJhIMFsgZO5u5qzCAqb4xuZyAy5xmqiY1NtT6m+CF4mr+CHV5fs86S7lY9gc/4fzrtLqVohFEpBkySWUc49a8i/Z71WOa2vYZpYhDjaYTw5f1Fevsix/J5WzIO0KuBnJreDsfF4unyybQyytDdX0DfaHn29I26DrWpAjQyfvAAhOMjpVG2HlWXlqMEnLbetWQhVVPmNk44Yc1okmefBS+0SwmSK0cRoHlMuTnsnrUcjyRzmYM5LfLx6f5zTpZHiuxHGBtCkyZ4P+eDT7WKMxSzEkIRglhwKlROhpNk9ipaKT5WRpSGJbpUmyNOGVmI7qOKrJevAHiaQNIxyg9FH/wCumLqUSjBXmjkXU2U+VWPz1UoIjvY9OFA5zS4+UbdynGfagQqmS2QRwBwcmnYLKRuwMZIIri5T9AGKC5KoACwwGPb3oZUSdYUO/HJb1ppVXQIAXbOSAOgpceTIzYxxgLzwKbAVdpGc4yeVHWgQMRu4XPAycE06KPCghgT12jqKSRVcKGJ+U9PSmLqMZyFIwoYcbgMGmCDcuAck9u4NPlQYK/kR0qLLIwVMruODj0qB2uEwwRjBbjJxkU3YQQWx1OFFStIWkCoAqd93IpmcthTu54z0NG4tdhkmQrEqQ2eKjYFiFyRzk+xqWYvglsA/3RUSKpYlsjjgDuaCkAHocZ4pzgtEgGQFByR3pYiGwG6t3amyARPhWLepHSgoaCMhcYB9etBOzjHBHU0Y8xsKMHrzSk8A53joQaAD7gwDkA5yOtJsY455Yd/SgnbuUDAY496COBnIzj2oAQRjeeDxyQadgDAJOcY57UMu4ZYkDOBjnNNIwBx3xz1ot1AUktwTwKCMdDQNuRvOFxnjv7UgJ6qDsHOT2oAevysHyQw7inK2GBYEAnJUdKiHPTkg4p6swc9+xGOlAE21dwMe4IR0I5zSA4JySB6Dv7UBSuQoLIetKwCsQAQF559KCWI0f3sfexz9KdG4YMirhF5z70gUZ+UEZ5yKRWCxkAY5ySeMmgNyRHMJCqflJ5X14qI8AqDnByMdqcMSKrY4zyR0pQoBAwWJ9KB3YwZB3DORxk011JbbkZxnJqSSPkKgb196j+YMCVBPYGgEOGcAY56EdqcWVFcEAZUgYpibcEy5c9cL2pJW84qgAAPIJ5NAbsSIGRQzPsGcZxk05gCoyc88tjBIpCqxrhMue5Hah8lQeh7CgYXCDzEVRlCOCe1KmS+5yGUDAAHFM3+Wo25JP3gaVmTyAqEtKWyeMYqR6iBvn2LwOuOoBpqg5z0welIoWRwXxGRjoP1p4VXX7xLZ64ppiFJG/I4K96QKCMEEDJJxS8E4BKjGCSMZppGXUKzHoPQUwHL8wOxOg6t6UsSF4mAxnOQPWkIcZBbGeMA0DEbjBJJGOnFN6AEUeCDkAdSTQYlIMgB2k4AHrSkbozuwDnA96V5CoCAHGMH3qAEHyY3JnHRh0pVGQWB+XOB6UxlIQHBHPAPSlXecKwPHPHSgdiTaHIHTA/A03KnICjA5Oe9B+VQx4zSRk/MAhJ5Oe1NiWzEDtEuAcgHpjp704rhwAfmAz060uNoJI5IoTLEuScgYyO1Nu4CEZJIAPGRntTvlQqGGCQBx61EqYOAcjoSc1KsYX7xyAAQPehA0GTkqUDkYAPoKSbLRsqpgZycdDSq5kICuMk4OKRyeVB56E0ANRSuABz/eqQ53A5JHQgUwY+UBgTihlY55wByTQT1HEHfgHAAySelG1io2kHtkU1VVw2WI4+XHejG1dgyR1ptXKtceDsUnGMdSaUhoVznfxwp70hyqglQFYce9BAwR0A6ZHSlawmPXJiZ+Ac5AHJzSOjIy5IcMAemDTdqkHavXqadkl0B4zxQSOidedwPIIDHt6VFE24DuwHpTpJHSTCqGj78UiMxycgZ4PqDQBIvrk5PPFCsqsSeOMUEEOMYHGCPWmEErlhkkgBVGSTUvuNI95/Ys+Es3xZ+M+nRGISWGnyC4m3LkH+6PwPP0Br9z9I06HSNMtrSFBHHCgVVHQAV8S/8ABMr4Hy+Bfh/Pr+oWqpd6i3mrKUwxX+Ec+nP5n6n7kY5A4xWe5shGP401utHXtSUWCwUhA60tA79qkY3BPQZ9+lNI6k8U7Hvj3oyMcZx71SAixjvzTX56VKwz3yKjZcY4wM0MCM8DrimFcnAqUr1pMe1SQIFxnpTT0p9MK4HAyKAGN15HFLRtJzk4ApCTgUANHGanU8CoVXPXrUq9eOo4oKuSAk07AyOelMHBpw/SqQyVeDU69vWoV5GamT7tDQEqr09qcOKjyBT0PvUgO204daUDFLQNIePpRSA5pR9cUFDWTr71DImQfWrDDNQSg4/woApsMHNQyKT1wassg/pUMsZGO4oAoToDkevesXX9Ni1TSLu0lQSRXETROpGQVIxj9a6GWPcOnSqM8RGQeAePrWc1dNDi7NM/MjS9Gufhj431PQL8gRW8pgZSeGiz8j+ucEfmPSvStIeG1eVICQrZck9Tn/8AVT/2svB58MfFa11hRstNUgwBnP71Ov8ANf1rnPDbXKxEyEyFhkAdRnFflmMpSpVpI/S8BJVKCaPSNHuzJE8Mgyc4DVredKCqoMBRgHt9K520nWFAqxlMDB3dQcVsWupxoFRwSScDArHl63O2zNRLtSOFKvjnA4PvT0AkkVgAW4JOMCqgSNdxXILEEg+tSQt/H09TSV+pNjYW4ZlAJ2kHIx2rShmFwASV3A847j1rDgcON2c9AM9zVmMbSGTEY7j3pqTI5bnQjhVK8DPamGZ1LfN14+XqKy472VU649PrVhbtXIDcEgZodieVmtExCgFgz4zx0NS7gW5YAnggVQh2rgIdx649qkEahjkEeoFCTIsXSVRhwDg96keTeMgEc96r7wei5A7DrS7m7Z56E9admiGiXDKCGGRT/mx8oyR2PYVCSUxu+anxo3LA5JpeoWHK3J+XBJxQFyoyc560hTb0OR3pDitFqPcZMmcE8gEgYqmyyYOANuSPc1eyQQOvPSoGizISSSxPHoKuxSuQmEepBwCMdqNxIAAO7HJPepXgRlBLbF6E9zUb22HBUEAcc9alq2oaMPLIO4nHv6USR7FBL5J98UnBUg8gjFR+X5jDYN2Djb7VnuNF63YPHnOO3TrSEg9skc0W0DITk8HqKeUyTgd+at6EX1FzuIyQB1J9Ki7HHIznIpHG5gFRj6Z6UiRcEZwSegOKvmC3USQA4AIJJzkdqjd9pA3Z5xirDYUcAKenAqvLEEw3fPNU79ATFXc2SAABwc9qC2wnOVI7imhwGBPcjr0qw6LOMHoOm3pUq4bEIyr5JBVuhFRz/OAvbBAPp0pQgRSpOcdcVFjL568YFTa+g+pXcLHtUZK9yKAmGwCQOoyKVR8xVjkg5x60yefbGzMpwB26ihaF2GTzR4IByw9ulVXkKLu45659KrtIElwCT5nIB61XkulbO5SCT0UZpX6mqjYJGMspJYIM8GmrKNrbjkKcgetLJEroDjkdBiqrxnJIHGOlZIq1ynqrNJGxjGCece1czfTzQABvungfpW5dXSwybW7jOPesLUWMqOVBZ24XHY/5zUS1OimjDvUaXaQzb1JYqvcVyOrTpG7GR2O8YCkZxz/9euk1a6lLOYUAKqBnuK5q6t0Fs7XJO7qCR1NZ6HQnY5fWr6KW3ihgkA2MTKwGPT/69eYePC+maa8kLAlGyQeRt+n4ivQdXjgivGnAwhGCp6D/ADivMNd83XtW/s2KFpp72RUhjXjeTwAPfkY98cV7GEheSkeTjJL2Z9bfsEfD0WnhPU/Fl3CpudUlCW8hOT5aE/Nz0ySfyFfYFvHtA/IGuQ+F/gy38FeDNG0a3RESxtUhYRrhS4HzH8SSfxrtoo+QAMAV9nQjaJ8FiJ80mSRxkg/rUqJzjtSJgnqRx+FSpGc12pHFcmt48nd2FWQ3I+tRqNoHGKkQcj61ZPUsLk45qcxkpyOnNRRLnr1qzy3TiqRLH6ecMcYAHJHrVojLGqtmhWQ/SrfNbLzJZPGo2DtxSE/iKVT8o4+lNfgZrZGLHL7UuDnpmolepAc96ohoTbgnin0m2kJ/CgQpJFMY5NOHI6896awI+lBQLQf50fd4x+NJnNPqAHmk7dKWikAzIx1471+Xn/BSjxmPE3xP0Tw5BKwWyiNxIhY4yxKqce21vzr9OtUu1sNNubluBFGzYr8S/j14pPjj45eLNVD+couvJjJYsAiKFx+YPTjmol2G3ZHJ666MsFnZfvZ/kjCKpBdjgcfXJ6e1fsj+zB4Kj8CfBfw1pqDDLaoznbtyzAFjj3JP5mvyI+DfhSTxn8ZfCehSRGVLq+SWXbniNfmP6D88etfuLplgmm6ba20YCJFGqgDtwKUVqTHXUs/w0hODxTivPShVzz6VoaAOSOeDQRTwlFQBCfvU7GPekI5NOUce9A0IEweuc81BfWkWoWktvOgeKRCrBuQc/wD66tADjNMZdvbg9KB2ufkj+3d+xVd/DHWL/wAd+F7cSeHLiTzL22jXH2Zj1YY/hJ/U+vX4qRy8eeNuc8iv6KvF/hOw8a+HL7RtUgW6sLyJoZYnUEMrDBHv1NfiP+1x+zJqX7NnxFktjHJP4a1Bml066zkAZPyN/tLkfmKFpoS1c8MPHQcAdulKihGGTkHtUi4K8DGRgkciojA5brkY4IrROxi0IFY7ixzzgD0oAJfuexx2oXCpgod2eo9KXO1eO5xmmSJHG2GcElM8DHWmgHdyT9AP0pWQ8/eAbnik3hBgDLYwBQBG2QShQA9getI8akkA7fbtmnkFuJACR3JqKRQ3IOAOcUXNEMU4VgMkenb60YyAPzoIGOpxxx60hHUYxj1qRh/EcjtijsBjJ6Cl5H3SQMDOO9NxnntQAHI6jFH4UAYzz7UA8Hg0AKBnAz3pCvBIPtQBxnJ47UMgGMZwR3oAA+SM8DFSD5skccc1EAPc89KkGTnOenTtimimAG/vgYxSKcEYAz0BPal+XgYJAPP0pygAFiDjPAHpTI2FZcgsWBPQEdKcF2qoIxu43e9MwNwyNqk5AHPFSIm7O0koeR65oEIUIGFIx1JPQGrDRq0IRSA6/MBjlqg3b0LAAZOAo6mmKW+XLYI6DvU3CzLG5nYDGMjgDsKcvzkIe/BI7VE2HkGCcqvPvUsYPlMpGSTkY6imiWSENk4Bk4zk9KfAruWOQADnJHFJDAQSrke6qevtUm6LbKiAlWIOSOhq0Ztdh4GDhMMBwfSkkVljkjYlhwRt6A0+OMKpIxgdqPugsScHjbimZFSZQQMquBxnHPvTBGHhznD7sCrF1AYUQHbtboe5qrsVVyAQfepZohfK2kDcSfUioXODjbgZzuqZN8r4UgnHeobqbKBQDnJB9DzSNFroNJ3EkNgZ4qIdRgjIPWkUY6tk5xilC5kVRjJOM+lSXawjMSPQgU7zDIgRgAQMgjrTXQqSCQT7UsQycnoPTrRYokjcnnYOBg56il3HzVYE4JyeKdIAH4zz0z1FDAeaP4RtxiqJEwQx/jI7Hpj1pyA7t+MHrx0NCZKjIxz19R2qQqT0OwjORjNBF2SW5XYzEk56jtRt+YoEOc54qOJOfnBIwCAO1WAWzvQgAZ+90NPQSER2OY1JUHq392rbiNmUITIijAZhgsapq5kkwMIWPUDg1ZC+XtTacqMn0zTQMYVUyDGVGcEjgCpYxGpJcllB4x3NIiojgkbz1AHQGiEyIAoAIHBGOnvTM2wkgJYsxAyOg6CrEZIjAVhhRkkDrSqEJERJXaoA9CfSgoEdI1OyRxlUI49qrclyujW8OeJL3wxfQ31nK0TZyWU9v8mvqnwT4on8UadBeXmrWyWoRR5YVVklOOoA5PfP4V8dEMqHCjklSM8Zr0H4ZeLf7OuohPIEa22qrNyAm8Zq4voeJjsNzx547n1m8i7FFrHtQ5JZgRmlWQSAfKwOchh04/8A11V0uWHVbSK7gdpLZmIVhwT7/r/OrbIIyNhYkHIVR1/zxWnQ+bcNdSK1h8m5E26Q5Jyo5zxU1zqdncWM1ly1y6EAIuATnj8sGox/q5ZMGIkkDPekgtFGxtgLHBDEcng1NwcVHcZEzxLFIH3kDG3vnjP8qkghljDCNN6lic+9MUDzI4o38oHnLDjvTVlkhVU892x3UcdaZkfAO5UYZIYeo7GpcrkYPzdxiokdVBOABjG3HWnZ3HbsKEHIyc1zbI/SxSu0HaCDnnHFNkjQuj5IY/eHUEVKA2QgAIPOfSoSQ00pYh1jXJI6fSmJDYx5T8PjPXjmkM3zEkdT2pVDOu4kDPI9hTdgMi5HOchuxHpUFLUkdtoORzjINQ7tw5YA5zg04Q7H+UYcn7vY0FGUHeM9jgcigLCn5MMeSe3rUZJOd3yDnhRg1IFG+LIIcMDg85FRyJl2ycsxznv3oEkMOWJUjBxxihFOVORkHAB9aTOSBgk4609fkAOcMDkY6igrYCoQYIHHGQeM007mbAAx2Yd6dCgM53glMk47H/Oaa6B3diQhJ4C9BQGxG5MeOCDjH0pR1DKcj0xzRgZJJLcd6RR0OcZHAFO1iugsZUg569eaQDIOfrRzvGeDT1BbgkgEcEUgY0FWAx1Bz7UZyST0PHHSnopLEKpUAY3EYApiY2YJ4zzx3oEJtBIyM84wOpp+4xoU24UnPPX6UwINw6kdaViAxODg9z2oAXmLPHJOBToGVCQSBz360x+Mcg56YFKEwQcDp35zQBZwowiDBzkn1pPLLMcnk/lUSDOQMjOBg96mjbYsarknoSB0oII+BICMjj5gOlPZPMQBiVzyKWNR5OMgnOSe5pcljuJJHcYzxQBEAUUCNcknAqeLEb4OSAOnf6VCSpbEZJA5ORgYpGJGMDOTgHtimiydppOdxwM4AB6e1QzzSOyqQAB6ClkYrGTgZJ5J60yF8KwyWyOR0yKRAMFCpxkHg4pFVVZsghMjnuKVQBgYIycDNPOfrzwKB7DWjCvhCSGHXtUSqeNwJAPJHpUjg7zg7fWgIv8AEcN3HrQVewSIisCrh0xkcdKjCrg8EdgRThGuDk8+lIV4AQEDvnqTSSsA1gSDxkAcmnFOACANwyMelAUgEZwMcmpFBaJMDBAPPtTsDYw4Ck4J4AJHakBVeikcYJ9acHJQjIAJwcd6aThSAMdh9KAFUbucY7YNBH3VHI3Dn2o2/KOcDH500YERAGSeRx0oAkP+tGcEZ4GKbI7B+o3A4zQrdzwAMjHanKESNcYbJJyetLYdhoUsCxJcr0A9aeWIUA5GeMDrmkQbQScAdMA9aahGxtzYx0GOaQglwzJGNwGOc06ZWj2qr8e3ApG4+ZgOT1bvQvLE9Sen1oAcyiMrjc2eCCOKbsDkgEA54FGJJCELkL146ClVSrlschcc9c07BsOjXMQbIznBHTPtTEXfndnpgHsKDhyFPB749aVsgqinjHOe9PcBqJiMyK4UZ+73+tSKQwDcEg4z3NNOPMVCMEL26kUsnmKAqDCHp6inZoCMoCzkcDBxUkaARZKNgjBOevtTGjwvJBOcDFSHZHxjAPpSFe4g3eWFGMA5G7qPanRkYO4hT0OaaVAUBcY65NNaMEAktntmgNx/D/OX3leAOwo2kjG7P1603GyMYHO/n3p3mAcvxnn5elAvQVSDyTgL+tIAZQT175pwXaQ2ASRStGABhdp9RxQIRWO4MDgUsMbSvliAMEgetIEwSNm0Yz0609mKHg4B6kUASRxh8gEAgZIPevSf2c/hTL8VPino2liLzbdZxLNGvXYpHHvyR+v0ry9MCUEliO6jjIr9WP8AgmL8AotA8FyeM7+FTd6owkgZl5WLGF/mf++j9ahmseh9veDfD0Phbw7Y6dAgRIYguFGATgVu546YpoQKRtHA44px+bFSWNo2ckZ4pSOc4pAcUC6iMPTpSEYpx54zxTfr0pWGJSEZGO1LQR70Ji6kbdaQjFOIz2xTSOfpQxjSMU0Dr6U84P0ptFgDHXimmPHfmngZoPTPWpAiIHpmggMKcevTFNPHSgGrDNu0/X1pwwCCM4pDknpjjpSjPfGKCB1SKOOlNUZqUCqSLJUGQOOKmEeO9MhOOD0xU2MMMccUMBpHtilXj60oBPek6jjtUgTR808Dv3qOM9uhqQZ70FITkHpTqKKBiHgUxs55qSmsOPagCrMAMVAQcVamQkdOnNQVXQnYgdOvNUrhSSOOMd6vuvtnvVW45UnH/wBapauGx8z/ALanhmbVPhpBq1rEXn0m7juGIOCIz8rH8NwP4H1r5y8FXi3Nok0MjShiPnYlQD3H054r718d+HbfxR4V1TSruLzre5t3jZCM5yK/NzQopdCurzTJ2eKC0u5YljKkEgMcHJ56Y6+9fF5xh0p859tkta8HT7HukB8yNCRknqe3tVmFUSM4BM+ep6Cud8N6ot3ZLFn5lwQK7Gwth5QbqRwQe1fLRV2fSN2HWd8NrFlJwv8AD1JqykhTyz03c7aqTWcisJUGYycHBwRVqFCkYVjnnPPUU3ce+pPFcyQyFVjzg85rSjvEmiUbghY4xjvWbEjTFsdhyKXyTGA4BUpzwP8APrWd0PQ2lVZF+XJIPOO5ptuGe4YvkADABFRWE5FoEYBH3ZBHepopGdsgfMCOPWh6vQnU1Lc7UwOCB19quxEBtpIBI5J71mW8pThxhyc/QVfhdZGHGR61rZmMlYtKvlNhRy3QjoacNw3ZGQCO1Iy87VOMDtQJSpUcHkA+9Npoz3HKhd9zYweAD2p4UodoyRnjsKbE+ZH4PXGKtROeMLgrxRFX1YmyIKYmJyDkdBSEbUJbvxirLwlzngHqTVeW3XzOCRxyaGrMLohyYvlxkMOD6VFuzKccgcVdTGOmR0HHWmPArphBz3GOlNJ7hfUqDCyliATjrjpVedpCw8oHOeSRir/kKcA8DGAaqmIkk9gcU7O1yk7jFbdkKCT0OKmtofKwcgljz7URQxCMuxII6gdT7U+IGNdynrkjPapSH5E8ZCEgnJzmh5ApwByeajJ3AHBzxkilUI5J5JHXNVvsQ0PLDGDkcZOarMgLg7eMZz61JyynruwcelQrJ+7GXOBx7ZqQSEklYEcc5qNmG7gZHcUmFYjk57ZpyxmR8EY9xVKXQdrFe4bgDHGafCspkQA4Oc5xxVgxxpgNgZOB70RgIp5PBpWaZXQjkjM1wRkruIBx0qOVRZMqqdyjgse1MurwKuYzhlPNVBeibCs+Xcc+1LqPlbH3b+WxcAY6jb1NZst1JFC/mZeVhwo6D2q28YJJByvX8f8AIqB4x98DLZ5aod0zVWRTUNc7AQ0cijptwTTBFKZAFwVz8xHGDWm75YbRnjOaqOSjkBto5J5wCabHe+xTnlCAIVxtHX1qhqDiYIVlKEH+Hv7VPPNJJKVJXA56YrNuEJB55OSD2rN9zVK25Q1OYzMigYIHJ7n/ADg1g6hM0bhQepwatalqCW77cq0h4AX+dc9f3ODgkO/U8fpWG7ubxVips8l53kfemSS3tXNeJNRjSCKNHLEtzjsO38zW1d6j+5lUxLiRdp3dK858UX8tjZORDvRiAxxyo9a3hTvLQyqVLLU5zxHesBKM5iAJZU6t1rQ/Zh8MXXxE+PegXUEHm2Oj5vbh2B2oE4UfXcRx7GuI8Tapm0LQEKqjD8chea+sf+CfvheRPDGs66YvKS9uNsbZ++i9/wA89fr/ABV9PgqO1z53G1vd3PsCwgIi4AAJyAOgq6MqMAZ96bbJsBHqKlQnFfUxVrI+OlK7HRLg9M/0qYKc5pI0xyfwp4GDWxiSp0FTR8Ng1Ep6GplO0g4yKB3LEYLHjqatpwvr71EgC4IHJ5qzGmR0rREsW05l5GR1qw4O7pgetRwrskBxgGrLKCeeKtEMWNcKOeaRxgY7U4DFKQG46YrZGbRWxt57U4MSalaPI6VE0fUVZAvmds807cNuc5JqAgqTxkUiuV+lAFjoR6U7qKhDgjrTlbj1oAcwx9KTGe9KeQMdKbQADimtSk4pB/KgpI83/aG8XL4J+Emv6mfvRWsjBd2M4UnHf0r8UoJ2nkvdSmYyySO0sjOcl2JyST75J/Gv0u/4KS/ECDw98LItGaZln1KQRLEn3n7n8sD/ADwfzLZQukOHJEkYHB4z7/r/ADrOW5nI+qP+CbvhE+K/jJqOvTKWj0y3MQwuQXZgevtj079R3/VUDp9MV8b/APBM34eQeHfhDca8YQtzq1w0plIIZgMqv8j+f4n7JAwBxmnEuKshcCjGKKToetVceotNYHHHel696Qg4IBqRjMe3WlGQaQ8e9ID6nrSY0h/UUNyMUgOKGqShOh968o/aU+AWkftCfDi98O6km2UjzLedeHikGdrA9v8AAkdK9abAHy9cdaRGwPegD+ej4q/C3Xvgv42vfC/iK28q6t2PlyjhJk7Mp/LjtXKKWZQcbccYxX7Fft2/sdw/Hvw7/wAJBoQjtvFunRHy2YEC5QZPlN+ZIOOCTjqQfx91bT7vRr6axv7aS0uLdzFLHIpDI6nkH/P86uOu5nJFZohJkAHJ4JFRLmNSrZAJ5B71Oh+cOCFwMHHWmSZKkOgIzw5PP0q0ZNWGMf4dxyuMUkqh5RIMKMYIHc4pzFdv3OT1YUg6DjIzxnrVEkQwMnPGcYpGUqNwIGSAB3qWSQRKDjqeB/n61WIJOe4Gc0FWuOMAPUAHPY01gFO3O4YwSOmaaCW6jccccURsA5LDG0EgD1paF2YDG7HIHTNI3oDx6GlzkDI+opCMcgDHoaQvIDj+EZpB82AMZz0NHU8jH0oZu5oGIRyemc9qOev4UoOe/FJjB5GaAHAZJ5xgZpyoWHyngjk/0qNRk+g9OtOwRgdB1I700DHq4XIIwMYIHekGQoBzg9vagKMq5OPqOKc0oLnGSOuTTF1GqAuR3HAzSqNrBSu4n65oONpfIBJ6AU9QgZSgO7HU9jigOoNGAAVyDnBHYilG13IjQHbzlhSZKdyWHPFPC+XKNvCSDn6VLC4tu5ZgmwFs5J71MH28EEc5561EAr87iCDhdtOiUMCSC79QT0A9aa1M2x/m+W2VBJNL5rt3wB3FNCloiODzknuakMW4AJwM9D6VW4nYlRwrZORleg71NGfMCkj2wahjjkzkLl8/pTuYiBzgknHaqMmRXrBpSwJwOAOwqBXOSGOSOmalujmEDKo27JA64qv552nOD2BA5NLqWlckXglslSe4/lVOSQlyTgknJzUzuyxlcgkjOPSqZ+bJPU1DNYxsOByDxnnr0xRkMOnIHX1pgPAx61IGHICYJ4JNCNGrCBcd/wAqkXA7YGKbt4zgkeo6VIsfALD5D39aZLHLiRScgcdBQoBYd/UNTuGz8gUZwMdadgk8ggDvQZXALhssN2ORjtT8iQ/fIJ5IApnJAPOc09YkkTBJEmcgYxk0mNIkiBByfuk4weTTmA3fMo2dB60OX4bHTjHrQGCncQAgGcdKRNrCNHv+ZeMHjNWYxsYBjgnqOuRUE3BGPlVueB1qWIKnzMSBjAJGTTW4PYVf3hyCVGeGx2pZN7g7HGf1xTiwZwQd64BxSPFiTDAr2GO1aGa1Y5ZGchmGJFH4mpDJ5oieU5dSVJbk9sUqL5igeaqY4I7miNvssx2uGI5+YZGKCSNpG8shWyM9PWmPhHVVDRuO4zzTp5mYFl2knoc9DQoYBApKgjOW5JoIaR758F9bdNEjgi1S4E7FjJaqCVRQeD+p/Ovare6V1E0GQyjcGU5x7f59a+KdK1GfTroSxXUlrjg+WxGfc19GfC74oPrFnFY3SQyRoNpnjUjd65/z3q+Znz2Kwqi3JdT1eS2ZLQO0rY4Ge5J9P1pCu28EiCRl2ABu4Pf+lUdNv7ZFZHD4BypDZFW/NJtyZGFujHKjua1Wup4klbcVLaJ2ZmIZgdwJ6g9qlF4saImGyq4P1qIQ26wpKN6KFwfc+lDsFIH9nefx9/H6UE7H5/FVXnJweeetLGoVQ4DPnqCcCm7Ay4AYnHAxQX8hQN+T0wvSuS6P0ncsyXBChY4xGAAeDnPvUCDDMF539cUobfgkYHc00oVwQwAzxjrRcLaCIC5IGCQMkUqsWiAHyjJOD2oznzCMg4wSe9IMqFzggdaABRDvAXeDkZZuKdHHtLMkuHVieOuKVNpAI4J6butMdYyQMAuTgEDAFA7jXcAjJYsBknByTSDLFnkAwBgDualcMEMSHAB+Y9zULhQDkMWxwB0+tALUCUUqUTa5Oc80RlY8lgQQCABTVG9CxBIUdBSF+S23ggDn1oKDaUKYZgSMgUDI6nPf8adIrmTkgnjBFNPDYBJHc4oDcTbtIJPJOMU0ZUFNobHOT2oYrtJBXI7Z5NL5uxWVVwW6nPJFA9QCjJOSBnt1pWzGwA6dj3pFwwOHEYPbuaTqD3A7f1oF6is7sAu9iP7ueKRscAZ98DvQSd2Bj6ikLZyAMUAAO0nGTjnmgspc4G4EDA96UsShGADjk+1NiYxOCBwRg9/xpWsPoOVW3FiCMDA4p0aZA5JBPPtQwJTduJOcD0p4yigAgnHUfypiHowwj8k52896Lcbo2GQCvQd6Fd4o+gKHp7UodFbcuSMctt6UE6irDtBUj6Z6inMEUAZyfp1pYpBIcEYyOT1zUb4DgqAT0yev1oF6jw8aocpgjjOME1HCSjtnIU8DPaiQxhx8wBwD070FwjCSQ5J5AHensA25h/eEKAdmMmpWyqJgAA8fWmE5U7Tgs24kGmsAylRktkHJpAOKnYclQQepGSKEyjhwMn1prHdgKpYk8+maeww2CxB/M0AMJw7M2cHnAprYkIBRlbGcj0qSPbk556cH1zUe19rHJxk8D0oGhqRITjJB6+9ODBMlQcd80gQquSCCV4J9KXcq4G0+4AoKFY5XPrzTFIVS7NgHjGM0rPgEAEHHJI6UskIUBcDGPvZ60BuNKnYAoxnnnjFKR5aGEYOcNuxg04kFtzNjAxxRGGXMnB4wCfSgBkqMdoA4xS4xgAY9xQzebkLnpzTgN0g2EgBc5NACOF45+bPTGTSYzF2yDwB1+tKduAyghgecjtS5BPJwOucUABztGeABwB1JpQymIEKw2nuMikbOQWIw3AFGdvy5yO/vUgKzZQEjec5x6mhMlHOAOwFNIRGBAIIORjpQ8xO1Ywee/egBQrRqASCOvFKr8HfxwcCkB34AHOMEn1pGYK3Hz8YJqg6i7SWLPwT0x0+tJsYZJOewI608LtQgDIPIzTVz1AJJHJoWgrgp+YMxAI4yaexPGDnn8veoiN2OAfanRqMNgYHTHvVMGOCBGPy44zn1oaMMy+qjOKMBsE8gjgnpSOuxTIX2uBgbe9SLqLhi46UkjkYXPzZAH0oJG0MVIJGfelVMndgErg4NA9hjb3lAUDHAJ7U4pklAd7A4JHQCnINwJyqDO3PYmnFNhIUg9zgUEiEoDwDkfxDoaeMgAYzk5FERbkbG2Y4NIWIIwpKjgnvQA5iwGDkjrioxmQNnIUe2TSszLltxBzxmmliQ2B857f1qWUlc9K/Z3+Ek/wAZ/ivo/h+JW+xq4lunC5BjB5H45x+Jr95vAHg608DeFLHSrRdiQxBCBwAcV8Of8Ev/AIADw94Yl8b38DC71DmIyKQQg+7wfqfzHbmv0EOBk5wKy3dzZIVeBz+NKzf5NRFz2PWmlycgn8aoCUv68UzzN3tTFBPSpEjPXqKXUA5/ClAzTivsRS7aLANHSgrkDjB9vSloIxTJ2I2XHemsOfepGGenWoyPzpdB3GngdKZ+GKefzpoGMUdQQoA7CkPHIoHBpT/nFMYxhwTUeR6fnUp4qJuM+tRuL1Gt8vvmkHzHnNIRzxTgueMYPrQLcnjGBUqDPsajUYAHSpY1GT3qkUTRjLY9KlOe9Rxj8qkAzTAM49jShsDpnNIwpO/FS0BNFyf6VLjPfmoYl6GpxmkUhcZpAmM0Dn/Glqw2EAoP8qD09KQnAoJIZDgdcVVYcVbI4PpVeRQPxoAhIIBPWoZE3Cpye3XNRstQBl3EWe2CP1FfAf7RvhceDvi5ezJbiGx1JRdLsGFL5w3HrwM+5r9BLjKnpwBXzD+2p4Nk1Dwlp3iG13efpk481Qud0bYBP4HH5mvEzOi6tFtdD2ctreyrI8D0DdmKeIGJ1wdo6e9d3bX8oCOh2jOSo715x4JnuDJaiZQzyvliOgTjmvSI7ePyi24A7vlxxX51KLiz9BTTVzqtOmN5aF3j8odl7/WpXgUQhwTyeg71iWBuIAqg/KTyfUVsQTgNhnwevTNbXvuSlYig83DqECgnqO9aG5YwGYbW5AUelXTZQSxrtc5Izkdz6VRWykikLElwMg56fSodN7lXUhFOQXDBs8cd6sxSEINp59KpQgLJ8sWOeMdBVqAC3mRnBKEZ47Gki3oW2lK5+cjgA4rQtrgRqA2RxkA9c1luwclAMKTkZ61ZgXKrk89OaIMzaujdhuFeNUU7c8sWppdWIIyWzkelU4mI+Q9B0x3q5bDDgHbjrjFbX7mT0LMMfAORuP8Adqa3VomlbHyEDAPc0JHtycZJ5HtTjjHBxVuKMm7lgcBcnJpJ2QKATkd2x3qFCcDBII70jPvbaxwO7VN0LlGjgMytn8O1N34Axkg9cUjttYrjHr708LwCowe4pD0RGQ0gJyQOwIqsH5KvyF5x61c8xAc5yc4x7VWktVS4cqSU6/N1pvYpDBySxGCe1SrtUjcCQBwBxk01k3ZJ5z0qvezmADd17CmtEXuXI5s5IQgHt1pN0Y43gc5OB1qtaSPMADkHPIFWWgTaQcZJ7U1ZakbMUImwlZAScjHTNZ8m9H24+UdMjFWNm0n5ML6jqKZPny+uT+tQ3oVErGTnoCew96sQS7o5ASVYjA7GqxiViCR8wORTXUDdkEk9MVENHcbsyaacB1RQGYdCevSq53g/MWBHUCmIrR3KkEkgZ5q5KVdeByTj8aqzeoPQzZo+fkG4nqPWoYtMMk5k37FGCVA5q60beaDnHalgcSmRVLAr1yOlHJd3Lu7aEcoQD93nPcnrVaRRG6jIIJwBVlv3XZTwAT3qIxbyG43USBaFV5gs23cwAGMds1WwzBwF3gc8cYq3d221hg89TgVQkVowcHA9uOaSXUtWKdwyNMHxg4AYeorN1cWwtZDLK0Qb5VCjrV++bCxpEgAzkkDGTisO6M13EcqCy9B3HvWM30N0tmcoIY5WztwcnHcn/OKqXti1vFI7DAz0HWtWaCCOCSYuFJOM993+TWHqN/KYiDKWSMEnHeskrqxtK72Mq+urWLMMinbtyQByeDXkXiTV2fTLi5Yl3Dfcb+Fc8Cut8V6p9qtbiGCN0YJzIDjHP/168o8QzTT2yRFjgHcEC4Of8P8AGvUw1Jtq55WIk0rGDdtJrJS3gjZp5mEaxLyzuSMAD34/Metfqr8B/h9b/Db4Y+HtDhbzJYrZWmlKgF5G+Zjx75/IelfAX7KXw1Tx58aNOnaQTafpIN3OqnABX7o/76I4+vPY/p9awqgHAAHQDtX1uFpW1PkcbJ7FjACgAHPrUiKMjtQq+napUTjpXrRPFYvagjPGc0u3n1FORORWhI6NeAMVaSPdgUxE6AcGrcUZJ+gppXAesfT2HFW4xhBTYosj0qx5e0f0q0SxsOTIc9O1WWwZOvsKgjHzgiqupapb6dKizvguMqB3NaLQlmoqc0pXHaqGn6vDdR7gQB0PI4NXDKr42nIwDkVoiWOI5NJsBFKvPJp3QcVaJIHj61A8PXsQOgq5gHr1pCg4o2FYzwMAU9WP4VZMQY5IB/CmNAF6Hr2oehOxGsm0HJJ/CnHnBH1pGiI7/WmjjpTKQ6lU88ngc01eRyM1T1y/TS9FvbuTCiOJiD+dPYZ+Wf8AwUU8ZS+KPjTY6FuYWmnWpnIDZBZmIzj2Cjv36DHPy5d28+qm0sLZC11czJbxAnG92IAH8vzrr/it4tk+Ivxc8V6/5vmQG7eOFlHBjTKr+gz+Nbv7Nngk/EP45eGLF1E1pBOLuSKRSwYJgjp74PPHHfpUXRjuz9cfgD4Qi8EfCzw/pUa4aC0RWIBBJA6/j/U+teh49KrafbLZWNvAgwsaBQOvarVFrI1Qdx6009adjrQeRQmMQdDSMeBxnPelPTHNMPHrQwExk0xT60/GO1CrUspMXoKRW64p+MUhGM8cVIINwxyBimsemPxopR06UDEOGBUjIIwQe9fm/wD8FF/2QJLr7V8R/CduWdVEmqafCpBlAP8ArVA7gE7vUAdx836QleeOmOaqazo9rr+l3FhdwpPBNG0bK4yCD1qkyXqfziZRJCvZW2kjnipcKCEBLKedxFfSn7c37Kt3+z/4+fUtIs5W8J6kxkhlC5SCTPMRP4jH4+mT8xxuwxk5Gc+4q07mbRKRgAruxnBFNHyJ0zz0p6fOT8+DnkUjRhN3RiMYBq+zIsQth3+YEBedvao3DbicYB9amKfN8ynBwSB0pjbYCQSxPOAelDQ72I9mFyDz61GcnknPrUrDYB1we46ZpgQDNJjQmOhznjvSHpnkCn8uBkZx0xTSQuVPU9h0pB1G0gOe1KBwM565yKBkntgdicUDA8Djr3pHyTwcY60vc7jjHpSsm1AQevXNBSEU4+6DxzThnDEBTxk57Co9xC4AwM5zTkY88bh3FNAxwHyjjg0uMYGKQp1+uQPSnhR94/MMcDpTIYm3qMAgdSe1HI+YA5HcdKXczAAgZ6cUsSuxKZCkc4bilcNh0UYfdghWAyCTgfSg8Yzgg+namMhQ4bkdiOlOdGC7kdSfTvU36iJEYBsYIGMcdqk37VKLkcZJ74qGEFkO/GemPapskp0wQQBVRRD3FiYOmACCD6YBqQyDymOcEcAevtSIcMd456D0+tKrB41UIMZOSep9aYmCGUkyNJs9Nv8AKpo28wsW3EnqSePrTHiCkHqCeFNPxzgA4x07VYMRYkfC+UM569zVWW22SPxtTJ2r6VbTEaE8v1+6cEVSaY5+bIJHelJ3BFeeUDZtGTjBBqIEEgdB60srb2xxweCKQooA65xnNZq5tsG0A9/angHBY/Ko4HqfakAJGB1/nUg/cbWIDAjkHtVWAFDKFIGS2QB2pyyMgaFxuXsDnANNJJwqAEZ3KR1FP2+WMA55+bNBIoYk9AAOgFTI+4jJAJ4OemKhMYIyDhs9PanoMKxAyScUENXCWN4mTBDEcjHSpEzjcVwWJxxwDSgbVJ3b/b0oEYcBjyM8CluGyHx/Ky7hgk4PHSln2uCgUBRxnqSaZs3HJxkdO9SxwKrAM5J6sPahK4th21gqlCoIHUihVZid53EjOSc5qIMWyHG04wpHQ1JEA0iRkFATgEdjRbULE8aqjDBAJGOnSnZGQo3Oc54HGKRVCod5BOcZXuaJJJCoVQEBOCKtbGDTEX5ScjORge1KVYhnSLI6Fs0nlPkuTwPlA9KmDOqqAwkjYkbcZAP0pgUkEeBuBLZ7DFTrdMoCEAAnlyOcelMmjCEhEOAe/JqEl33ZHAHQ072DlvqWh8u4Ab93Uda1dH8QXeheUbaR4fKbdhSQHPvWOjsm052L7d+KerEOPlyCMnNJmcoJ6M+mvh18RLeZUttTDSX0uDGY1GyNCB1+n9a9Uv7JI5xI0ReRgCGzkY7Y/wA96+ItH1q50u4QpLIhxhAGIAGa+o/ht4yufGWgRTyOI7mI+UwJ2h8Dgjn0xWkWz5rGYV0/eO4BT50fDK4GV9MVN99VMbbkxwcVQuYGLDe4dxjLdadiReIm+X6d61+Z4lz4FLjIABAIxS4VMHBGOhI6ml+YAkZIHUmkYZAG8sM5ya4T9MEk3shKuACeQacTkDKleBy3f3pMIWkXOB1yRwDSHgDLhhjgmgfkSAdcHB7g0iqWB+TJ+mc1EG8oFi2STwVHApzjcF5YDOcjjmqQWHqCyBlORnGOmKMFlBwNiHPA6mmYBYvnIPXI6+9PxtthIpADNgg/596BCONsRI7nB7ZppBZNpGSBycUvIJcnI6bacFORnjuaB7EJJU7ccdeKYWGCGBBzn61IV25x94nOajYnJPBOAMelA0Jk56ZJ6k9hSDkHPQHjAoT5pCDyo4owRyDwD1FBTsAKoGGCSeelIWYkfKBngDHNK2BwASc9aYuQ4IGTnjNA0BGByQD6d6fjKqMZxyQOtN2sznnpwTTsgYyACOvrQDGk4G3OO/TvSg5YcYOetIA754Azzk9qFIKkFgMdzQAmDtJJ4zgCl4Xnknpg0uOhU4+vc0hO0neDn0oFuK3zEAHA7gd6Ijscnt3z0obCxAkfM3I/+vTV5fdg46nA4pdRlmKQguWwc8DPSkVMcYyRwcUhTzST0A4B6CpUTbhhkMOeOQTTIYxCFY4B6Y4pApCbSCMdSe1SsWY7sBSTk4qPy/LYndkZyRQK4kUkcZIZM56t60y4DefhwMAZwOgFSkbgRjHoewpbeFGwZBubPXPFNjuK0ixqVCkFup9KAPLAOCSvU9jSKpaNy/zEnAHt7UshKrtUZ3HJJ6UiRIwGLbSykjPtSBfmwBkg5OaRsqHYlScYAHTFII2jVsOSpHzEUFeY6ZSWyE+X1XsfSmdmXDE9KdHhM4UkZxnsTSgcAIzHcc7SuAKBjPmGAxyMYHrToo93zFgvYAd/eneWVPOCcdahZGI3Nk84HpQAOScgKxyc5JzTVAB4GO/0p2CilT0NIY9vCg8DuKAFIBbnpxyO9PAZFPdP5UgChgHzgDjHel+YIRjoep6UAAby4wMY3Z6jihSApyCQAcYzg0oJ3fKSyYzhvWkkdmU55XvQNq4hcRhSx99oGc06MD5y4JVhkAdjQrlMBFB9Wakf7+SfmPJA6UC6BEojh2knLc49KFwOTkAdTikLDGScDtjqaaVyMDKnpg96dtAHbs4IB54+tNAJ5RsFT24IpW6EHjbgkU7AiyyrkNyAKVgGuCzqWIyeuOM/5xRGn7xsgAAdx1pXU8ZABbnPvTo0yuW4Hce9CHcU+ZcHagJfGSM9BSMrKoCsQDx70qnyWDDkdMrUjMQzgEEEZU0WIuVw+GAXgDqfWpBhuMYHpio9oDKGBIIySKdsByvOR1PtQPzJHAWOHJyCccDoaY6qzjg470irwSCSB0XsacmcA5xnk4ouK4SZ2BQM5bHPanMFW4yAwgfgjuDikVWydoOPX1pRnJOcgHJ+lAhhKmLaoJXsD1+tTIQFXjBAxmmlN5wGwCMjA60DJgHJJx3HShjZJvPl8ZIJ5x3NNIDRZwSc9M44pQ21QuOAM0pB3DHQc57VIiOXDDGDt6A9q9D/AGe/hhP8WPiro2hwRNcReYs1xtHBjVhu/mPz79K88kwXVFBYk5O3j0r9Wf8AgmV8CovDfgg+J9Q08JfagfOjldCrbP4OvPGT7cjHXNRJmiR9s+BvDMHhLw3Y6dAixJDEF2KMDOOa2JGzxj3qyqrt9fQDjFRvHjBIqC0Rbe3SlWME98U7bnPJpwGPrVjHqgA4/Wnds4xSKeKccds0ANJyc0HrSkY5ptAthv4U49KKQnHtQSRt16EfSmlTT/Wm454pagMPH40lPYc03GT6GmAlKBnvg07b8tM6c0rlIaw4JqBgM5xUzfjUTkA8n8BUgxAvrxUijH1pqrt709aAQ8DpUyZweKjAz61LGPmHWrGTIuAQakpqdKfjmgBhPWm9QeOfanuvFRg/MB0pMCzCBgeoqbHX3qJSE7Uu8Fh1xUlijhqeTioxIN+CBntUvU1SRLDBpu2ncikqrCIpV4H1qs4wPWrUhyBVd1wRSArsMGmngHipSODxUTDigCtNHlSep7VyfxB8OQeJfCWq6dcRiWOeBk2sAQSQa69+nSqd7EHjAxng5HY8Vz1IcyaNacnFpn5hafdzaHf3unI7JJAxtyxUqwAP/wBY/mK9G8L35KRK4ByQTu5JqX9pbwYPCPxMlv4baOC01ciRCjfekA+YY7dB+dc14buZFvLS1hA81zu3t0THP9a/N8Vh3TqtH6VhKirUVI9TivPLBTYSxPUDpWktvJI6qjAMRjJHA61z+ngSAgyByDy3r7/rWzb6iBKilOeBuz0rl5ddTou+hraXI8EIWYKCDgkdDzW0iq65wDkZ9vxrG+zMV6Zz0GetbNicwKCNoAAINCdtCW76le60yIqHjyrjrjoaqRgBSpLHOQc9vet1UC/MxyegAFVbnTvNkVk4OOSR1rOSvqhxl3M6zt3ixOWUnOAp71fjCqxA5x3HSqbxmG6jGSUAJOelWbYkoTyGPYdDRFFvuXo3EZQ4OCefpU4VpC4XaADwelVAhWEkcDoNtXLOFkjyARkAYPU1pa7MnormhaOskZU8HHJz1qYBTl+Tgdh2qtDYqSGkyCOmOtWdoVwOTxnBq7WMyN1DL0IbrTGwudxHT1zipWPzdcDPWmiNOigE5ySelJwuFxFyAMfOewHpTmBUnk4x2pNuc4ABAycUbRIuMHpn2pJdAvcYkXBJC4J60pwxwAD074qJmVW2tj0FImGBCsQU5HvTuloUySRhgjHzA9uKpzQrI5cjmp36lgMMeM1EBwctk9DWbTYJiwyCBgcDHt1qxLcIRnZgnpnqaqAAbckAZ71I7biBjAzjNK7BoUOpbaWyT04qGUeWOuSTjHvTdg3EKOV5zQoMvzZPJxxT3WoxpjZcFuDnkUkkW7oPm9fSpmxFkAFeOAabPmWJDkKw4JHenygUdzQzIrchiQG96kV0jU5JzjqKgcOZC7HPl9FP86VCHBBBB/SlIuw9pSE3gcDJ571HHKZA0jKEyOtRzRuU25wTwKjRTEuH+fHaldoLDrqYiPJICAZNQLJsUfMcNzzT7iRSpD4YdQB2qBMu5cnCgdfWs73kUtgCKQzB8k8H2qhPITkAZxxuq15ZeMsg2oSSfeqdwMcrwOwPQ1aLijPv3VSHUsQBhh6GsmaYW6+cu4gHJrSu43JbHPooHFc/q8kljbFWOSxwVx1rkb1OtdjE1aCFZJX3NhjvMfvXJatqX2e2dVhL7wQVXg5/zmtDUtU3zkR8EDJNYd66LCXkkJJBIAqrW2NWjzvUb+dvPLgQ7jllXkgf5FeeeI72OSCcxCRXBBEnfH+f8812OrXMd1NK8eYi/YnHzZ61ydvocvizxhpHh2yiEk9/dJCMsEBJPOW7f5xya+gwsW7Hz2Lly3Ptr9gj4UXHg/4e3ev38Rjv9ckEgDIVKxKSEHPXOSfQ5GOmT9XxoWA44rB8FaEvh7QNP0yM70tLdICxOchQBnP4V06pxgDAr6+hHljZnxVeV5DoYz1NTKnX0ojQ7R61MF46cmus42ReXj8adECCeM1IIz3p6Lnj9aBEkUeTnpVuL5c/SoI1OQKshOf8KoTJIzU2fQ1ECB2PFOEgCngg1ZJLCfmIry39orU30LwmmoxHDwsDjOM8+3416hCxZgO9eDftdXUq+FYLdThCCSvrTewHiHhX9qLUra9mM1mxtBIQJI5CWI+h49O/c/j9BeBv2gdK8UOgju4kYqAFZxknvx26j9K+MdF0GO5VYkOOrMR05/8A118kfErx/qnhf4iTvod/LZy2k7Luif0//UeKIcwTsfvFo2vwalGCsgYHgEHIzWsh3k7eR7V+M3wN/b+8VeC5EtfE7Pq+nFiVniIWVee46cfnxX6M/CT9pTw78StFg1TTNVhkgdcAO20hgcEEHn1rdN9TK/Q+gcc+4orD0zxRZX8EbpOrbuflYEfhW0siuMqQw7EVYCkdBQQMkdqMij8aBWGPHkAjmoWiIyR09Ks5xxTSM0DKy9xjmvFv2v8Ax6vgL4Ja/d7iJWtnRQCAcn5R19yPX6V7gyZ6DmvgH/gqJ44+z+H9H8NRzAPd3ALRHaSUUZJ/AlP88GZbCb0PgDSE/cyXE0qxO7eYytwWyTz/ADr7L/4JleATq3jLXvFUiAQ2x+xxYGQTwzH8MJ+Zr40lRLfSQ0qZlIOF24IH+c/nX6r/APBPD4cp4P8AgVp+oMii41UfbHIOc7un/ju0cccfjULcyjqz6iC/MMdqWkHJpa1NdQopcc4pKAuFFFFSxjCM54pdvyj607+IUDpUsbEAxQePxpw/KkIyKkERnk4pduM0uMUUD6idqE4zSA9TR972oBnG/GD4S6D8avBN/wCG/EFotzaXKEAkfMjY4ZT2I7V+H37Sn7Pmtfs7/EC70LUlaWwldnsb0DieEEc+zDIBHuOxBr99wAo9a8X/AGnv2a9A/aG8DXOnX8CxajEpktbxVAkikHQg4P4+xI6UbaoVj8HnUtt2KoQDHufenBkViQeMYzitv4h+BNV+GHizU/DmsxPBf2M5ikBXAPTB/EEH8RXPqxL4IXJHHPatlqZkrYU7VJJ68dKglG4AnkrzgVIE2ZxxnNJJ6ID0596oztYgIOzYemcgelJ0Yccj8qUR4yTknr9KbkHJYlR2NK1yhCwUH5iCT0HSmnGQQePX3pOCRkZoZNuBnqMgHtSKsLtLAjkDjIpGQHJUcZ6Gk3dcjnoKXoODigB3BJAGTjgUhHYg564NHKkbTyDwe9ByMknn360XAZyRk8+tPhGCckhcZOKCMY78ZNIBuB4I9MU9hvVDx9MjjI9qcNpJC5B7UxSVAwec80u3bnKk5wQR2psmwPGVO4H5emQeaAfOfgEnGD/jSjZtyFYHrg96UMyHd0HTIqRkgi/cliQUxwFPOfehUxEuQM9d3cU1AGPygAkdT296kUHAfOQDjB6moM2IuQMpgHrnvUqtlolXlycsTUa/Nk4AOeDTgw5CkA55JFaozJSzA9ieeT2qUpsCAkhGG4EdRxUJAJKx/OcZLZwKdlRzz6D0zVbmi0HPCdmQxdM4J6YqdUVlAEoULyExnNRlCmFwQD1xwKaAGPAyQecDmmLckD7QyHAHJOGwaz7zAkHlneD27gVpbNrDCKRnnPWsq6ZhO25dpB4IGMCiVgjqysfvZx3p68npTceppcYHSsjUnKqq4BAb0oCRI5ZlJGPunpmkhiLDzMgDoPWpEXHLHnPpVEfMRVVfmUiPvmkVW80gjnqfSnOoYDYQ4YnI9KVcZAUFTjkUD6CgE/dOCep9qWP7m8jqT+NINzS7SSEAzUgRSBwcA8sKCB5UYBHGRzigKCgIJHPNETGWMuqNgHGT0pTnBXqBwSOlAtRQ3zqQPlHJz1pNqvKGQEtgnB9KNoAXaM887uhpJUDoCgKANkHvVJWGTxsST1BAwMjOKbGvzEMNxHODx9KaJ1M/zBgSOQBnJp7yNOwLAKAMALxgUxakxjlkiZhETHjOQe9JnY6kAngZzyRULIYUO0t5Z5wScZFXPspEEbBgHPJUkZwaDP1GK4wWBPoc9KTygsSESlQ2cDuaa+IZ1jwAcA8jIFSOSu1wd46AgcZoFZvYhAyMD5kHHHXNRbOoJIOcbT1xTnXdKXUMhI6KOpprQtjcxHB5w2TQMHDdSNwGBjNWZZGPDthcD5U7D0quHUY3nIOARjBqRUUklAdmep6mgLXHNKibdgLcYBbqB612Xw38XXWieKLEuqGJTlY2bCHg4JP+e9ccVZkRCBsXAz3NSJsjbczlSOnXinexlVpKpFpn2lo11dalYJdS7W7EQkEAcHqPr+laOI/9qvmz4WfEa98MLcLFdF0lPETsWBPqR+H619G2eqw6pYWl3LAFeeJXKKuQue1JVGj5eplbc20fA7EhgCxwQCDzzSrgsOOMcU0fd2qd23jikLYAIHGeD61nY+13FaXDbQAOx4pSQxXIGR144NJJMMAhACep70gxzg5Gc9OtFgJCf3oxgLjIx0NIMKrFmOOgA6ClySpwB04B6UgAVFxtJHJB60wCMFtwzjAOCRToogcBgQ4OQD93FLkmIySOBzgKo5zT1kUoZJG9gO9BAyIbpimMhjwfenhjtOSMc5Jo3hZAVIII6dxSOpwwxgEY4oAasbdNuY+gPrTCBt8tBnnJYdh6U/5nUIHI2DIHTJ9KCm0gE7C3RR1x60DTInjYoV2hRnIOeaPklAGMP0I6ClIcsMSfLnAA70OBGC3HJxz1oKIuVPy8DuaQEA5JP0FK2DgkHGMDFAxndjkDBBHB96B+oqjKkHCDrnuaZxu5J9sDmlKEfxA98GgEqgA4yclu+KPUdxPmOSx9qNuRwASOR704ruUlc9ePekK4xzz3FAXBj5hBwAPQDpS58xjzgdfrTVJUdsk8UcY5B69aAH7i4we3T/CnI3ynPAIwAKQwvxhl/E4pPLbceoA/Wl1JJfKXYME4J79xUwwZGOPkPQDg0yKIhguTjGRntSpnkgEkHAUdTVWExdrRRD5iRnIPpSuowkmO2GUfoaFUsMZCqOTk8CmGQ7tiJgnjcTyaQtxAxwSUJB42npTicLtQFXJ6dRikLLtxggdSTyTSo7BicFmxjPcCgQ8x+XjDqR3wc81FJuVCMjOacPnGCpJznFNk5IUjDEcCgCMK3AwDuPPrinMyrKyIMKRhs/59qdGgwAThyMDnGKaI/KlO4ZBHXrg0FXBWPTICjp6GlJAYDPPoOlNJ3DLHI6ZxSou5zhCMDJ7DFAMdHkA8kkjAB6ChnbaFwML1PpRy6jHI6EYwRQCVwP4h69xQSMK7mGxwT6npThk8ZBzwcU0DaSykA9cCmyjYowc7jyfSgqw7aSCVIIBxzSjIwwIPOQvQGm7CoAOM5wPpQoLoMZzyRQMcATvIYBuuB39qAzAeu8YK+lIuNoycnuR1pXJjU5PznoO4oF5CLlkCgZKmnqN0oQI2QcEt0Ap8vloAqAo2Ml+2aYN+/AZs46g4AoC4Kq+Y6lMhjtVc+9OurVbdl2nHfHXio2Vgu0EEk9e9ISSgDEnb2FAxAg3g4yueQe9KeOFLADnHYUqqULZQlSep7UM4hY4GcjBz0oAMiR153EngU7eMhQT746VBCCeVOCORmpQTIeQEPegTVh4wAcAAe3FMZSE3dByRTiDnCnI4yaR0DnBBG3o2eKdtBIaCUGdxAcY47UJyPvfvW4w1C5bkjI7YGBSqiscscY6MvekUI0e1TkHAGBzmnLn5cDAxjnuaY3y4TcXQdeOlORWeUCM5APBboKAJDnaOSMnFIqfuyg5BOTSAllOeTnk9qVdpOcEH1FBAIgjLcEZGMjmnHaE+UY9j1pVwF3bhnONppFLAlnGB0UAUmA7azJLj72MAH0pT95S/yjjKjvTdhJB6Duc96bcMUU5BOTgY7mkUj139ln4WP8X/AIz6JpEkSyWEEn2idHUlXVei8f7RXrxyfof3c8H+GoPDOhWljAFVIowoCrgE4r4z/wCCbv7PCeCPA8fiXULQR6lfhZ3Yr83I+RD9AT+LGvuYNnIxgViaoUgAU3n14ozk+lBbrVINhD9MUo6jtTec05RjvmhBqPxzS4JPtTQfTrSk4pjAnGQabRRQJhSHqKWmseRQSBH4VHt9RzT91NHNBSDpx2NMYe+MU4g01s4FLULCrnHXimnqev4U7oKb0zR1GRtxxzmoWOW6d6sOO1QIuOvWpF1Hge1OApF6U9f0oGPQe3FSoMYqNAamXtjrVgTDkdOKA3GKjVsZxwaJGOQB6UFkhOFY+xqumAQxNLNOFX5yFGM+leOfGr9o7wt8G9KmudZv44Cillj3Ydz6D1PTighs9jur+C0hMkkigDnk1418Sv2o/Cfw5lUajq9rbZYoqPIAW+gr8+vjj/wUK17xnpl3D4RKaVbglDcSyK0jD1UV8Sa14j1LxJqb3+q6nNqF05G6SZyzHnjn8aLN7DbP6Gfhx8RdP+JOhWusaVcx3djOoeOeM/KwrvkbcinHUV+an/BKn4vTaro2t+DtSu45JbNhPaozfOY264+hA/76/P8ASKxfzLdWyeR09KST6iLROaQ896RaSmAjHj+lQydyeKlPBqNhk9M0AVievFNxx9aklXacDpUWcHpQBGyYPTg1VmX5/oKunGOlVZRuyMc1LQHiH7S/heDV/AV7ObUT3FuVkVu6gEfN+HNfHun3iWNyyxsTK3VW9K/QfxtoUPiLQb2wnGYriJo25xj34/CvgDV9O+w+JtTtPLEjwXDRGUDhsH73418hm1Llmpn2eS1tHBnYeFriS837sKVHAHfrXSpyI3J2kHBHvXB6QRYSieKT7o5BHH+etdxY30EyJuX94wyD2r5tq6ufUs6rRppXU+Ycjp+H+cVsQA7VwMDOScVkaO4aFt5+bPBHQ1rwgGTByEx+tYyMHoyw8uHAXJUkdOpq4wAQbeD0IPUVAqrIEKkAg9R3qV2+Y89eDSRmyjNbHzhwGjyCRiljiUMSTgHgD2qWRQmzHPPNR+ZmQsozxyfShF3HxhEOFyT0wa01nY4XAH+0e1ZsSOqqxGSeSaurhl5J7ZAqo3QmaI2r/eY9vf3qWR1CjYpBxgsetUFlaJQFzn/aqZZXIAIGffvVt9DKw8HIIALD07fWmc/MuRxycU1JJFmwWKD0FTeXhsnFWnYew3ChFOQPc1IUCt1yCOopMrkkjOOgoM5RRgBQTjBpbakjWQZHAyO9BtkJ3BVyOeKQzqVyx284Huam8wDkrwRUqNytUVdmzoMEnINV7mHY4OMpjk1bkYMwBznsKaTs4YZRuDgdPek4X2GmZwHmsR0jHA5xk04ht4Ut8p9OcVDLt85ywOxeBilaQ2yhtwZCeCe1ZRZtYsCMBQVORk5ApyxKDwPl6j2NQRSeWhOASxJ47+9PEpwdowR1FV1Ey0FxGctg+lQSRbiVxgdcjvQzeZjnjpTgNjHnIA6etW2iSutuoJIGTnk+tMa32pu4HbjrVuR1EZbGCOgFVnmCxFiSobgA+tDUbArmfcllkyqk9jjsKjO1lIUEH++amBO8qRgMCM981U/eAOvbkYNYbG1rkMyYYEn5uhA71G8pQnBz6j09qFdwDjscEGp4rcRMXK5LjJY+lTFczLuVHnIXYRkdQKryM20ORkjIAxWlJYq0pIcCMgYGcnNVdRhc2LDcBg4Bq9UJPUxzfxWyFZD8xOTxXI67I11cAKzSpjPynOKvahIwuQH+ZT3ArGmZklc5VItwyOma5ZPmOlK2pzur6d9itJJlGFcnLHv0rz/xNqv2K2jRCrSOQoPtXd+MdSjht0a5cvAOAqr90ev6V43r09sxeSJpXO5iC4wMVvTpNy0FOpaJz2v3q2mX2GSTBAYDPrXsX7DnwsuvF3jyTxpcxxfYdKZoYFlTIaRh95T6rz/31Xz34g1IrFmQgOflRRnJBNfp3+zD4Vi8M/CPw1DGmxLi1W5B27fv/MP0I57/AI19bgaVpHx+Pr7o9dtohCgVRwOK0IozjnrVeKLnpjJq4vIHqK+ljE+Yk7scsftUoTFNUYFSbhjkVaRmN9cdKWOPd7D1pByfXPapox8g4707APQYGB2qZeg9aYiEL05p4596sgcT096cgyCaYRilHy5J9KAZYgAHXrXzh+17OXTTITJtD5UAk4Oc/wCBr6QtG39unY18v/tXsl/4l0y2YjCAuBn0xz+v6Vb+EFufOVyzWOk3rwRgyiJlCkYBr88fE8rz61qDPgs1wxLAcA5Nfon41uLbRPBuq6gzlBFCc4XJyeg/lX5x6tMZdRvSQRumZgT161dPYie5BveMBW+43b+taOjeJtV8Ptu03UbiyGc4glKb+nXH0rNRgoXglgc49KZ5ZIJYdTnFamR9l/s//t+an4UvLTTfGYkv7CPgX0Q+cD1Ze+Pbt+v6L/C39pDw942topLDVbe5gcZxvwwzjgjqO351+DYUqcA4LdCa6Lwf491/wLq8GpaLeta3cBDA/eU9eoPXqam3YD+iSy8R2l+oKSKSePlORWkJMrwQe9fkt8Gf+Ck93pbRWvjLT9hA2i7sVO3OPvFCeO/evuH4S/tSeF/iLp63Ok6rDcxk7SC2GB4zlTgihPuWfRSydBTs5xXL6d4wtrsnfIg9AOSa34dQglUbJAc8YzzVEFiRxCjOeFCkk1+N/wC274mfx5+0fqkSMPs+nwJBuJJCkZY/+hD8vz/Wj4leJI/DPgjVr+R9iRQMSxOMdf8A69fh3rHiK78beJ9a1iRw7ahPJOz4wRHngY9uKh7jlsQ6JpN34l8V6HoEKh3v7uOBVJAyC3XOD7/4V+5Xw50FPDPg7TdNjUIsMCqQBjnFfkj+xB4Ij8fftF6Q0hZ4dLie5dWXIJ4Qfluz+HvX7Hxw/Zo0jAwAoHNJExHUUZFFXc0CiiimLQKQtxx1oxnvxSenH5VAxuSDzT1+maaw68UZ/CgB9KME+1M4zQcD6UrAKcjGaTHOM8UDr1oBxihjsIeO1OU+9DCmA9e1LcOhIcd6aOvSgY44zT1JpoOh8Xf8FBf2Trb4p+CLjxXoFkv/AAlOmJ5u1eDcRjlkPr0OPc8V+RbWhKBgnlnGcHg1/SHPbR3dtJFOgeNhtIIyDX5L/wDBRz9lFfhp4iTx14YsPK0bUpCL6OBDsimJOHIHC7snnpkep5E7MlrqfEJJVmHAGOh6VF5ipkMWAI6r1pCzMOCQQed31/z/AJNNlBaQYwAeOelaoiwwcfMCQM4pHJKAMQxBzxTsfJkrjgmowpJyeB149KNgsLsJXJGM9KbjcTznAxmnMWYjBLds00EEjjI74paAhmDyO3al49ORTnUr05GeCaQ8Hkc9aBidAQBzjtQcYGRTsEDOcHqMelJsH8RIPXGKe4Aqsw4B/wDrUhjYKp5wTipF5PAIwM5FBGGwSdpGc9qmwCKfLzkA9xTSXL/MTk9qAvJGMe5604DBIAyc9aYA77m5+U4xxSMSqbR36k08K2M4UA9T6UoRfMAOMjknsfei1wFj5UY4A4JNSBduEyBzkE0rAuBsOTnkdqY0kaHBXzCDwM4pWMt2P8skcgAgZ4OQRTVVZG4IHHPHSlQkIJGUEMcDByRTvICuDgDnkLVJgOT5eCCO2R0xU8R2yBcFwex7e9MOZAWUlAONx4NIDIUfy3wwGDkYJHeqTAUMVOA+4K2SakZ49xaMkE5BIFQqVjCrECTjDDGeakVsH7oAHVcU0x2JkARVkQkqepbk1T1GIugZBlQeT3NWgDBFuYbg/wDCDnH+c1VLYbIZgM8E9qGJaO5TMZRQCNpJySaBjADHFOkBYtliyjnnjNCwseigjGTnoPSpsabjnXegCkkD2qVcOTubgDtTdhEIyRvB4HY0D72/bjdxzwKBdBVUIApz8xxx1pzDaQUJIJ79aNzKRkAjsQORTCAwBbcCeS3YD0oJ9SWFozIS4JwMgUwOoY78nJyFH1NIqGMght5PQenvTFwSSSQWOemabRRbLz+X5fAHUKKduEgG1NgIGRjAqvbMzFYwfmHIJ7VI7AzGMOZQF+Y4wCaWwluOjTLYBx6elTPFsRuSFxkmqsalDnoO2KlDFwAxJ9j0pohiqhjKyYx3wKmdCzZQESY3FT0IpCdibicjOPelaPDJyUOMg9DVBcaWSQgBSARk4p6omSShGOd1NA8xsBjntgd6kCiSHcn3wcZPrTYWE8oylpFZVHcsaepijG1Th/bkGmxIGby5OA/cdqJUhjKeQrE4+Yt3pEhuaRR8+xeQQOSKqhVRhtBIB4J7+9TOAuGBC5HSoypU7l59MUFIFm+Z9yBj1HtT/miQLuO0/MMUxC3lnavzE5PqaQHDLu3Fjxk9B7UC8iaNt2Duwc4wamP3iuBj196qmElwGYfMeMdatOxJ2bQDgAgHBP8AnFAiayuIra7DklARtbb1H+cV6pofxauPDGmxWIxKq/MvmZ4B6Ae3+Jrx6QIFDDO4HGAP51fSNFUCX7317UWREoXOecooIyCSedopM5UKZABnIzSBFTqC2e3QUq7UyGjyT0z1FQdIixqi7nYknsOlKrKq7lGMjFGCoJGVHQAdzSBWwQc4z0NADncwMBweMgg4xSbkMgK4CkckjnNK0mc/Jh8YOBnIpgjUkY+UHoDSSDQUlS5bIODgYp0TAsQyglsgEjOPwpBEVjyCrMTjHoPWnKvmFRuHBxkdaYEnyrGigZAPUjk0qHzQQQVUHj60iQgp5vmbQDgA9KdndnA6jAI6CgVhMBMgAlqaqI7jc7ZxzkZ4pWcqAqjg9T3NNYneCowPegkRCqp/s5wCwpTbqSA5IHUkdKfIzRIQ6K4foB296r723AA9uTQWPPlxqQIy5JIGewqOTaQCD+HpS/eAOcENnPtSCXax+QDPdqAG8MwwMA8UmOM56c4pTlduOCDnNMIBJ7HtQUhcZPHAprcZ/nUg4RcgjnkgZBpNmZME9D+GKA2EGWQADJB/GpAN2d3ynHANNRcbiRj0I4qVWjWIhlLFhknvSSExqRb0yz855NSEhSQPmPv3qLdu4BwM8UqsWIGM0n5BYmDNuO7O7BA9qVMxwnBw4OeOpFN4I7kdDilEgYYAAC85FUZjUDSKOc57HtTsZ+buKUEMp25A6ZHpQAI0JUbBjAJ6k0AIecZPGMkHvQ74KtliegI6AUbdnIQk4wd3IHvRGwecp17A0DsNZCwYhsnqRnBpCW2qTGQccEnPFOkypOBjnjFM2KSAGOSec0FCyDG3CllBwcdacTk7S2CO/tQrBGxjnOAc8Yph3ZVduQpyCByaCfIcDsUlR8x4A/rT1VIwRIWyRklRk5pMZwQMFjgZ7GlmRoxuwMdyfWgaGleAASCOmBimkk5IBOByaCTjOQPXFDEjAA2gkH3FAtwcrGQQA4IyfUU2RNxDhCF7DNPAVG4OCeM+opqKd7YOATgZOAaCvMQ5yCuSehBowwTg4Ck5570MXLEEYOccDAp5XJzjKjsaBbDUU4CkYGc5A61IibnyBkA9ScGmLkEjJAHI9KcHiFrlg3mk4AHAoFuFwdztg4QgZHqaRlG8rg9ASBxSRnegBIB/vDrSDCnIbJ6ZpXKDc5kxjpyoIpNwK4IKtnJJGKk3naQgz6jtTTuMqu3OOPfFO3UBZ3LBSCcD5cDpQ0bMpU8enbNC5UcDGDkfWkKYIYkuffigVxHiEYXbweAR1zTsDPcjtmmkMpGNuTSv82OQT1IHY0BuPIR89scEDrTUYsTiMN6BjjNR7SWHOCTxmmufmBA5HBA/nRcEifDKjMQu8nAXsB6UojIAyAB6DpQcDClhnGRtpqqqgswbHoOtO1xbiCMBsgYOc5FKrYJbLDJ546UBkZhjgkdO9EkbKOgIUAlu9CDyJExIuTnGew5NCfM3y5A68jmmQOVQjBHGQT3p4Y9SR0IyO9IQHY53AcAkn1oZsqCRhc4B7mkiRQpG8Ak8g96eqMjdATjjPSkxpEXmlQSFwM8Zr2X9lf4NP8Z/jRpGjTxLNp0JF1dB+VZFIwD+LDPsD9D4zKu4BQCWYgAL3NfrN/wTT/Z7vfBnhBvE+sWwt7/UAJV3DLhMfIp+mW/76PoaiT6GiR9t+F9Bg8N6La2Fuu2KGMLwMZP978a1fwxSMMAY6AY/Cjnpio2ZXUNuR1x3pMc8U4Hj1PSjg9sVQxoXk8ZpyjB9KMYwBThyKAEIweKP0FB/Sk/DIoAKXjHoaacAdOPalU5BJHPvQAnfAP400j8MU8jtj3prL+VAmNA70PxjjFKRjjOKTGc/zp+ZI0HHf3oJzzmlVepzQQMYFJlXGE5zTSc07GKa4z9an1GNPIphXk8U89/Wm98CmwAYxjvUijNMwcc077poQIlU08MCeelRA596SWVLeIu7AAdT6Ux6IkLhSTnHv6Cuc8W+O9N8J2b3N5cpEiAk5OCa8R/aJ/a18N/BbS5Jbi/H2kkrHBGQzyHHYf5/Wvy4+Pf7X/i/42ia0e6ay0p2IMMZKs69gT2+goWoXsfZX7RP/BSbT/Cxl03wlD/at6yHE+7MSHJHXqT0r86fib8XfEvxZ1htQ8Q6jJfyk5WMnCIOcAD2ya5CV5JJMu5Lk4JPJNIqFQR75z3rTlMxpQFSAoBJ6CkUmKTGwELyfUinuoTDgMTnkihgGfec4I9OKYHvH7FvxAf4a/tE+GrpJWS1v5ls50B4KycDP0Yj/Jr93dJkzGGB+RlDDBzX82mh3s2naxaXUZxLBKsgbJ6A9P0/Wv6Av2f/ABzF8Qfhn4c1qGXeLq0RmAGNrY5H6Goe5Z62rcUdTjr70yFRsB657VIFwSfboKLAMYe+RUZ7+1TFc85qFsZqQK8p496hY1aePOcdKruuOOtAEZOCewqNzuB7elIzfMRimlsEUAVLqEKMkZ9q+Ifjf4aPhf4mX1wSsUN/MJwpXC89R+YJ/GvuiRRIhGO1fM37X3ht7rSNE1KCNPNt7sCSdlxhCrdT6Zx+OK8TM6XPRv2PYy2t7KsvM8R0SD7YTNkCIsV2joMH/wCvXYWVvBtDISAhxgdDXH+G5VjtFt43DuZNqE8jnv8A5967GO2Fv8i7i6Dlj1P+ea+HaPv02zYsZkzgyhCTwK6OCRjsVRvJ4z61yGm2sVyzNImEADLjj5q6DTHNvMHVy6KMAE5z0rC2oM6G33K2BgDqc9qmmRcDk4zkEetQWk4YHkPu4IqxtKxhRkgHNU0YdRqoWTdjaR0z0xTLiEbcgBSw5A6GpgxYk9qXaH+9yBzSUOYV7FePeIQuSAOxqVW8tlIBPGTTpX3RHHbioVyrZAIQjoKdrFp3Lm7ecscA9h2qeCII5JJII71Ut4/NUOd3XoRxV1BkYXqeeKvlvqJ6D8BTkjJzkZpxJVgeingCmMMnkYJ4zQuVIyd2O9J+6Sx+wg5HI7imOQ4IYEVJkgnjn+lRyxvKS27H+zikl1JKo+YhcKFU5APWpxO+SAmSOM5xUS27SMHYYOeSO9TfYWERaORt2ehppM00YxmZSe+OTTV3k56g08RMiEHJ9c04DCjjHrRHuIz5rQork4LHoBVb7D9rh2s5Tnp6mtIqA7MGLZ4I7CmSx7UG0kMDnJ7Vm6d2aqVish8qJYwuNoANMUEOGPTPI9qtC1aaLeQSc5yO9MjhJk2EEY5+tPlsVfqN8xlU7egOQD2FIsxyCTtZuRirP2Mcg4Aaql5bIq70JwuAQBzmpldk2THedvbBJ9yO9QTP5SkdR15qGA+YCFBJJ6nrS3MO9UPJ2nnFRd2K5dSJ03OOAQxxx2phyoHGf9rvTkcRNnDA44qINISWcE89DRpYtoa8AlY8duT3p7/IAiZcgdB2ojHmP94IO319KbjYx5AOeSKtaElS7vRFGPKAaQHBrFuZmnV0eQgE8jsK0b4CGU+WMbudx9azL24SB8SRgkgHNZNXep0Rscrfu0NxJuAUoMqCOtcnfXsjOQQQzHcWx0rqNSJubh5cFiTkgdAK4bxU88YP7xULJgbeoFYcup1WOW8UXKxwz2zOzythRnnGa8u12+eC1ATCR7sMSOvtXb6gEigc5LzEEKzdSf8AJrz7Vo5FsJTcbXCtkKrYzXp4am+c8rFSaiM+EngP/haXxf0XRZ1kmtppQzQr0KLyc+2Af/r9K/X3SNPjtLGCFU2pEiqi4xgDt+lfF/8AwT9+EWwaj8Qr2IB7lmtbFDnAQfffGBySCM+mfWvt+KIBzjv+Qr7nDU7RufA4mfNOxLGmAOM/WpRwRxS4xTTj6H1FehscTJFIPWnYznrUaHkjrT1BJA6ZoJHxqCTk1OMDp0qMIFHGalAyPaqREiRfmA4qRUPtSQgc+tSY68UwIWGCRSVJ5ff9Kay84oAsWoJUn8a+Rv2iLhb/AOJbuAT5VuEPcjk/4V9dDbDAzE4Crk5r4q+Jrm/8e6nOjbgp257kY/8Ar0S6IErs+cv2ndWtrH4YX1h9oVLu6KgQq2GIBB6V8KA+cAz5z0DDvX1p+2JqtpaRWVq3/H7coSvHAUYHP5/oa+SOFO3dgjgkV1Qj7pnJ3ZINyrwvPsO1M3F1KhcDuc805ZiAx+8cYC+nvTNhK5OdxHQVdjMQv8o4zg4FKZAYT2b9aZ0TGRnPQ0qHnJGQvXFLcqw3LYByTz09K0NJ17U/D94LrS72fTp+P3lvIUJ/KqBXcAcgEn9KUJgHdkZ4GPWkFz6S+Fn7dfxA+H6xQ6hcLrtojDH2liJQMf3h/ga+6Pgx+3P4M+IF3ZWlxqK6Nq8yjFtcHCv9G6d+Ohr8hSPKba6kt3BpVLI6sp2kHII6ila5LP1m/bp/aFgg+D0+hadqVq2pas32cQRyhpBEc73wD0wMZ6ZI69K/O3T7aTSrCMyMQJFO7bnG3Pf/AD6VxumJLK8Ia4aUucshOTiuy1ebyLCIBiA46HAwcf5/Wq5TJy1Pv7/gl74J8v8A4SXxRJEphumSGBw2SNmcgjGB97sTnPtX6EOQ5zxzya+Ev+CevjGw0D4KWVvb3MNzdx3EwuoQ/wA0JMhwCPddp/EV9kWvi23kkXOSGGRt5P0rNaGq2OiZCDnGBTcg1FFfxXAz5gBI6HipVYEHBBB96ssXHFGPeiip2ACcUhGO9LTWwKQDqQjNJz70hyB0zQAdBSFsHGMUmc84xQRk+9ACbsCgEnHIFIUJo2YPrQUh2+kyKQjFIOSOOlQLQmU/hUq4wOOagAyakU4FWOxLjcNvfrWR4u8Kad408OXuj6paxXdpdxNE8cqBlKsMHg/U1phiKVuSDR5En4N/tZfs26n+zn8R7vTvIll8P3jNJp10ckMmfuk5+8u4A59vXNeI7ty+gJ/Sv3A/bv8Ag1H8WvgVrqxQpJqOnxG8tSV3NvTJ4xzkjI49SOlfh6i7MBgcdMnkZzVrQTF8oMSxOR0CijqCrADgAGnZDDOcgc+9I67xkHBH8qoljN20YBOwHApNxRSqgDuSeuaQA7duRgnOaGwcYyeOtSSIFLAA856etKrhiq4Ix6+tJksw+Y8D8hQe2OO5x3oK3Agj73XPpRtLMDnJ9T0AoXJyMEk85JpQCCQQVOD2p+YAvyh92cnqB1oYEHLfd9RSGQMi4HzjqTSMWYDPJH5VO4BjkkHI9+tKowNwJAPA96QEj2H6UqlSDkkGna4EpAGFI4PQ+tCqFB7AHn6UgwACASe3rRuIBJ5GeRVWF0HZBAUDaxOPbFLNFlQsaggcl+M1EvBJA56jjilWRj8oGMnJI6VKVhAiExjAIGfwPvU29s8nnpgU9It0YCnOTgnsKGtQsiqjtzxk0Deo9EdlDtwnQYOeaVo8KpfCjPbqfajayKYS25R1UU3aBswWcdMnqKpJkWHxqCC2CMDgD8aeI8DkhDgEk+lNOCuQeOlP2hsMcYAxj1qkSwkyZiFOflA46Gq1z+7AD/JgfdAqyCYnGEYk9MUXEUUoTYpEhOWDc0+g13M+Iq/OSQDyuOtCh4iTgBG59xSzw+RLtBKg5I9SPWiNv4T8wJx71BohZSwRQDjnBz2NLJCYWSNyXyc47UPFtQfKQC2QD3p25mlYD5xjOe4NAg2BPmy2FGT0/SlR2ckPExBHBPUVH1ZQ7EE8kEU/LEfeI7E9KBsb5PlgSM+C3AQDnFNZpFUgngcDA7UuVbgOoxjBPWkBO4kchOSexoELHG2Q5wB3z3qaUB3AOAgB4Tgj/GoFdp2IbhQMn3p8Z3ICpyAcc9qCWPjKSyiNSyg8cCrCKsapG3zFjww61VVtuVCgEnr3qUYZhszhRkkjvVIGWYYx5xYqMY7djzSGUsVBJOGyR603CmMfNg9SCOtK4DsmAQWI+lMjrqPkiTJCE4Ixz2NJFEID1J4wMdzQxxOduEHt0zT4lYnIddg6r3qmWx8brgMF3NnBHcUyfCI7s6rg4285NKd0ILptA64PWmXDnKyNgu2Pl/lUkx3K5GWAJIDdWI6Usn7twMMQowMHr15pSN7qrMSAOSKQuF7Nnpn1pWGADBgx+UnketSBY9u3zADySCOTTFy5zu7d6RCMHoSemRzRoQPCGH585HQMBVh7dlcFwHyoAZDkCoAysAdhUjjk5GfYU/LkgLJjnkqcZ9qYD0UMg3SLnONo604yIT9/bjjFOiMP2hdqgKOuV4Jx+lN8pmJPlp1oAyyc8ZyAe/SoXUKTksd3IA7VOCEbDAADnAHWoSwWTnIGOeM/hUG6A5OMH8T60jl9+1gMDjAprEKRtYsMemKXb8oIOHJ4zQCVxFyrEj5T05pxHynccHr68UxuQcjnOCfU0g4xjsfwoESeWFQMDyf4T0xT0wkinIcdCB1FRE5PI5B59KcAQSVJQE4wO9AEiMoDrkuCCBnsPWliYlAAcSZxgVEDkjAIOeRinI6qwYZHP8XSgCYpknIIIGCD1NHlMYdxTC+o6CkZ4yQ/PPTHQ0qySoFjZsZGcZzgU2rA0N8hwocncE6D3qDLRnJHOecdKs+aY2C7/kJxz0oBDOcAHFIL2IfLaQ5TBJwT2pjncw4+VTyCeKmJcv8AJgnoe1RthcgYOOSTzmgSEbjLjBU+vao1IVSx9enfNPGZGySFB67e9QYy5IGQD09aTKROW2A4HyMMjJ6e9NjCPkNwfXpQfldgp+TsPShXUR8gcdB6mmMGKqSud3+0KQHuc/WkAAwoOBjlqcRnAB4JxzQDDdvUDOCOnuKlijO3OcAfrULhV5XpnAHr707cEJz1x1pWE9tC8EVYyQQQ3B9RTAgCYCgvggg8A0wMhQbQUHct0NPiIfKsm4EbRjg1dyNhMsCI8KDnjbSpH50pBI2IcnPGTShNq4hwuOTnqfamsp+8CMnnb3FSGwhcMSXJUk/LgcYpFQJzgZBzuBoORwQuMZyaQrjABwDzjHSgQEtICG5Ocj1NIUBTAi2HPLFuakHy4O4FjkYFJ5RA3A8Z5FA7hsD9sDHBA5ogYi3AUgMW5PemqN0QPOQ3IxkYpWUZDZyjdcCgQDMjFnOcHC0z7O7nAYFc55an427ADgEZGaEX5XAPzEEhhQO9hmNzYzk5xxSpgsdwJI65HanR2mIwekvUENzim5cIcgoc+nJFSO4rKhgd2yHB4A70jRhow2eT/DTTuMY64zjJ9aDEqsDkkY/WqGOLEofmIxxjvSDG0bRzjofWjaRyMZ75pCVdskEkcfLQTuKwCMOcgjkdxQkjY5OBjpjIxSEBj0xjn3pq55649v5UFDgMcgZHr2pSNueM+/pTV4GRkL0/+tTsAYxnnvSsxbaiuCxIQbQe2cUbfVxkDGW4zTZN3BHIHehxgoRhjjJB6CmMUoUjyxGScAqaanCn+RHNNKEuOMAnt0FKcLgc56UE+g9AodO4zgg+nrSmIkkgA4OCV7+9MZSMHODxUvK5I3AHsKAuNaEoepOeS3pQsKht2WJx17Gjd5eRkvuHO6nAFT8wwCM8UBcay/KAExzy3tSKxbPzEjp70vljG7ewGcEE9acixquN2xfUdTTQXEEILBgNo9abLF5chGSQOSQakEbBcDIHXjpSr985GQRgj1pBch2txtcFT3NJgK23JOemKfAqhivJAODjtU1tAnnOikgDJBboBQO40RFlOAC2MjdxT5N4CsVYnGAoPBNCNufCcAcA+tKkjAlEVpG/uqMge9D0BHqn7MnweuvjF8X9I0ryvPsreVZ7wn7gQEfJ756Y+v0r95vDOiw+H9Bs7GBFRIo1XgYJ4r4i/wCCY3wQtvDXw9bxTdQ7r/VG88SspBC8hev4/nketfdxG0AL0HFYbu5qhwbt2FLkGo+hpQeKQeY4EAUDnvzSUuMd6q4x3GPegHFJjikXrTAd2H8qOvTgUlFAC9B1pMD1xRR+FBAduv40Y4pCccYpeD3xQAw8daWg4J9KToKNAEI9KTHtTjntSH9aTAZ296Rx3xzT881G44qSyM9aUjBH50oGDSYJPNACk4pxwoyRmoriZbZN7kKByT7V5f8AFn47aD8N9Fnu9Qv4rOKJdxaRgoBz0/UfnVrUDtPFPjLT/DVm73MwQhcjc2APbNfF3x0/bOvri01m18FeRfTWcLvLcCYFEVR83A6kYPHtXyP+0p+3JrfxWe70bRAbLRmZlecsfNlXJ446DpXzZo/jLVtBW9/s+7a2e8iaCYrg70bqOelOwXZP468c6z4/1q41PWb6a9nkdiDIcAZ9B2rEjbMYdzgDgAdTUQUkEkEBRShcdDg+hq0rENkgyxLDkZ4zQzHJ9KarkMOcDoQKduPJyME8Ci4XYpIAOSQO9LjAzwR2ojYoN+BgnAU9Ka7857eg6CqtcSGswUMMcn0r9TP+CW/xcbWPB+peEb29DXOnSebbgvlmjbqPwOPzH1P5bIFDcKdxHJPavW/2XfjDdfBT4taTrELs1tLMtvcRdnjY4z+Gf5/SpaGf0DWjebGrDGCO3SpwSa5zwLr8HiDQrS8t5RLBcRLLGy9CpGRXSbcdetIsQjNQSKQcg5qxTT9KAKxOAagcZxgZqxJ90nue1QgYzQBVmjOcgHPfFVyCCB0rQKnOM4qnPEdxyMipaAFrlfH/AIUt/F3h2+066iDpMhCg9DxXTDKnkHFR3C+aoGe3WsakVKLTNoycWmuh+c1npl74a1fUNNdtn2Sdo0IBJ4PHX6j/APVivRNB1UXlm0koRnU+UxHQmo/2jdDk8OfEtJNjJFqKeYCPuuwOMD6cfnWD4amWzaSKcMYwN49jX53iI+xqOJ+i4eqqtGM0ejRQDYkiJgYAA9f85q7GVjQEAkZ5FU/D7eZp4dLgyqxzgjOPatqO2V8NsCEAcEda5LXNL6k1uCrK0eCDz9DWkC0gHrjBAqpDHtXfkBenHUmrsAI+ZeR6mpsrg3qO2HAwcCncL8pBJJ7U+KN25OMe39KsFcrkDp69acU3sJspz2wKgAkE8gL3qOIOjjcMLj8zVtgSeCuCO9VVLM+W6A4GKbLRaaRjkLgjFSW8mxsMSH9agJKjOAO1RRmR5G2gEKOeeRTTJsahjBO4nPfJqAuFJAG4mnRktHtYEDHIIpzjaVCHaAO3enJWEhyfdUsME8gU4/KeRnNRbSec5PQU9sp5bMSwxzjtU2ugQ+NhuGR7U/fkEKcc9aj5XDYwCM+9IikZHqacdBEzBniYkguOgqq6eaMZwM81YO2MZYFj6AVWPXKjHOSKAiOSBE7c1FFFmZi3OeB7CrO7djsfSmyHBU4xzVIpCO5gAAIAboPSqY3CYZ7nH4VNOvmDnp1z6VGWITCD6moepSFYkMcnPYAVVuBlCAAAOCKDO7OcDA6E1HNIADk4PXNY8yRaKUoKjCnA9qZHP2VcCpJEwQSxKMeQBzWdJPsmfaCVXpmsXobp3LM5ZTnpUCR7STliTxj1pHme7KqE2HGcVYCKACw+cDJNN2eoPQhWN2zzjHGT/KpUARj5gKjBxThiRl2ZLZziqmpu6lELZRgenY0K61I3djLulV5XbLSEHIHpWBfMtzO7EkMRtye1aszEM64ZWPBJ9KwrmMrE5VwTkjgVMmztgrGDqjyWkVwA7M5UgY4rzPxJdBLch/kZ22k5ya7jxC728IcuwRiVOO5OP8K8+8QsrszbCVAyd/QkUlFt3Otx925xWstOkCESP5QO0NjrXISaRe+MNf0vw3pCmS/1CVYk5wDnqT9Bnt2rotXvZW3yXLgRsxIUdBjP+I/Ovpn9h/4N/brqTx/e2caI2YtPaUZYgEhpAMDaOwPevosBS9o0fH5hW5Is+r/hp4Fsvh74N0vRLFCsNpAkeWPLNgZb6k5J+tdhGm0ZHWmRJlh/nirBHBFfZRikrI+KlLmd2RkZ9vpTSDwKc3y9s01F3OTnirsQSRpyOwqwFxwBTAowMe1SbT9KAHL855wKkYYAFNjjp7DoO1UiB8I6+9TbcCkhTABzmpeMVdgIqBHlxzkk0o6Gnwrls9hSSAzfFt6NL8P3s+cbIid1fF12JL5prtwC80pfd06np+or6Q/aB8RnTtBTTo3w9yQG5xx/nFfPGpx/ZtFuQHCIsZJJIGBjr+lJv3rAvM+Bf2xNYhv/AIgSWiT+a1qqpsVtyoAOR+ZP5V8/qRjAHfk12Xxc1Uar8R9blBjdBO0QaI5D7TjdnvnFcdgDqpC5xkiuyOxkO5AGDnNNJIGeQDxweaBtzgc+lDKd2cj6DtSuQNAHTGT1JqZolRflzk8+tTaVbG9v7e1CFzM4QAdSTWn4l8N3Xhm9MV0EKMu6JlbIIyf/AK9UkO/Qw8diORzTlUykZHTkmo1be5GQAe57U9cK4Ukhc81ImPnBKhiOc9fQelLDGAyEgkE/gan3xSjC/eHXI4Ip0Ceb+7UZOeCT057VXoRfudN4b0/7drtvGgCKDl9oydoFXfGU4NxJHESIo244wQcdaveD4UtpjcOhGRjf0rnPFA8me4m3sUaUgAn7wyaDBatFHw74x1zwlfjUNF1W406535zbysu4j1x1r6c8Af8ABR7xr4X06C21iwg1uWMgG4DmJ3Xv0GM/h2r5KWHIyqEjHJqJ4scYyfyrOx1I/WD4Jft/+DvH91HZ6pdyeH9QY5VbxgFI9A/TsOuK+p9C+J2mXwjey1WC63jICEEke1fz7BCCeCCBnrW74b8c+IPB92l5o2s3mmzKRgwTMpOCcZA7cn86VrD9D+ia38RQXCggEA4+YHIrSiuIpwCjqR9a/ID4T/8ABTDxV4VtoLPxRpUeuxAALPBIImJ9WXGCfpjrX054C/4KS/D/AMTXUVtdzy6BckgCO8QhScdN4yvrzmgo+6RyMjke1MYZI4ry3wp8adF8T2sE1hrlldpJyDDKHAyPb8PzrtLTxXZzqCLhJWHUIelCA3yuaAmBmqUesW0h6kVbW9gkH+sA9jVi1HiP05pCh9KFuISfvjn0NO3B87TnFKwxnl9aTyySKk3epA/GmGQLSaFcPL557UMnfAxSm4QL8xAJqE3UPd196RSJAo+uafjgVQm1OJEIQ5OfvYOBSLqyEZxx2zxQUaG2juBkGsi+8UWGnoTc3MUHGcM4Brk/EHxi8M+HLGe7u9YgjihjMjHcDtUZ/wAKCWb/AMRr+1tfCGq/aHVE+zuWZ+g+Wv54taC/2vqixEGD7S5Q5yCN3H1r7f8A2tP2+bz4l2l/4Y8GZsNCZjHJqLE+bOARymPuocHryQR0r4VmlMpAzvYtliepOTWqjYykyJuTwMHPXtSSIQ4wDyMgjpTpflbBXIxz6g0xX8s8nKMMgDsaBLyGcqoLcknHHWkIwvTJzyB0qRRhd27g5GD1FMAJPygk9KS3AaR82DwcZoA5HPTvQysWxgg+hpSu5lRR7k+9IoTcQDj73c96TzGGFbBHqfSnlBIThgD0x601kOBggn+VFguNxxgeuTR0JOcUNhgMDB6fWnptU7SBjHJPrTt3AYOe2R7UAbmbHAHPNJjDAA857U8gjDEEc4NTcpj41OCO/XmnKM4Vvl3cCostlWxg+o9KkVNxDZJ2nODTIYxSsbHeCUzjIqVY8g/N8vPIppwVyRnnOD0pqOEUgglGOcDqKF5huWI5/LjUbcjPIB5qTzPIm+UcFRwTzVbafkfpuPHFTAGcJuOHX+LHX2qrEMDNzhU5Y8kHmpAcoRjrwAOlRIQSQRz6DrTyrrIhXgHsBkCgQrIB8vCkHpU7NlF4Ax6dDSM3mYLkOQP7uKU/6tWzg5Ix6VSQbjogYQ3JHBAFRyArAAeDgnPqakTOArYOfXrUNwpLHafmzjGOtHQVjP3MwBYknpz2p4XIChTn1FKISpG8EDrgdT7UIJGJKBQAcDJwBUmgqgbjk54wPTNRs2FCliD3Ap7AoDFweclvembgZAFGc8DPrQHmSKxf75GVGB6mmLI7nYTxnjNDrtlKg42jGce1AIDbgc4HSgBSACMYB7nGacyhYAN2Bkk+pPpUaHvtJOeQKcSu4kjeBj8KAFcDapQEDHIPJPvUgK8BRsPUgdKi2qCGDn1xTgB8rK2D6YoB7DolJY9AAeD61aLHoCAMdBUCgZcD7gGRgUsb78A5xnnPWqRD1JoGQyoWG5QcEetTRkFigGEOSPaqqu0jn+E9j61ZOSQykEgc7uBVJWGwIaONA2djDPTnFPjcOFAA54BxyBTHLF03Bm9A3Q06RGyHc7STgDtTZNhk5VnwrYVfSoHCod+CRkD3JqaR2YYCIgHB2DGajYA4VskDkY/z7VDBCK/DArtHX3pwkXcFAwDyWqLcU6jPanIi7iSdpI49qVxj8FlK7AADjdnOaABuC5B55IHAFHlsqnkHLcH1oGSrL/IU/MVhoDNKXY7wDgAnIxVhY8jJyC3p0qO3YLIAw49hmneW2HznYD3NGwMk2/NJk/uhgAdiaklcK2N3Sq0QCIy4DqeQSO9IYgxJOM0XQaGcztkqRlscZ9KTIdQACTnnPT8KecZIUDB4JHc00ISSOQeyiszYT7uR0wRSFCMttLjrkdqekYblgf6U7J5VW2Dvto1FdIgUlicD65p4GwHnB9O9I0ZjYjOeOGHQ0DJYYAJxyKoNxdoUDjJzkilPJJHGOcDgim5z15PtTcFjj+dAWJTJ5hGzIb16U50CE4O4AZJ96jjU54XOBk+oqTGBuyG/D9KCdhBK32farZGeAR0NPhkIj2yIDzkMDzmpGdJFG6AR4Gd0XGaiBBKna2AOAFwCaBj8BZMsjbQOOetN2NgZBB64FOVeSrEq6HGGPIpZlaNAA4DHk/SgghkVo8ZIBbstIoAwrfLg8inC3ZTuPIXnrimSObghAgBBxnvigtai7QMhgc9QR0IpjL83A5PYVIEK5Pm8A4A9aiYEMM5APIx1oAbtKg5FGSFGAcj+I04Jkkc+ue9JnJwMmlYoTnI5ANGQoOTk+1KF3Z4yKRSBjuc9qPMBWUqo3AjPQVNbIgO+QZUc46mot5Jzk8dD71JsBiBI5Y4AFMCwkaygAnCg9+BinsVUMVGFHA44z6VEIwHACfKR94nINKCHiKnCHP3ccUGQoUuASp2+3ekaTcdoXaQevWlcvHGrFuCcAUx/lJbkcYGOxoAdJF8vHrjJ5pqphSCST3p0rrujYFmyACB1Jp2QX4Qn1z1oAOcIWCsgPQDmiTy3wMMjHkccYpAu0HYBk8c9AKTypJUIQkgdcnFADmUxKDngnBHemJGzFUUqBnOW6U2VCFBAyAeR6U6SMnAyMEZGTigAK5kXkELxntikJJcgDIzwPagKQw3ksAMYHQU2Qg4GMA55xUspDwwDZQEEdSaDIZH+dy+ah4VRsJz0INOwuAQQo6HNJK5NrCgNkqCQoOdp6U3a5YkNk55UDAxTwCDkMccEZFIFO4grtPXdjrVlilmVCxAJHT6Uhfy8YJBIz0xSB/mXJz+nNOB3bc4yDnnt70C2Edt3JTa2OTnrSAEKMg56nGaWRVDg4JPTA71M75VVj6njJ7GgdtCNV2nAO5MZwelIAWbJOQRxTmK8quGwMFsdaax+QDGGHBB6YoJ8xvJ4YkjqAOtNRQMkcA9CetSTKMKV3FgMljQAQg461LeoX0BUy3PA/vUqqHBOQB+tIIymV3A5AJA6j/OaQr5iBAeAc7j1zQtQ3H7A7gICT1y1BZixBPAPWkyAo4JA4J6nNINxOQeOozVGYrAOAAT05amoCq4w3tnoKVCJFDMdo6HApyjzGAUMQBkg9aCvISQEKBj5hjg0MnzYAyCOc9AaFA3uRyM4BPWkclAGIyM44oBCSbl2IrNtI5A61Kzc47YxxUbNtChDk55Apd/G1gMZ4A60DFKEJ8gCgnr3pV+XOCQSMFqfuXI4JBPB60paN0ICAMp/hoHciTcsQAI46H8a9G/Z48BS/FH4q6Z4bAJt7qQPdFRkiFeX/PAH4ivN55EVQuOnNfob/wAEsvgydTvtQ8Y3Nunlb/JikOSdi8nj3bA/A+nMSZpHc/R74eeEbfwX4btNOtoxEkcYBVeADgf4V03ODzTxGIxjgADGBSEBqzvYrYYOBmlBxRSgccjp3qW7gxUOffFAJPWmgc8U7GPpTQNDhzzmjPNIOOlOAx9apAgBzS9qSjbtHqaYwwPXJpD1A7UpGR0xSdOpoAMc+lIRilHP9aUgY/ClYgawxSZz9aU/TFKFBOTyPSjUroN9KQjFP6E8U1yMc9aLEiNgdB9aYfm46U7+Ak8ntUTTpCjO5CKoyS3SmWKQQ3t0FZms67b6LA0kjgMAflNct4x+KWn+HLB7h7qG2RTkyzuFAHqSeAK/Of8AaV/4KFyNrF3o3g14tSER2tqe4mMuD0QDGQMde+aSFc+nf2nv2w9I+E+gyRx3Kz6rJEWgswwMrk9CcdF68+x+lflH8Wfjd4p+MWvPfazfSGLbtS0iYiJB3wPrnr7Vy/i7xjrHjXWbvVdXu3uby5kLSO7Z6k8D0HsPSsVs7k2FgcYyOuapIkaykcYwaMDPrxilGR9489wfWjJKgHBOetVa5VxxYcDnjrSEhscED1NIDjoAfr0pOATnINUiRcsOpzjpj0pBIQx4wccZpTjjGTxzTH3MQzd+BQNakqSYAUjjvTu5xyP6VArEE44zTgSox09qVxWsTxNkNngY60gKqQQSD3IFMAznOeB2pzZVQTgg9NtFwR+tP/BNj9ps+O/CqeDdanzrGlKI4pS2TLFjg/UcA/QfWv0DRt6A5zxnNfzofA/4pX3wf+IGmeIrFpFSGZGnSJipeIHlT/ntX7z/AAP+MOjfF3wTYa3pN0s8E0akAHkcelQnqWej4xTW57VJ1FJjjpVAV5OKhIz61bK8Hiq7KQSMYoAiAB600oc9OKkpQv455oFcgMS4PGeDWfKuM46citdkGDxyRis6eIK2D0qZFI8H/af8FNr3hm01WJiJNLlEzISADH3P4dfoDXztpJSRPNBBR+RlcHFfdPiPRodc0S8sJ0DxzxshDDI5FfEL6G3hrVLnRboky2kzREqpUEDp19sf/qr4fOaPJNVF1Pr8pr3g6bOm0C7EXyKSq9h6fSura8KyDklehArl7O1iidAgIQjgnvXQ2CxRshlJ2+nb8a+eiz3rqWqNq0CyYK7to5APQVZi3K2AOCfxqATLuURkD2HSriKCAxHUgH1rW3UXqXLbCqwJBWlkGASoOAM1HBCATzkZ69xVsRFk25wOvuaqMWQ3Ypz/ADr8pAyKqGNlB2nceoOcYqxdQTQONyEA9MVYtIymdyYJxgntUOD6mt7IiELeT8xyxGSMYqSzt1TJwA2ePpVh0yvJ+Y8cd6RPmbcQQ3c0ktSL6DzEOhBwSBkd6kSyBOckAcYNSxgqOxBGcCpkQiIkk+oArZJPczciBoCRgDj1pFgLEBTk+/SrecIFwRnmmKP3wByARTaQuZsSeAmE4AJ9ulVB8oHGGP8AKtJWIyNvOeQaimtxPggbSO9Kw4vuVJMOMZwT/KnJEoGdvGOalayKHkDOOCB2p5gZYcAZPfiklZlN3IYoIkUvySegP8qrvnJ7c9PT2qwsZwcjB7GkaIkdeau3ULlQp8pAwDzyaqncSRyARz6VoKjDOR8tVJYWkG1egPNYtGiZm3DGIDIwemB0qMR7y0jAgAcZq7cWvTaAfSqux1YIUymclj0FYTRsncrXGHjGDx6VWSMFgDwB2rQMKoxbGQTgZquIQcnGcE8DrXPJGqasR7RHllAHvTFKsPuZ7k1LI7NCUIWMdj3qs8eAFDHp0PeqjohE0JO8kAKvQH2rOurpBllw2Dj2NTSMYICVGS3BA7e9ZbHapiIwepPeqd4lxjd3M7U5gWLqpBJ5wMgf5zXNam6WkZWNWMspyec4966K5jIOMlR0KjvWJqekLdSMwlZSAMDOAPepcG3c7Y2VjktdieS3HC4J3FD0B/vVw2tz2qWrq7I0m3lWHL12Gt28togbzQ/ODt5J964HxFBBNBKzKWboSBg1SVmdN7I5a28I3vjvxnpeiaXF5pvJEQx5xsXnJzg8Yz19vWv1C8D+G4PCXh7T9JtkWOC1gWMLGuFyAMkfjn8zXy7+xb8LN323xpcRN85NvaGUcgA4Yj8iPx/E/X8CgY5JxX2uW0OSHM+p+b5vWjOtyx6FmMDkjignqBSjIUDtSbTj3r3j54b39RUkURY4Ax71JDERyetWApHvQK5GIwuPUdcd6eBk5xxS0AFnAHGTQSTRr8vpSsPwp65wcUBcGr2AWM4A4IFKz59qTqKYWycYoTAkX5zjGBVjCwxEk4wMk1HbrwSR9K5r4heJ4vD+jT7dz3MilURavbVkngvxa18eKvFj+SWa3tfkXPQnPX+deU/FO6m07wBr80C4lgsZJASxBACnJ/T9K7D7UbqSWf77ysXJxjqa8P8A2tfGU/hb4a3dvE6I2oobVvmw5BByF/Ln2zWEfekXLQ/OfUH3Xs0iv5u5iS+ck9eajU7gAxwD07YqNQFkJyOvA7U//WFmIPoMdK712OZidMqACM8Hpmo244HPtT2z2XHOcU1xuJY9T607APtrl7WRJYXKSowZXHBBqzquu3mslDeTNPIvRmOTUELogO9QR2wKrEUmNJNgBmnfeI7kcHNAXBxmkAOPXHWge5LAdrdevatO2hZ1wi4BYAMvc/5NZIxnbjqRg10fh6zka8jhmDKshBUqc5oM5I7a2s57bwxb3LsELlkAHJG0Dr+dcH4gu1uZ4wMADkovXtzXY65qFxYRx27SMYUHmZXpmvPb1wk0gToW5JFO2hjBe8RKysc7jkfw9KXAGWYkE9PWogoI3NkfTvSAgnJPJ45FI3sPCszHDHpk00xEoTgDHP4U4gnJwQAMgjvTFYhSCep5+lAxhyAMHnr7igAueM7ievcmn8AHC4PbvTQCuOMHPSlYq5paXr+q6FcifTdSvLCfr5lvM0bH8VNeleFP2pPid4OA+w+Kb1yTljcuJs+/zA15RsDH5jj2FNJ3nCk4/pRYW59deG/+ClHxK0WONb230/U2Vsu7I6Funo2Pxr0Lw9/wVW1SOcLrPhYFC337W4yQvHZh1/GvgXy2VgSDgDIyetKjedJ8y/gBwKLDufq/oH/BT/4cXlor3cOoWU3QhoTwfwJrsNP/AOCjnwpvuJtZnhAGctBIAfyFfjcYmb7oOBQYWC5+bJPSixJ+zNx/wUS+EFqgca/JK54CpBIx+vC1Wf8A4KPfCbG59bmz2T7PICf/AB2vxzjTBxyO+cYNOWHGc8g8gmnYD9atX/4Kd/C+0ErW0Op3bAHaVt8ZPPqR/k1w+p/8FWtEgtpfsHha7lmyBG00qoGHr3/lX5pMsmwKoPXntmlNsrxgYU5PBo5QufbfiP8A4KreObwtDpXhzTraJjgyySM7nr2GAP1/WvNNY/4KE/GPWoJ7b+24tPMoIDW9uoKfQ8182rGI32rgAdfenrG0isAMNjIz0xQopA2dj4s+OPj7x64GueKNQ1BMAmJ5iqHHqq4HesWz8X6xY+aI7tiJ4mjYOS3ysOetYsFmShftnBqaSEvtGcBT+lXbsLRkVxJJPcDIIJABBOBS+UYcglfmGcjrTiq7y+Ofb0pCrseMN6HpTW5DGMF2jggrzk9TUbbCdxIBHOBUq5L5znjBHvUfllsBUwSetJoREzBu2COBQARhTwM5JFBVkUjIwTSY3YUDJHpSLFIbcSzYPQAUh+pyeMnvRyRkDjvmkDEjA/D296EAfdwAMdgTQ3QjHPTil3Y77l6E0nlgkgEkdT2//XQBGAeMd6fxuJ/AULheMEj1o+90wecUWuig52/LwRyD7UgZ3BOWIHJ9BS4GcbTk8H0p6uCQrEkYycdKVhXEQfuifXjPfFJyCM46ZBFLyqnoqntntQxDKGB6DGCOadguPBbyyAMd80uZGHIwAfwpEJOOcDFP2nH3sj0oEKhLYBkC7egPU+9A67j0x2p+zcyMsa7h1XOKaFXncCoHYc4oJ3Hk71OOx61JbnzHKgkuBkEjiiO3jWESeccMcAAcmlKiJS23L9wPSgQisyjcEJ5xnsKlSDzjtUgEDOWOOaYN5IYswiz/AKsnGKcY/MYE9wMBRVkN2HZ2SruIIJ5IGeactv8AaVLb1Gzrgc1GAwTYFBycbu+KDKLdXEYOXG3noRQHYoyOzSEA5QHgntRjaSyjJxjk0eWYux9yaYMJ94cjg461Bta44tv4ZTtxj8fWogi5IyQR0oMh3H5iR2HrSHjORg4/Ki4WsSvO7gZC5AALDJJ9qjJGGIwue1IRgZByBjNKMAkdCRQOw0k/LgsOOcU4ZVhwMnselNAzjAxilGTjHUcZFA32JATyDt69QaUuynKrkZx0603zPMZRgKB/EKeAGTcGYKTgdzQSPyUwzDGRjHSmyb41JzgtwMd6XZIANxJU8hjzxTSu0j5c9CR6igCwpVRyQpGOvH41MCsinod3Bx0xUGwOchCUI5B7VKpVQgiAQnkgVaZBYWQgO0kp2j7oUZPTpUIBO3JJyM4PWnKpcBmwE3cgdaWZhK7HBXuuOpFXuTsMaNY1IJOCeAPWoyoGBgsOhNDS/MFVASTgFugNI5WMkFmOTkntWbKGMgKvySoAC54OacIAACzqe4A6ilZVkbI3DjgdjSbdrklQ2RzipAeuJDufcB0BXoakLMqEA5OfxNQIwCnHPOPpUhYLggYB+9gc4oYDgispBGB0yOopFj8tAA+0A9Tzn8KZHPiQ4AYHoSMVP56mAxmMJ6SN3NShaiO5CheAjnPAxS4VeAoYetIqknCtuJJA3dKaoHO4nOaaVySnv5xtAIOcik2KScnBb+L0oVpAo3AFSfunrSdc4Iyece1HQ21EIbaEOCM8N60jOCoDAg57VJhhgggDoMCo3jZSQWBGMjPWmBHIcE4PA6ZpuM9cg+1PxuQEDgdTTR8rggZPWiw07C7SmeAfcdqGxgDPGck+lGM98dyD0pAowTnnOMUB5ksbOPMwfvDG71pWbCAAYwOR71DyMDPB5p24k5PIxgD3oHZDg3GNvXv1pS7rj58joB6Go1Jz159Kfs8wEAfdOM+tFyRzLv2ljhmPLGnmMJlcZ5xv7UjqFjyAcL1LfypyhV2qc4fkYoDcSRi2BkKo7560wEKBgY6kkjrSnj5SNxPNOSJRy7BQOtAbDGBYk5yBximODwSc9gfSnFiqkKoxng00qFBBJJIz7ZoAaM8nHajyymGBByOQO1Eg4QdTjkj9KQMVztIUdMnqaGil5CDLZ2hvUgUKV9Mnp15oUnHB59hzQiGRiAQO5J7UtgAkDpnPXmrMG8tyeMdDUMaHODg+mD+tWEbdjBJI4wB1piY6QF4tucDPTFNQegIAGMnvSbTuyG59+cVOEcR5UqwHJXqRQR0IpRvKHGAOPegOFzgMRnJJqRRISHKA9eAeKbgtLkjIAG5aBAuwgFMg+mMU4HeArNtGedvWomdVJwSAentSIrAZBBGcn3ouOxITt5LEjOAMc0oBMbooI7+nNIxDkswBHoOlEhYsVAChuhzigRGm5FOWJzwc+tOxk4PzDjK05j5RACg54z6mmqGXJJwSOnegCNgvmFQDjjAFOPzMAeABjnp9acjIuTgnjAqMhJCQMg56Ht7UWK3ZIyt5RT5Qc5BHek4C42c570gBBKkEkDO2j+EcA5wKGZiOPNUDnIPQUrneSAMY60A7WBAKkc0oOwF257YHc0dChoQxjdx+NHRt2Mhh24xSFcgZycD8qVMBsbNxHJB6UD6DoxsYMpBK9m4GaPmcjdtU9OKaRk4KKM8gJ0FJuYkbUOFPORxQUKiZYDjaozn1NB3u+WIznApCAxJXg57Hinqm3fk8/wAOegFFiWRPlJcKeCenY09FYuF7kngU5WmQZZAAeNxHJpVUlkKnDDkMKlgxjL5Tg9ScjjtRtVVJJYE84x3p4dpN67QTnJI6UrZVkYkHgjjoKBEcjCKMKMkuOncUpAVTgFT29/enbN21w4VuwFJ5m6TCkFj1yO9UFtBSTtORg+oppUsqsDtZT1HcUuSzDA5xzgcGg5wFAxg5J9KA2BAducj7xGR60yX7uD0zk+9P+6rKB8uQT7mkkVU3OefQEd6AWjGxoTL0xt6Dsal5LZ2jI656GlFuy26OZAgJ4DDk+1OYnETKMFl7UDZFC3LHOBnAA6U5iSxJHfrTiny9eetMZgvOaBDo7Zr24itoYS88zqiKoyzMTwAO/Wv3W/Yw+Go+G3wc0uwdB5ojAaTbgu3Vj/30Wr8ff2XfBP8AwnXxx8JWe0yRLcfapAqkjEYLDOPVgo/Gv3w8P6VDouiWllCuxIY1UDj/AD/k1lLc1joXsDtz603n0xTsdqMZPvWe4DNuTTin4e9PCEnpinmPjiixSIgAB0/GmstTbeR6UuAMHGKaCxCOAOKcBgfWlIz160AYqxiA4HFJTugpMc80AJQB3xil7+1J6elAAPfml68AUoGPpTlGc5HHc0AR44/GlCd6bJIqZ+ZemcVRm16ztx80ozjPJ6D1pXAv7B71BcTRwpud8f7I61wOvfFW0spJRBMoCDAJIIPvXyz8ev24vDvw/tJrOPUY9W1diTHZWUuWz/tsM7APz46Ur3E2fXOu+PrbTIiyMh2nHDZzXyz+0Z+2vpXwtt5reVZL7VCu6Oxt2wMnpvf+Ht+nrX5++P8A9t74j+N4ri0huoNFs3JB/s9CsjL6F2JP5V4LqWrXmrXUs97cy3c8h3NJK+4k1VmLc9a+Of7T/iv42XDW13M1no4YstpESA+ccPzzjnFeNkBG64BHc801VypOSoHb1p+wuctySMgCmlYHoIflGM5z3oBHqaUfKgHAJPIPaoycZx2qkLcCSct17ZNCn8DQpO3vSEde/vT8yrDscgZzz1obHLEknNJnpx+NNY/lSBE0CpI6gvtycEkdB611Pjnw9YaDDpJsZRMbi2WWUhww3H6dK5Ddg8ClaRmUA5wPeqvoJx1E6nrTsnHvTgFPA49SaQoCBhqkL3Hsw2KwBGOMdc07O7JwFIANQ42sR3pSSqnjORg0CJ2QKgywJ6YBr64/YP8A2pbn4NeMItC1S6VNAv5AqmUttickdPQcn8Sfx+QF27PQg9KsRSJ5gyepBI7D3qbAf0o+FvEVp4k0yG7tJlnikUMrqwIII61tAZr8vP8Agnl+18tvt8D+J9SHmhgtjcztguOMKc9+P5fj+nOn3q3sAkUggjOQcg1RSdyyRmoZI6npD0oGUnTHQY+lKgxVkrULIFPHSgVhwPA9azrxcTYA47/WtBOtVbqLMvoSetJjRRlXKHjtXzn+0T4MNrqmn+ILaBRuPkXBVcE/3ST+GPxNfSWza5U1znjzwpB4q8O3WnzFk85SFdOqHHB/CvNxuGWIpOJ24as6NRSR8oaTbulqocASOeFJyQP85robONmi8tsbSc4rEjsLjQNRuLC/BS5tpDHyCA4BOGHse1b9pKWRFTgHqa/O50+SXIz7enPmSkjUtlQkK4A24ArVhXeAMVlW8XPHDgZz61q277tpPynHSqjE1bJVG1ih68CrybdgwDv6cVXEClvMPGfSr1qiyAkgAjp9auKJbBlYjG3cQOSe1ROhPIABxVkkAkEcHr9acFUrjg05CvYzkhkZwEyeanaBtgJFTsPJI7EnsaUxs0ZJPuPSpjHqO5XDeWfQdxT2uHWMgAg1ZVFK4cAn260q2UbMCpYA9jVcjJcl1I7aR5FBc5Ht29qsOpbD5AJp62qgFRhM9xT0tFjwScnOMVooWM3JMrhQ7HdnPtSCMbgWBHYCppIAgJBJ9cU0ZPB5GOKgpMVGO7pkdBQSQxBODiowxi4zjJ5pjOSSfwpblpDmUNxjA/rULQ/KeTn2qfzF2DG0nGMVHLKSpCcHpkdBSWw0VJ8qpyOPaqZy3O5kB9O9aMyeYML16kmqUiZGM4GOKlo1iyoSYiVVi69s84NQv8+QSQPQVO8AXIGAT0Y96oyq8YwAMngAdvesWbIV339DgdPrVeVN4IUHeD1BxUgOJBGWyAOaUJ5bkFsjGcHpWNuY1WhnkjLA5685Oai287jngY4q1cRIZ/lQqcckdDUBAVyu3JHJ2jmpUeU0uRKpZ3Kg9MY7iqbQkTB0GSByG61oJIjjerFB3yORVO4vY3z5L7zyD8uK0spFLcxr23Kt5isWGcketY13vMb7QBu6g9xW1OjLBKSRzkjJ6Vyd9csEDxOS6HJAHWou0dMNdDk9UtjbLJsBi2sSFI4Fcff2l94gvIdNghSS4uZFhh525LED+v8AnpXVarJ9vuZXLsGI+ZSOF967L9nb4fzeJfiTZaqwZrDTC0jnkL5gHyj8+fwrtw9D21SKRz4ysqFJyPq3wP4Zi8GeEdM0eJEQW0QUiMYBbHLfUkk/ia6OGLC5OBk9Kj2b3x7/AKVaijLHrgCv0CEVBKKPy6pNzk5McIywwDU0cJVBnGaekfcDp0qQAn61skYMai5A4p+0evP+fen4454phPGRViGEc80sYyc008mnRr83ByaSBllKXJwM80ij5Rng0hOKdrgI52j0pYE3sCc4zRs3kU+WaO1QlmwAMkn0ppAN1DUYtPtnklIQKMCvAPiHrM+pvcyb8B/kU99td54p1iTVZHQHMAJ2gd/evL/FrgvFEASV+Y1jOV9ASOUij2WrtwgVTk+nFfC37cni6a78TaVoTmNILIvKGTksGC8/p+tfdOuSQWWk3d1cOEgijLHPPPavyr+OfjA+OPiPqmpksYt/lR7jnAXj8uOKujHUmbOEkZWBMYwgOACeT71KWJVQBgAd6rqvA5wRyPSnlyCSfnJHI7V2pmDXYJOgyfm9qbgEZyPpTSSTn0H4UBRuCg59T2oCwLzj39aR/wD9eKNpO4A8/wAxRkBeOCeuOtAxG4Ao64HcdaCORzxRx9fagpihQWAwTyOldpoUUi+XuzkgYlxyBjp/n2rlLKBy4lUfKpxk9jXcaZC9vpJmY4Z24XuRVJXMKjI9cvo0hEIdiCuCSMZ6/wCNcNKSHOTuHeug8Q3aPsbJ3bMYHbmuaIZskgik1YdNdROvIp0bAcbVY/7Xak9DjvyKcAOSM4pGzAAgMc8fXFGOBxj3PSgEe+KDyv09aCRwdg+7PUYxSHHJOT7ikOOCAeAOacowTzjAwSaAFwVK4GSecU4qAwZSAT1X0NJs3chwvTilUpjncWBzuqhXCRQemeOaX/lqNpIyvXvQg+boSWHP0qURhVDjj3ApWsFwUZ+ViSQNxPr7UixsH+TdtwOKeQzgnK46HFALwgYZQT6Gh7AhcME2yOBzwcc0pTyyG3Eg8DHGKZGWkbYx4zycUvlcHkEZ4HehDJWVon2MxOOcjnNIihCehJ5psEXms53qgUZCkgE05iVcqBljySaZm2N27TlQcnkgelKkuwnjIA4z1pGYoRgE85I7UuzaxBUEHoaBFiNIHUXAZ3AGChGBmjERXKxSIe+eajKhduSAG9KccAEMWKjnK8mrHcYWJyuACRn5aYxywbG0YAKj+dK7YJIOVPIOMZpgJKliMnPIx2qBEbFyCVGATgleuadNhCFydv504BUGOSOuQKZ5KEnyxuHvQO5A64YgDgcigEMww2wn2pwG7IPy9sUrL5JwyhuP4etKxdxgG4hc4puDkgdM4+tOzg+nfI9KCBwB0x1PWmIRSoYnHBHHbFAZSqkZ359ODQSF4C9QRnHNNTKk45pXKsO4GP4SfXpQQd3TaPQClBzxgHI6mmP8wGB7UxLsOBbO3JHpSCAAkMcH1FBXC4JOfYUoH3OMBjjPegbAqGGQST7il48vPcc49aV1IcgYAxnNIFV1Y4YEDNAugo2rgnIJGcgcUqsMdCo7g0wKCvzDI6gCp1XaA/XIwCeTQwY0kl0Ck4wCSKlEhiHyjcWOCCOopgjGCVGB0yT1px5NBGg+FQAhJAHdT1AqV2CIOcluAagHyED8akHzwqSeM8A00Q7jwwQqrNy3J9hUjIHwsYBGMhuhA9agaPPzbNobt2qVW2RA7QBnGe9Vclj1ZmzycY7cE0yVVwpAMZxzk81LneRkFMHIPqKVZBskRlDoRkMRhl96CdjOZ3Cnbge571EfnIYck9fQVPLGDGCDgDsPSoGyCcDAx2PFQbx1G9UIxkk5yBScEgseAMccGk37cbck46EU1WGTuAA/lRuaW6i5HTBxnilJX0PvQQVf8OKardfU9aAHDLKegA5x3oHIJHp+VICVIwffOKUYb7oJz3PSgB6qD8o78knvUmQuzuARkDrSKJHCEbcjuKcykSDICseuOhoIYOqmUsCSpORjsKfHAN5ySMAE8jmkEeNuDgDv2p7hQ6c5z/F2zQSSsxZuCclcYHQ0Rs/C4BA7Ec1HgIx5IPQYGRU0ZO9MEAZx05p9RMkMS71JOYM8kcnPpTQhZ3YnJHQL0FNU7UJPKZIGD3pZB5bjjYxxyh4NW2GpE53Fcrnb0HbFKF8pyxwQQegpfm6A4Hcd6RhtU4Rie/pU76lWGrzhVx6gnoKRjljnBI9OlIVQt8jMQRyCMAmmxYVsE5zwFH8qTVhDiHWMOv3Acbvf0oVmmcseMY4XoaVJDCHVEOxxgjOcU0J5e8bwGA4U8CkBNGrSDJAyTgBe/rmiRfKADDjPQ9velgVgrMjbAOSc9KdJCyttY73IyCD1qQFijSXIeURMo47ZpmccbQ3vSCVY96ygM2MEelLFH5kakIWGMZqoku5C6s0nlqAX9+lQvuDrlQu0kZ705rl1jKYwScbx1+lKkJAfIGVGcE5JoNVoN2EEMCCAeppG/eNknBI9M04pvAxhee9RDnhRgn160B1EwUyuQBnrjFNIPIzz2pQoB6Z/Gmn5T0I7gigAG9CQSMd6RT14z2o2jAIJLE80bjx2Hp60FDlJB44NDLkg4I55J70hI2hs4PTHrTUJbIHAIzQFiRCVc9sDBPbFSAbEVsgbjgAdaiOB6kD070wAswHQ54zUXsBZQELhhgDnn19aC5mYF/vjpj0pqdSjsQP7w6inlsBWBBGcZAxmrJHKyBw+CTjGD3pCqswGzHfNMz8iDrjnPapWy6E+WV4596CdhjR5GS4UCouGXryD19akbaVUEnOOOKaVAJUjBx0/rQWiMLjPGVPOKaxz2zilKFkBwT6emKEOGwCAemT0FBdhvfIGOxoCgkYyD6+tCnPU5GeSOppFyQByBnOaViR3I6Ej6VNGGjAKnjgk981GScYxnn86kA8phgnHUgUxMlyShJBIHcU5cQq7Z2B1xx1ApsO1iBgg9s9MUuwSBieg4A7UrGYpDRgckAjj5qeigKCFbcRgk96bBDtcCTPlHnjsafITGR34ABPU+9Lcp7kaLyzMAxBwqnoKfM0Yi2IMBuSe5ppG0gMgdWIAYHkGkIVCSwyc8egNBIsgAjTavQYOepNL5Ywvc5GARS7fMdRuwe+BwaiCmNiqOWPf0oQ9xwALg7gArZqOQBmzjnPB9OaUxBM/xZ5wegpArM45GeuBVBoIxC4x94nGD2p6xxqCSCT1HHOajKlXA6nPapU+XO7AP0oDYCmELgnJ6ljk0wZVTxkA5z7U91UsNzAnkALyaj5GQAcCgVrg5yuAPrnrTBuwVzkdcGpMBsfeUkZ6ZzTGXcxYkegA70DSQ/OMKoyQMkijLbApAiUnJOcsaYmVY4OM0pDMTkcDjJoKF6MQOoGc0bmOOcDoRS5y2TxgY4oUAqWAJKjPy9KA0ECtKNmAo7EnFOcbCUb72Oo7mmbD8jHAx1Bp7MTJ5j9cYGO1BLFdNygcgY596UgxqACCOuB2qLcxK5JwTg4708sGxjII4J9aLAxy4jB2kZYcsaRWCN6ZGSO1RsMcdR/eFKwyyKeT0XjFKwW6gyDyXYDvkCnRq0SbjhSf4e9MBIcDv2B6UojIJJO5v1osXYFJ5Bzz3p/lsSfmAGe/Umo93zfP8mB09acqIAu9uSNwb+lMl6MdEBkLJhCDjimgDcA2WOeAOlAAkJ3HknIpXQFlZc5UYxQFxWRpZTnqPU8D8Kd23E5I6AdKaiuxLPuQEUqgYbaccUEjidqHjG4c5qOXBQcZAHbpink7+pYlRkgjioJPmw3OzoQDRuNH3t/wSx+FT614t1HxVJEDFbFYI3bkDB3tj3z5f5n8f1hKNtHGBgV8Qf8ABLhLDT/gjbOjRfaZ55WlxwykSsBn3wB+GK+5Cw6jjPasJbmyGIvpUyL6jBpsS8HPTtUgXnk1HoMKAPSnHGOMilyoUcgeuaoBpGe3PpTSpP8AhSSTpGCSQfXnAAqpNq9qg+ZwO+RziqsBaK8jAyMUFcGqJ1uyUczqDjOCcE1mX/jXTbZcidGxyRu6UwOgVdxxg5odcHBPPpXn978YNGtgU+0xgsMghwMfWuP8R/HvQdChea81u3tdqlyWlCqEHelcD25mCDJIAHJJrOk1q0RhmXHcV8ceJv8AgoJ4D0KcwP4ijuARktArSKev90HH/wBevHPHv/BSnRLaBv8AhHrKXUJScKJv3ahvXJye3pTEz9IbrxdY2aFmcEjjrXFaz8XLWwy5u4o0AJZS2MAd6/I/xR+3b8RfFJuYoZILOOXiN7duVPrk9+v5ivFfFfxe8YeKbuZtR8RahP5i7JEE5CEDp8o479h6+tS7ivc/Vv4kftx+EPCjtFcatCHc5RLeTzHcY6/L0zx1r5i+Jv8AwUcadpbbwvpMsokAzc37+WhPqEGTj6kV8Il3nZpZpGd8dG5zSOzNH8xAI4IpqN9xHpnjj9pn4geOhLFea7cQ2sjlmgtT5SHpgcduK8xuJXcks253OS55JqL72ew9KXZ8oXPPUn+lUkkAmGCAE4Gc/WlAzznOBjFLIP4QCSvU9qaCEwCeaoq44naOg9vSlwVQkDAIxkdaYTg9c+1NPfnnrjGaCSQMjDBVicdfemGMqPrQN3HOPbvSt8uOSQQDSSAUqUK5xnGcCmZyfTv7U5vlYDsAKQr8u7PfpVgAHOBgk+vQUm0cgnHP50belIeeAOvNTsAEZ4GBilCgjn9KQDAz0NC8E00V0F2npzjtSHrTmBUDJ69PpSlCCRkHj9KRNxY1DyIACSTjA6k1dudImtrZZzGwic43EYwaz0cxOGXgg5Brs38Q2S/D6fTZAZdSuLgSrKeSqjH5d/0o0E73RxWCDkVKhLjAGD3PQYqW1svtEUr7woQZwx5NQMOOMjPYd6lFXuXrDVZ9Mv4bmF2iljYFZIzggjoa/X39g/8AbJtvil4ft/Deu3UcXiO0TbgZAmQcbgT+Gfr+NfjoXAXGADgA+1dJ8PvH+rfDbxPZa7ot01veWrhgR0Zc8r/n+tCY7H9JcMyyqCvQjP4VJXzx+yb+0ppXx08CWV7DMov40EV1FuGVcdeO2f6+nNfQ9UMCM1FKNoqWmum4UAQL1qGbmX2zU5Uq1QXCky8AnjmgWpCVzIcDnOKSSMYIYcEc1LHxLzxxT51wpPepaGmeIfHfwGmoWMGtWkWy7tyFlIHLx+n4Zz+frXlOmtJ5oidjszwRxX1jqdhFqFpLbTIHikUqVYZFfNXiTw9P4Q8RzWbIxiJLwMeAVJ9fbP8AKvjc3wVp+2h1PqMsxN06ciSIFcBTg9yep9a2LC2E+DuBI6571kWdm7gNM43f3U5FbdsBDKpAIwMV4VOPc91s0kh3ELjHtTyohI4A7ZFPtzuUEYHODU/lrMu0gZBPJrdxtsZXKc0pRgowVPPFP3eZlcFD6ipBCIZPMIwOw96e2ZST0zyc9azsVcqSxMVGAW96fHaNGx3E7SM8VaiDHgcn0NSqqucEDPp3zUqInOxVMZjxweneniQ4yRVxUATk7gPXrVe8BUhh0xwB2rREc19CdCHC9uM4qRQG5IJAzwKpWTs4Jzls8jFWEcnIxxntV30JsTgRqDxkds1TlG3gHIySKsnkegprxr5XTntUtXBXM+R2x/SosHZ8vUnketWbiFkUHqCeR6U1IsYwAR3BrFK51JqxGsO1C3c9qjB8tTxjNTzcAAcH0qvIhHPNJ6DTuQyzM5IyQO49qryOGwCcDHAHWrWAQc8AelRyoPvKQcUt9zRFSRQwDZAIORk81AxxkgYPUcYqSVR5pOO1J5G4EEkEDIxWdjZFY4AI2jn0qCSXCqNnOeW9ac5bcwyMrzmq6RvISwOAelZM0S6hKSgLY5PFUDkht+c4zxV5hgHccgHOBUqxRyZYKpyM5puPMaXsc/MJHKjcVGDnPApq2QEf3lB7bR1q5eyxxuwKZGBhvSqRulaMrxv7EnPFRy8rNE2zH1aOVI3RHALcgjtXHXaySkKxIOecV02r6gbWNwq+a2c5P3a4/UNRSVGyTCMfMe1c8pJM3T5VqcrdavHeyyx7Jd7v5e2McseRj9D2r7H/AGfPBI8JeBIppYBDc3p81gc7gv8ACD+H+e9eT/Ab4TxeIrseI9TtSLGNs2iyDiT3we3HFfVCweRaxxgYCgADHQelfXZRhZKPtZ/I+MzfGqb9lDoRxRt5x44PU+lXI02/UioreMlye1WwtfUpHyrEQECn7SgPbNPQbRxQwyKtEkCEkHJJPTmhz6U7bkgAU8REnp0p2uBCqk9qmSHketSeVjHGalWMjtxTSFcZSpHuPI47VMkYJyRn2p7EIpJIUY+lXYEQTFYIS7HCjkmuA8QeIzqVwbaEkQqeSD1NWPFvij7QzWNqxwDiRh6+lc9bLsACjPHPqahvsIYyHBzn0rzvX2M+rOEOBGNpPb6V6NcMsUbuxwAMk+nFeX3BbfOxGcsTn0GTWMlcqJ4h+1j4oHhn4SarHu23+pAWlsiKTkk5Yk9sKDj3Ar8xpGZ5Mu28kkFq+zf2+fHEsU+laBblgroZ5XDdDyAB6d8/UV8XRktnn8K66asjKW49lCk988A0FduPWhQFHPA7nFMdiehOPUVqQMkYnvT7S2kup44oVLO5AAHemMnfNaXh3WW0DV7S+Eaz/Z5BJ5LkhX9jS3K6aGjrHg2/0AQNqdo9l5674w4xvX1Fc5t+cjOBmu8+KPxWm+JM1jK2nwaeltEYljiLN1OTyfwrhF557imSroQnBweKUL+PpmjGcEfjSs3BHpQBqaFbtJcgDlWYAj15rtLi9itrCRSG81mIjAHC+9c9oVgNttISQcZ4OK1tau0gtzCE/eu2dzDkCto6I5pO7OR1acPMe25iePSs9nJA6nt7YqxqDI1x8pyMDPtVYrjqCeeaxerOiKshQDnIO2nBSAdx+gFAA2EgHGeaTPHcc9aS0GKxORnBx0xSHmlJPOPxFIBgZIHXpTAVTtDc4yMUucDp360q4DA9MnJFABwf0NAAeVB6c9PWhQCxyMDvjtQeccknpmpIEzIU65HUdqa0AUE4Gfl7DHpTgGZwNxKk857ikkTYcg7j0JFSIrqoLbSMZAHUUt2SRq4iL5HDZyPSpXMTRpsT95xz61GJMseAQRjNIFCPtweeSKAJm/eBSDhcdaaFGcYIPcil2CMHacE4GPek3g4G3BB5zVJMncSbCKu0iRmOBx0pVO9fmXa/A45NDbw+0IAQeo65pRkSr1I70MrbQQKNiFiS3I49KVQFG3JJzkDvQBsXLjjPBPBoztXcRkDkHvQQPZiQuBvHbNOaQEYKlfp2piEhTjJOOfalTJBGCxI4J4oC1hPLIwCcgDoOtLgISwyQeCT2NIpEm0bsEEcEUrM6ykZym7p2oAax8tNxHBOBnoaThSGClB3VR1p7rlix5weCDkYprjaSSd3HWqVgIDnacr1PGKYSxPGSacW3thBx/Ee1JwPlAPJzn1qSxCCDycZ6Ac00cE8E5GOadJ8r9MkdKb97uAT2oAVv9WM8FR+dICqRtwN555Hb0pSMsB0B4zTSoIxyT60DQYyBtTBxz6ZoJIBJwD2x60bTjgE4/CggsDzgY/CgdwCbgpDYYnBJ6ClDkYUH5VOfqaamWUqADjnNKOQT+FAMecMxxnd39zTQdmNpJJHIpVHzY6cc+/tQCMfNyR3HWgkcrKE64PdcURMHyOT6AUwOeOBj0NSY24KjA6kd6TAkIWMDnKDn6Um444GcdaYzHy+VABOQe9KszOQrIADyCBTC3UmiBL9CexIqVYwJDztXk5qKMlflyV7kZ4NSHAQjIJJ6DsKDFsMlgvOT0FSvICRlcAYwB60i5VVBACYyCO9KHYkKU+8c5HX6VZI/cFUO+cscDH8qf5LbTtX5vulR6VG2HALJkDjaM4Bpzc4dsqAOQhwTQTqUZyEYA568AVXZlOATz0AH86uX7iSLcqbD3zySazgNxAJPrms2dEdgIKDBGD69SaCvqMH070pxgEEknrximHnn1pGg4cNySPWgnuBgdOaRsNyOCOo9aAD279hQAuNrgAnB6Edqmt4g+7IzzxUcaMSWwMDr61KgAACgnnO7FUFhQw+YEFVJ/hHelVRGeEZsjPzHFKhbjkE56etPJ/eKd+G4G0UEu4pCOqhAyk8EHpTk3xMdpU54/Ch0dG4IPHDKcimkDhQGd8c47UED1uHhJXGWYE9MjFLGNqKxODjNNz5JJzsOMY71LDGAg3HBzkZ6k0tgAjy2GSCDgmkwATt9cj+lATGRnaeSc09UJQbRk45AqrkEYwAQxyxH5ULlWUkMARz7+9NmTy8dyew7U0lmUrnAxjmqLHSyIWCtxgZBA61HGyyAqOMnOTSbRhVUAkDgnrTkj8tiShz1JNEncV1YHJQAAMQDyRQuDuyMA45PWlyWBOe/H0pUYHhgTjkGpQXHr5UURYxsynABHU0/dlgyKUyM4PWo1lZV2ZwpOdtPc/vCwJBK4BHFK3Ue4bYnOHT96eh9aTKLxhV9qQBAnd2yM46ikdSzEruxT5RbkG3Bxy57g8Urp6Eg8UsaF87ARg4PrQ8e3OQSaQxEVFJyu8HGGPBFNKfvO/rwKcCDnjnHUetIxYRHAYMcAmgpDQuUPPOc4PejbhgwXgdjyKI1DZyMjI5HGKTbkk++OBxQO9iLbyQMsTzjHSmgd+D7U+bKDrz0NNKgAEdCAeetBQEZ428D2pA2E4HOaMkL3x2pNozz0oYDgpwQpHPU55pxQqoPXJxUe3GMdz3/AK09MsoIwMHGO1SBIw2SnDZH9aVArqWJ5ycrTWO04wAOxHU05nG0AIAV7mrS0uJ2FLKzAqMDHIx3pRIMAIWI5JDdBSFwoG3BPU9sUAPIvyKCucnBxmkOwuP4iu8E8A01/nm3ldoI5UHNKsYaQM7BADg55/Cglhn5QByMj0oARpH2MGOSTlT6VAYgoyzjJ5AXrUj7Svv3PpVfHJ/rQUh79iBxjGR3PvTOp6nFPb5cYYgngntTeNw/i5yfen1GKHKZH5GrEZJxkEHHXHWoETeScAYOcGpyWDKAOV5H0xSIkTxDOM8Fc8nrTkBwUxwSTj0pgVjl8g5A471In32fBBPJz2FJoyHZOzYeFHQ5xQSOASM9jTSVcgsvBPIPpQ0otx5aAEk5GByaLAN3MrgLjGOh7e9AyF3bQ5UjPrSIEJ3MrBv7p6fWnBQGVl4GcsByDTYAuGkMnOWONopmxkmVckJnkjtSyopBzwW6HsKTyyRtBJIOcjoaWgDVJWUclh3JqQAblbBJJxwcU3ABODtPrTgrLLGcnA6MO5ouO4Q4hXacqXOQSKRQYwSSrFj6Uk7tsJbDSA9xnApzwOqrtKuSO/FCEM3bDnYCo4O0dqJNpZWUMqjqT1NIS0cQQ4xnJ70uc4GQAOeelUxsUBcbgckng1EygZLHB7EVIqcsq8AjOO1NY7o84yc8Ug6jThAAVIPY96VecgqVXGOTTmjMkg2nIVM/j6UKAy56jHI9KAbGgBRjqD3oRMfKrkgjBIpMYwQcD2p+CFGMKmcmgdxrAoBt6dCTSIVWLCk785Py8Up2gk5yM+lAYn5VG0E9aBdBUKMpLE5HTb1pOOPmwCO1KdiDauXI49qTbtCliWx/CBjmgLXFHTaxxnuKMMGBLYCnhmpAF3HAIzyQegp42rFzhxkmgQkm4sMODuGMg5piMN5HVj09zQMBwwXGe+elL1ZG4ODnOKCthdykn5SGPQsMge1GwgEOQSOmOmKUK0pOchR3pQobgDPP8VAmwIzGFUAZ6k+tBLbSOd56EUMdziPJLeoHApSedqkkqe9AhuDGSSGJHYnjNSKGCncAGAyQeBTWUu+0DLsehp20OCGyT05oAFIaEDhXJzlRwaamIGJ4x3FP5OOgK8DHaoSnAU8e/rQB9M/saftNzfCTXF0PUZlg0a8lzHcHjypCR+h4r9cvAfxcttfs4GuJEKMilJkbKtX8+QRkIBO4Dp2xX0T+zz+19rHwgSLS9YaTVdAZwBGWLS269yhPb/Z/xqJR6mtz9wx4j06JdxuVxjJ9qzr/AMd6dag7Jd5A9OBxX5m6p/wUh8KxWbnTtH1G4uBwsc5CDvzkZ9B+ftXjvi3/AIKI+PdSaaPRbPT9OhOQsjo0rr9MnH6VlyspH66an8W7CwiDS3CxHOTk44rz3xd+09onh+1e5vNSs7KJMkPNMAD7e59q/Grxx+0X4++IMYj1bXJ9jABkgPlhx77fqa87uNRu7x286eVxjBDMTTUWM/WTxn/wUc8F6MgMeuf2mW5WLT1Dke//AOuvONZ/4KbaGbZhZ2l9PMBlUmAQE+mRn1r82dmBzyc8AUY254we3erSFY+tvEP/AAUW8d3+ozPa29rb2zNuSNwzH8eRXL6p+3b8SdSheIzWsMbAgGKPJH5mvnQHpk5f3HFIgYA8rjPSiyGdhq/xc8W69fveXmv3kk8h5AlKgDPtWFqfiHU9ZkIvb+e7QcASyswH0zWWqBSd3uKXaoICvnPGSKLIn0HvulxkNnAAyecUwEruXAPuetOJwpAY59B3FMRiueOvFUPoWI5vKIIADDpx1NNwWyXwCSScdaYoIyQBk9yelNO5WJPzAnjBoJJpAMJt7jGPSo2bAwQB601hhumfUCkBB7BR+dAAGy1HJ46c9aXGMEfnSnkk4+WgBD2G49MHHU0hAGNo4J5JpQTgnAx6jrSPhjkKVA7GkwF65CgEDjmkZVJ+9z06UiLnPPB6Ug4B4565peoEnyqx2j+HHPFMx8oyenApQhI3AEg+lJ7YA98VSAByKOvHSjbRjAyRxnGaoBc8UJwdw603pkZpdtLYBySbRjGW6cjINJwvUYPpRjj39RQFZ+nJHWhAKTuAAz7jtTBkHg47GnBT64PSgZ3EAZ4pCQwjnA5GOtHcCnlcA8447c0g7+tBV9BVycjOPTPenRoXZVBGcjPOKTZuByfoB1pm3k8EY/nSYjoYtJN4Ps0FsJ7h1+Xaeaxby0eynaGRNkinBB6gjtW74M8SLoesW91co00KNhgpwdvFU/EerR694g1C+SMQRTzNIsYOQqnoKbWlyY3T1PT/ANlr496p8BPihp2q288g0m4kWK+tV5WWMnrj1GSR3r93vh38QtN8d+HbHVNPnWe1uEDRuDnOe1fzmvYhrO3aDdJK5yAo5FfdP/BPz9ri58Maza+BPE1yF0+VvLsbqUn5XzyjHt7fX16rYtM/Xjr0NI3WsnQ9ci1CBDvBJAwQcgitZxTKIzy2aRkzyBzTqVfXORQBTYbJVI5OcGrLAOhOMnrVeUfMOOhzU6ZKg+3Q0AU5k71yPxE8Hr4i0dnjQG5i+Zc8Zx2/n+Z9a7WWLOecUyJc7lfoR+BrKpTVWLhI0hN05KUT5usreKMspO2ZDho88gjtWnFBvxtGARkeoroviL4dTStTF3DEczHDPngDt/OsOzxEMMeM5Oeua+HrUPY1HE+yw9VVaakTwIYMqTk9fpU6hhjnHPB9aYFDMdvI7e9TxqecrkYrmszpY5owRgnPGcU5bVuCSF45x6Unl9PX+VTIT0Jzjqah2JKskLKB82Dnr7Uqp83HWrEsQkAGf/10RW/zD/PNTZiuP24wPakaPd1wRQco5yPelGFYAk7SM/SlYjYSMCIBVUBepz3pHOR8owT1OKaXOTjBA4oXKgEnGTjFGpQ4ZYAYOR601yRjJGT1ApssnfdyD27VT8/c5yOM9RVS0LSLsigpyc/WqryBHyo4xg/Wms+4nGckUwKG68npWN9TRISRiXDdSKhuJUjQMTnJxippEKkdx61Xuo0KAYyQcj60+XqaRIxIGBHQ9gfSmOREw7g8YqCVCCp53g8EelNkLPjgHPJK1na+xqiB3+f5uM8j2FQszbjg9eKtSRb0LHp6VUFuSCCM45wKjlexstSmsZkmKk5wfWrD/IAvPNJ8sIKkBMdh3pkkyhhuHOM5rJrlNdwbYnXHJxnvVcSBoZIxnJyMn0zVgJnDYyT/ACqpKG5wMH/PFC3KRQulT7M4AyRkqfesVP3gBJwAMGt0QOYmyuO2K53VJxbpJhASvB/xqXHqzSO9kYutSeQG4yOcZqT4Y/DeX4oeJGNwhXRbNgbiQfLvb+4PX3rI0zRb7xp4ktdKgkeSe5OCVHCJ3JPavrzwR4KtPBGgW2lWKERxLhnPVm75/M13ZfgfrNRVJfCjyMzxv1ePJF+8zT0nSreyhtrSCMRW0ShI4xwAAOn6Vs3C8D6YpttCEcEdByPrUjjc3vX30IqCskfBSd3djIIyoyT3zirWzkelMiTOKn21skRcQDFN2n0qTYaeI8iqURXI0j745p4i6Z4qURYFO28jj8KpKwyNYhipQvAp3UjtTXlSIEucAUyRThFySAPU15347+IMVi72Fo4e5JwWUghB71hfGD4zW/heA2Fm4n1GUfLGhzsX+8f1rgPD0Murql1NnMnzM2SeTWM568qKt1OssfNmHmSMWdjlm4yTWzGgCjsT2qKwshFEOpGOvrVnZtIxyc0Ik5/xbf8A2DTJXA3uU2qucEtXnVzfCCzkkl+UY5JzjOOK7Px5cAvBboQTndgdeleFftBeME8KfD7UlVx9ruIXjgGclX7OcemPzxUaydik0l5nwL+098SZPHXjeezeBBHps8sKzKMM/Pf2HavHI0IckcDH4VcvJ5L+/nuXLPJJIWcseScnJNVmj+cgDOT17V2pWSOdyuJsZVHAIz2prnaNgA2nnPenyYXjnI/KonO4A55zVW6kiEfLjoc49qkigRA5mzwOADTBGXX2J496QL1BJHrRYroRbcYNABzTwvvwO9JnJHPWgq4EjkZ/GnxIJHEa8FjjcegFRbce9aOmZ3k5IRRhmA6UEvRHX+HrXFvFJsaWPG0A9SeeP8+tVPF11cPLmZEQ28YRVQ7hj/Jrasbc6bp6puD8lgQcgjFcn4huoZTJs3ZbqT61a2OWPxHPbN+GyAc9/WlX5Qc5B74pNvJGR04oGGIx9CajqdnQd1HHSlJBB7GjAXgc+tAHOSOKCNA2lgTg/Wk2cg44pvJJx37dqeBnAHHb8aBigkA4Xj1xThjcOmMc5pFbyztHzrjnIoVepIwPWgTEYY/nip/MXBwuC3GajwXPynIxSBWIAxgZ4FNagyaIrwuCG6dOKb5hAKsCxxgjFGPLbgkDGT9aUlzkdU65701oTuxYIQygMD1yP8KlL5HIzz94jp7VCJtrABiD2z0qeScPIqNkAckDpn1oEyN02PuY8kcGkwWy3HHJPfFNaPaxOcbugNJEm4OzAjAwMcZ60XKt1J5l4JVs7hkEdaiiRjFkHBBximhSgBBwfTFSFP3m/GNwAFPfUgdy5yccdM0jMUZFfGMgkmlKeYnzdB3NNRBt5O48jaelICUQhWJzx94gdKbuKkFQWHYf1oQMYwoOx+QAf5UDjgnDDjj+VACviT7y4BI5pWVkXOQVHTmmlVzlkJHcHpTySqBlACHgEdQaqwDQ4IwVx3wKRgeM4IbsKVo22cuGOMg035TxtwoHPuaY2ViuAUz8me1KqEKCOp71I2HXIAGDkAelNdyvAwSewqA1IRxksCTnuetLhsFiMZOQBSt8o9f50m3KEnII5wRjilcvoLuK5ODg+tRnGOM5p+RtJYndnAxTUw3HPAySKdwQMuWx0B5xR1wVOCDzihSN2QMDpzRgmQL69CKPMY4s5BDYxnsMU1EBBHfsKTo3PY/nR145DZ9KAHLkgnoQeuKcemNvI6kU2NcnGffFOjyGbAzzgnNFrCYqSttIAU9unNKGZQTuABHHHekwpY46D2oK57fh60CDPIDnPfnoan2gngbAB65FR4IixuAJPUjtUgVR8oB6cMw4NAnqP8skAgEn0xSRI3mgADA5bFOGC/mIjA4+ZR0zUqP5ceOBnlvXNU0Z2sNY8AHOwHgD61IrtGvygjnABqM/K45wDg5NKrsGAXkcdRxTIJkDmQrgA9TgUbS7FVwo6bicAU2OTcXfaVDZ5A4z7UsZ3L5ZBBYYDEcCglhJbgoVZwwGQSOhFY/3WbHAzxWrfbrWBFcMhPIB6N71lH5WxtyzdCe1RI2hew37vekznnjFGCMg4NAXcMkkDFTubCEkgHGAPQVIgL4OSMc4NNT5gPXtxUpjMJIzzjOe1NFMQfK/yqxOOd1ODlgFU/MxwcdqanAcjPIyc96cuSiccmhkk6KPN2g4AGSQKaEGAduecg96VEdG3IQD1Oefwp8ro7J5IO1TliRjJ9qZDFRRGDkkAn0zTwCi4U5J5GBjNMYbmVsgA9M0qhkkYMSOMgnpTTJvYRY8uWKksOcGpMgqC/1x3FROzb1IRnBXJBOM+9KN2VGBz/CO1KwblgI0mQo4PPPpTdmFIGBjk5qM/uxkZBBwQabvLA+xzx1xRYTQioCxkZ/mJwFxTjEsmVBw6nORyKGRQ3yjAx360qtsQ7VC9MkdaexLZHtwBngE44pTywySe1L5hAxsyf73pQW3P6DHUUhagyl/9XgEdQfSkbDZJ4bHAHQ0BSMkY54POKD8i52ZLcj6UDG4G7JHI5H1qUNtU9xjjPHNRhSzZxtB5+brTzkIVKkg9GxxQVclji8zKh1Rh2Ap9u0oj2lRkHFQOgkC8YIHXsaOW5qybXGNG8W3JIDDO4HmoUUFyOWAOR71JKPNAzKVAHQ8ikRguw7cHpuHeoLF5YMoAXNKPkK45xzz39qhVVI3sSSDgetSBdrFs4B7d6AEY+WDwASdxHpTGygwMEtyPapBGjAsCMHgKetMJHPGCvT2oGmM2bt+RlieBTF+YYxkjgU4tnI5zjJNKqjYGBKnP+cUFEZG4gEkdsUir5jYA59TTjudc47depoRMAuG2YHTuaCgKFBk8dgD1pucZxkk0oaMsCAx9S1M3k8mpbAlDbzhiQAOM9qcgLK2OeKhXPBBAx605XPc8ewxmmmKxIpOzJIx9OaeodW3AkAAYAPWo4/m/d/3+B7U7y2hwhIZT3FMaHFS+SBkdz0NIxBXHQDp604H5QVJAHGO9IyZlTJycZBHSgLjSduUC7gRk4Hf1qJkHLHgZx0qwflBKvs7nHeq2duSwypB4/rQNMYAAw3Dj8qcAQcYBGecelKDlTjoD06mkJCsCMgY5osG5KFz0GAemalHMgkJBKjGKagVyCm4qBk08AKo+YkE5Py0EEoU7gNh3E5yO1KzNh1JwM8n1/zmoXkcyHaSgOBkHkilILKzEFue/f3oIHI7EAE4GMj0oZhI4IyrgZJHQ0wgMc8gqO/SnMgcEIMZOCe1KwDgc8hcluQCOPrQBHHvLllI6qRwTSlFnCjeUA6ADjNPaLYwO7OeCT60gIk/ezAsh2443Dg055AkpVQUYcHGMU5co3zZJ9ecVGxi8oMY/nZsZPSgB7gkBGILnn8KBnZyGBBIxnGPeoymJEVeBkEkfjTnffgEkNnAJ6GgBmwyZB3E9AeuaANoEe4sqnJAp0mMnBzjggDimBFX09cU0h3FaMZ+UFQCDg96VmV5WJBwDg4pPoSF689qa3OTjnpmmIczFUJAIQnApkKlm2AnGemORSs/KgkkDnnoKeUPEkZII496C+ggA3DDY7cjmhRsckDgjBApXibZlkO9jkMe9NUfMcg5xx6Cgn0ERQAygkE+tNWPc2AS2Bz6CntjAUEnPfvmhyRhQQo6FVoC41SQCBjrjNAOXCZ5P5U4RkHOBjt6ZpsaHJO0E9SwOaCtAUAOVBwvUn1oAGAScDpkDJobEYGQcE84GTigDdh0/h9RignoAwDtOQMc8YFPOfLUEkgjAx6UwR72znPf2p/RWBOCp4GPanYRGwAICEgYwSacMhdpPt9aRlLSLg4J9qM7iCeCMjmkA5VKxhD60KoOSUbjkGhtylVAOepPalKnaXLnjIxQWl1CJygBI6nqfSkAByxwSTkY44ofJXaBwTkk0rsoZEQ4z19B7UE+g5NsRLA5f16mmhWcZPIz+NJt2KFx83OWAoCkLjOO2RQLYcXVm2lTjPJ96awznAzg8ZoCKhAVgTnGKVnweCBz27fWgBCHwMgKPU96GiL4xgn6DpTxERnzBv7qR0pMcnkgY5oH6FV05I4IHQgdaaE2qMjkZNSMi+jAA9KTYd5XgBhwTUtamiZGqlskA4HFKIztbnBHIz3p5G1FUjAJ6jvSFepHK5xzQVcTJfooBI5pCpx2YjrT9pB64NNxs6ke1LqFwBV+qkHjp0ocAZAPA700eucHHWlGMk+o4H9arckHHGSMegpo4/KlwByBk9/SlBUdRupWKuIityvQn1o7EH8PrS8DJGQfQ9qbtIA4JHbFCRI8Z4weOpFH3SccjPWmZGOcg/SlUknC9DxzQABSxwOc85pQAM8ZHQmlI2n1PTim544Iwe1FgF4CHGRxg5ojBfCjgnueABSEnBHqc4prDaeDn6etSwHkGM4zuB9KGYDsSPSkUkKCQCByPahlJxgDBPWqARCRxgAHkk0m4sTS42AjjNAXdwBg9DzU+gEyP8gUEgjkkelQ4BBOOc9adjaSCM/40uw+WGUcZxk0/MBg5JH45pOx4PXOKkOMcZz3x0phGBVbgCkbScc4GBR9e9A+6R74z6UrjBIBzj2psBMZz37U7dsCnOD3ppBGARtBpCmev0pbAOPUemMgUuSWJzj6UhYlRkcDuP5UoxwR09DTYAO/BNCryeO1CgkZB9aVUwuSePSkxdQXDYDLyP4gcUmcZ4/ClxnGOc9qMnPBB7kd6LIZD/F6UZwamdQxHAx7dRTQo5Xoezf0pDvc6n4ea/aaN4s0a5vATbW8wkY8cHBwR9Din+LtcgTxxe6lo07iF5fOSUfIxbPJ46c5rkccdxSDkgAUDsfrr+w9+2RYfEbRbTw3rc4tvEVqqxfvGwJlHG4e/H8q+8NO1FbmMAnnHTvX83HhDxbqPgjxBYavp8hjubSZZl2kgkqf8/mfWv2//ZR/aH0z41+ANOvUvYzq8Sql1ADhkfjIP+e9JC2PpUjniggke9QW1wJIyTz7jvViNg+aZRHJFkjHHfFO27RUj9PWmldwI6e9AEbjNV24PvVtkOPeq7jnnrQBjeN9JXVdBlAXLquVP4V4nDKWPI+YcEHqDX0OUWe2eJhkEYPvXj3irw2dHvpJQn7mVshgMYPGa+fzHDuVqkT2sBXUHySMmJ8rnpx0qWK4KYDZOTjFVYjgnnI6jHen5JwRkHHU1821Zn0iszTQD+HOPen4IJ4NRWbK6jJwR1FW1PsDipsjN6EYG7A/DmpUiCZBOD221HKu0nAAXikQkcVHXUYOpUnPPvS7QwBPOAaPLZuD0NNdGjAIyPehoCIgbCRwcnk0koYgFQSR196lQM3LDAz0q0jRqMBOalRC9jOlUspOwg471XjtzGOf5VsttYYI4NV5FjjPI4PanKNxxkzOaHMgO7H0p0km0A8EL39alkRS5KnAx0qlNjhcn3x3qXE1Wopuy3GMHt9Krj5mBOSc9QMZpz4HKgAjjIGaacqBznnk9KhmqGvGCQCvBGeKjbIj2kcdqneVQCckkdOOlZtxPJMCBwBzwKS0LQ6SZJGCqcAdahc7CWOMDqc4xVJztXDZLn86UbpUG1iR0IPrUc1+hskivcK0jtySeoOKaFaUpjgg4OasLGAdqZ56inhCRnADjgGsXFtmykOUYwDx9KikjG7IPXgYqUh1UE85NRzIcBhyc9KfKZ8xmX0osVcNySMjHQe9cF4hvJtVumtILdjJMVjURnJdiRjHp1/Wup1i7EM0kTEMSM8ng/55rvfgr8Lo5bz/AISPUgzsCRaRnhUXHX61vQws8VPkWxz4jFRw0Odm78GvhcPBWiCa9iQ6vcDdPMOSBzhfwz29/WvTobcYyelSqpyFXIHrU5hIiGcZ6195h8PGhTUIdD4OvXlXm6k+pAqgH2FMUZY/WpioHOOcUsUe5ske4rqtfQ5mxUiJ9vWptgzwOKeiZH8/ap41AHA960SsIhSHHPX2p9PpAuTTAbjkUfj9SaJCEXJ4FZWp6xDYQySzyrFEi7mZjgAU0gLd7fLZxu2eccZPFfJH7WP7amlfCGMeHNFI1XxVcJxHGwZLYnoZMH8ce3vXhP7Vn/BRaWx8RTaD4DeKe1gcx3F82Ssp7hMEccfe79q+PvhPpV58Xvi/by61fmVrl3urmQklnCjO0H1OMZ+tDTsFz7W+Dk+reOA+s6qbi5vbmQPJcXC7cD8gOOmB6CvqvQdK8iNcjGQCBXnnwr8KPp2jWkawBIYVCIq8AAYx/IV7HZWz+WAR8x6nHQVywQ5SbY+3jIZs9MdKdKnlISMfj6Vb8oInHPvVDUXEdtKScbVJ+lbWJ1PNPEN4r3shyNkW7L9Qcda/P39s74xafrsVlommyLNd+Y0ks8bZESf3fcnGfbFfZXj3xVFoek3uoSS+XBFG5ldwSB7f59a/JzxzrH/CQeKtTviF2vO5AXnjJpU43lcTZz+/g4JG48nuak2KMAEggc+9RoudwC9BkButTsBkNnK7c/jXXa5mRsoUH1HNQsQH4PGP1qSTGNxBAz29Kg++cKM+59KNgWo4ZJ64NAbOBnNdB4I8L3HirVzY2sMtzKYnciEZKqqklvwwan1nSdIXSRJYysblSAwfgmmkLmWxzGz2oCpt+YkH2GaRcMuCcH1NOMTbevHrmpGJxyBjGM89fpXTeGtIafCSELE3zM3t6Vztsn2iZIScAnGcdK9H0XR4CkcsTSSpswqsOCRSRnUdlYfqKR2loBH90DavoB/nNefaqx+0gBlYJxuXoa6nWtTIjeJDhGO1gRyCK42Z8yHC4yP0pvsTTXUYyHrkE5zxTW+bJwQD6U5UAIPODxSFec9u1BsOH3RgEkDmgsNoUdSc0zOOxB9RT+h6Zx3oQAXKkgHANCk4689KRQWJXHOcg0uCCVAAPpQAchQCRjPU04cKTkDH4ZqMnPUYIOKQD1GB2oCxMjAqByCckipIVAIIBJzg56VErMCACAO9WNhkAEZ2qTgk9TTRDG7QofAJU9TSOg4wS4IGKWVcRvEoAAI78nmm5KsF4HbHpTDzEdBgDGeecdaCMZIGARheaV1IHHPrilIyuR1HUdTQMArqoLDJ6DPBpCdvz4OOhGaczZIDnnAw3tSfeYYHyHjnkGgCRCpAAOQfUYNPROQWJAB4+tMTDKdvAQ9fWrAzlC54PQd6CCJ1AY5GQRk0xlYuNgZR3NWMq+WIIC9z0IqM3DMQFiIjPT3oAcqb1JPUHhgOaUksOchhwQBSR7tzDpxz9aVvv5Ylcjhl9aBdRpbB4BZehOKTYvBJYEHAHYinkOqkN90YJC96bID90KOuRn0oGNxsz6ZyeuKcka8M2QpweO9G8q3K5JGB6ZqMowUoCVBPSgBkoU5YAbc498VH2JA68dKmeNVzjPTOTURlJwBwcdaCkNAKkEHHvSOOuQc9c0rDABUd+ucZpeMkjgnqKB6oYFG3LYx0B6U54yhAIxwPugYNNI3H5x0zgU7+EDOB1BqUhsY6BRnJ59aQHb82cDoKABj5skE8Gjb8wyCQBnmqGL3PcYoVuOmTn8hSKVJOWwT0wM4oBZecj0Hv70CsOHHOcN6+tAbCkc59B0oOAACcnrmhSAQXyV7ADFAdBcY49MEgU6JsKxYZJ4FJ86AcEISMkcGnIwRjuGUxgGgRKWwVGAVIwVPTNIFKKOSQOR7UgKOpABIzmjILgj5ccFfWgnyCKZ48FnIye1TM7chApBPLEYNV5UbAbOR6N1xTlcyoqgDqOR1oBosRp5inBzkHCnqKliiaUMp6qMZqNQI3IHTv71aXHlsYuXzwD6VZlJjlYrbxJySoIPNLwpAKsMc08SGZgsS73ABJAwAafIhQgu+DgjH9KDMp36C9UMXJMQxg8cVjMm18ZxW5dwrIobomMAjrWTOiooZeDnBz1qX3N6b8yqBl+venkHPHA6UcyNkD5uufWgqBjk474pHQwDEKBg5HQjvUg5jJwQew9qRQMgj7pOBnqKegDEgNk/3vSgGLklcAADr05pcAnBzkjjuaRNw3Y4GcFqkixES5OW7Y7UEMbsMeApZCDz71LGOCM59T2pocNgkEndkL6inuQu3cAi55A7UWRmL91FUgYznJppOSMEkY6mnniQxgAqOx/nQd3lY6IWIHqaaQCu7lVBIAxxt7imqT5qsoAZfwFNOY415288GpFHIIcbPQdTRuZ7AZXNwqsEyxwQO1RKhQEHGQSDjvT3J8tjsUDPUdaaUyRjPIz05oZegoQrnA+v0prMAAoGMnk+tCjHPOOgzwDSOvlsOQzYzwaRI4sEJVsg8DOKGc8LjgenWmKjFiDznnPWglmOO3QcdaCkh+5QpOCDjgepoO5NjAZYLgg+vpTD82AMHBHPenN8zkg5c8nHGKB2sOEiuwVOXPLE8AH0qXc+BEcjHIA5qsMJ1GT6AdakBY4xkEdMdhTuS0PaIhRypz0AOSBR5jR8ZA9qkjKx4YBsZwPUmrD2kiMQ0KMTznNUZ3M/yVYgOSE7kDmkmJVBtHyYwD0FSruwAByRk56VFMhYqpbPOcDoKg2I4hsDfKCF5YmnKAVaV04PIQ8cetJuAG2RNy4xuz+VIEk8rcSHAOOD0oK8wQeYQQoGORjjimsMORnPPIxSRg7vkGTjkY4FAj3EnqM8Ed6BjWAMjbeQe/alU4foSQOmOKVkxnrvPQDt71IjttjAJAxg0CZBtJjLZwQcbQaQ5OTxnvT5v3jhlCg4ySOhpjcMD0PcUrFXELMoHI+gFNPqRmnbDsLAEqDgn0pBwOvPWhjuCqDxn6A0gBBA7Zp2VzypB7EdaNu08A5zjaaQD4hlm3HBA4x1pELcY5A6g0MeeoIzzjinbFRjggHsO9USKOS4OScZ/Gnh5IlKxjJbgnGTUe3nDHHGeKchLREK205xz6UALHGMkSKQcYAPrUAHXAz656CnBgrAA7j+hpWUjJZQC3AoAjKFAH6Z6H1oycAEA+ppxBI3Ocnoo9qCB8w6EiqtYdxYvkLEk4IwAv1qVFJBCk47g/WmQLyOmB1qygCuSeN3GPajqS2NAARUfPXhh1pI42ZX+f7p5B6kUNhVHdc4HqKcm0gOwxg8EdT7VItwKjGxjhgMjjgihgN8eexySBSoixuypkBucnt7Um4HPOxRwCelG4iUqJMDI2nkY703BUp8jLjkBhg1Fu3bV53A8Fe9SeU4U5c7vUnOKpLQB2SzHkFhzheoqKRjMqbiV5OBU9ujQh2UKsrAYJbg81C4MrjIy+MZHTH+TWYCLGFVTnDMeD2qSAD7SSxxsHTsaRoy20Z3L6e9NILEtjc3Q+9UBEy7piVOW3ZAHQCnn75Q8HPcdqDGFznnvwOQaSN2fIUYA6s3WgrcHACjacnp9fehvlAI5J4waUKysNp59KaQTIGPBBztoHoKqFGG4Akcgg5pRlSCTgnJ57U1cc53ZHJpoZXc5BIx3oAck0rvuZyxxgFutDFtwOBnPOetCKUIPQDkfSnZY5KqCfeggAe4HJ6DvSNjgOMY6460oyEJ3bSDkUwqMlmXkjOQe/rQWthDgDaS4U/d9DTjG7gKpI7EjvQHdgFV1wOMEcH3pwjKglm3DGRt5oAczgs23cCAAc8ZqPeQCcY4xT41LMR1LDgHrSqpXAYcngj3oJQ6SEQshUAErkr6e9R5GCc57kkUrDbyG4zg0pQspVQMYzmlcLDAm3BzjPUnril2KYyTjOcAd8UrZQODglRk00gKBuHJGQR0piF3BhuBLAHFNZBIu7J6/dNO28A5Ix2HegZ54IGec0FXsBAIxjkjORRj5sEAnHB96TZtcEE46kCnLjzCR8uO5OMUCeo1dzMUbIJPBFLgqAMZyc59qer5cAjaBxuHQ0mxmPJG3oAKq2hLGnBO3ABznA70hGc4TOeOexpcDeSoOF5UHqaA7BnBGC53HvipKQ4fuwcNvI4Ax0NIF8pAXPJ6+lNbdGylOgP608szDY4Un1PagRF5W4F93JPB7ClijMjbWGNp/MU9VIHlscr3Ipm1pFAGTyQAOw9aLXHchmBMp3NlQeAvSkZFBIGSOCD2qQqFwi9R1YjvTF+UHHJJ5qbWLuBGGyDkH25ppG5goHfI3UqLuY549DnAFNO5XxjJzgEUB1DGWJxyOw6UjDnt+FOPJIIKkcEepoGAwLDtxj1oGN4IwOmeaU4yc8DsKNuRxyetGM9Bk0ABG0jIIB5pOhPUe1HOCOR7GlAx160AJI4cg4wAAMGm9eACPWlIKkAZzjg07aQT60ragJnAA7dBR/CD3HalC5HXnvmlwCpIBDdxj9aqwDdhUYI98Zo2buVGD6GjgkYPJ7Uo5zyQRSsA149o549c0pYqD29PalI38DqT1NIzHcAw46Ee9TsAMmwdM57g8UoxtC5IHU8daQEbeCR6570HjAHU0/MBcg5XkkjrQCUXbkgE5waCcHHoMGkClmyBn/AHqYDmBDccU1l2jOcUpXLYGSBSqdjH0IIORxigBvGPXNDSFiCONowMelO2qvHJJ6UgXrnimtQEVNxyxwB1PtQMMRjhc4zQSUJwcdqApA6cevamAmOPpRyaevDAkZHtSshCZBPr+FK1wGK5TgcU4ZOSASOpOKWNd56DPYHvUqlhHtwAOp9aYDE5ZMcdxgc0Mg3lsgE84NOzyD3x2pU2lCOSM5Oe1BJGccnP1HrSSLuwRgA88daTgDacE5wD7U4kxkEEE+3Sgp6EZwfrnk0KDvBxnmlPAyM4z17VNZWz3l1HChyznCj/69SFyNztwSMkjmvRvgd8adY+CfjKy1jSrmQQ+YourbcQkseec/TnH+BIrgdUs5LS6aFvmKDBYciqWSD7YxQ9GVuf0MfBD4t6V8WPAemeIdHu47iK4QFgrAkH0P+f5V6nZzBwccDp+Nfg1+yl+1hrv7PfiARK5vNBnYGW0dsKvTLKPpmv2o+FHxM0v4neDdP1/R7hZ4LqNZMA5xkDj9aWwz0VjgU6qkd2JjgjacVOp2j1FMCSoJYxn0FT010DCgCtE5XjtmqWqabFqMEtvOgZGB6gGrrREE96b3z3qZRUk0xptO6PGNb0GTw/ftEdxiY5jJyeKogl2BJJ9hXsXiHQ4tZsCjLlgMqRwQfWvJLuwl065lhmGHRsegNfLYzC+ylzR2PpsHifaR5XuLbqDID3zzV5CATzgZxVKBxI3AwfWrwiLDBB57CvHcbHpt3JT0Hc/zpUi2vnH4U0KQRnOR0qeJWkJqHHUkDGF5PHpULNxjHBq08BYjHSmNACeOKLXFcrYIHFEaksTj65qdoGUeo9KFI9cH0oaHcYcjjv1qlfSqsiIeuMmrzqGUkHmsy8gMkwOMZ71D0LjuMZeCQcVRu5NhAwTxzWgy+W2DwMdajmRZhyBnqCOtZy1NU7MpxjK9CAfWopQcnjgcfjWjJGRHgdCO/WqRQspGMc4zTtZGiZHGgzljkdwO1VLhMTlUwQehq6E8lCMdutRrGI8FRz61LSLT1Ki2Sq2CMHGCRQ1qq44wRzkd6sOd2ck5znIqIxgKTlskZrNq2wJsg8teoAz1qKUYY7QQO5HXNSOQcAEqfUdahAKnDOSuepHJoS6GiZGyHHUk56nrVDU78W4bHHGOOMVLdXAtwXH3QeBWPbWd34qvRYWab55nC5A4Qf3j6dKqNNzlyx3M51FBcz2ND4e+BW+IPiBpbtGOnWrAyEHh2B4T9efwr6WtrdbW3jgiUIiDaqgYArJ8IeGLXwfoNvp1sgGwZZh1Y9ya3YV/iIr7bBYRYen5s+LxmJeInfoSRW4Qc9e5psg5Cg9eMVIz4Xpk1Eilnz6c16nkeeMZPnAzxjmrUMWF4GB2pkUeWJxxmrOOaAE2hQMUoyPahhjJqMyn0wB3ppAPJCgkkcc1XmvREhYA4HUmsjVvENrYphpMknG0cmuG8QeMLq9Ux24aCLPGTlj/AIU+oHQeM/H2n+FtJub+8uETy0ZyCcYUDJP86/I/9p39ufxZ8Tdc1LR9AvGsPCkUjQKI8q90M4LMeCFIzx7jNfVv7avxBi8GfBDV2kBN3qbLZWxyQXkb7x+gUMfwFflAiPIdzklmORn19a0gupDY2VjPM8kmQXJJr7a/YV+Gy6hAmuNEGmSQgSSLtwnqD36dPevjjQ9L/trWILEE7XYBioyxzjgDvX6//s7/AA9svCPgnSora1EKPboZMqQzkDqfTnPH+NTUs9AS6nrnh3TUitYwMDJ4AGAK6mK28tScADoAKpadbKoUYwVrT44HrWSVgIJAQpwDkVxXxC1hdJ0ltpAlnOwZ6fj+tdzcYVSfWvk39rL4y23w/v7a3keNTFE06ryxZj8oJ+mfxyfSlytjTsfK37ZHxOnu7UaRYX5SBpDHPbwyY3sp/HgY7e9fHyp8xIY57n1966Dxvr3/AAkWv3d7vErSyM25BtBJPp261g+W5AYEBhycnHat4w5UQ3cVMxsSTk4wKXAcAE4x1I/GhQ5Qn5SM4z3pAmFOWUbjnmrIeo0FjkHlQOA3TFVTwTxirEmQcMcntjuKYqhiMjnOMGp3KWh2Pwz+JNz8NrrUZ7SCOSW8gEHmsSGjG7Py49cCuVvLz7QzlEESMxOF6YPtVaVNrEZH0FNUgHn6UtR2T1EX9KkjViSAMA9cnikC8Y6mn78rt+6aWo2aWi2QluFcqWCnG48A16JpbPpmlMD93axBx0zXJ+E9NmuJ1ijYAKdzM3Qe9dLrkqWdhKsjs5dSAF71Ryzd2cdqs8IDLGSxycqO5rnx8+c5BzVm4YrMDggYzz0qsQQSc9eeKDaKsh6ddoG4elNY8kYwKTJJGBtA705mzkAYI5BoKGqMGnDKkkdeKQLzg5Hc4pThieMCmg6gwK4I/MUpAAII5x1Pb3poAwoBIOfwpysw3IeR0z6UPUAWMsH4ztGd1I4OFBycc8UKzKuASATyPWniQo4OcA+nWkTdjYsMeDwKm8wKhwcDoMDvUYALHaoGOOP50pCugyCCD2qtg6irwpYdup7mn8A7+Q2OMdM02IZVxx2IpXOxckbhn0oRPUE+YBmIBPakTgk9TnrQw2ZPBGM8cmkKeW2MhsgHAo2KHAMWznheeelKTvCnGQRnApFVipVeM8HNCoQ2FHA4yxxn3oJ6Cr8gJII6n9Knb5E3kHGBg+lRKSAw273Y5OOgFPV0HBDE44B6U0DJJMDAJzkAnHUUiK7Kc5AHQZ5I9KZEpVRuAJDZ47VKzDLN3z0pCBcOAF3Rt1weaRQCwQnAzzxxSvxhlBBIGQOtKnzPlUaQDqo602A0TK6kEsrk8DacUjgoC5HHTJIzT2ZlUqUZCuflYdKFXJAIzxkcYFINhuSp5+6RxUeXBzk/Q1MUJbnJJ9OlIQBkkgHHSqsCsQtGXGehxjHaq5Ri4X7pGM+lWlbGGOSPamSoHkDdMjkd6kaIW6AscYPQUH769SODuHUUEoZM5IGMDIoAIUqp69eOtBQjKQxO9fQEVGw4B6rnGak4AxgnH60gYMNhGCw4z0zQAgxt+hJHFNUMckAnAxzQARgE8dPalKhSQoJOME9qAAnCkKQCO2KByMdT6CkB2noOnXFL0TcMAkjmkynoDAKVYDAzzmnk72IBHHemjDYycD0pRkcBc5qlsSC5ZCoGSOfc0RKWkJCZAGcdcU4OsajOc9cigjOGjLDdwQByaWgK4qyLjdjac9R0NSKQw5GSemO1RAMDyAApyFzUkecMWIBzgKKCByvtxyoOcYI6+1JJEY8MgPm54AHFG1RjKfNnNTo427o8oV4JPWmh7AoChC3yHGWJHQ1ZZViUbyORnjnNR+WAwDyeYWGApXvQsS5CkeWQeR6CqMnZj4y6yAwhgCcEZ5xUkjfeZiSrHJHfNTpCxVl37Cw5cjINNS0Qbg024L1BHJp2IuV3lcqrDIQjBU/rVG+gVACCTuyRjtWgYfKOS/mp02quDWfcbcMEG4Z4zxUs1grFPYy4G3GRnnimhCWIOAO/epHUhDnJPselNEYXlgSD27iosb3JFGIwwIwSQB3oSNT/ABBT3Hc0B8LhVBQdjyfrSqQc4Tn160yR0UYaMsuSRwQeAB60/GHUqMjHcYyaIQQZASSHUgA+tIiMqhhyq9c9aCWPUvgkAICecUDb1U7iTjnvSL8xGRj2NP2L5TgjYeMY70CFVCzEsNhHGafxt8tTuU/MWxyKiDHYQxIGOc04KEj3bcAng9zQJ3HeQWhUySCOLdwvVm96aw3lto7cZHOKHjHmPswVHI5yadu4ULg5BzTsTqRFVJ2sSBnk+1KdshKhsdw1KwwTmoVIGQDgZwc0ikSFuFLEkDjgZ4pMEKdgDY4yeoFDLkFF4bse1NBBA5wcYIHc0AloPExRc9SOlRxPlxuzkdMUOF77geuMcGnoA+AckZ6YwM0DtYa5wQcnGCc9KXblQVBXkEnPJqRkZsruGzGAOwpDsjC4Yscclu9Fx3HPHLBksAyNyCOeKIRHLncSgHAY8ZPpSbmkJbOT2HoKe0cTjAyAOQcd6q3UVrkiB1CYcbyeGI6UkrszkyvufucU2P522k5HX61JtB6puI4zTI5SsoJUEdOnNIFXecEhRgnd1pWVlX90cFzjIyDSKoWJjxkfez161BYjjeAvKLnOfWmGLbjY5A6kHpUqnaAjKHTBJJ602UqirgEq2QAOooGgDHnGRng4GMj0pqFmjI5xzgDtUkluYgF3hyRnI7UxIyrDkAdzQIiRXClsFCDkN0J9qcWMQJU4BGDnv7VIoLdXLDpg9KhdFGcnewHAHQUFIjYEAZyF9u9PYJ5YZASScHJzUm0+UV5KHnnpn1qA5VduOM5/GgY5wCoVQQCckVEcYPBBqVwNgcZGTjB71GDwSpJxweKkFccqksDjIx0NI3B389cUJ1PXJBANNOUUcZHT8aH3Hccy5Uj5iQeR7UqgkgqOuaEz8+05LgggDrzSnMRHY46UDFB6HODilb5lxkevFMB4J98mlKbxuwR9KoSBEDMByDng9hSuNvU7sdxQGBJ5wPRelNLbhycH0PTFAtRACT8uOTgE0cNjoCOMe9JvxgYOM5yKGGXHBJPSq6FEsXIIwc9iOKmXaYUAU7wee+KbbRtE5aRSMDgeppwdlj8vIBZiWYfyqSGPEmxByMZ67c0MnUZzxnFI2CvIBC9F7UBgV3ZJc9h0oFsOCsMKuCSOg4OKFxEcOgdj93PIz9KRUKNySDjP0pyqScBSSOhPQUWENB5LdPbGKaQCCSM98etOcYbkZPfHShSEB4J9jQAgT0GR6elP2qEw+cnjcOKasasybpAqZycHn6UyciHGVIDcqD1oAUxorAhmPHTHFKCH/dqpBXk570gJTHQk9u9P5wQcZHU0ANbeWHZMdqahCRSoQSSchh2oBYsqgkknIPYUR4GQMZXkgnr70ANf/Vtg4I6HuaahOGJJwRg+uaUYOBuyCchcUuGAVsgrnAA7UD8g2AqpGGIxgscU07RFtIJYHJIHGKV0Hmbeh6jFKSxzkYOMEjqaB3EcIvcgAcZGcmlWQRkbwcEfmaaDhRuwQTkAjmpJXSZUDEgqclcdRj/6360DIhkpucYGeKkKlt7A4OeB60x2zhACFPO00/c5GABkcHBoExV4ySBuAyPSiGJptzueT0C9frTXlSJQQN79wR0p8twXjAVApI7Dke9BIsa+XIrA7GByGpYvLMszyHJPAI9fWmskjQ+ZKc4HB6g1GgIVmJGMZAFAEquBuQkY/hOOoo3AMCRjGCSOlRgiILv4yMjjOKcGCKcRbzyQ2aVtRscwTJKfOjcgng0h+UhSCOOAKapyBtOD3GKUht3Bw3XnpTYhMncQOvTntTtjAZBLN054pJAxwCQCepPSiVBHIAhJGB14zxQPQTIVgNwZunA4BpfL+Y71Vu2aAq7FUKC2STgUuRznoe/rQIVSAuCu0DikCgbSDxnp60gAKjk8H7tBJXOOR1B9DQJjip5wMc596Z8sjErkL3zUjEqic4G3JNMZSvIG0DnjvQNbCE4xzlAeR3HFLIAWypwD0GKUqFGTnnmkVOnXrnNACsNpwKaykJ8w2ljgAU3ILE4PXpinDDnHP480AEqgJ8gBHb3pjxFVyOOME+lPwAOe3PtTmAOON2eSRwCKTQ72KrYUhQSRnOaQMQRg49cVNKqyYAOMDjApDGdowOM8kUWLuR7S2CCenJo5AzgjtkUpUrkjOM8mnD5QcHI7A0hDMfU+tJuI6cD09acoz97J44A7UFdoORuJ60/QBoHQ9PrRt4PcDrQwIA4yB1NBXCc8bjn8KdyhBww64pRnlicdgKB/tZx0oGFHBOfSpuK4q5Jz1NByynGQelGeAw4HcntSjG05OMcfL1NPqIaF29sg9+9Idp+6MepNGcY68etSGDdB5oIxnGKT8h3sNRlUbdvH94UON2cckc8etKCuwBB9SetJzH3BHt0qdxdRAny4PGecUDkEEcjmk6ksent2pyZU7sZHvVFDAp3csMdTQSFP3eT05wKkVMg7R3yM9aV8MgBGGHB9hStoBGo6gkk9c+9HOC2M9jTkG1N2fmJ5Bpp5A3E4pgLGcBsjPFIOmeozQMZyBj1FG0dO/UULQBQPk9cnOaGc7OCQc80uceg4GMd6Am84xk/oKt6iuIjfLggk+tOY/u8EkHPFLGuMsT+A70rKAFySSecegotoMYcgDJPTvTwdpOCTnjinTEbFyME84FMWMqobt2pMkVlwQDkZHU0bHCjaQQTnAoA5zzgjjPSja6A/NgEZPpQgGrGS3PAzRs+8p+XFN7AjhhSkDgsQQe49aB6iugVAQSfY1NpV+2m3YlB7YJA7elQHMqhRwR3HpUR4I7gUDtdWPUG8MaJrXwkfxEl8YNbhv/ssluXGHU45C9TwR+RrzS6ge2mKOM4H5ipY9SmS3MCttjLCQqOhYd/1P51XmleVi7sWJ70m7iimmLAN4IJwByDnGK+pf2Q/2x9Z+BGsLpt673vh2R/miHJTnqP618uBREBwWyAc9KeAMZwQ3fHHFS9S7n9Dvww+LGh/Fbw/a6zol7HdW0yqwKNkg4rv4rzAAPPofQ1+GH7FPxt1/wCG/wASbTTrfU1h0i6YCW1nchSefuehOf196/U7wj+1DoV3rsWhaw66ZqM3MCXDgGQeo/T8xS9RrU+j43DKMHJA5p+c1gWeqLIgdGBUjII6fnWpbXYmI5Bz6VQFl13CqrIcHA5q2XA71EV6n8aAIYmyM/hXJeOfDaX9s11Cp89BnCjkj0rp1k8uYg9CelOlQSg5AI6Ee1YVKaqR5Wa05unK6PCwrwsCWABIxj/PvW1A2FGe4/GrXjPQ106/E8asIJWzkDIBrPjnxCrEAZ4/+vXxuIpOjNxPrKNT2sE0XVXzMc9OalX92vB5J7VBakkN798VMAOBnJFcm5uTK2Mdx+tL2zkf4UxPmNDkA8DHHamQPBwpzg5qnLneWwSc4A7CrIwcAk0jRcEd6XK2O9iDJZOw7VC6Bsk54HGKsCHAwvAqMpweuQe1Ta5VyncRqUGUyw5yeKpIJHJ2jHPTFbGEA6Zz61HgtkYAFS4FpmYUkVhu49cVHIdp3Egjpn0q84LdBkjge9VJ4CgJ24B6e1ZyRqmV1ZJMrnOTjHqKhl+RSBx3A96ljiI6dalWyHWQkk+lZrU02M0IWAGOScmnGNyCAO+M1ce0EWWQ1EQShAzyO1DWoc1ii8AVgCAT6jmoJ04IA3H0q8IWkJJ5wMDNZ9/J9kG4EHJxnoc1aiTzNnN63P8AKVJUHO3HevVPgV4QXT9IfV5kxPekMpPUL2/mfz/GuJ8K+E38b+J4VlAFlEd8+3gNjt/L8q+irWzjsrVIYwEjQAKAOle/lmFvL2svkeFmWIt+7iG3LVZWI4A6cdKijTLj0HNWVJWvqEfOkboFHI5pIYwQSRyTQfnYk9APyrIbXFNwVVcRg43ZwfrSdkBvZVF4/OmmYYz0rDn1aNFZjICAOMHJNYl7rFxdqVQmJP1p3A2/EHi+w8P2ctxeXMcEUalmdmwABXy2f20tP+KfjuHwn4Cnju9zkTXTfcMa/eZf9nnr9Px+ff8AgoZ+0Q1gg8BaDqKfaTn+1ti7mQFflXdnqQTkehHrUn/BOP4O3Gk+HdS8datbsJdTHkaf5nI8pT80g+rcD2X83ZtBdH2ocgAu5lfHzMT1NUrlsEjOCT37VbKhe2QRiuC+NXjiD4a/DbxF4mdkMlhZvJCsjBQ8uMIn1LED8aajqQfnN+3p8U5PHnxik0KCWT+yNADWqx7sqZv+WrAexAX/AICfWvmoLswATggfeq3rWt3viXV7vUb6Uy3V1O88kuOrMck/rVTDsAicuTtGRkmupKxG7Po79iX4aJ4w+JcGqXQUwWOZoI8A+bKvTPoBnP5V+segWIihhVV5Ayx6gV8v/sUfCefwZ8L9LmvLK3s726zK5C/6Qyk5AkPbrwo6Z9c19d6XbiOMADaMYrllq7lluCICLkYyc1KQAOgwKVRtGOtVNQvY7SB3lYIgHLZoQFPXNRi02wuLu4bbFEhYk9ABX49/tY/GZfiX431UWqRm1W7MUbxkkMqZXOT0JwD6c19d/tZftfeH/D1ndeG9MvV1G7Zds8cbZiKkHKkjvx/L1r8z9Yu21TULq4BYrNOZgGOSc9z+ZrVLqZyZQKFZg2OB1PejaJMHnk8AdPrTmAViwJyeqnp0pIztIwCw9B1pkXH7dqlQMEdR61EYywyxOPQVIx2evzdPWmSIViJBOCMYPf2oBEGSxPy59OcUu0ngnPHGKYXYEDqPTHejeyZHI9sVJoGN/JyCDilVfnU8daXadoYkEH0pA565B9qLdQB0IYg4BPOV5Jp8MD3EyIqk5POOuKhLnJ57/hW14ftC8pcuULDI2jOB60twbsrnceEoUhsrkrETKMAORxj0/wA+tZPie9dLKQNEQeVDE4x710CQppemiRGZ124yTyTjtXEeJdQluAqScgjcR3ApnNFXkYEkrSgZOe9MYHAx0NIQAMY78fSl+7gYyfWg6rdgClgBggjnHtR94j1NLknPJz3HtSMMAnFAhyDPAOM8nPWm9zzT/L+6QeWGcelN5jzx0ODQAN8wBxgjv60Y6ZPXnik+6xVhgelAOztmgBVC4I9+tAGMnr7+tByuMjHejb7cDnFADlxntk+1Lt2qSwJA44pNpGMAMOvHUUmck88daaFYcpbhl6jqpqQsX3DYwJHOegqNmKkHGM0E5JLE49B1o8hDio2jkZ4Ax1NJtweCOOhFJ5eegYD1NOMWVAzgjmiwCGSRDgdT3PNPVt6En73QjNNRlbOSQ3bP8qb5TkFgpB9BTHoPBbgFyhBwRjg04MrSbsk47ClyCucAEAZ70sKCRpOcBeBx1oJasSqASBkknnin5QJgsoOeneo1AjI3cE8AjsKVgGHzBcA49zQSPJMYzxnr7Um7ymztZC3BYdKbtAwq5+nYUq7VyB8xGM5HBoC9iTDbssWcEckdTSrEzPhDtx/eOAKjRVJJYNuBzwRinPMSrkAjdxnHarM3cft3SEA8Y6jkE1VKqkYk6vuwQe9PLHaQhwRxx1pGAKIQMnODnqKS1LQ0PuwSm003pIWIPIwMd6kkUKQqHOOrNTCMMVyQMdR1HtUjI2WJgco4b+9mlKlwpzjAI4HWmsu1lQNu3HByOlKwVeBkn+VBohjp8oKrkYxxTNu1CcnjkgipHPykAEHHWkZScrjcOOpoBCYEWA4zuGc037wPORj6VIG3tsKggcD1FRfIjDJJ5wf8aTCw4KAATyc4pRGHzx0GaYFCNgnOe9LnYwX3waRLuAOeCBnqCKRv3mBu/IdKeVCnJA47Y6igEg7gABnpTsMRd0Xyj6808MyrgsBnjPpSFy4LBMHu1Id5QEjAP50IWrH4+Utx9e5oUcDkDPQtTMc5AO0fnSr1+YZUHIz0pjJ9hLKuSzfyp8SF3GD7VE7HgjALHGe9S52O6AEOpxuU8GggcmTgnH16VY3u2dxxgcHFUWh4HzEkHHParMUTsq4LEAciqRDiTLcPDIDnfgY2k8VNFOJeGRkJ5DY4zVVbdJfnZigU/wAPWpfNL9iQfukdh601qS46FiOZ1kHQJ0PuazdSGAAcAgAmtFF2wiMjJzuLH09qpahbII3bBLsMg9sVUio7mWDkY/HJ6U5vlcfMTxwR2pCgUc/TipTGCi4wCBzjvWG5voJIQzBiB0wQPWiBsylBgsRwTSsoWMc+xGKkgjUJLlBnblT3zS1FpYCNrAMeepJ9aT5Yzv5wTyBSHAjCkkM2KWPcJmyMADGM8fWtLE2HyMDho8yKwyCO3tSCHzck4GeTk84p/CKUVcbhzg8GiJdpYkkHtkdqQhDswQ7lRngAdTQsm4hShI6kk4xSYWRfmO09QR604ICdi5JxnJ6UBuKZPlOQABwMDkihgAQUXgDOe+aro7ygljgg4p7Et1BUY+8KAcbClh6nk8g1HjBPGT0pSpdAwOTnBo4Ry3IwMYFDKSsPRcLknI/hNOVdqHG3ngsetMj3EqwIBU/dbpTwm9WY4Ug4GOpoZIKpVQMqwyACOSBQZsBTgYY4IB5pyKy5UAHIyPX6UwQKXJ2FG7hqkCQOGYYwCeh7VGy7yWYcggBR0xUhmbaclTxgAU1Y9mSz5JAIAHOaaAQsEwpQr2DDtU8SCNlUkuoOSQOTSJAYkYuME9RwSKTkbG5CH5SV7VS8xXJk8uYEgFWBOABggehpM7eAhpCGWUDgYODgd6ml27ht5GOtUKzZmAr1JYeuBT5DkhlOTjGCOajC/OxyRn+HFLtKMeNo781Bbsx6KVX1OeaAnmPgZx6DtSK5AGDkdDxxigyckBWBOAdvSgQEZJRWALHOPamrEyxgghiDggntTpF2bVQgM5wSOuKSRCFOHACnGB6UD6Ckea3BCkdQOARTI1ZlIjCgg87uop6oXwducjjNMUgAsMkg4OaBCru2uzknGAB3qFkfdlhgckAmpVUF1BzliD07Un+sLZAGOAfak2C0IZMJL8wzgdM9KaPlbP8ATrTn+bO0c9cimZP8WT9an1NEGODkgZ9KEG8nPOBkUqvsIO3I96az73JJOaY2SAYAwCT7etDqoIPzEnk5pEXcrEkkAZIHXFCsUVivIPGD1FUA4EuuO+e1OWTycjGSeOegpg4GTkA8HFKgGeQSelAkSGQI/GDyOg4qOTCzMSM9wO1ORRkjBAH8Xc01jvbPQdMmgGIvOMEZ/SlHHABGe4pXiCYYncD0I4BNCltwLEADmgY9BsPDEk9GPTNOyA4Uc8jLdqQDJJHGTn605FL8LgODkE9KDNk0bBXd3OMDAUDrUIDRuvyEEnIU/XrT3LFckYycHnvT8lGjlZySoIyRx0oESAZyxIUZ5JqJAxZ+vzcYHpmghFIfqW4AY5waEyEI3YGcZ9ad7AJK3lOmQxXHTpmgfMTgcdqUFnwWy6jkE01SZGOAT7UgBYgRknAzT1dfN3BQxHGW5P1qOTcrhCo45z0pSQygp8pB5BHNA7DS5kY7VwQeCD+lODHLKy5z39DTQrBS7OASeKAqgYjdsEcseuaA0HsURo/LJWQnBHamAAuWICNnBx3pMbQgBII6HvmlCnkEZOe/c1XQQ9IAxLg4HQ4pWRYyUwTgbsjvTSFWUhgAE60NGBIcMVBGSTUagKpXOVGHbgk+lV3b98c5PPappCDEGU4Knr60zY3yMoyjHggZ5p3GhXQF180YA4BApuBuDAF1zxkUseVjbd8xyRnuKbHEEUgkhCe/rQh7D0ZI5cyx7hnOO1OWQSKXdSCTgBR2pjbYyCTg9hjNShQ6LhzkjNNiY1JNp4wB2ZhyKiMbM3LZ4zupwSQA8ocdicU5hhyQuQRggdKQbDowEiaNjlGHX0pihtgXCkHgEjFOQMZMKBt6YpFGcjPAPagNhLgLsDEHcOM9qUAqo7k4JNK0ZeREPK5yRiozJluCdoJxkYot1ESZ2IWxznAOO9AQ7TvO49aAzDg4wRkcZpoOxNvU889BQAgQYPDFev0pDsXBIOc8Z6U/DIo+fJ6gr0pySHyc5BYHke1ADFVCCdxD55GcDFNduCmOPU+tKSC/yjgjOSMVLEEXHGSTg5oAbs2qAGwSOuOpqNGYSbSB1xmpGCwyA87c9AOlICHyyHHPVh+lA0rDtvzEHgDr6GkbCPsYF1PQDqPSnFd/QkfWkAwehJx1FAhHYkjy0LcYOegpIy6o3II7Bu1CxkkfMVz0ApvGFO0kE4yaAHJhW+bBJGeOhNCgOjHGCTg+1DxhCmcgnp6GlLEN6ccGgBrfKoIwRnAz3puC7HEe3HBA4FIySGMHHfIGadszjqDnLDHNG5VrDvN5xwAB0xURycBXxz2PBqWEnyy56EkDP4VGqb3LKVJHYnFAbMQq2SqgNk4IpGUKeVbPp2BpwjyxBO3HIxTcMnXJ79aBjWHluuDuB6gdaJE3OOuO+O1OZSDuUEEd6Td0yWA6kDvSuUJ95Sd+ADgA9aQhmBPUeh6CgAMDlSAOnr9KAoJJZSM+9IA5JCjrjvSt90AHBHGaX/WH3xgHFMMe4DaST709yRQRtJzkegoKgYGCc85oMeGG3GPfpQgy+D9OOlFgEZc5bOPrS7QSODjHAoY4GDxk9hQwydueg4J9aEAAYjyOATjFLgNkHrng0x92ADj3xS993I46Chqw7D1UEYYAY7+tJsAQtk4z90dKcRtCkjBI5FNK8lemaQhGiKjORjtg80pOAOMgnJPr7UEdFByTzmmH5R3Ht2oKFDDngEE/xdqBw2WG72FNLEAg85705uCPp2o3AGIZgSCi46UYAU5HPak25HTPNPDsrZABOOc+lVawMbsI5yCOOlORSGIweR09aHdQnyg7iecjpSq5dx/eJ5xQLcOmF3A9iMUrnI6YHTjtUixqA3lkk9waYoYAhTx3/wAKBDi7pFswCG4JIyajw24ANwRwDzUksTLtAyQeT7UKm4gMRlRx70ANOUA38jvikHHOMjPC0qpgkgk+ho5yQvORjj1oAa67lJAwc8kUom2xgbAQOMnrQQSCC3HXA65qPAJ5yR79aAJFRgCQwUeg71EUK/y5p+FGSrEnv6UYyp469qB7EIXJPOT6UqgNgY45pSOODg9x7VJdWz2rBSDggHPapsXcaxZzgnGOAKewyB3zgFqr5z7GpockYP3aV7hY6z4YajBpHjzSJpf9T9oRTIeg5HNfVv7anhbUtJ07wv4006Roo0At55YDhkfh423D6Nj6V8W2b+XOsgwTGc4Jxnmv0W0u1f8AaJ/Y+uLSBjNqMdphSy8tLB8y/iduPqT2pMaPO/gP/wAFIPF/giyi0vxQg1uyiXy0nJxMo/kcAf5NfpN8GvjnonxS8LWGtaRfx3MNzgMqnlGxyp9DX4CANHKUywwcMOh4J/z/APqr7T/YR8XX1jpN7b2dyTIlwGe1ZsjYT97Hbof19aUlZXRcdXY/Xy21lJGA80Mp79cGtRLhWGQQeMivmrQfHupiWGSfy5LdwBtOVYD1r0nSPHYMI3xkp0Q55/H06VnGdxtWO+uB+8JU8Z7VMjB0H05rmNC8Rpql1IrHYScKPb/P9a6NMqcEVadxFLXdNTULB4W6kZBryx08q4YSgkodu0dBzXsco3LnpivLfF9p9h11sKVSUb8noT/nFeFmdNOKmj1svqNScBsUgKjHHYfSnoMdDgVmo5PTg+lX4kKICcfSvnUro95lyIcZ60/ygOp5NRR4HQnNS7xjHcVSViRhXacHrSn1HWms5PvSo2efzApp7jsNZiRnGCKh2soLHGCcj61ZJDMcjAPQetQ3BAUdcjpWbGiucgHIwahkYDOKmJ9eQOwquyb/AJgMH+dDKQxwSFAIGOvvRgODknngijLDggADq1NzGuWJyM8Y71l5mqsJJGsABHTPSoXOXJzx0p8rhwcAge/rUaoxJAGSayGthoyASpIHfIpkkK7eGwOpwKnWA87jg+lVp5VRgg+Ydz2FFh7lO4DRIzKcN2ArmbkyzThCrSSu21AOpJ6fzFb19deSGAIB5Nb3wt8Mf2pfvq08am2ibbDv5ye5rqo0ZVqiijGrVVGDmzuvh74Qh8K6OiFAbqX55Xxgn2/CurkXGPSnxRjqeKST5hjHavvKdNUoqCPi6k5VJObI41JY1M4yMVHEu0nOfSlnnS3RnY4GK0sQQ3UnkW7knHBANcPqE/kREgbmPAHc1sanqZnYu52RjotYllAdUuRcZZLdG+VT1JrGTuNEFlbyIhklXDMc49B71yPxZ8cDwV4WuJ4SsupzKYrK3U4MkmCR9AMV3Oo3S2FvLM52oil2J4woHNfFfxJ+KNj4s/4Sjx1Fc/8AFOeHoJEskZspPc9AR9W2KPXII96SvsZnwFqun6t8VPjJNpyB7nVtV1LyXZQc7ix3n8OfwFfsp4G8K2fgfwdo2gWSEW2n2qQLkckgcn6k5/OvgX/gnL8I5/F3jzV/iHfkS22mO8MLSfMXncZZvqAx56/NX6MmFlHAwO1akeZVuNoQ/wD6q/PP/gpB8XLkaxpvgG0kH2WKFb67UMCXck7Q30ABx7+1foFruo22i6dc3t3KkEFvG0jPIcKNoJ/pX4h/F3xxcfEr4leIfEdzMZ2vbt2jYnpGGIjH4KAPwrSAHJ8Agcr1JIHSu6+CnghvHvxH0bSlLFJ7hE46kZ5/IA/54PDCJ3+7kAnGTwK+0P2CvhSZdXufFNyFBsj5UAQfNvI5Jz7E4x6mtJOyC1z9CPh1oC6NpkNiMymEAGZuS3vmvQoh5YCjtxmua0QR21ohUkE9c1D4y+ImjeBdCutW1a9jtLS3GDLIwAZuyj1JrmsWdFqms22mQvLO6oiAszEgADFfBX7W37bVtaWc+g+D72OW5cmOa4iYMEHoPr/j6V4x+0/+23rXxJu7zS/C10+n6Cp8t2iYiSf1ORjCn09h618pM5uSZSS8rNlyxyT7mtIxtuQ5WJL/AFC51i+luZ3Es0jlmY+5qONduSMZz26YpIVWJ8KCAepxUpQtF8pyOAW6Z9qvcybG7FyeFJ6njjFRFmxnaEJOBirpEckZUDYGPPFVbjCRkjGd2B707CRA5bJZyAo6Enr7VVkkYyksTkcAegqebtvXPPHtVVlIb1z0NQzWKNzw/pI1maZVViYIt42jvkD+v6V7H8S28IWnwN8Jafpdtat4heT7RqNwsQ84YU/KX64yw49q8z8D+MrbwvpOqROGW7uBiOREDZ4Ixz0wSDXI3FzLO7MzswJP3j15qk0LlbYpykZ4yOmP8KZg+gUdMd6Ixx15PTFH4nPTpUeZSG7C3yqCT7V3vhPRJGltZS4MW35kPfrXJaVb+fKDg7VYZA6n2r1iw0tbW3NwJEjgSPdnsDinsY1JdDM8V6mdO0u2ghiG/wAwlVPOB/k15teXbXM7mTksec9RXReJtTFxLK0ZMpkGFLcY965VV2kk8t3BoYU11DPycAEZx0pOMjBJPpinqNseRgljkj0pHjBG4HOOwo3RrsJjDAY+amknjB9sU4BiScgkDPvTOSD0HPpSGSR7mbjqOvPFEqBEGxwxJ5INIEVQPmPvgdaTAzkDBo6AIq8heo7npig4D7QSw+nelUEAkjA+vFDsMjHI74GKfQHcVuhZsnjFJwwDFjn0xR94bsDH90UFeVGRzyKQbDgcZIIAxjBOaQYAwR154pANrFcZPcUmMDv65p+YrDyjBQ+w7c9Qc0oCO3zEjvxSBzsIxkE5yTgUbNuCTyegHSj0EPJUk8NjGBRyjB+SOmAeQaTDEHAGRg7aM7jzx3wetMCQg9BgDqRimguynn5R27CliOQ2Tkgc/SkKBEypOMZIPSqtpcB0Z8sny+jDBzSxgDlSCM9O9MQK6ccAkH3NSxNtkByCR296kp7CrN5wIHTPQ9aB8x2kgL1560wqEbfjgkgn3pHUsOvQ5B7UGROMho2wCMYIPSnjar42AA9hnmohKGIV2xgYAUZFSwuQQScp6D1oIkByOSiLkcYOCab91iufwxUkh5+YjDYwe4qNss5AAPORnrTYkLHEoILOAPQdqcWXeduApx19PWnGILtxli4zx600AbSNiuckjPpVDWoixGRjsxnqSeBio92yTAO7Jx0qRG2gDGe5WoCmASwwM8AHGKg0RGFK4XOMnlj0xT2xLI5UYRf4vWnsu0AkArnsaamxo9ucEMSVx1FVsHmRvGMA/eOPypgUL1Unn8KeSRuA+YZyPao9zbMZwSeakoTrnB5znjsKAg55BHX3oO0EAArxnnqaMAJ0IbsaAFPU9AccHtSfKVz1OckmncnHYjkg9Ka2c7u+egGBUkCMdxJI5pQQsbKwwc5B70h5AJGDjg0oxgfLn3q9ywHK/MWAx2HWnohbGSxI42ntRgK3JA46+lAIc5DZJ6k8AUgJCCoABx64603HyEY3YPHrQp9TnPQk5puWdwjZAz2paASAYl2HBHVW9OKk+c5k6AkAleuaibD4IDAjj3oRi2cZxjkHvTJZOoU55yfUVatnCSKSMooJ2+vtVTcGIG3BFP3MpIzg4wKtaEslJZYkdjlxnIHQ/wCc1LHlsYCgD+HOBmoYxvt4yH+bOGjboKdHwrgKCc4A70Ct0LsxY7jkDnkDpioJ9ht3djgqCQPWnW+0AxqGLHB2nt1pNTVjYFgQQrYPrinuJJ3MNgVUZ5jPQDqBTywOCFwenFMYHIAHbJFKgL/MeT0ArFqxv0LKD5Dwp44Hr7UxdwbbggD17UbPLJ39CM8dRSeYjAKN2c8selUkTYSVGDZJzz6UpPzjGcnnipH3MvyAkHjPekjXycHI3dDuoF0FI2DIGG9TT5GKjAGTjqe1NdvmJOHyOR6VHtfbwOG5DdsUCEy7MFbvj6U/ewdgTsAHGO/tR8qEdSOxHTNNyCQdpJOR9KAAqzrkHPuKUFxkMBtxkgHJp0YIUbM47r3zT2RpWAJCbh0HUVVtAIHw0bEcDpt70iokYPmA4HTFKIxtPODk/j700tuXDnIBqSrjwwXBAOARx6+1OUBpHbbg9s9QaCRsbgnPC4oVdgwMjnnPSgXQkd5E2shAIOc45psJkLPJISSxyBnP40AZV2HK9M5wBTlKAgLkkHJBGM/SosIapVmJUYIxgetPWN5M7QocDIzxk03zHL4dAgHQKMYpT8/3unUYq1oA98xJuIY8855yakLpMOY2VCBkHpUcKNsKAl9xyeOlToyyH5SV2j+LpVIzdkKsqtLv2fIuCQ30pUuGIJ8pSCc5qNt5btnuw6Un7teCoY+tMd2UgSy7snJJ60pjYlSBznJHbFI+Si4HKkGnD5pGcHG4cis0a2EfJ3sMKCOgOKkA2sB0wOhGRTXSOQoQcgLgj0NKSPKlBzuLDBpi6DFIQnkHn73p7U9YtwOBz6U1GUQhWGdx5I65qNFZTu6juo5JoETGIrEFGCByMc0wYTqPnzUm1mX5VIz2J5ppyiFduJPU/wA6kCNt6MVYgEcZP86CuzIB6DGcdaIQ0iyZw7Dk5oO4FUAByAQD0BoLtYaIiMFWwTgY9KiCEMQ3B/nU20kg56nJI6VGy+YhckqFON1AJMYM7RySo6g0mB2JJ9/SlKEY/IEd6jZcHvmi3UpEm7aTxjPXFIPlwTnkZpACAQeuMc0vLYGMjGBRYBVc455zwR3x6VK0gDKEGDjBPoKiAIYAqBzinBPmPI69AaEwHbdshAIJxn0obBYZ5OOmOlKTvKqijcDywpz5QkBM9yaadySHy2HUY9B7U4R7pBzxngetO3FmBx1656U6A/vd3TjA9vpTHcdhtxI7nOGHFKuFI+8D3z2p+Wy564GcnpSBW2/MQD1OetBmLt5IZiT0GaEL/dyCM9D2p0ce+RVwQMZyKJCycYG0nBOOaTDcaC0jESHKg5IAxQYxLhFBCk4z3AzT3DCQtgFQPxohwMs3CNwaFqA4KtvhI380AkHI4qNm2cEEHGQR0PNHl7GAU5HTIpVUkn2NMCDa0k7HOV7Zp6ttJ47Y57UhiABOcc0Kw4yM89aAFkiKABjneMjFEMCiIbCxfPzZ7f55oZctkk4U5AHWkIQAOodt5wQO1BVtAAypfcoHYd6VVLPyMA8E+1NCgqABx1wetTORCmccEYwTj8aHoSIQOSwyRyfrUf3srhumc0+MZLsmBxgZ701d0qkngryT/Sk7jQrIZWEax71Aycdc0wrLE5WMsY85IAyKRJBiRV3BypAI9KIHcKXByMAEZ4zmkVshHkYMQVALcnjrR0GMbgPWlZDkMecnGaUAK2SMnpgjiqRNyOWMFd4I44IqaSMK8RQEhR90dTTQB5g4zj0HFH3WOWx7igLinLbgwAPUAUMQCjA8dCO+aIo4wGdixbsB3pvAAwck8nFAdR+MAlSQ2SMCmYQopwc9CKcCGYjJAx0FG/KgcBegHegQb2iIwcE8EkZxSqu3OBk5zmkKyEALye4A5pxUpENgGc85PNACIrSsWDKGHGCQKQjbtXaCC2CT6059jYLdB1B6ZpqrtI25CEZwTnB9aAGlCJJVAyAaGHJKjJHXjpTgd3JOCTgn196WIhRJj0waBsaCSowAccBaHCjAPJPOQOKFPOBgkHgjv7UqnYc45xigS2B42CBcZBOSc9qV9iSyeWMJ2B5poLu6wIBjGSD+tOKeSRtGRnjjmgewwB3j2ggsDjNOaFthBJyBye2KGQIWKjBbGR71JLl2BPB2hc9qCmxseFx83IGOBRhmB2ggAcYo8tSRu7Dr0FOST7OxePkno3aqt1IIdru4zlnx1PAFOddzonQDlm9fahsp8xOQTj2puB0B71I7gYgzEkkA/dUU4kZOfTAPqaCgkIO7BB4z0NIcSMASM5yABQIHBQBDkDOABTGUDOCMngk9jSzBt+0nIGCATStiXKkBCQO1BSBVYcErnHB6fjSBgy7dw3jPIFOIGzIPygbcnqaFVvL2sAir370BcjCbQCTkk9QeKE2EOduSPU8Gn/MMj+Fh36YoIWKNkAJLDBY0DI2XDA9A3pzTMndgk9e9PKgBQDkYzmiJVw24dc8+9KwJiFCXVcfMSDkelC43lQM47inKo+8xJOMAU5B5R4Bckcj1pAJsPLZJHf3poUFgqkjnpTkCqSSSSeijtSglSQBt7mjYBpkLAAcgUm0Dhhk9BSxxHcMOBg9TSrEH3EE8n0p9BWIShUgAg5P5UqghyBzjr609I1BKkkEdc96RAV6g4I5I7e9MrYbjdyTx+oFKo2uOc7uAKfEqZYnJXGBnpn1pfvEbWGRwCBRbqIjkGJsEFQcZx1o5UAnnnjPUinPu3ZOSep4o/wCW2ByAMnNLqA1mBfJ//VTc5PPTtxUjALyQMZxj1pmCM8HOcikNAx4AxgLxSbQrDPT2pzLluDgYyRQFHTrT9QuLGm1gzIXX+6OtSH+8AEJ/Smjdz/CRwCKkyX+8BnHboRTE9RqDZ296ceD6DtSABJFG3A7/AFo6byQDk9PSggTGxcZJGc80jcEjGB296ei5TIHvSZJVhww7Y7UFjMEqecAYyaUrtkODgdOKR0BUYyT3pQPLjOeuaAGkYPy8nv60ioAcjLdzmlXJIVsBieMVJCBtl5+7yfegaIkAZkDAfM3QdBRLHsJIPy5POKc8ZUCQjCZBBPb2qQfM+eoxnrgUDILZljuo2kwUDZYEZ4rutU0R9dsJp7O38xIVUmQDCqMZ/kD+RrgBlJcNwAeR7V6J8Ovikvg3wx4v0qWA3P8AbNp9nhOcbDhh/Jz+VCa2YpRvqedvEQucYH5U6DG4E5I6kCiWXcoA4A496bEm7qcCpsUttSX5BkgEHnrX3V/wTg8TDULDxN4auJQEQJPEvmYZg2QwA68YB49fbn4XwBxwARxnvX1H/wAE8bmKH403UJyHksmC4GRkMD/jSasNaniPxp8NN4Q+LvizSmiECwahMUQDACFiVA/AivRf2PPE0ehfE14Jty/bYPKjdDnBB3Y/HH8q6f8A4KG+Dx4d+OMGpRRGODVrKOTeWBDSL8r49P4fzrxX4MeJE8FfFHwxq8zf6Pb3aefjk+WThj9QCSPcCjl5olJ2dz9ZdDWWSMBpGdiRIA3RB6f5969M0yMmIswxkAjFeU6FrMN39muLInyZwuCw7GvUdFEjW6ysTt24C/h1rhS5Tdq5uaddvp10k0Z5U52ngGvU9J1OHVbZXU4fAyPQ15OkEkgDFSMjOO9bGhahLZXJZMg8Ar2b2q4ysQ0elsCOMVzHjXRP7V07cgAkiO4HHOK6GyvYtQgBRvmA5HcVJ5YZcMMjp9RWlSnGrBxYQm6clJHittIA2OSPQVqJJnrz6e1aXi7wobGd720U+WTmRBzx7Vg2k6yRHB47V8fWoOhNxZ9TSrRqx5kakTgkY6mnMffp6VRDHAI71YTg9/fFYM33HglgR0PrT1XGBnPvTVGDx3pUbqMYIqGPcV228k1BKxwe5NTNEz/L60x4Sp47VFrlrQr4IAHrQu0A8ZPpT5Yyq5zz0qqsbJNgnPAqtilqLMm4EKOcfnVJY2d9uCD6npWkwGM5GfaqjhckEE56471lNIpOwgQEBcjr2oYFc9vpS4C4AB46D2pXYKAvOTzk1LtbQCtMxPU+ucVmu+M84x6nrWjOyqDggY65rLugjqQp2nsT0+lEINlOVikmj3PiLVorSDcTIwBKn7i55P8An2r37RdLh0qxt7SBAkUShQF6DiuR+G3hqSwtpr2dVEk7AqepCY/z+degIuxRxgV9fl2FVKHPLdny2OxLqy5Vsh4Xj0oYUkkyRRl5CEUc5JrhfEXxUsdMkaKAieQcDaeB+Neu2lueYk2drcXMVshLEA44A61hXVw1wS7k4HRaq2BubqET3TBnkAYADAApdQkdESOIZlkOAO9TcDJuC2p3xt4xtiTBZvf0rUjhEESRqNqgYFPtbJbOFlGN7HLN3Jrivix8StK+Fvg/U/EGs3SwWdpEWwTyx7ADvkkUlEV7HhH7YvxcudK0a28DaFcK3iTxJOLFFR9piiYhTkjkE7wB9T16V8jftXavD8PPCHhr4P8Ah6c3FyoS61doFw13Mx+RDjk5c79vtHz8tdF8DtePjfx343+OXjVmi0bRlklty4BUyEHbGg/vKhAAH8Ui9zXC/s0eHNR/aS/ac/4STVkM9rBdtq12jNkIFP7qMey/IMdMKfxtRtqRJp7H3n+yv8LB8Jvg1omlG3+z3txH9qu8rhjK/Jz9Mgfh1r19kxk4zgVP5WxUQfdUAAdMCobuZLO0lnkYKiKWJPQCmSfHX/BR74tweF/hnaeD7aULqeutuk2ttaO3Qgk8epwPoTX5dxIQvTA64xivZ/2svinH8XfjZrOrW9w1zp1qfsVo68jy0JA/Mlj6c142xLGPB+8MYHWtlEDo/A3hu51q/N4cPaWrBpA3OfbFfol+x7YQ6X4LgeOVVMl1JNOufvjoP5CvhXTJLXwr4ZsrfzVW5u5DJMepC44H5Y/Emunv/wBobWLPQI9D8OsunW6IA14jbZSfb06UpRb0C6Wp+iHxi/am8K/B3TriO7uRda35Rkt9Kj4Zyc7WZuipnqfY4Br86Pjz+0j4r+Ns0Md7fCDRYJGkhsYjgIWA4b1IHf3NeU6xr2o63fSTahdy3MkpzJJKxYt9aqRQ4OAuecDHcUlFIzbfQjjgA4VRjrmrcUClkJA2HIO3itNtDMFoJ87+MsgXBHtTrewDJvYFUJ4UCtbHO5N3Mw2Zib5ZFZAcnjHFVjIH3MPlGema1tStvsciqrhgy/Mo6j/Oaw8gyELzjuOlJ6DhdjvNZiQox7U0IGUk539SD0qKT5SDnBJ5z0qMzBScH2B71Bva4kh3sWPBxjFNKFscAA96I1LHJJbkEjuRU0cSl367f4e9Fi9ioy8+9IF+tWZIiWxjnHJpuzC5zx0pWGpDMFcdR6YpRkuFQncTjPanFRxwS3QY6VNbQme4jjQjOcZIxiiwrm74dsJEMO0b3d9pA5Br0HX/AC4fDUccxRA0uFjHU8f/AK6p+B9EFoJZ5ypZQEjC8gE9W/lVLxlqcZFxBIA0EOdjg/M/vR1OZ6s8+1SfzpiqkAKeg6Cq20liQM5GaWVS02VAXIyRTAF5BLBhx7UjoWwLhiADgk4OBSnqQOQOB2NG5nX5R+IHNGDtwCAO+eKaGxo2jByc554pRgLzyM5pCoA6gmg8npgHt6UbIOoNIzkE4z2AGKUjIGc7jzxSqvON4GO9NAyc547mlrYYYGDnOcd6QL165z0FOMZKZHODz9KewVlGRggZwByaLCuR8jsB/hSEcjn6GpFJClSu4N0HcVGRggdTnHNLqMU5ySTg9M0ob5RnoBjNI/3uc/lSN83HPTimLceeQMHI60feALHGOfrSfKVXBAI4IpGPJx07UbBYcruoIUHHfHWk3kZZgS3QA03axI2nHc84p2CwIPBPANNBoCgD5iMkipCAxG/CkehyDUYBQFMc9cjnNPJVUGBk9TVPUGPVSmWJwg5HrUqRlc45OSeepqMSKwHPJPQ9qkJPzAEZI4pEMfHODIIpRiBjyAOc+tNeHyU4bKk4BzTFjx8xIIB6d6mWMSbCcEBuBQDIgpSUbVJIxkgVJK2On44FOjO5skYx74qaPa42EqScnJHT2p2M7lcI8pDAHjse3vU1oI2yzP5ZHXd0NKu9mVFYKScZJ4x60+WBVl2jMiZHzEYyaodkNjB8wEjAOTu9qQAswZeDnApwcys68AKcBTSlZGlAYZYL0zimhEWNiuDwc8NjnNRNGwIzg88g9SKfl5JApQAA8DOc0pCxucHeCOh6/Sp3KuQhYwM+WQR07A0NulXkhW9AOlOYhjlAUGPu0wuVIGwAk4+tSMjkQHbsIBAO4dhTAg4DZyemalZY/n25BPSm4yByODwTQO5FIRvUg42j260Mf4s5z39PanlUZX+TkDOexqNFBADEjjJFHUocVwUI4OORQVLOAPu9/TFIFL5CqSD3pSWXEnA7DvmluLcayAsRv5xgelORGTCt0znIOeaZGEbP3gAOW7UucAcnjt60ynoOwSo56cninfKkC5UEqckevSosFmIJxkZ4qVmU4BBA/rSauIfKgO0cKQAcL2oDM+OAPr/WkXacksBjpzyaQkD7wIBOeeBSQvIc6bHGCXyACR0qQW5C7iDg8e9MTa3GR16dM1M8XlEGQlyOQM8iqJGnZI64BVuhXOCalEcYPO7A7kZIqN1RtspBL5yVxwaCzhhlQxYdu1AE4CxsSG+Q9D1zTlPPBxjuKjEbuMqgYDg84qMR43LsO/PQGq2EjQtpArS5I+7kkd/85pd6SxtG65jIIHpmqDMRhQrF25HarRwhXqR3yKY35GS6GKUgHcB0+lNRHXOOqHOKluwXmlYDGTxVdHZJMknHQ1m0WrlgHEYJ6kkAnvRwACchSOcUmNzEtgovC+gFMY72CkgAHJPoKYlYmRwJMBjyOBjHPrTNzPyMkdOaB8+GBAHTn0prBgVVDnIyM96AsSLjaBnBA5NJhpVCtIxjzxnpQSvU7tw6gDilIaMZRxs6hTzg0CQBWAOMHB4B70FC2eDnrx0pwBIDLyT0ApWGMggoSOc9M0AkIjCI5dNyHkDPJppkeYyFhycAAdh6UjAuPmBfA5IpgbCZVSFoCwrbY3ABwMZ5pCQ/yqQcnBGMU9ZiOdglGMEFaGaPenkpj1J60DQIuMguQF6Y6UZK9RkdSaFygYFlQMcEtSgYwxJYrwMdKBdRwjUjIIU9dvc+lAy0UnyAY79CKQsrMGHMhIAAH605kG8jOSeDjpQIT5mKfMWHTJqQSbQSYjJHnJK9QaasWGBOSBxipSjRFivCenanqJtEogEAidHYFzyCvA/zmiYMgDZ3KOfejZmPYTkZyRjge9OAO8lflIH61RndsRg+AQm3Izg+lM8styOlSHe29jIWzxkU0OVGKsE7FHdt2gEDPBzzihyInGGDjpgdqjyN+cHGcgetIFUMTwDjIWuc2tYnIwPlBAbjPel8tVxyTzkqe/tUQfKgBic9j2NKz+Xtx8wJ600Fh5IDEjIbrjbx9KIxvO9Q2V/h6Z/zmnDcW6BwecGk2iJiCCPQdxTENbdIxflAeSRSPxtIJ5POe9PABPzDIyCAehpZgCy8HGMj60ARtIwUhAFLHJK8k0iqWbByCoyc809v3aFlBBPUt1qNQZRnefdcYzUljQMKxBA5yAOtIB8u0j5P7op5BCZ2kqDyp7UmdoOMnJ/Cl5juV8gE4BK4x9KTpnuM8GpjgNnAA6Nzxio9i7wFyQRz6CnqMbyT1JA65pwwVBU4Yc01iCcAcg4yO9KcIV6kEciqQ9ySLI3nBIxznvSB8MGYAgnBI6ikUbifnIC9vejd26Ed6iwhxJALfdXOAfWlKA7WLksTyDUbKAw5JHXmnk5yB16ihbgOBCuGJIBGMihYzuBByBjBPT8qaHOSoUMucc9qcqAZDEg9iKskewDK7EtkkgAdDTt++NQxyBwfrTCdhGQQp/OkCl/urlc9R0FAEsVwWbbyoHcdaljI2OdhdS2Bv71Eo8z5uS6nnb/OpB/E/ccYPQCh7EsM7VcHgAYIPWmK2RgDbzn/AOvUnl72BblnGQD0FRK0nmuHAJAxgDgUkIfFExkJQgjIJzTgNzrg5wOcdqilUxqGYZBxjaeTUxK7AxRkTHVeuaYDSA0ar8pTPJPWhlClTkFc44qJRiAMTjDEjjrUgiMhAxkE5z2FADSQGJOTxxikRt7nazKCOq9ab13qoAIOCT1pSEVV2Ek4wcUAG5nYbuvQlep96f5iRSHcizJjncOQabGoDBiGAHJpItxkcKgUEkhj1qR2HF8FfLIX0PQCml9sIUA7sktgdf8APNOK7QGbYOwwckU0H5du4E5zTsCG7SoBU7D1OaRflhYYBJOQR0qRo8gEc8ZNMKNkCMEdyTSKHE7Yi4AUvwR2FDpsQALkkAg54HvTXPzYI3542mlDk5ATCqORjOKvQljt5VAV+b144prNs+bYHHXJ6CnZ+XgdRmlWRlYAHII5A7UhCb3zvZlUnkAdvaiMbGBBGzpnrSrtVDkAZ7Y6014f3Z2jaOpx3oHuHDlsEhgcEeo9aTYBISwwoAwf600gKgPHT8aercgk9QAR6igGEchSZSCT2PHBFO3bMOowe49KI4n3nYMnsAM0fMcqqYXOSe+aBB5iqxJTzeM49KTk9RjPQU0FVcjvTiGBByuMfjQNoDhYyOrjkfSmqUYFsEZGSe1KjDkgEOOdw6UEkoSxBzxgdaCfIcIwmSD1ORjtR8m4feIHJwKaRuA2uBj+E9acPlGM4B4HqDQCFjjAlMhyB0Hc0xTmVipOSeAe/PSnuGWM9wGyfWlAEWMgA5BDeooGNUBj8x4zgjGTmiGMsSQVROmGNKykKW67juOO9RsC+GUAd+R0NAC4DkrvIHoRQ7FIYtpBJyCQO1N3BsKFxg/eHUilYZkAAwp54qugCJIQBuIYd1pyMsRdtrYI4GOKYMBzjAGcYPegOVl4GSegP9KkdgVCqqTkBucinOgVj244IHJpZfkXccsDx9KURJ5LShiQAMCgRAqnuOCccnmnlQvCEsemaApKqe3cUIzxncyAelBVxMHdtPGO3pUoBQMMhgw4pibjncBtJyXbrikUhmbIz3FAMH+baCCCv5UoG4HjAoVCz4OcYzxSOAcBif60C0uAAD8g4xxjuacdrqo9O3vQWVcB8nHQAZJoLJI2ccjqe1AeYhUxjMhUDsB1NGPMVSARxgGiSESEOz8kfdHanYLAdgBwKVihqqQOHj9TnrSkMnfZn164psib1HAD54Iox2JyOpzTIEXCphjjnP1pELEfKSD6ildhuA6HHFOYbQBjB68UF9A3bjlx90Y470hJ3Y7Yz7gUjZ2Y2EZPGe9OYYIPQ4xQTsMCqRjcRk59jTQgwSgIYdCKkcZAzxxyKEj2c98cGgdxwy2BjLAYyeKYqNGzMRgY7GgOEJPJHQimjaQW5BPTNBVhXQgB+oHOMUmH2sdvTnrjNPx8vUj600AbdwJyevpQJake7B5BUH9aAwUZKkg96fIAyjAyQeKEj/cFicnPSlYrYWIKxJOcknGO1OX92MEnOeM0kYyxAOCe1SKvlD5iGHf2piYc9S31pu3OMNg59MilLqcgArjoaCu3BIJBHIPegz23EbDjaCMdyKBjBH3SOB2GKVAoL8YPYe1By3IwfUUDuMZQo2lsnuQMU3aDkAHgYzUiqFznBB4PtTScE9SoHHvQUCkbQOM+vekRRyxUsCcAjqKVQMAsCOc49ac2OWKlB6DpQLYQhm4ZiQOg7UmSXAAAJ49qFLO4UYHGST0A9aUdSWyMc8UD1IrhBySOc4zUAHTPAq2vzKw2FuOn9agkXGMfU59aTKTI8YI71Zt0PJIGMY59ag6jAHfNOAAbOScDGKQ9yR1AdcclSCTXtf7HWuy6P8dtDEcq263UhieQcELjpn3x/nNeKBSsRPr2HU11Pwj1mTw78TvDF6haIx6hACTnoXAPT2JoauUj7o/4KV+D0vfAXhbxNCm82l01vI6jIAdeCT9VA/Gvz4OHKBVzhgScY4r9bv2zfAknjb9l7VmsYmkl0+OO+jTdtBVSCxP/AAHP6V+SCgywD5iD0PGKceon3P1L+EWqTT+CtG1Pz1uYprSPYUOeVADZ9+OffNfRWgzE+QdxKSRggZ46CvkD9kfXk1r4Daavm+bPYzzW7r3UZ3D893f0r6U8Gaq7Wtrh2R4yVYN1AzXBPSTOreNz1qEZUMBnPerCxc5xg1TsphgKoPIzWlGdxBFBG5c0u/kspgVzycEdAa7W0mW7jDqR6Ed81wsceTlcZFadlfSWbHaTzzjPBraMrEtXOquLVbiJ43GUYYORmvM/EPhuTRroyqu63c9QORXd23iIY/fLgE4yKuXNvb6rZuuA6MMfjisK9GNeNupvRqypO6PI4m6AHOPSrluCqkn1pNW0xtFvXiwwXqrHv/n/AAqKKUNjGQa+TqU/Zy5ZH0VOftI3RdoCjfn1pi5VQG609OOK532OhMkHGTyKbgHg0AfNihRubA5NA/Mhkj3A8nHpVV4f3gwOfbvV91xmqkqMDnOBSZcWRFDvB7A5INQ3G6ZtwAA6ADvVhSG6FmPQ5qN2yeOcVm9TQrIx5DAg9MVDJJvJB6DjNSOPmLd6qMpU7unf61NuYFoNuChiz0APWmeGNNbX9cS3VQ8CnfITwMdhVC4mY7gS2MkgV6h8NPDx07SjdyKonuiG46he1ergqHtaiPPxdb2UPNnZWsAgjVFHAGMegp19dx2FuZpnCKOee9Oknjs4GmlYKqjJJOK8d8d+OP7SunjRmFsgICj+OvrpNQVj5dJyJPHvxEku7SVLZxFbg4Dbvmc+wrlfAXhCTxlqwunBXTbaXdITwZX64/X+VU9D8MXnj7VVjhUxWyH97PjIQeg96970fQ7Tw9psNhZRLFBEAAFGMn1rGMXUfMy3aKsiSSJY4iRwFGBVe1g6zSDDnIBPZateT9obLcRKfzqG+mCADpkHnt9a6bGRnahepbWsszvsjQElj2GK/LD9rj436r+0n8U9P+G3g8NeaZZ3vkRJFnF5ccgyE/3EAPPThj0xXuH/AAUJ/aiPgjQ08C+G74xa5f8AN5LGQTBB6f7zcfhmvHP2I/hrZeCfCniH4x+KIpLW0treT+z7i54UxgHzJVHUlj8gPucdauK6mcjI/a713T/hJ4C8O/Bvw+IhKkEN3rEluuxHcYIzySWdxv59Fr6T/wCCdvwfTwL8H28SXVsE1XxEwnEhOSbcf6sD2wSfxPpmvhT4f6Lq/wC09+0TCb7deSalqP2q98xhhLVGGV9MBAFH4etfstpekw6Tp9taW0Qgt7eIRxxIMBVAHSm1YhEmz5c4zjv6185ftsfGZ/hF8HdSNiwGtaoPslrkZC5HzE/Rc49wK+i7iZI1Y5O1ASWr8lf+CgvxsX4hfF99GspjJpHh9fs6oD8skxAMh69QQF9sH1q4Ruxs+UzLLK7MT87MSxPf3NXLUfZwJyFd1PyqwOAfWq0YDoGIAUtnr71uSpFHC25EUEcLjB+tbONjNyKdzeyXLCSX5z90H0p0IXY69TkEH/P1pGZSgOASBjii3cGIqTgj5vqKjqSy3HDGcq6bjjIPcVo2nhW9vVieGCQwMeZUXIArNBfKPkqcZDDtXQ6H4wvtN077F5QubUsSuWI2ZqnboZ7HQalY2ek+H54VQGeSPZG5bk45/pXDWV3IfLRn3KTwGHA5q/rOuS6hbiFioMJ+TOAK46e4kYkZxg9c8gVLdhRh1J764Vb2bGS+8gt2phYMeXA47DrVUbgu7B2k9+9KZlVyOcYxjrg1mnc3sRXMhdscY7YFW9G0z+05xGZVjXIBz1/CqpRZIyVySD0x096u+HdUj0TWLS9mtY72KFtzW8hwH9v1/QUX1NOlkeu/BnX9J+HHiue71C2imgli8qNmYFo2GTuGR3xjj1ryXxFqP9o+I9SujKZxPcSSGVVwXyxOcfjWl418Y23im8ils9Ig0iOOMJshOSx9T0HP07muXRGcgKMn2ok7gl3L7JsCsemOBUJbGcscZyABTomYYAPGcYPelaNmBIAyDgg96DPqQsc4IPJGTW54W08X9/FGhHmyMEUnoMmsXIJBKZHQgdTXqHw20ZTdJeum3yFEkQIyN2ePr/8AqqSn2OhvbePw7by24UbVYJtHQnH3q8r8XX51K9dyFQ4wFTgcV6j481NYBA0iqZ2UmZQOQvOD9eT+leLTOHumdSTGWyCwwSKETbUaCrkhckhepGMmo9u3IbqDg4owN+SdvvTmQKylTnAySelUWhuTnk49h0xSMOT0welOA3k7VBHTnrTcleD1BxS2CwmQFwBk0NhCO5HXNOADHHemg5K5xgHvQgQ+FwGJIB4J5GQKCiA7sEjPTtTCuwnHTqPSlwhGc4JA4oYxy4LDqoJxkdqTYAwCngnGTSjhSx7Dgeppq9wwxu5HtRsLcdu8o+p6g00jKlsd+c04sCwz6YNMdyE4GBng9jSYJXEPDeh7UqgnJxxjBPvTlZiBtAJxk56AU1VOxsdc5x60DaEVAB755NKBvJ5xjtSAkY9O4pc8nAwD6d6AHRgqcEA+oNK4IAPY9DTDtGNu4HrzQRkA5Oe4NAvMmBcAZPJHWm53q2BnBA+v+cVGM8EE7h0pdwQnGR3P1p3ESblTIKk+4p4Qhl75GSe1R7S6kAdfTvUySckYwfftTExyWj+YCHCknjNSkrDIVV95UZIx/FUDb1YbGY5GfXFPQqQWfBJGAwXk1asifmSsGDHdyduSe4psh5A2KVwMEjmlBLKOOcAcUY2xbipJJ4J/z9KdwJECspHTAyR7U5V8sruDY7EccVCV28gYJH8PWpQzAxs5JGCrAelFkxWHllG/bwCckgYNITn+Jjjv3NJGVjYEDPqCOKQ7+ZMbSDgKBxSJGOuwZXdyQQp6/WmiNWYswJPqDg5qXO6XCnB9ScZqMrswWUn/AGRwaTKQxzscbCcHg5HGaTH7wr1PY9qd5jsAqghTwVbkgUiuouMAgYHBYcGpKZBtKr7ZxSNu3ZQjA4PpUhCgFc7wvBKjIzTCoc7U+UgZ5HWjYQjKThhx3IHSouSdxAyOhHpUzrjDBcjHIXqKjKDBOSD3BFG5YhCscKxJx6dPakGARx97gH0o6HjKjHJIxQMoAMnHoaA6DlGz5CcjNLtJJAWkztHK5B5z3peSMh9pJ4zTtYCNiQ+Bx2NDheiZJ96ewypyASxzkCheFI2EknII4INIeg5Aj7X24Zf4R0JqZGkkUCQZDDqe1Vw4GAAeOTkU9SBk+Yx3c7c4AoB2Y+3hLNubrngYyQPWpWwBkszue5xjFNA28gkEjkDrSIN/AJGO9BO4/KyMCSQoGMqM81PHbeTKXYkoV+U9jVUR/NvUkeo7E1PAzMnL5Tup6VaQNWElXDI2S3P3V9acy9ACVHU47n3p21DwDx1Bxg/SkSMsx+Q4xkEcAUWZEhq5VlYnJTHJq0eCHJwCcc+tRFQNpypYHkAUrKwDsX3KcEoOTQC1ZUum8t12A5JIJYZFVQASCw3BulXrm4kmBGzylPAXOTis5n+UBeADnHvUs1Wu5MkavHuLAEngDt9akeBSoYrk9yBxioyAuEAGSNxNBnZzs5C+9IT8h0YWWQJyo7A9/agESlj0weKjEmcMeXXjHanAsRnAA7AUDYrgphuDk4560/CDqMHtimtgso5yOwpOEz0x6d6DL1HcxHtg803dI7kyH5SO/rSGMt3/APrCnlhsKkdOhNFwuNjfDfKMEjBPakWNzIV4YE5z2H+c0RsrgHGHHVcYBFSJIpJ3kqewA4oHdiJuQuoBDLwAT+tK/Ub+mPvAc0pUkgEZ9SDSCLyjlCV6Yz/OgdxqhCeVyByCanDAA7AqLj04NQtukBUsGKnBIqRYhlTvGM8gjNNiF+STB28kfw0/y1AAVGBJyWIp7RlFyyAAnAYdalWNZFAEhB24U+lIVyKW3VGYxknBGM85pUG4DeMnrgdKVJsDAG0jhgelIegZiQnqasVrjg/y4Y4I9BxT02EDYCXzkgjg1CjsxLKob0yD+f60oYEjjBzjjvTRDjYldlOQExjPI4GaNhT+DrzSShvKGRkDjI60jliR16VbIMvrwASe5oUbskgqQOp70A7mZgSB02j0pwCnGSTnvXLY69hXYJtAGCBk4pyhhGNwB3HgZ5xTdruwUYCsfxpW+ViCc7eMDrVolh5eyXui9x6VKrAK64bfjr+NR8pEQqfKerE85oOVUqHIHGRjk0XsIl+WJVViSx5z7ZppYEkHOMYHrSOzDG1cAdWNMKunoWb0ouA9iUAbG49QSeaerfui7AKRyFXqTUe5HkRSCXXjHanGL7+SFYHg1I/Uiw7sW4BzyDQoP7z5hlT0AxRGqqDzgZ5PrTV5k5GCTjnpQWxD8xyF6jkVE3QAgjnpUzoASyvls4wOlRODk9Ce9UgQxVy5xwQOnY03JJyR7fSpD8uCOD0zTcEjhsnrU7DuCr84XHJ4pVHykY4IpM7GBByQOeMUqkoCy9O4oAFXdjHpzUkUfOVIAxg5pijEYI7nk04AepwOgFCBlhdq4DAHHUAc08eWWxIDszyQORVVAW6nOe3erK4OCx4GPl9aozYyPaqMN7OOcDHUU4pvjLLuXjhBxTi4JBAUYPQDBAoCsWG0D2BOM0D3Y5FMJGDyyAHApwjcuFUjDEHPp70FyZQCCcYLkngClTbl1YkAnOAKTBMcpVWIzl1PBHf3qMRlXO5ec805EjDYU4IHccmh1Ay3O7GAc0iWxsB3mQyKG2EFQOvek5SVxuyrnOD1pyoFG4fKBnIA60nlJIrENnPzKQcEGgBpzgbhwD0PaogzLKGQkYOcjpUhGEAI3OeT7UMcyBNwTgYHY1aAbyJTkDaec+9KYmiwMqQTnIpYkJBzghRkg9zSbyzlmxjGMDtSAa33upPfFPU5IGDxk59aayiVQxATsAOppx+YgKQAOBmiwDDGcF8cZPNGzBzgknnIpro6Ebjg46dqc/7tVO4ndQAnQk7iWPG00/yy6jgg5+6O3vSbODIWCnoBjJ+tPWDYyTxuJMHJBGKLWAbgBC4IQZI45JqNWyrOBgEbSPWl2ZJdhgMSRjoKXGUIySOvpQPQYBtUZBBxge4p6sUTAAXcMEjriiFEaFmkJYAcDoOtK67CCUyCMAjpj/JoBhxtUdQejDqaVgzJnB255pqqQCU4KjIyeadGCUzvwc/dxQIYsaN94EgdAacI8nOwv3GKCGyOScelIzSCRPKcocDkdKB7jkl/dPsbZuGCTwaYI8qRye+Af1p7uxdDI6uucNgdKY/yyHgoeMADigQ3754XkdzTlUHJIAI5Jz096XbgjnBHBFKqs2RgEDnKjJpodxE2OWVGzgccdaaFJDkHYAeRTiAjZwOnJFByckHK44pE3HjDEvtBAAGO1IFUA8YOcj0p8BUMm7oOduKb5R3FickjgelAxphIlQAhtx5GcY96fIgSYrGdyjkE9TTQuQWUjPTI9aAh27vu849zQA8NtkIA6AcZpgUAHIJJOc4xQIxvDEZOc896CylsA8n+HHFO99QESMfNggkdaXyzIDtAGzkknFLtbcABk9gvWkYBlII25OOetIBvlockDBxndnPNIpAIIGTj71G4Kh4YgenTFCHICdB1zjmgeohHDc5DH7valYAoQRsA79qcDjLDAY8YA/WmbctgnPf2oEPYFAMADJwCKiKFcgnIJxmnAdgcD0pkkbMoG7JB7UDRJIPLVN3TPApuSm44GMZBHFKSWGG5UjGTSk4jAbaCOmaB7CxRuY3ZXyw/hzgmmwby4PVu2e1KVxHuHrkH1pSMNkHAI5I601oSRqrG4YkjAJJPY05GAdlUDOeW9KaUZFAIOM4pduDngYp2uPoLuAm6BQRz70rfKCVJAI4/OmgYAY5IJwPehQShJOMHODUjsOc7pCnIGMg+tMeNPMwCxYAZ9KA/zg4wOlPYhiSCQ4PPuKLDGyuz7IwASSCDinSfu8ZJIAwTjqaFGHLg4IGOeaGXOCTyOck5oIE5kVThgc8U0rukGSeDzn0qWSXLAuOp/hoZBI53c8dR60D2GhMOzFSE7EetE0e4Bt2QwwCOlKH2YBJ5OAO2Kj2l3IPAJyPQe9AeZO4VIsbQCetRNHtCknGD+VTKmSFwCTwSehqNsZIbAAPAFAhS3yZBBOe/egADPGCRyO1MfcSjIpYAYxinuhZehA+mKAGNGT8o+ppqR4JBOB1z6+1SFkU8bs4xntmkZdq8EZ4zQAqgoflCknqx7e1D9C/YDkChYyMBT17Gh1AcYOD/ADoHoNJ+QK3UjIBoLHCjJx6Ht7U3HIJPPb3pc4zkY44xQJoCvRs4IGKB8sgGetKFPlAnIJOAT1p4RSMspJ6HHBoGhD90gDOaaVJYKDg9x0qRVIJC52gZBY8mkESOuSCRnBxwc/WgRHITCSuVP40x2YqN2NpOcAU4oiuFCH155pdiK4dst6KelBWw2KNCDncQeBipNwkcAkJt4IYcmkVfQFQTkhaa37yTLDAIAAPUe9A7XAukZJDZ9AO1QPKzdWyfWlYhAB3zx7j1r0/4J/DXTviNd6lHqDND9mgMiHftVjnGfwzn8OaA21PKweeBntT1wpHBz3Facvh26a5uhbIZooZCoI5JHPNZmSrEEEMDgj0o2NE0yUY3HGQCMgU+CVre5t5lcIyyhgfQg1GrAH19aJVLxBgvQ4zUkn7m+A5Lb4n/ALPdrE8sc6ahpJgkkJ3A7o8Enr7+vSvxP17SpNH8Qavp7ACSzu5YCw6Ha5GR+VfrD/wTe8QLr37PdpEzCR7SZ7dmUjPBOM474xz9PrX59/tg+Dz4J/aD8Y2aIsUV3d/a1C4wA6hscfU0o7ldD3L/AIJ3649zofifQ2i3xwvHd+b1Iz8pX9B+dfWfhqRrDxBqdpId6uqyxLn5gP8AJFfDX/BPTX10/wCKeraK82yPUtPYIvcyI24H8Bu/Ovt3x1pg0+1sdatZJBL5vkMy5BHBwR+IPPvXHiIuMrnRStax7Fot8s0YYBsYAIbqK6KHBQEelec/DvVv7X0mOSWRXmQgSgcH2/z9a9Bsn3dCMDsKiMrlNJF2HKE8YzVmJtw6YNQY6c09TjGOtaXEW0XeOmauadqJspCrcKTg+lVIBkDPBpZI++O3NMl6ljxno/8AbGnC4twWeIbii8kjFecqzQNleRgHGMV6doVyYmMbt+7Y8A9q5jxx4b+yP9ttFwjvmRR0ye9eZjMN7Re0R6OErcj5GYsMxdQwyB3FXY5QQMD86ybWTapU9M+1Xomz92vnGnc94uFueOAKVMDpjPU1CJCBtYg98ipVIzj8RilsA8ru4+tV5FyMZ71Y5P064FQOOTxg0gK7QFiVUYHdqqyReTxuyTk1os+FHGR3qpcDILj8fWnypjTKRh+X0JOc/hWLd6iEV0AywO3HTNbUTC4vo4SfvkDngVx/i2+tLHWLmOyRpQgWPAJIMmfmA/z6+lZtWVyuaz1Nrwdodz4p11EYj7LEQ0o6DHPA/IV71DElpCDgKiKB9ABXLfDTwyui6Ckjj/SLgCSU8Zz/AHfw/wAawfip8Q4tNgfTLVszOMMynGOn+P8AKvq8FRVClzPdnzWKquvUsij4+8cG7me2iYraocHafvmuF8NeGNT8b6kYo8paK2Z7ojgdeB6mrHgbwjfeOr0zSmSDTEOGlBwXx2H+Ne7abpdpodhHaWcSwwRjAC967owdTWRyOXLoiHRNDs/DemxWVnGI4kGCQOW96uKplbnhR1pQpmPQhR3omkSKPAOAOAB1rqSsY3I7m4WNSox7+wrxX9or41Wfwk8Calqxnt/7RW3kayt7iUIJ5EUttBPcgHA7nFd5458X6b4P0O51XVb2Kxs4VLvJK21QB3r8Wv2qv2gtS+P/AMTZ5objdotpK1tpqRghfLyPnx6sQCfwFaKNyHoVvhP4Y1v9qP8AaAjXV5Gv5dQuWvdQkIYKIVOWB67V6L14yO5r6f8A+CgvxLg8GeCdD+FehMltHKsU9zHAwAitY/uREdssFb8DXZ/shfC/Sv2cfgbqPjTxPLFZavqsAuZZ5mwIoesUfPc5HHqRXx3ey6h+1L+0oNqNcy6zqSRALwFtUOM+wCKf/r55uKuzFt3Ptf8A4JpfBiLw58NrrxvqNkn9o63ITaTMPmFuBgdfUg/mPrX2W0m08dQelVPDHhqx8IeHtO0XToEtrKxgWCOOMYUACrN0yxAsSOASfpUdTQ8m/aU+LNr8HPhNrWvzSxpc+X5FrG7YMkrZ2gfz/A1+JF7dyalqF1dTyvPczSNLJI3JdieTn8TX1v8A8FDPjjN47+IUXhK28tNK0Zi8iodxmlK/xem0E4+p9q+TtG0e+1/VrTSdMtZLu+upBFFFEuWYnGOldMFZXEztvhZ8NLrxfONVvAkOh2jgyF25lP8AdH6c+9cx4jZE129SPHl+aQoU5A/zgV9wX/7O994d+F1l4Y0tI7vVXEf2mVsojv1fnsv+A9ePlr49/Cu5+F3iOwsriBbae6g89xG29Ac4xn8P1FZzmnoieTqeao/JwOxAHc0gjBjRwQRnByMYqJDsDZHKHJHqKsyS4P8AC6YBC9zSIasyzEryqN6hBnAPbFdD4d0r+0nMUattUYaTGQvvXNnUGbbujAQDAUZIHFdN4P8AFJsZr60ZdiTINgzgBvWgixieJrBdOmljyXKyY3YwCP8AJFc4+ZgQg9zmuo8Uawl1cPgF8DaN/ArlxBOyEoH2jk44ApSKjsV594ZFznjAx/Kum8L+B9S17W9O0xBFa3N/IIopJ2wq57nGT/X0rlmLJIHyQQcivoXVfC2m6d+ztonjKKUS6vcXIUzq43ZDOrx468BV9+T2xUo0ldLQ8/8AjF8K2+G+o262txJfaXIAi37KFEkgHzDAzjGDxXm7Lj6V2HjD4hX3iiwtNPlYNY2xLRx7cYb/AD/WuSwCOOAfWkyovTUbt3AY9KkhRkYMDznNSR4WIc855p8QEYJbkjkelCQNjjtZvNYA8/dHBzSfx5b5QxBIB4ppQvkghiemP1prbQwXJz0JNMRraDp76hdhYYmuH3YCqucc16zpWny6VpPlDB1FFOCDlSM/zH9a4DwRaP8Ab4IYFYmUgyMG24Hua9E8T3j6eXtrVFt18vLTjnC46fz/ADqTFuzuebeJ9ee4jaCP5pJWzJMw5Y/3RXLFSCfmOccg1d1qRH1D5SzBBwAMAVQAydx5AGBVGqWlxHGVBxgY/OkJ6AkgEYxSk5AOQMA8dwaawyBtDE45NDKQBD6nrjIp4QAFic44C/1oj4YIT1GeO1MIGfmPGe1TqG47ZvUMoxgZ470jryMggYzgUoXdwD2zxSrnBBYgkcetUIY3D8DaMY5pu0ZOfzHSnMCRyfbNA288ZGM0FCE4x14605iCRwR65pjZOT364ojbBHc989KkVuqHKN24cY65pAMdeCeOaQjDkD14pzKApJbJ9vWgYmMZByBn86Acg/p2yKQ5AG45+tL6nOD0AoAQKATuyPpSAYPXg05AN2TggDNKFOAznjqAtAeogyPxpAOMg9O1OVhu9E75pOrHHTtnrQA4qGIA44zzQyFWA6kjNIqcjnBzgZpzoQ4C5IxjPbNACDOQFO09OKnRA53NuYjgZ6VGkWcEnnr+FWwUV41yQGPBHrVCY1eGGDg55OOKcybSCrqydflHegsm1/4SozjseaRVQgbiQp5GO9U9TMVhuUBCVHU+9OBLIqJzzkkimrHtYg4ORxjpirIMflgmMgAYwO/vTE2QAYODlW9+gp5ZsBd/B44oMAVS28qTyFIyKRBslDA4PcN0AoQxU5Yc4xzz0NCgyyBfuZGeOlKMOxADcDrSHJKgZLjg+mKBIVVCr8pDyA4JA5FMKsQS+c9BjkipGj5TYuS3DEdB700D5CF6ZI/+vQFyIoy8ZI7nilC5Uo0bFGOcHj8ak3ckZwcYqJmOAMk88CpYIgCAMRETtHJzwaQIJXCgsj9gw4NT+UVIBwMnJNNERBBLZIOQenep8irkCDdGXAOVOCKbkkh8ELjAzT0GSY1LbixyoHGKc7CZSuQpXgA8YpbFETv5hAwOB3pGADdSSMfSlAAXBH145NHDMQSAcYwetNAI244OSP5UqqTn5QeaaQw4PbvThnacHtnPrTABlR2I746iggE8Z9ge5ocBIwuc5OTjqPakjCsrs7HI+7jqaAHFSSFyOuGOOlSx4kY7QAMYBPSmInmA7QADz9KUAJ0555xVMCXzAroGRsng4oeFTIDhl7YA4NBlI+6SF7kdaRGHnBg7FQcnJzUiWmg9cF8Ku0d/SkP7tihIUdciggqxwflzx9KkXqAV3jGCfSgl3F+aNMFQUAzkcZqQZLlTmNccKpzmoWBkiKRqWQ8A9utOZjGgZyDjAx71SEx+8vjaMqDjBHWpAwVdwQqDkcDmmYJBZcA4zx24p7sjylwhX5QMevHWhEkU8DsAFG/JIznFUJYvLIUDJHB44rUXDxkLuV8Hj0rPLc4xkikzRFYElsknPQilwACCCeOKVQzMGwWDHBzVjYN0in5Co4Y0iiNF8whCFTC5z3zTw4O0YIHQ8ZzSgyBd2Fx+tJ0QHOOcDFPcgQn5wVB3Yxk+lAABI2dSPm70hO5TzyOD60mS4yoCjoSaQbkmYuihgOhY9KPLEcgw4dSMEMOQabHgDaPXr604puy3CspyD1zRuLYItjADlmY43HoKD9514YA4+tOLgrH5ahTnLAetRlR1BIJ5/GgSVyRDtckpkEYAPSmrg53AEdPl7UsTMzAFtwPBJ6U4BRIw2AHOC3agpaCBWCAhTtHGaseVwdqgMBy2MAdKhdQAxbII6FeQRT0nxG4cAo3IxzmmgJv+WUYBZ+SMHtz1obhCo5OdxI7+1OGWYFRsHAOeKa25UzG2X3YGO5qgW42ZpPMyQpHAI705QSjLg4BB54FOKMdrNjzO+OhpBhmJbIHYdqBMYd0gJUERj5VwKaVKBQMgkjg9qlLNtOCAnc+/tTC6SEE5Jxx6UC3FU7SfnwAcEDqabIhkctu4pyYCYKgEnPK4zSEOTxtx/vValYlqxS4ADAADBBx3NIWbAYpkdiKdGoQbWIYk54FI6EnkgewNc+5uMjO05bqW4HtSqjOztgcnIGeaFHzEBSD1Bx19aQHLEjIB4I9KLASEg4JJXkZHXPvRxjapD5Oc45pI4iQWJAGcGlWNojnGB/OgnQVpd67TkAnnPBpFVt4jLsFzkcUjOdw3c9xS7jtPKhgQVBFA0h4PyuNuSDww61Gx3yA7TkAAH3pzfuzt2FnIyT1pEJ+ct8uBj3/zxQLYHCrHuxvAPIA5piOmDuBLdQKBuSFR0LHoOuPWkI2nYozjgnvigoYF3EEdzmh4zubjAzkUvAUgjk46dhTcMXwMlUOeadh3G42tkg46c8im45PYVLuKszbeD0yOMVG67ju7e1FguNzjocihXwDx1GOKaR/hS8AYHTvUoY+N2jHoCMYPQ0Iw3cjj6UhJfknjgAUAgZBHNC0KZNDgkjjJOBjrVpQxzhFJHIDd6qQAZ5JBHORUxbd9447jHWrMWPUhzlgqHPRe1KoJKln6Hg+lIGHHUd8nrTzj7vr3x1oEKUysuDjA3MfUUJNExAKESdj2xUQLFmOMfw4PepBCWcgZwPfGDT3G7DycB9oyQMnioo23qCWyRyOOpofdtAJCmRtu7/P1pfLCMVQ/KowW/rU7CHtIFjYlcqeGXpmmiIZHAR+wHIxTSmwAeYX3cY7UpI8wKcYHHXJzSASRSc8jryR0p21XmAUAkDr6+9DR+X784HHWmKrKNhYB+4AqgEdgowRkntjGPehlVQFBwhGSR1NSbs/NIhPGB6GmghSBgYPAXtQNWHbi8YAUBxnaPWosFo9xI3Z5AoZ9kwA4ZT17U44UMAFALZJ70BsJuEgBYMSBgY6Zpu5gpR8HHQCgfMhJVuTlT0pySFEO4BwR0I5FAgYmURhRh8nJPSkK7TwQCeB+lMRyARkqPU9akJMWwsFKE4PqPegewFVZeHIYcbQMCkPyknAG4YxTcYYkkHHQ9yKUrvK7RkscAd6AtoDIWTAx1pWVgCSOB6nIpYQ6zZxkgcKOmaGX94RyRjp2oENb7o2EbicEDoKckWCcPnAzkjPPpQzIrLtXaeAQKarCQHBwe4I/WgepICS3TnHOOlMVS7FQdp7E9qeXIjODg4/M1Gy+agzwSeg7CgQrqpLRqMkH5j2NKW8xxuIJXCjHXimojbiEUjHQ1KijLysM4Ujjpmgew0srM5A4PT1qMoykAMQe4FSKcLkAEZ60iqO/3yep6GgQMMLnGffNKC4PJGcdMUjrgnoQGAx0FNeM4bk7mPGDwBQKw8PsBzgHoBQCy4+fJPUnsKaAoQkfMQMHJqSSN4sKwyT+tPUdrCblERVWUuxySKSGMHI+YnGBxwPelaQwgoIFDdSe9OYnYB07nFLcBAjK5YguCc5A4FEaZUtgA9R604OUUfNyeSKbGA6915IBBppAP5bgHYTwWHWoAzYKsQ/PBPWnsQSVUEY68dTUQZjIFyCuenY0gH7sYWLqevpSshXBO3gYPekWMkMcBEHJIqPg4XOCTnd7VVwHE4TIHTnFLGC8bEDDEEZNIVIAXJAI4Y96WXcyAYGcYO3oancdiNFypBGDnkj1pwTnGCccZ9aUo6opICA8ZqwkTJEsjMhQnbx1qmS3qVnjJAGCBnAz3NOJC/IUXPQhqlWPdkl9oUcE9vpTNyspb72Dgt0NSSMwDgL2IGMdKcA2DgZHemGRkUKqg85JPU0h3IwUZIPIoLt1HgnGByByc9KaSNoOQTnG3tTvvSKACpPBHvTZG34jwMk4GBzT2GhUjIUKHypPG7sabz0znHHHSlbAO1unTaOtKsexQSQe/HWkIbtwQwIIHOKVCGYttJVu2KTIC4wQSeRj9aVQ2zKEkA45oAUfu1PBK+44pEIOcpgY4wcighooShOVfPQdDTUjCgAsVPU96B+Y9OVJyAAO9ALNKgyNrcEDpmkBAGSAxz3HanD5lPy7R1GKAYpRhL1Uj0pyjzWbBAI5xUYywJwM46+tKUZtrMvlkDjb3oEKoJ80ggBBkjPJFNwoIRkwD8wOKTZ5hAK7mzj5elODEOTjJHHHUCgBVbeRjIAOQO1KF3Pli2cYIHIpEVdzcYUj7w6ihdwBbJLdPegBPvNgpgZwCOlRnDMTyBn8aftYD7xA689KkyQQcAgjqKB3I3b5RgkA8Y9KQuQoDY5IGe9KSM8j8Kayxt8wyD2BFAWF2lJSuQw7UmDj1J6AdakCKEDKSDjnPXNNBw4YEg4x0yAaduor9hGHQEY2nJz1NPOX5KNg8jHamMu2UKWLc56d6HXdJgkkY5UcUh9gYMXTHTHOelShipVQASTyewpo4XJ4Hp1oDAMAOB1oFuB2kkgYyfy9qbnB6Z9/SjJDDJyemO1Ix2zAnlQAMdjQAq5Gckk+p/lTGIOc8HGKeQAxUDPspqJsDtlvegvqRzfKqgDIH8VdR4EvbiW/i0qOZovtUgSPDbBvPqeP84rmZFO07TkHqPSokdkYMDg5yKV7Mdro9M+Iuiz+AdTS0twoMy7mYuGYN36dPb2xXmckrTSu7HLMcknvU11fS3Um6R2ZyBuLHJNVupobuNKxYiXIA5LE8AUSfuwwzx0waIlYMAGwcdRRIpYNkbiOcjqKGC3P0d/4JO+I4hp/ifRmdhKJFnVcjDZH58bR+Yrzf/gp34ZOh/HDTNWMLpb6jp+CTyHdG6/ky/rXLf8ABNrxmvhn9oK1sJZDHDqkLQZJO3cMkZ/Lj69fX6T/AOCrHhQXHg7wjr2Hf7JdyQSf3VVl6/jgflUr4kB8afsja4ulftB+D5SfK86ZrcncAAXjZP8A2av1b0jRV1rSdQ0iXdjDL8pwQD9fpX4xeAtTk8P+LdG1K2fbLZ3CyBgcEYPtX7TaBfQP4h0+4tXItdTs0mU8jJxnP86zxULu5rTkkjzj4S6o2ia9eaLeGQXEchCArgAg4IPt0/M175psmUByBkjFeQfF/wAKnR/Fdn4itYmCXACyyRtj94AfTnlRXpPh7UPttlBJwHKglR24rz4rlfKdUrNcyOuhYbcE808jBBzwDVaFtygjjgVYHbvWyZmXLfllx39auGLK8/pWbHLtYdc1px/Oo7/WrXYTIACjcHAzWvBs1Gza2n+YOCDnuKzZYw3JJBHQVJZz+Sw4yRR5C8zgPEemzeH714ZAWiJ/dyddw/xqG3uVONpOa9I8SaPH4k0kqgUzqMqSMjI7V5iLSS0maKVDFKhwVPavn8Zh/Zz5lsfQ4WuqsbPc0FXcRz1q6sZI5OMCs+KYAjtjrmrLXSqOTj2ry7JHduWCdqk57VAQcAkjJ6UCUstQyOAcFs/Xik1YT0FeRsdfY1TnlzwDkDk1b1K0uLTR01F4ilvIwWMk8uSf/rGvP/EHjC10y4ELSgzMSAic7fc05+5bmJi+b4S3rWpbROR0VSSB1OKpfCG2tfHfidNsQktrM+ZKrDILY4H6g/hXV/FLUrPSfhTaxW/lm8kaMQiP5iSTlm/IHmt34A+BF8E+D3vbmMJf6gftExPJAxwPwBx/+uu3DYRyqxbd1uefXr/u33O18a+IYfCnh6eYYEgXbFHnG5scCvEfCHw61Dx7qrajqkrppznc0g4aU88L6D/H3zXouoaBL8QNa33gdNJt2+Vckeaf85//AFV3EMMNlbpDCgjijG1VHQCvqVDmld7Hhc1l5kNjY22jWMVpaxrDBEu1VUYGKmVDIck4T9TS+X5jBm+71A9aJJh2xx0rpSsRqLJMIwQByBwO1YWsatb6ZZTXV3KkEMYLM7EAAY6mn6nq0GnwS3FxOsUUQLOxICgAdc1+Xn7bf7cK+PBe+CvBly66Mkmy71BGwbrGOEP9zg59celXGPMS3Y5v9uf9rGf4x6y/hTw9dInhOxnIaWIkteuP4s/3Bk49cZryn9kr4HL8a/ilAmpRMfD+mIbq9KHaHHREB9SxHHoDXjqJcXt5FbWqNLczsEjhQZZ2PQfjkV+knheys/2L/wBmia8vooLnX3HmylflNzdycJHn+6gA/wC+WP8AFWu2hC1PNv2+/jZZz2Gn/DbQ7mOVLSRZdVaMcRMq/u4cjjjO446YA7EV3v8AwTH+CRttH1H4happsSveSGLTLiQZlEa5DOM/dBJIz3wew5+J/Cmg6x+0P8WbSwgD3Oo6vdZnkGPlDN87nPRQCT+AHPf9s/h54Ls/h94M0rw9YjEFhbpADjrtUDP6UpaKxCWtzdl+UY9e9eHftW/GW3+C/wALdV1MT7NUnha3sYQwDNKwIVvoDyfx717XqNwtrbSSO4RVXLMxwAMda/G/9t34/t8afihPbadMf+Eb0eQ21qFbP2hxw8/48gD0+tRGN3ctngGp3smp6hJd3MzT3M0haSVslpGJyST3Jyc19afsFfCC71HxVP41vbQizsiYIHYgFZCo+YD6E8+5rwb4C/BnUfjZ46g0u1RlsLcefe3AwDHFuxkZ6nkY/H0r9Y/Ang7TvA/hu30rTbaO3tYFVQByz4A+Zj3Y0VanKrIqEeppSJG5K7FCjB4Xp/n+tfIv7efw6k1jwJb69bKs0ukSbriQH5xExCjjuNxFfYE8SRMu1cZPbkVw3xS8EWnjjQrjR7mImxv18q4Vcglex498flXEm73NGlsfjwkoBJAwWHzA1Ik6rsjXBiyNxI5Ar0P4+fBrV/gv47m0nUIf9El/eWVyOk0PZh+RBB7g15q6nGPf/P8AOuxaq5zyReuJkkYIudg5GB1qFpCoypwc9uop0IxCEJGAcHHUmiKz84lSwQA5/wDrVWpGiIwz3ziAEk5yGNesfDPwE3ifwzfwShJ5Yy5iRH2y7sDt3H/1/SvPvA9tZSeNtNttScJYSSbZWLFRjB7/AJVZ1/xVHo+tz/8ACO3MsccTFEnzhivpRdIGm9EctrcDWuoz27xGGSFjGyN1BFUg7BcZOPTPFWr26m1K5lubiRpZ5WLPIxySTVdUJIBGOKzerNlsCIXPH6VMkeFDHn3FGzypBxlcckcfjUrIAAzAhey9KaRLdxm3Az0HenjKjI5BHPpS7FBOTgHHBFNCEKQDuxghRTIbEkbcgKgJ2yO9S6fZPeXCZwRnJHrUDZUktywOAOwrc8MWkst3EqKGlnO1FPAx600rsG7I7fwvpcUFu85JjDnaWx2Gao+NtQW2wgdmVwSozyemDXUDSl0eCK2uVWSdcsVRwQD6fpXlPiPUZNRnMm4uVOBkYwM9P0qHuYxV2ZUkkjyEsSCevGMU0ktgjAxwP8aSPODxn19Qad5fOSQT2C1SOgZ5fzKB83GSe1KjFWLAkkDj0FJ5jOSMcd8d6Fw3HIIGeKAD7uR94nnPrSGMLgZLHvgdKUKWyM9P0oRdo5HB71LKWgZwwKLjHcU9iTwRkjjIqMjr82OeeOgp4VXOM4Axgnv70WExowBt6HPpmhTt4Jxg80EEhsLuUjAIoABABPbk1Q7WEK4254HrT5CsjZC7eOnY0gwpAOSuRjFIjOGIU/ICcA+lBInlhWznHHSmjIO6nsFIXJI559aVo1DIEJz1+alYdxvMbbSoJHXNIPlO4jjP6U/aWkK53HOSRUZyWJzkA4yOlMejFMZGD0B5Gac64GS2Sewpucx4xz0zSLxxjj1oF6ikZGMZo2FuOBQoL9KQAqC2cUrDHrCWXOVx9eafyF2gkj60zPQ4xj9akUcDIBHIpkjo41jYHLHjlSOKk++Mopz0ApqRbBnBNSIj4GWA64BODT3GxoAbA2MT3HvUixgHnnH8OKjyyH5Qd4PU9KUNnmTO4nJ9KLNGY8ttYbR1/KpIZlmkEeMlTkgdKhErRvgrg9akEf2SUOM8chhT1AlBO8NJ8wY4A9KYPkuHBO5Oxp7bdq5UkuABjqPep3tonsg8QC3CnBXsRVLQm9isFZSVUkbh24NOMsmNoTBU49cimgOwXauGHIz1PvTwqurl3CN25xk0hDmVgwVcgnBwKrmE8bX2bm2nPQe9PeSQNlmIZQAWXqaCq7QSd5Jzk9aAFcCNypIceo61GdzJkYQk8Z6mlyQx4AHT3puPNlXecAHp60FIfyVBKqMHtUUo6ZBx1FLcKYyyqdoJ4Y8DFQJtyC5JXpnsD61FikBQBgQNrnqR6VG0ZdtyHIPpUzj5znptwD70BWdcImCcZPrRYeqIQHwQen60AKxBAJK9iME06XzFcxEFW7nnikaNo2T5jgHg9/pQMcAZVG0Zds8HoKZgnkqVOOg4pUZ8lRwDz707AckB8ccnPOaBbEWTxtTBP60u1VbIB6dD60Fgo5J4PBx1qVxiQEDAIycdM0DI1BwRgknnA6Zpw2jAVizY5XGAKXcQ2R0BGQOlJghiSqnJ5xwMUAKCVOO2PujkVIVAwAMlhyB3qIYjlDAHZ6ZzzUykMRkjDAgjGKdiWNwGRjwMDNOU74xyQRyfSmjaoCn5VJBxUqp8wK8jIBPrSEOj3wRksu+Bm/h6ihtkinIO0nhumDUjIwk4cADqh9KaU8tCpCkE5BA5FVqLzC2VUTkHco5ycA0famLAGMoufvHk0NEI8c5YjjjHNIElQq0cgbPBDetNaDJ4GLFl3YGCQwFZrlhITnf1zjrmrkkUsO9WYFWHOOlUZYRGxZSQeopMaESQhxuYkZ61JkeYzFwyt1AGc1Fklckgk9RSkqh3FcgdvWouXYlBUqNmRjg5pSqgDcR7AVB5oZSQNnsvNSplgNoA4JKnrQnYzaI1IOc8D+ZoIycKcZPIoPOCygADIApzJvAO0l2PQdaGAbQrHgkdqlC4IIHBGDRLA8cYmlIUZACimqBg85PUEU0JigmMnAxgcEelCgHOc4A4XsafFljtzjjknjNR/Z2RsFs57Ac0EoeAFJwmzPXBJp6qDgngdCB1prLuGIwznGSDUm4BH468ZHUU0JkkY2Jt2YD8behNRpDGkowSqA8o/UU4jhCWIdQDyKkdVRVkC+ZuOMZ71RaGuuHRcgs3Udqe+IPuKMg4AHSm4RQWcKQw2jb1FNWM42RhumeeppIkeP300UKsElY4+Y4VfxpJhHHcyhX84JwpHQn1qNsSkdhjGT1HtT1RlQ+UVCjgnHJo3L3EXcAcN1GSp6fhSrGVbOSpAyT3pCq8bAx6ZJHNNBaWN1OcsfvA9KLAOXMjYMjYAzlutJgtygO2o2mRJfnYEquBtXI+tKohYAiTimBCpAJDglSMYFRsVAAzjsMjkipNrBwAMDGTnpSMBG+VAbsD2HvWQ7oaMsVwTx2ApEIXkqTk8Z6UpVkK4JGRksO9I+TnjAY4zRYokWMAYOQ+MkjpTxnhdgcY6jqKjBCuQuW4xkcZpzuFQ4UqTxnNAmNKZVjIe/y560xGClcD5gc5I4pACcZG4+oNO6hk2lG680W6jHsrK7SYJOMkg9qCzmNd6hcnjPWmxEiLIYrnsO9I7fMAcsSKEJ9hGCmRCCQ+M5HeiRnA+X5MjBxwTSbVBJUnH+11pHy7KGLZHY/SqsMaVO0YOQTjJ7UbQoIzk9yOhp0iocbSfQrjpSDEQPdT+dAC5JIA25x1PSmM5JO4DPYLUgDCPy1HJbJPcCmAD5hgY6Z9aAI5AowBknHOfWmHsGqRlA4JxkZpjbupPFQ0XvsJxxwRjr9aeuHbqBj1poGcHqO4FOUc9CSegpWuIk24yTwCccc5qcpkA98YVR6VHCuyRSwwCealjbdvlAAycKorQhjo42lcIgAJwAWOBTwQuU3hyDgkAYzSOQCCdyEjnNMA8sjbj19qCRbt9xjRM4QdcHk/5FOVGaIYJ3scls4OPSmyzZkRmUgKOi9KBGp5zgYyM+tPqHRD5YGVuvygY96jVQQEDAknoO1OVXEfXIJ6r0oiUYO4BH7MvTFJhsL5ZjG7gDOB/jSbduCVUEnqBkmkkUpgMS3qT0H+c04KqNu56fgakCIpvkzvZAo9MGpJAspDA4kxnngmlR/MjLOAT9M8U0YGCvzc85GDQAqxtkndnHXvTSGKZ4JB6k4pNu8AjIx1IOM+1DGMqMg7s8DvVAABZTvAKnlsetDRDeFAIP58VFMMr6kn8hRbxkMHznsRQBI5IUAOSR0I4oLAFMnIxg8d6Co3kLzk9QKcB5jICThT+dADVADZYZ4OBRGSsO0kcNnGOakKEJ8qgMTwvemyLgfeG4YBFFwBNqoD/GTg5HakVnFs4U4dm2kjrilaLkEMAP1xTWGwlVGAetACqWRgEJBxjjt7UMd2CAQWOMjpSAEKMEbwc49aWM7MKclM8qOuaAHWsBEpkJAIGAo6mlbIzwrEHBalXHPlhuuMHimxqFUg5DHqO1PoApGzGDznJqAh23bepOcipXiaLZuHBPGCDxQMK7kcZGAopAPlbKgKSOMH2qPZ0UEgHrSj5shQeOpNOH3+gJxwG4/GqtfUB6qqHaTgAdxzTQSWPHAGckdaV92QWXawGSexpu5W2nqWOCR0xUgNjGUJIwRyT6e9NjiKw7uSzE8elSlR86gbtpOcdhTFVVjLZOAOD3oAau2QbBCEI53Z5pEXk8kEetKYnjKsHGSM89aE3OW+UcDJJ7D1oDroPKmU9SzdyTgAetKM55H596YG+QAtgZyQO5p3TJU5OaAELhC5ZAcjHNBCxOh2sXOCFHcUiICkjPwFGRVy3JhlhkQHz2XOW6AUBsMCI4LPEUI7kEVEQkcRJBzGScnGDVi51K5uYRFLPJKmRhSccc81VyFddyhwBnaeBUi9SO1y7uQSSTkqemKdFDsmJbkehFDfvlbjBByNvHFSJAYo1dwV3HIZuc/SnYq5FIhMhOSTnjsAKXCoxCgkgZLe9SxkoGbaCc4APShmBWQhPmPGT1oQiL5pEAZiQx4HpUkrgrEsZKhRyCMDPeo1DJKgwTsG7jtTsqyjBGT1NMUhPKyhywPBOCcUxIyLUFeN7cZHIpzoWcDIwOKa6hAqlj1wAelAIUjcCygEk469KbhlJZiAQMAVJLG8cRyBkcnHrTRkoWYAjGSO9BVrjEVt+50IBGd2MU7A3bs4IOQ1Okk83DZIU9AegpFGc5H4CgoQrtbduyc8t2pTtDhQdxPftR80kbqSBjgZGABTVOcA7V28ZPQ+9A2ObDEtjBzjIoB2oVA5JwAKcwUHIwQB1HQ1FtJ9ATyP8KDMVXy21gQD19aWX5mC8DHHTk0iBmcnb83elbB4VeSeSeoFA+oBeCo496VU2qnz5welAUDJzn6UrFQq5IPfHfNO2gXEVcMRu3DHFNGFAwzAZIxjpTnyxBHAJwMUPtUIMYYHBA6UhCt8uQrEMB165pqRMgDE4BJBAFBAjGTkEjjHejbtGRIQD2oGhV2YO7cT6YpY8HLE4A6/SkQA9QTnqTTuUByFdMcgdaBB8p+UdCcj6U7HlkkSgqf4R1FJGy/ZzuAC549TTURSMhcH27UAI+DypAbuD3oLM3J2gjtTsLtBUAkHk96auCxJ5GeBQNC8MwUA9M89KAHYYJBHoBSbyockkE9APWkiBKdOGoE1oBDggAAn1PaldQjjHO4YPrmlysmMKUKnGOxoQLhjIjE5wNuOlA7DHwpyQTxjPanptxk56cAdM0Kq84Bx05xmgAY6e2KBAM7ieMY49jTHyrbj82Bye1KAwPYDsKUEAAnJHfAoAQ7MbkIUYAzjBpHRoiNxBJGdwwfwpAAEPcE5xinKACQBjvQO43Z1wMEjPPeqpTGCOc/nmrbNtQu/LE4AHpVVmJJ3DAPp2oLiNODj8qcpwuMgjOaTI9P8aVWAGAAec7j1pIvoSxfJg5O/r+FOYMSRuADdaYRnHb6CnsoKjkg4+7QyOp6X+znrX/CKfGLwbqu/ygmopGzE4A3Hb+H3q/VT9vLwZL4//Zo1UWkZmntlS9jCqCTt5/x/Kvyy+HXhBfEHgDULyGMy3thOsioDjcuefyANfsX8M7u1+Lv7PunAkPHfaaIpFbkq23oevTipatZmiWmp+G9upjgVxkHkkjjNfqn8Ifiraap8OfhNqlxfBriZDYyyM2AZF+TB5/2T78d6/Nb4heELnwX461nRLgNE9rdSKBIpUkZ4JB5HGOte0+BfFN1afs8j7FGTceHdajvvLzlTlgPy+Y9fSt6kfaQM4v3rH6yeJtDj8S+F7u2KByy74iRyGAyprzPwDey2Ek9pdFkn3EBH6jrlf5mux+CXjS28feA9G1e2lMi3VujnOMocDg+/NYPxE0E6L4pS8hQJBckSKUGAHHX8T/jXk1FZXO6D6M9AsZhNCg7gDPrV9R0J61z+gzCa3j8tixcYJPb2roVXaozyaI7CY+IBSS3HPGOtals4eMY6dKygM98VdtCFxzk96taCLpAb2qGcBMbecGrPGKryx/Ke1NkFvSrvYQMjOcEdzWN4/wBGVQmoRqAPuyAY596swnypeeQeOK3o0j1C0aCdRIpGMNz9KmcFVg4s0hN05cyPIGYEgA9eafv9fm55rzH40fGqw+Fvie60v+y7m9uyuYIomVY16cseuOfTsa43Q/2i/FOpaPL9l8GjUpZMiCSKVhk/98YIGR+tfLVIRg+Vn0dKcqkbo+iPP8pOMEYrZ8KaZY64t9PcMGS3UjBbABIOT+GDXxm/xx8eeCLyIeMoE0Q3YMsUaIHZuf8Annk4GPx6VmfDz46XL+KprXW9YddI1aQxtFgFOSSmWOMY9vesY16cZK6NpUJzi7M+hfjd+0d4btZNO8O2t3EiW7LJdzbiCh5UAdOfx6GvPfiFpI8RrFeaPKDcyhGEitgPwOciqPiP4e/DfxHdT2ur6eHgBEiTwEklsEdV+tb2lSwXlxaaT4dt57+52+WBICGCDjcf8+nrXPNzryfMaQUaMfdK3wP8E674s8XDTNWuZJ9Ls2EkpLFgQD93/PHX1r7QliUxJCo2xqMbR3HpXGfCzwDH4F0aVpgr6neN5lxKBgeyj6Z/nXZPITwoyTX1+Aw/sKXvbs+Zxdb2tS6E3BBtQBR2A4xSquRlhn2NM2iMZbknk+1RSy5JGSPTFeqkcNiSacLx6DgCsbWtat9Ks5Z7mdLaCNS8kjNgKAKpeMfFem+DdEudV1a8jsLG1RpJJ5G4UAda/Jf9sX9t3U/jNeT+HfC8txp3hRWKyNna95g9/ROnHvW1Om5iujr/ANtP9tuT4gXN54N8F3bQeHUzHdX8Zw12c4IH+x/6Fz26/DvmGVxkAlTkt3P+cUgJGFbLAnkjrXWfC74Zaz8YPHOm+FtAhMt3dyfvJMZWCIEb5G9lBz+Q6muxxVNGLu2fQP7BXwRfxt41l8capbB9B0YlbdJUDLPcEcdR0UHP1IrA/bj+Nb/E34lNo2mXjSeHNBJt41VvkmuORLL78/KD6A4619O/tA+JNG/ZW/Z3s/AnhyV4tUvIGs7VlO2Qg/664OOhOTz6kV8M/A34UX3xv+J+ieFbNCY7iXzLuQc7IVIMjZ7YBxn1I9a5N9Sj7m/4Ji/AJNM8MXPxH1W2X7RqDNFpodc4hHV+e5bcPoB6196SHYp5A7k9KzPCfhuz8HeGNM0SwRYrSxt0gjRFwoVQB/SqfjbxbYeDfDt/q2pyiG0s4XnlY84VQST+h/yaykwPlz/goD+0K/wq8ADQ9NuNmva+rQQxhsGK3/5aSYH1AH19q/K/StHvfEWt2+n6fAbrUbyUJHEvJLE16D+0f8WpPjb8VdV8SrLJNCz+RaxNkhIl4UKPTqfqTX1J+wt+zemi2CfELxDZypqc5KaXBJgKiEYMuOuTkqM9ACe9U5csRxV2e3/szfAe0+B3gi209jBd6/dHzdUvol/1jfwop/uKCQPUknvXspQYYAEAnII5ot7MQL8gIOMHI6VaSAY+UE8c5rzpScmdVkiuIy2AcEdc4qAweW6gAMScnjOBmtEw+gPHpUcdriUMc9e4qdhWufLH7e3w6HiH4err0MkJbSlLOknJKnj5ffOPwzX5pxv85UEA5xzzg+uK/WX9sW08n4F+KJiCPJiU4HQ7nC/1r8kcEu7YPXtXdTehzyVjW8nyWJjZiAuWZu9Uml28tgHsB1pI7ry8gFmDLg561XaJriUBOWbjb61s2uhko9ySeTeQ0fJXksapnLHPfNevfBP4Sw+Pte1Cyu+RDZtKqM21Wfp27jJI+nNeX6hps2manc2kqFZLeQxsDgEYJqGiotFdVbHTJ64p5jAxnIJGcUrAEZzgj9amAUrlwd4GQR0NMlsFiwAD1xnFIQrLyGLY6mlQ5UcnJGcHtTgN3fI5JAoJE2hyMqcdMnpUJOHdlBGR1FPAADnJywxUaSGIkHGDxux3oKQot/tGOcOTjJ6V6R4N0xIJYJLuJnjQcTQc7Gz1P5muL8P20Ul0XnjMiKPkUcBmr1rw/bDTdOa6jQIzjBQDoP8AJH5U7aGUn0Ob8WagdOtpTayiIsxQFfvbfb86828x5MgL35J7V03iy4F5qfTIBKlx3/zzXNl1XOSMZwfelYqGxEhwH28jpx1o5CgrnIwSaPL2EhTkHn60q4ByUP54FCNAZgxAO5c9Rjg00u4yqjaPcc0rsWU8AZPGKJXLnLcEDAPrQwGgFlIAHvnqaUfMMEHHt603I55P9KNp28Eg56ikx+QFSoxuIVucU1lUEdSMZzTpPmAbkEDacdDSITsIyoGOAe9T5DEG5cYyO9OZ025WIKe5yTmmj7oBJyT+Ap24oMjBPT60wFJAUY5PXmgndkAcnGaYMqMEZOOooU8EjggincVh/QZ6+3pQwAI5yetB77eMcAd6BuQD1z1HpTEKSRwPl3Dk0wjC46CnE+oJHp60nVscY9+lJDQ0sT09acoO3b+NG3a3BGM84pxPXng9KYMVcbSqjPq3vTViEhGCR3NGcYOevWkz84IJHbIoF6Clt2SxBPQcVNb4dAM44IGfWozGQ+CQCRwexo8ogYzyegBzQBOHOO4749TThD53zscHoGHaokJKAHBwcbj1pHeQjy1cqhOQop7FaEwi2sRu39uOtOVCpB6DvnrTYyQM527eAKkhzLmMnGTnLd6d76GQpIAzuHXjilQNgsV4BzhuAaI5SpAyFX3XJqUt5ucgjAyAOhpmbHPvSUrsBdgCSG6D0pqt5bA4OMYzjrSgAxiRCT8uMds0yJjI4LZOB+GaBjlwZF3Eg5wcdcUmArBdgbngEZJqQKxySFJJpyKs0gyxikBwCRwaAK77ldHII3HOOoI9Kc6HzSWwQemB0oWJlVkkDEKThhzikdQiEZOSPyoAXYRGJCAD1FRyQbQHDgAgHDdc0u0ITg9eOe59aUjA3spcDr7D1oK6kDsSo7kHkU2VGi27hhGPIAzirLp5m0Y4znAHP1qqHMmQ7NgHAUjjFSykCqEEu8jGeKZl9wALJngA8GnICDuOAqnj6Ulww2gYYlhktSDqI8hWQtvMrkdcdajUyF8upGf096VflG4KcDjJpQ5kyGJD46kcGgof8vzMpDEAgepNRKuUAwCR1PSnRAIx2jt070hRkPBAB9OlACH1PI7jGBTozu3ZHXpzxSEcbcjA559aIz5sgzwMcgdDQA7GMAKFHBOD1p2x52JjUkcYJ4H0qNWHGRkZ59hUsZ35VHZY/wCVUwdxFVtx+X5gOVXkVIQdobOD6U3asSkEBwRgEHrSiL5QQMD+dSJihRkbhkZyBUwYJ0yrHsBmolZmwCuPQd6WViqhgcuDkkHmghkqt8hyGYrz1zTkAGVKDPpTYCsYLkMT3zzSExnJXJyM59DT2Bjhh8kjA6H2p/yHYkqEr2xxkfWmkhY1Mj/gAefapI4JlhWRihiDbgpbLD2xVEiNMZCyqAASMBcjA9KrXSHcVGQM8DrgVZeZt/yQqgxkgZJ+tV595OcEAnIY0mUinlQoRRznk9CaUOEJ3R7yDkDNLIwnVi5AKcAKOSKbtA5AIKjgHqazNegjFU+bbjOQQOxpzLs5D5JHGKWPOCCeP7vrRGqsrjJBx8uO1Agw0Z54PUHvSkbmHVjjJx3oBypBGSeM+hqWOIv8sjFFx/AMk0XuQMIaTlxgZBA7UobbKSMAkdh09qPlOVUHYBgbuppQFZz8oVxyD61SIHqyLl+QV4x3qUgYXJwCOSetQp80ajaA2cnA5zT2YzyPkYKjOKq5D3JEXMRIypU9R1I9KZtVXGFw+c57UEkSYBIz0A9KCjKcqGPPPvTGSN+8OcksTjigCMsSqkgHGCe9DAhnVQBwQSP5VGCQREg54H1psaDgu6YUfNwcc06RyDmIsQvBI4GaaY0RxI7MjqcBAMg0bhhkCkITkKB14qbl6BsZsqRyOSTR5SeYrB8OvG31pDEzHlWBxxmnKCHDgDKjnFHmFxXVkTOcDOdpPNV3IcbQWEhPantHhhnvTcvGwVd2eMkcChjWgsRZFKoRgHBJHP0pHnCsQY1z9KUR5cxgDax644Jpq2okySec4p3sAv3QAzbRjkkcmkbHLo3yLyPc04oTnBHQ8kZAqGSJIwuxiSDgk9DWQ42HbGkVMnGedveo1O5QARjPfgmpN0m4vkcDpTPv5kbgYJ/GgoMlM4AAHUYqSSVI0CsCxIBA7VAu7ZtI2kck9jTypZRkgYGAfT2oC1wGQABgA9KRmO884cjB+lPEaoiFnLA9CozQyN2GRgcscU1qGwj5AGGOMYwKQtjJ+Y4GAaVuGI2Fx2I60hYxZIHB4welMACLt5ABzjIOTTNu9Cx654HQ4qdIw8owQpxndjgmoF3FxxjnkY4oARl3KMAg5xk1LIiIwVecDJY9CaTC4OMnucdKRhuRGxwxxj3oAaQCxO8E9tvGTTUI2HsRxUpkyGAGzjAOMVEEwpBwDngjvQOww88np0NBQAJg5z+lLgcZPHQ4pMg54xjvQMjKlTnBI7e9TKrOwbGenTtTd7BSAePU/wAqSN9oxkj1oBlreVIIIyeKXHl5J6ZwcU5kCNs2L67j1pyBZC3mKdi8L6E1PUz6AU+XBwRnoOtJyfugntk01eoA9egqR12EoMDPU+lUSxvKkHBcDnHoaXcQx3LgHnBH60oJQFgOCMAnr/nmmKGSSNSMoSCSRyaBj0LbQSpGTjpgU5kiLchiB17E0knLO3JJbgCkjP7zcRyBwBQA4BY2K4JRvX0qMRtwRkryQCeMU5Pmj3AMFYlSPU0qofMU5LMVxtI6CpY7BE43txhNuc4wRSPCbe33gY3kfNnPFOCYJBwQemBSPGBEqo5G48hvuigEMZpJZASQFzkDHtRHfN5gVo0I7kLzQkJQFC2/HIx0pigLl8e2T0H0qg0FaMMw2vgHkA9qaW+Uhc5z1HQ0vU5xyOc0uPm4GR0xQHqGTgKpAyMbjQu5SCG+bNAwsgB4bsKCqyMQjEOD3GKAQ9U3OWfO4nkg4NEal5yASWUZ56YoKsVHyjIPJU8GnRgbXIHzAHJHBAoERkBsPx0wAKc+GZVPHyjIpEUqoOMFuAG6Cgk4IOCQcE0AESqxHOAeAMck+lObIUPgDHBBGDUZjAwpGADkmnJmdpFAz82V3cUAKGwwIOMg8CnBwy4DH2Hamb3ZkkA2mPpgYBp00zB1DAAgZJ9aAFWFyoA+/jJz0oVUGAIhvPUscimtLKyjPBAxjuacwCwqOu44z3FN6ANKnltoAzgEdKTP8WOOhOOKe4XmNSWUcdcj60xvk46seMDtSAGLK43EuDwT2ApwVsgoAEABOTg96QIScs2BjoKQbdxwOePpQAYIJcEgNwcd/alYFQjEYUtjb3ojjBVyuVUnGaaZFUbTnK/rQAjYDMQSc8DNLNuES4yC3PHf2p3JO4EDA5UUm3dyxLHp9KB26jQ3ybiBlcHApYyQOmCWyTjoKTygoDcsS2NoHWpEYruG0HJyQOpoEICpSUDkAg4PGRzUkjFyHBZCi4Uj09KTexG7I47Y5oY7wQp2553Y4pMCPaS+7DAsATnvSbfMkRRyS2AD3FOVnLFmJOO3akXIYPGfung471SsBK4USuIxjkcetE6u7qGy4x90dqa5WeVvkKEDlxzUgliRw29wVGCdvUetN6AM4dgDwoXAx60m4D7oJB6GhbcuC4JIJx7/AP1qYF2MUbjaOrelSAAYDbmGDxnvihg8snlqAAgBC9Mj1oztUALnPIY9KMErwMHvjtQO4wRnz0QnBBweeRVjyomlADeaASTxyKr+TvYbSQx4JPQU6NPLHDbhnJIHX6UBckkbcpcoQQOQajZCeACQeeKlcNFvLFWR1DZ71HgfKGBIYDG04I9/1oBCGM+RgNgg9D6UkWSFHTAp0mEBAGR04701jgIQDyPyoEJDjZJllDdMHqaRU/dsSAMHjHenM3ylyijoCR1o3iOM/LnccA+lA9RHj+UYGCRwP60wZUg/eIPNPVgO5J7A0cxx5yCc5IHWmxA3LnBPPOaVdsjkEn3IHNKMHBQYHXnrSKSGOQCPbrSHcAo3nBzjgAUpj2OVcAcc+1NiifefugeuaEVS7fxDOCc07Awwdow2MHr7UMpVc/kMU6P5ZB/dzjHXNIsbM7szAEHgGkIQISyyMQQDjaTSvyTgfLnOO9G3cemMCnCPG3ceM5PrQAi4bIwcdMd6UYU4HPrmlb75IGBkcHv9aQsM8g5zxt6UAI2F2fIHBOMHoPen3CQ8RqTwevQ5pE5OM5GO3BpuSsf3QVB6lck0DQshjX5QdnGMqKY52oF2kMDnOOtSSlDtKoAT19ajJ8pN4ORkZ9TQIcpYqC2QDzjFOikCqVYAYPBFJKrLjJzxwKZ8zoeAnp71TAlI+QBMgHJ3dzSAfuyGOQx696AwVEPILD8KRSfLORntUgNPAGATnjik6cgEnpj1p+7CABtoHUeopiqy9+DyDQAAHLM3BJB4OcU8N1A5BNIF3oePn6A+tRodqsSeeQcUD3Hrhj6DOKiZtxwpOR1xUoO1cgZJGQpHOaiSTYTvQrnrt4oENml4xjBxxXr/AOy8PDH/AAnq/wDCVyxfZJVMUEF1ArwyuR/ETkLjjBx17jv41KAMYJP1GKvaPfi1vbYuAIRMjOcdACKOpq1podX488LW1p4y1xdPnW80xbuYRTxqFG3ccdOPy9K4VflYjAIzXq3xwudNi1TT5NHvIn+02qvOLdsLyflz74xXlGNzUSJhd7lpYiyAqQQe/pSPhmG3nAwSeBSQxgggk+nFOeNVBAOT2A6VLA+h/wBlGKScanaSiI2lypQrI2GY+g/I/pX3n+wl4sm0Zdd8B6gVWS0mNxagZyUZie/vk/iOBnn49/Y58Oaf4k8IX81zaiW7sbxRFKGIIyK+gbaGT4bfFPwx4us5ytuLpbe+i67ozwW/DJP/AAGsXKzOlaxPK/8AgpZ8Mz4X+L9p4oijjjttZiXKxjA3IMEkepzz+FeMfAu/i1GHxX4fuJREdRsx5JbJBZScAc9ec/hX6Pft6fCtPip8Bby/061F3qemhb22dBklBywH4E/lX5ZfDCeWy8Z6SZCIVM6xs7Nxk8da6oO8TCUdbn3D/wAE9fivd6bf6h4HvkaO3VjdWrZ6Ak70P06++T6V97eK9BTxFoDR7AZVHmR5HGf6V+U/g/V5fh98SrDVogMW12hkKqRvUnrj8T/k1+r/AIH1y28TaDb3lu4lhmjWRWUggggHP61ySjq0bpcqueeeGJpbeVImBAZiACSCPb9K7uHEi5ByOlcv4o09tJ8VbwnlRTfvBt4z6/5+tdJp0qy24KggYBwa5krOzNX3LG3HarVsmCDjAqD7rDIzVyIEY54Iq9GSyynzCkcZUilT7nNDDgVRLKhA3j2NaunuYn3Z4PB9azXUK2au27AouPTmqQmcz42+FXh/xNr0GpahaQFpV8uWaSMEkDpyfxrgviR8UvBHwmtY9J0OCHVddJ8uOxtvnKtx99v4e3v6Zr1fxpoa+LPA+q6XJkGa3dVZTghscH+VfEXhnQLXTriKW6gSW8jkJL7cMj5PP155rx8fP2WkVq+p7GAp+1er2OtsfhjJ4y1uXxB40ggubuUhorcEny8449gASMd+TVXxT8FvCN9efbJ9HhxgKFjG1Tx/d/z0rtdP11BGnmuegBJPXrW3oHhW68dXhitSEs92JZgOAO4HvXhxp+1fLFXZ7M5ukrydkcV4N8ETeKrhbHSLTFvEQHm6KgwOM9zivo/4f/DfSvh7p5W2iR72TmW5KgM3PT8Mmtnw74dsfCWlRWNhAkUajnaoBJ9avlfN5YkCvpcHgY0VzS+I+dxOLlVdk9BjlpX64UdT1pzMsagKMnHJNNZ1RSBwB2zVOSYMcAnGMkmvXseeTPcE5yAT6CuS+IXxC0f4deGrvWtbvIrKytlLPI7Y/AVwH7QH7UXg/wCAGkxSa3eh9RuQRa2UI3O+O+Ow9z7Cvyh/aL/am8VfHzU2S+uTaaDDKWt7JPlBGeC3qeldFOk5ashysdd+1p+2rqvx6vZNF0pJdN8LxNkxMcNckNwW9unH+FfLxfzQWJyQcc9xSCQeaQQck54yTUlhYXGo3cNvaRNczTyBI4UUlmYkYH45rv0gjHWTLmhaFqHinWbPR9HtJL3VL2VYLeCPkuzEAfzr9dv2Wf2YtM/Zs8BvNc+Xc+Kb2ISalqBGQqgE+WmeiDv6muE/Ya/Ywb4YxQeOfFsAPiS4iza2bAEWiMP/AEPnr2r0f9tv4sN8J/gfrVzbSKmp6njTbTdkkNJnc3Hogcj3ArgqVObRF8tj8x/2m/irdfF34s63rXnb7KGdrSzjTJVYUJC4z3PJPuTX6Df8E7v2dl+G3w9HjDVbYpreuRiSMSL80UHVR+Oc/iK+FP2Rvgq/xs+Nmi6dc2n2vRLFvt+peaMo6IR8reu5ioxnpn0r9qrW0i060htbdAkMShFUdABWT0BLqJJIkSlmOB71+eX/AAUX/aKmhJ+HOlZBmVZdRmDFSF6iLj6A/TFfW/7Qvxgs/hH4B1LWLmNbkoRDDbhgDLIwOF56DqT9DX5r/B74I+Jf2s/ifqXibxLLNDoX2nzNR1A5G/8AuwQ59AAv+yMd6StuynroZv7I/wCzFcfF3xIms61BJF4TsJPMmYfKblxgiJT6E43e2a/TbS7LyViiihSKKIBEijXaqADoBTfDvhjTvC2iWWiaLZR6fpdmgiggjXCqAOvuT3Pfn1rcgi8kFBwe5HSuKpU5nY6IwSRWXeHK4wAcY7VZjgAcYGBjnFKFBcjAyO4qdEyQMcdaw1KaI5lHGRw3AbvS21uAw2gkDoSO9PuULsFUHjpgVoQWMhtcDhyMA98VSMz4b/4KU+Lda0/wz4f8KWMqjT9Vke4umUN5jiMrtXOeFyenfA9K/OSSJlJw5ZO46Emv1k/4KBaDbWvwMv8AVDAr31uY4orgj5kDOu7H+fWvygijC7lOd+3Nd9PVHPLcrsGYE7Noxn1rqfhP4X07xn8SNE0XVr06fp93NtluAcbQFJHJ6ZwBn3rnCilCHdgB0Ve5qpJHtclCSOue9WxLXQ9L+Id4nw38dajY+FNbka0s5PKiuoJ1ZpFx13IcetedTzteyPNIS0jHLE8kmqnvirNmnzEsMLjPufamnfcOWyHqjKvKEDGfcipWOxVIHUDANH2jY4HzAep71IzecADyq8k9qDN6jQWkdd7BTkdsA0GMMzAsVcDOAMA01o0lU5znOQw6YpzzMUBYggDAI44prUCJkO1egJOOaZjbwSMd+OBUwyW3EgKBjnv7VLZRGe8SMgbGI57CkCdkdL4a0z7W0DYfbGQWC8ELnrXa65q/2SyMaKrvIMbWJ46c/XipfDmj20ljIVIiAPzt1JI//VXDeJtQLb4ovl/eFjjg46VqmtzHc5/VruVLySIkOSSxI5HNUBidgvUjnA6UrL8xI5PXrzTeRyByeOOtZNm6GklGK7cZ6UEADAP09KNwznOSOuetAKj2z3qS7CklPKbAYdx2prlXXgEkH60KeC2RuAwAelJFGZN7heR1ycZoDYGYLGFACgnJxySaXe2wHBBIxkCnRICQyje3Tb2q2LSaQgNGFXHG3pQDaKAjlkjBEbHnqBxijyGJwqNnoAR3raXS7mKAAu0YHPTOaetjPGEZn3hz9wrijQnmMFVKkggr2OaTsfb0rXmsrqIErEkozzjkge9Q3NlGQrYaM459zT0DmM8fMflyCf71IisxyBgZwTT3h8tSO9MxhCc+2KnUslwplCAjOfvDpUbhSwVHYjoc1EGwQe4OalL5YnAXPOKWoBjOTgg9cUAZIHc80DhiSCc9QOtAALFgSuBkfWq2ACoU9Oeppc5wep7fSmqc4ySTS8ZIA4HPNULoPIG8ccHjFJzgkcDPSkVSR1we1DDjjOB1o2ESRALlXQsx6D096lWJfMQZAJ4welMiOwjA+c1JgnJIB5/hoJYixGOdsYZScj6U9YfMjkdSCU5x0xQu4D5e/cUhjMatuPPT60CHJhmGDweSSOKeflYqRkEcMO3vSBCoTn5CcAetPWRcbV6Huw5FVsD1Bd+37oPHfvU+mwx3d/Fbyv5CSHBckYXPrVdm2gZOFA5OOKMKYydxV+oIGRinsS4tnbfE3wFF8OtetrWG4NzZy2yTmZSCHLE9MdsY/OuPmcMQyL5SdAB1zQ1697EkMwZgn3euB7UCPdvzgggAAdPrQKzS1Jkhlhwzusb4yoLYJpjPvfZKqkddy9c0ioJEBJ3bTgsf5U//AEdN2GcHHIYcZ9qAELqilSCPr3qP5EQgqS2CBmnYBVn5CZ7jk01MSOQQQMEjFADFZ0BRlBXHJHWnLKiIyspKMMEdzTVUlRuBDH064oA/eYVt2Djml0KasNt5RHG54O75VBHIFK/71scJ2x1NRthV242nPWk2DO4MSf4iRg0vIYxY/LBY/Pg4APTNNYgEMxJPqBUnOwsBwxwBjmghdu9cEgEgDqfakFuowqXjznAY45HNNMXzZJyelPIDbGI3DHI9KbPJuUhQMdcjv7UD9Bg3ngEEevegDb34zxSAhAytkFvQUuAVVScDOcZ5oGxE3FSOC2eM0irscLnJ9u5pXQEHAxzmlIAXjBIGQR0p2DYc2zdjJJ7gdKYIcy5AG0DJ7DFTeWEQEuBuwcdDUS/e2hjnPQCkJMeqeYAygbweVHcUiEFchihzypHH0pweOMqNpBBzkCnoga081zjbJ8ueSfagNQclinBD44buaUBWG7GTnpio1kkaQAoSB0IOCBThIEJwhDMecjFUtWK1h5QhivQMAQRzn2qYjauQuBgA57H6VEpxKnGcHIFSlTKhyQXJyR3o2YmKkalwW6RfN04NBUcyFNzO3yjvTogzo6YzgYOTnNOWUlUZPkHTce1MkY5K7+dvGCO5H+c1E6nyGy4wDgA9TVkIX2kMM9emc1Hew77YqHVXU7sNwW+lSylozOdeH6YxxnrTeu04weMimlgSgGQccnHNOCHk5yf4cd6g2FBAzwSCOCOoNP2ggY4yOeO9Ro+CcArxwfepIjkZJ6Dr70kjNq44fKRg4x6jNIFMZVs5JGemMUFdxAz1wQcUMnzjBDHAB4ptE2F8pjKMODkZJxjAp3kmUlkOAOmepNNjIBPUHGMVJGMspUYYdF7E1QnoC/LhlBB7mlVN0pBJD4JJHIqQqwY7iM9SoqMQu4d1YgE4wO9VYhajhEyx7uGB4BHUU9iYcJklwMsSc49qAhSIIScHoPemt9zKoM5wWPWixVmJvcrgHAJ4wec+9OctwAoQJ78k+tN2Ekqu0YxyTilcHBBwcDqMc0aiRH5YZmkZ8kHCjvj1qT5mTkdAPmPH4U1bZyoYeWD6bhk/hTWf5gcZPUgjgUtgY+QeUULlif7w6f55oaQN5ijIRu461FIXDHgY74/oKkVlYhCmBjg5yabCxHvURsWG3HQdfypsOZQRgg9s8GlVgUdBgnJOehFPByEVRywwSepqS0PKeWcLzxyDQ0cbHIY57/WiQbcE9f7o5IoXzMfcT8qBkfz5IwpLcHOajk+Yg7FAwOnenp/q1cZAJ2jJ5NAL4IOGAP3SOQamzKSsQtHgAEnce1K6YkU52ggDI6VKWbcGdDn1zSNuZwhySRwAODSs0FxhR3bqCQMEjvUcm/YCwIA6E1OAgGFRgejMOoNMViQw3ZXplhk0ykJG00A5T5DyRjg+9TBd5G4AZPGfSoyQm3BYAceozT2JDZbJUdwKFoFyviWIlFJxySOnFKGHlkEE96k3DO9dwOMHI61AHaFChABJz+FFxb6kh2sqAcbhknvmlZSVAByB09agdgoJAIBPAPWnqW2nOQSMYIxiqBIXJ2DawLE4IFKM4BJwQcgGkCjKgfwjPFIfXJJPAzQAjMZOAclj+lEyqvKt8nTJpDs8w4OAB26mkOSoTaSAeooKVwT7h4Gc9aacbeOOxpwAAxghs846VGFzkAjr0PpQUhcYOMZFKNuT8mTxgZwKDnYWJHUAAU5EBZSc4znHc0vQkn83KszqASeAvUe1LEjyqNxIGeAe1NYeYSSApJ4A7VLCjZJkcYUYUCna5JMrtBIrKOQMAmm7A3mvu5Ayc9aThCuecHP1NG0hwzALntTsYeYuCsSnORnggcUyQ7RlT8xOPUU8KVJVBhc8Ang0wXDjO7AUHBKjvSGOaNo0O7AUjAbOaaAHUPhkJPYcEUvlhjySSw4OegpwXbC/zZAAGDQC3EcsG2EnAGQPano6xqHwCTwDTNqqoLk5boMc4pDBGMNzk8YPOKdrlk8jkxnI5POR1qAxJKh5JA5z3q1FfGWTEoCgDAK5yR61HLsXkY2dclcE1NhJ2I3OIwQOO5phClNyk9eQe1OdwWDRN8mcE46GoUBLEbsKvfufamnoMkTET8nLEcL6imLE7MzFwCeABTfK8wD5juB6bcnFTLGHGTkAHqKS1HsLHEhYBUBbIGcnmiQRncqoDg4JApFjKN5iSEbTkHHNPXYu7cSA+STjkGnYQxmABCA5IAA9OtLIFCAE7HK5BHQmmblIAV2HGDxyR6UY3Edfl6A9vakgFYERjBHIwSOx9KRF2kkgkNzQQNx2KQuckn1oYSsmVIIzjk4pgKiCRtzghMHBPQe9Ea7YQ2cLk4x1NExeXAPK8DHbNG0pkPkjH3QeAKADB2jGSG45HNOVFySqAk8B3bjNNbMapjJB6Z6UgiG0oSBk5Oegp67AABBIDZxweMUISOAxQdzjj6UABQoxgZxnuaXHzbScj1pAPbcGGFAUjGOmfem7kJPGdpye3NN5yCSSAQAKPleRyqYGOR71bHawbcoSvAz0pw3SbQdijpnoDTSpJCjgd8nigqJEEZPAOflHFQIcoKuTjcQMBQeCaDF57FiyoSPugcCns5kCKoKgDBx3ppDomREBjgsW5FNIBtumyLLNhie/UUsiK38JY5zlaVgdmFTpzn1p0eFIydgxkjsaOXUdyFJS8m7AJHCgdqVSfMGSQM5IApZTHEQVBBY9ugq1pun3+sSG3srWS8kRWcrGpOFHVqQipk5LIDjBAUnNOIJAUDnHI9DTQCi5BAPfFKVynIwx6mgdxwj+UgZbGM4OBS7QibV4P16VGV5CKSrngg9KEQIuM5c9TnOKnqTfQk3YUHbkk4wKcF5+aNgMdaGVUhOW5yMU3acjcCVHXPTFW11I9AWSQMclhFnkA4zSYDyJgkc5O7gYpUU8sThc5560AmSUlV3ccD1FPQ09RrDzWIHABwMdadKnkAqpCAAEsepPpQ6h36kD0XqDTWjXocn0PrUi3FWJpI+hJYdBnNLDbsCE2MCeBkYGKRXlULtcIc4JUcipWubpyTHK33cZJ5FPQdmOlVFtCrDJY4HtVSP5H3BiDjHNEbMoO4s/YL1FKpEbDPGeMZpAI5ETABSSf5etNBPmEDLDGPpUvymQscnjHHakQyR27KhVFY5LH7xoAaF3oV4zjB4pXwxGBs+UADsT60hcovTIxjK9zTpMSFQcgIMjHc0AREAAhshgOo705gu7cgAAUDn19aVmJc54wMEUyZAiAk4BPUUD8hxbKLt4OOT3NNL9VAB4yWPajaCQVICntTfLWWcIGKg8ZAoGrImdA8SHOD2Pr70D5cqQAM8EdzQjA/IpZiowCRileVggUMSc8jFU3cEiNOATjnOM+lPVC5OB05H1phUrgk4PX14pciPkjIPzcHAIqQe45ZVlY5DKMdFGaBsU/Kjcj602KQrklQwY5205WYK2OF+vIoJAuMFVXGTznvTthC7ycoDgAdc0jReWQzfNleD3AoGQhUHCk5+lOwDI423GQcHPA709lOH2kMhGCOlATDErwccn1pp+9kDHHT1pAInzSooBPGWXGOKYAGPzAnnkVIrs8xITy3UYyh7UgypKhmPckjpQPYczBSMkndx9KHwvXJXHbrSn5nRgAQoyBQCQRyMY5FAhGUAAA8DgA9aY7+WFOcDOMUojEZ3DkHt6U2JAckpnnOT1oAcV3EHGc/rStHkEeg/KlMjZBAKjPUUm3gEE5zyT3oAeCQdxHT8qhYlpmBGckEDsBSyO20omBu7k84ob5W3AbxjBxwaAF+7nnP8AOmSfL8xBJPTPrTsAvhepGc46Un39hz2z0oGiFv3qEYG4cjPpUPKZ45zVsx5lXjcMZIxUExDSMFGAOMUmjRMZJKZQNxyRxmkQdfWpBGNwPtzTlj7nBB7UWKuOiK8YBBxzzRJu4AUAHvilYbXHy4XFLJ8yoE3A55ODinYi2p9of8E/LXztL8RllZwZIiEHQ/e5/WvrbxJ4K0/VLKa1kgAEy7VYHkHPUfT+lfKv7AbKvhvXipZRHMqCToc/5/nX281qt5DGJVy6jII4IrhqX5jpirI6n4S3J8TfD2bQdSkMs1sjWjF+SY8YB9//AK3vX5HftO/Dq9+E3xm1zQ8bLZpPtNswxgo2T+nIx14/E/qr4NlHhzX0uQ5jjm/dy5O1Tz3/AF/WvnT/AIKUfBz+1NK0zx9p6KFtPlumHGVIP+A6++PStaMxSjdngnhzR7v4hfDC08S2Vv5v2OL7PerCxJBXjofz/wAivtf9g74nXGr+E30DUpGkubSQiGRurxHoc98Zx+X1Pyp/wTT+IVpbfELUvBuqRBrTWYt1qzKSoZQcqc9MgnH0PrX2V4j+C0/wq+I9h4y8MQkadJKIr2wiIVSjEfMB0GCcn8cc5DazVhxaase8fEDRze6StzGAZLclj6lcHj9a5jwzeB4gm/JXnB6nnrXpFo0Gs6QuCJYZo+vUEH/9deUm1fRNWns8FdrEIT/dzwa5ais7ji+h2SkMQcZq3GBjGMVnacd8S7s5AGB+Faa4GM0ILllfuYApDnGfwpqMcccCndfYVSJSI2XjmprP5QcnrxUT9h3qSH7w9qtCNa0IwyH+LpXyl8TvDA8K+O7+IQkQXchnjbbhSSMkZ6dSf19a+plcxsCO1eXfH/Qxd2mm3yqS6uYwAMkk9P6/nXDjKHtqem6O/CV/Y1LnnXgbwFceMbxYl+W2Rh5sgz8o9PrX0fo+h2fhzT4rKxhWKJBjCgDNZ3w88OReFvCdpbKMylN8jHqSecfrW8SFjLnkHpTweEjQjzdWTisVKvLyGOQoLEjjnFVZ7z5Rg9+/FV7y4OSckDpgVzPizxrpfg3SZNR1q+g06zjGWluH2ivSSucNzoLi9jjRmchVAJLdgK+O/wBqn9vXRPhILnQvCrx614j2lWIfMFs2P4iOp6cV86ftXft/6t4wvLnw74AuHsNGKtHJqKttebPdOhA6898ivia6u3vrmW5vJnuZ5GLSSyHLOx6k/nXZCnbcycjovHPj/Xvib4gvNb8Q37anqM7Fmkk4CjJ+VR/CoycD6+tcvLuLbSuVA61KjRkFs4wM4x1qNmDkBAWkJChFGSa32MtyGKMlvlQmSQhQoHJ//XX6N/sC/sXz2EkXxE8dacY5xtk0rT5AR5Y6+Y6+vTA9veqX7D37Ckxaw8e+PrIo3E9hpk45X0kcevTGelfoyqJawpFGoWNAFCjgAVzVat9EbRXLqVbmdYY9xIQD8AK/Jb/goh8Zp/iD8Wx4Us5i+laAwQBCGWSdwCTx3GQv519//tcfG22+B3wq1LWPkl1O4X7LYwMfvyvnB/AAn8Pevzd/Y8+Dp/aC+NkV5rqvd6TZMdQv5ZBlZnBBVG+rEZHsc8dcIrqXufff7CHwAj+C3wlh1G/ix4i10Ld3bOPmRcHy0/AH8yfWvevEWupp1rI7SrBEoJkmkbAUev8AOotU1yHTrURqBDBEgyx7ADp/L/Jrzq60C7+LtwIyZLbQo5AblycNOVOQg9uOR7jms2x2PB/G3gfX/wBrHxrJEsxs/AGkzgCeMgGXg5kjyPmc478BSD3r6B8PeGNH8E6BZeH9DsY7DTbNNsccSgA+rE9ye5+tdE1rY+H9MGjaHaR2NpACpWFdo5zn69Tk+5rKiuAV3MCx7LnGa5pysbRhfUuRMAowMHPNSqASSapJIdgZgATzt9KkilIcYGV9O9czV9TVIvRRc8EAZzg9atLHgDjBPWo4sPggbatBcqMc4GKFqRIgRHMg2ZL5wPpXQQQEAZXGQMms/T7aRpQwOOxroIoMqAxOMYrogrmMmfHf/BSLxPFovwYi0zdGZNRuAojbBJVfmJHuMD9a/KKGTABI3NnHHbrX6Jf8FT4DpuneHBACsRlbaC2QDwT/AEr86GlJAkxlmPKgYrshsYSH48vJc5znGartGNhxkvnipJWL/KASPeod4X5edwPJNPYkQx7cHO/1BHFWCi7c5wMZIXtUQLFSQoZB1x1FCsqMpIJQnkDrT2Gx7RvxkEjGQ2OKci45Xkt1A4FKSzuApI5wATgYpA2A3dAcEDrTI3JPLc5UgAkcDPWopHIIwuB0IxQQMhlHy44PelPKEHOfUdcUCGMN6nC5YdB6Ct7w1pUU4ElyziLuI/vA1gom6VEQkEnGe9ej+AdGjuVnWUbkVBtUjqc9acU9yZO2iOqub3TNB0OAWb+dHJ64L4I5Lent+NePas7vKXJJG4kHPQV1/i+5ttOnNta796viSNxyK4O5uDdSlipUDoO1JCiuozfk8jjGeO9JIGm2FeHA55xzTmbYEJ+VWODkc03ZvbCEMo5JX0otc12HON2A6gPnkjoadFEkpOOQOMUJbfNhXA4yAe9XbLT28vJAiXJOT1NTYTZV+xrDJvUeYMcJ3zWlY6K1xGzSYjBOQp4qaC0jgn3D5+OQRVyRy7fujlAOQOBTSIcmVY4NjHyoo0bG0Z5P1qVVZV8s7QUP3h2qWJFlYDG3ByMjAJqb7GUn8xznJyQOlPyII1JLhfNYgDJOM8U8NufBUuD0BXtUyWIlI+dISRn5u9S3CuLxFQgRooIH8JqS010M/AyBHgEHJKjkVNJp8Wo7AeQDwSuCTVryAoLFUQEkkhcA0bdq5jKBgM7QcVXoLlbdzBu9IMR8yFA6g8lhkD2rPvrFPJEwwGJwVHpXWlSEcDL715UDGOlZ97p9s6KY4T5m3JDNkUmOMrHHvEEPXI9abwc8ZrUudPVJypBIxliBgA+lZjxMHPG0A8D0FI2TuKMA9SD9KMHPbHWhXGAP50nJOMjn8qA2HH5VC9MZ5H8qavHPX270Dr1yB6d6Ax2EYxjkmlewxcAgk5ye47U6RtvPc96RMqhGMg8mnCPeBkcA5ov1FoSQABSzN24HrUkakZPbpg9KbFsaU7hgKMYp+CnTuOBVkMdHuAy64UdSOgFAVQM8vnoTSAoxw0jYxyoGQaEAWMMcAZOB/SgQ8SkEBj8nb2pduAPfqahkUsMq2DngYqdkBZeAVxkbjTQDkQMko2hzgAA9Cc0yNxMuFAQoMEE5FJ5nyk7cc4IHGaI4VeXChV45IPAHrTTBeZJ/qgHIJTPzEdqe4KsAhGxzw3b6VGD5kMwQ5HQZ4z70qTjOzA3jBx1FMVi2PKjUgJjnJIPBqKIyOTuA2g5GRgYp8Uq3JI2qnPck0EE71diAOhHQmmiQLEOOAwIwSemaRC53DIAU9B1NNQgA7gQO4HTNKMtnyxsJ7t0NGgDjC07DfJj/AGj1FQRW3lwNI5KOD8oXknmnrkZ3EKcdqHddgCHCgck9TSC5Cyho2DA5zwe4phXEgLjBXgDtUzy4gZVHyu2Tnv8A5yagUOwIIL55wfSkyk7jjliDkZ3AgDtTW5DHIwGo8ti5AGBTxGI4HJRgwPJPAIqRldlxkZwOuPWmbSRxgZ/SptqtkbTnqCOhpnlBvVfb0oH0GgOuTtB7A+tIEP3gMtnOD0pZFGQM89c+tJsJQ5ZiScg5wBQCHAEM29ApIxz1BpAAAM5zikBG1UByAcknqakU8kDkHqPSqTBi/dUl13YXILHAzUaueSAB3KnvSrGXyM7yvIDdKcFQD95kOD1XkVIrWHrGsybPuAjJ3dfpTFEYkIwQqnIyM5p+1VBwdzkcDHSm7GOQ+QAM7h1NA0KQCWLuyhuRgYFKUUINpJPckUiguw3nAAwNwqdGkVQCVXsOOSKtaC1QQQsCMAu2MAgY5pzRt5gVyVc8EdxTJBlSuSpzkkd6ZtzHjcS+cg9TS3FuWItyOoCnKjp6/WpGyUy/3wcgDrVeG4dVIzgk4JPWpoHMkZIOWBxvPWi5I4KzMVk3ICO3UU2S1WaMgEuQuQWHNPRZMP8AOOmTu6Gq9yZAEkiVkyMZUcfjTAzpEVGAyQOhJGCKD5eQpJVge/SgRO7HcST1zSBcD5lBJNZGw9Gw3OHGeg6GpljR8gqQ55HOAKiiYxyjC8genSpj+9YjAWQjqeAfegTBGDgggqRkDjqaQKhUlwwwOMdQfWnGPAUMM8c7TwTTo4wucL1PU84psi41MjcTkHsO5p8fEi5IDMcHjPFOghiCtnJc9zyc0kCNLI64BKrkFu3NMTQhygZwec4LHkGpW3x7jgqjDB/xqJlZ48IQWzkBjinCGWSTMkxBIwQTnNWOw5JsAAHdkcFulDGRvvuFOQAq1GU2h0GMoefek+ZACUJJGfwpXHawnQkEDBPWj7yuik7gR+VPWUNlWUAEYHsaYMxKQoycYDdqkhCvsLM6pkYBAPXNRZYyF84BPI9KlKhliDhs5O8LTogEyyglR3PWgFqNZNpQKMsRk0joVXfg5xxjrU0ql5BsXYQO3pTICoJcyjI4C9yapoIq4iou5H2sjAc46Gn7DNI211jI7scGoRzsO7IPVTT5Fi+XAMnY4HAFSaWtsLuZVIO1yDywFO+zzSksp4J45ojA8x8qUj2EjjqQKdbxLJCjso3MM1VidiEzMxBYByOR2zTXXzHKoCshwWA5P1qPGWY4IB4AHXNSHaTl2bzMYyvGakpCb9xO4knGM9qemSXYuIzjhu5HpUYRVxGBnucc4pcKxQMPkGB9BQwtcQq3l7t3JPI9TQfnb5Y8cdhg1JGAA4yCqnIJFR5PLgZA464JqR2YjI20oCoHXOOKjTcVKtnBHB6j61JIygH5SHI4FRudiqUG7Pb0oBDdzoxG4jgAE9DSSK6kEtvPHPcVIXXOFBA/SoypRSQRz2IpJlboUKSG9euTTJFbA6nIzkelPYYYgBvmHfvTVJLbehx09asELGwUliSoABAA60zcFJJBHPAxkUpjZcdD6g9BTmLMxLPn2HSgYqNyTtVSRxgdaQ7VBYZPbjk5pGKs2SSCOmBkUx8jrgBufl70CQ75c7tzZ9SOaT7wB6Fep7GgLntgdRnrSFeAO5NAhThiQBjPIFKvbkegApCoD43DjjinxDaxI5HBoHccVPy8ZHf6VJ8h3M64XOB7CkJAUfKBnr60My+SUPO45DUENk6qko+WVTngetMM3m46/KME+pqMQjy/MA+fPTPOKccqFUEMG5xjkUENIVTknrn09Kcm2MEMu/JzhulIFKgj7wHHvRg/xDb39qBCoEQllBH17UMQQEx1Oc96RVCuzMSABwB0NSLkLnCk5zzQGzDBfsBxgetM2kEjo/TnpRwrPyQSc8UpUnDAHbnOT3p3sWloIy/Oiq4YIclsYIpSqcru3k9ulP2kRD+Hf274qOKPE52jPGDmjzAUqCuwLxjOB1NR7mVFDqUJ4B6kVMAzAkAA9cAZOKTgQ7icqxIBPIzUDuRhWbO4leMYA5PvTkKgjkIAMc9KYs2+M7uHQlhgcGno4n2u+3GfugZxTSuIWZWhO1owN3zAjoaQoNjEsQcZHpmgNmQ7yQifdC8ZPrRIoDA+YPdMcinawAuOWK7SRgntSLtA2kZBHbgihyrsFxlMDCikaN3cBNuMDqcUW6gAXywQCcEd6UBQVLkkMOMdqQnCkdwec9KeELISSAR2HagBndxjduO7cBxSqS6s4ZTtGTmgEIiBifLxz65+lN29fkKAjr0JHrQAoUMQCWAxkjtmgjJABwM9e341IkbMo5UAcBQcmkwZCVXoDyo70ANwxOBgj+72o3FW5A3DpjpSYDSAZKKACwHXNKDmYkDYBzk9TQAmCIxzkkkninhAvzAAEjnmmPkkMGyMYPpmhwcg4J4xx0oAfFGFJLAu2Mhs4xTS/Ty0GT3NBU4A5bjP0pVUhwwHTnBoASJJBl9wxnnsacxzjLYGeeaRGJLZOF+lGEIB2AsemaCluSbTlFJyqgsaj2s3ztgEnhR2oUxo5CrgnrzUYdt7ZJxnj0IoJJogY4SykHJwVx1rrvhr8R7j4canPeW9mlzPLG0Y3yFQMjGeOvXv3ArkEdWB4wOtOVRtyR0wc/0p+gEQH+tOAAZOg5ApZPmw3GFwDigxkCTagaJjkHOCDSJiNgGOVIweM4NIBWdpGBCgepHShVIJCjkDJpUY7GA5wPu9PxxQjOTuA6DB75FVbQTE4dwAevanEFdx4LdADTdwJDoCDjk45zSxsC/zo2/qoIwCakkf80ZO0hiOo7D2pqkAjfnaxxgdQaG2CI4R0uQSGUDIIpzn5ASmwAAY79KCxqqqOSxLA88daVcuCxHGep605QsbbmyflyMdaYoKoXYlSeAB1NACK64PBAyCcDk00r5khdPlAHQnmn4AAAGCeD9aauAxUMCBgEj1oB6CA4TJJBzgccGnquxDyB6k9aZkkhcAqDn2p7IG6YJ75poVw2qVAUE554XFN2BT3B755qRgyMF3jb1wO1RkFRxkj1PajYE7iJjLbgQuDgjvRtAIUDI6jnvSlgoyOOOTTAqFxIW2L/P2pDF4cnduUDrtHJpm8sSBnYOmalVcuAemM59BTEHy8jCseMdT70DTI3XBBGCePu0505HzLnGduOacqbpCvOAMnHWo9m2Q78EY4C9aB3JXIMgCgqGGSwHWmmQeaCp56Z6ZoiBmkL5JCjGe1AjXcATgk8EdKATsOIwCrDn+dJuOwAAEdOmaA3lzgckDoexNAK5AYEEnnAqmKwm7I4PTgrjFOKllK4y+OM9DTcAuTjgDGaGJI24HbJNSIVI2VSWyCOCD1qQ8HGMAiof3gGwZ6/ePp6VLJjAD8uP4l6/Sgq3UjYFQWAJYDnHpTkBlwyjAxwPepVUxhmiOVxghqavCBRgk8jHrQSRpEAoYEh8kH0pwJ8sqDyW60vXIyQMcmgKNoC5x1560FWuCqQpwCQDjNISOgJA6EkdDQGKJnHJOAfSlCtGoBKhs8k859qaVyQ5ztzg+3eh8j/ZIIGBSEmZWYAZzgEHv2oBwBwSc4OOuaewCb1dcdfXNEjbWAPy+gHIpGVWB2qQc85603A+6VyT09qT1HoK4Vdj4JI/DmkXCqdp9SVxyDTmYsxjVM45J9KURqz4wQSOcDqKQ7aDSvmAbTwcE0jh2BC4A4Gc0irg7lOADjkdqXadgI4cnnPpQSLkeYdpYgcZ6A1BLt38ZLc59KkkyRImOgyMdK3fh54KuPHviOLS4HEW5SzuewGef5UGi01OcB25ByeOB6U4YVDk4OQeOtaOs+HrjRdXudPlQvPBIUcp8w4+lZZfa+QCCDigFqWoW3KecEEc9jSOxVjjuM+xp0cH7kux5Y5FRldgbeeMYUAU9ULY+6v2EYhF8NdSUAb5b1st3GQoxX3BZxGO2hyMBUUc9elfFv7A2nST/AA+uXYYia7JBIxngf4V9q2xLWiEMTxwR1+lefV+I74q6VyGcA5JAJ71e8R6XZfE/4e634W1KNHgurV4Cjc5yuA/4cVEsI2/OoDEcVX8p9PuI51XOD+FRF2Ymkfk74B1vUfgn8ZtMkVxHd6Dq3kTiUFdyrIVcHGSMjP596/dfSrq08ZeFba5iKz2l7bK6sDkFWXI/nX43/tyeCH8J/GufXBaRR6Zry/aIljY8uqhZCRgYO7njPXPfFfo3+wH4/l8efs6aA1zN5t1YA2bNuySqH5SffGK9D4lc57WPbvAhm0+3m0q4BL2z4RiMZTt/Osv4l6X5ckF/GvP3GYenbP8AnvW9qcT2Wp217GTgkJKM9vWtPV7CPV9LmhcBldSQR1FYyjzKxUXZnn2h3zSQnPJBwfbpXRQyCUDiuAs7iXR72a3fBZGwykYB9D/n1rstNvhLFkgDI6g8fSuaLtoaNX1NdOcVIflOO1QwsGA5zU4QHvWqJGEZyc4p0B+cDuSBmlZMrUGdjjcSMc8VaC7Zq7BVPxHpket6G8ToHKkMBjPINTwTBoxgk8c561YtnG4qehFXuSPjw1iAowNoxUNvKt3bbUOSpKnPY1PbJsVkPIB4+lYd3cNoOqB9hNpcHaT02tmnsTucp8WfiVovwn8LXeta5dx29vEpI3tgufQDuTxwK/Hv9qr9q7Xv2g9dNsrPY+HIJCbezVjlhjGX/X86/UD9uD4HXfxw+DN/BpDA6tYj7Xao3KyMueOOeQSPxNfiVPBNbXEsM6GGWNijK3G1h1H8666Frmc20QiL5hjIHoaCF4GOVOcYzmkL89fnI6qc5FaPhzw/f+JtbttM0+ylv7+4YLFBGpJJJ/z+YrsfKYpPczoYJ768jtbSBprmZwqxRrlmJPQDvX6VfsW/sIw+HntPGPj/AE1H1UBZrTTpAGSD0Zv9v+Vdh+x7+wvpXwtgs/Fni+BL3xTLH5kdqRujs89h/tDufc19kI4jTAAVQOAOMD0rjqTvojZIckSwRhVAVV4AUcCsvX9Ut9K0m7vrmUQW1tGZJJWIAUAZ/pU91fxwo8juERBkk9hX5q/t9/tfvrqz/D7wpdsljuU3t5BIQX5P7r6cDP4Vz8tymeF/tjftCzftBfEeZtNkc+GtN/cWUeSRIf4pMepOcewGOtfaH7DPw4Hwp+CaX91bRx6xr7LfPKWy3kFR5SH8CWx/tGvz8/Zt+E158XfiZY6XDateWELC4vQDtJiDAEfqPfrX7VeFPh1BZadZPqMIjeFQBbxnCBQAFH4DH5CnN2VhpdTDsPCV94vcSXweDTF5wWwZB7V0Oo3sOmWsNhpQjihjypVRgAYq1rfihCDZWCgDO1mAyMe1YsdpgFscnkn1rmcuhrZsSZ447OSRhglTkDrn1rlku1WMBTk5IPp/nmug1f8Ac6fMOc7eCOK87XV4ikrxuxAySAOa4qrOunG6NyadpZCzuQem0dKvWV0SAgPbOa5Gy1IXaO+4g5yVLcitexveUYYIznpzWXNcco9jurKUTQgnAI4471ftwJM45IHNYWnzDbkDBxyD1rd0qQM5AHUDNbRVzmZtafb4GcbXPr6VsJDlR2OKrWcQKggc9avquAcda6o6GDPzi/4Kxb3tvCCRjKSPIMdsgDn9a/OJVYMFIOV4K1+pn/BVzSrY/DDwzflALyLUDEsmOdpjYkf+Oivy7uZuIioKEj5iBz/nmumGxlIr3H7pTzyf4T1rovhn4Y03xX4hFvq08tvZhSxaHG4ntyfwrmb5y7A5BOMAjritfwhcWy6paQ30jw2RlVpZIV+dVB5I/KnpcOh6h8OPg7oXij4p3PhHUtWlsraWRlsXiwWuG6qhbGBkD9MDmuE+Lfg6P4d/EfXvDlvI08FhcFEeQYYqQCM+vUc9/wAa7X4/eJNGTxrpd94P1CEL9ijMk1j8jRyqSBkjA3gAZx6eteS6vrV94i1WS/1S9nv7yYgy3E7bnfp1J69BTvcmMXe7GlQq5AMm0ZJ54pRIcHagXcMfKae5KFscKRghe1MRRsCoMkDnPU0vIkVM4G45GeQKbgbS7dzgAUEKQpBKkdQO9I+WAQEdQBmqFYv6TYmVXmI3gNgqvJxXp9o8GnWnmrmJfLHyovIrmPDeitDBA7IUQtuOerj3rT8RytHZFeEwNypnA+v61onY5ZtuRymtziXUpbgvncSRnk1zyMNj87iDx6Zq3ePI7Acbyc/MME1UEDRyohGTnoo5NSzqgkkTRq8sSxgKVzku3YVJtKxmKBSd5ALBcAitW30hr26CS7oowM7AK1LaQxwpHGgKL8oDd6diXKxmW2n2ttArMplncDljwn0qa4t1Rk3swVBkjHJNTSQupLxoQVYEDsDTNv8ApZT/AFjn5ifX2p2sRcbGoLEocL0BxxU4i2qFhQk55A70oi84ZBHXGM4xVyK1wGMJ2A8Ek5z7VmwT7kMVqvkHkOxJw3pUpU28Cs4BGcA4p5s4EQsgYP0yDwRSR2MjKSoyAM4LdeaVx6EmwSmHKB3zkBhgYxTriP8A0h0X5RGoOR9O1Mk+ZiPusDjcDkVLGQkZVuS+FIPQ01pqT6EkSxm3EbpuIBwfWqYtmmHmRpgA4Zj61MP3ELqiFZZQV3DovvU8MZghjtwwOOGYd6HrqUpMqtbyny/LkEXTK5xmmT2sgXIKsA2Tg5JFaCwxyCQKAAvGfemxWUcjliSjIM7V7ikhPXUw9Ut4kj3lmR85Mfauc1G1MOCoBDnGR3rsJoY7gEbA5JwSen41mz6MRdxQFh5MpyJR90VfKOMrHGkbDgjmjAB5zz6VbvbIwysoO4KSAwHB5qmeuM8CoasdS1RIrDJAGQOOaVO44LdQO1NjcqMYDA8lfWlRiO3PY0gsOA3AszkHoMU5YxkHaQ4IO09KYEC4Gc5559aehZ3LZJIOSDQJksjm5k3sAD0IWnqwEZLdRwMdaiVh5hA+XPJqYkpg4yMcccGq2IYjZSMYOBx9TROFkVVXOByzH6UBA6gk/Pnpjili/ePgHABwRQIa7ZQMvXOPYCnbPLAEnORkY64pfJ/d/IRhex4yaeSXGd5JI5wOlACxIspOTtXsp60KdseFHfBI70iOrEKAQR3NI+9Jw2MJjkHpV20uA8Qgr5hIUA/dA5p8UboCEYLuJJOOc0kscU8e2ANu6kn1qSB/tCufL8p0xx05oFcf5rSogZFOBgsByac5O3GFCjpUW3aoj3kAncSB1P8An+dO2s6jeSpzge9ArdRSjyodzA4H40B9qlMYQDH1NNdlViyEueAQOo96Vo8MCpbZjIbv9KBDF4zhDkDBJ64oUvGF2oCGODntR2BBYZ446mlZ/LY5U5xyR0oJbIwoRxkg4zj0qPYqhJNxWTdxt5B9qnnTaFIPLdAKhGVkJJy65APpQNCOpXODgnue1NKEsEZ2d8Zxnin7d8e7aGcHu3X3pEzEScZJ6g96Vh3uRgbd4JwV6BeTToMxyI7jIAyR60jZMm9htJH5CkYZBwSR32ng1IEeVBc4BJ5+ntRsCOMbiAM8nipjFiLCqoUkE56mogpGSDjP+cUFp3BskBsY56Uqrl+D9RRggDPPfFIDkE4wBQA7y8nDDjORikVdshd8YPQDkUrIz42kYAHXinFAV4ByO4OQKpAKqYQEcEn73SjejLguWbONvoPWmKPMXapyO/b8aPM8wlVQAKcZXpmpFYRlAIGSCOn1qRjwCRhjwKQqCNp796kXJwuMnqKBjYlwXOMiMjI7ZqXy8NwQc85FN2qgKlsBzlj6U8hVyFzgdD61egmN2s5JAzjk1KIBJggkAjIA9aYoKsegHUmnKpRicHHZh0oJFSTzVKlSEHBOME1MQkwG4EgDaNpwKgkLblyW3kZOfSpSogkLFuBgADoKAM65j8uU7iVXpVcgPIuCSuMcdRWhqCBmj3OM4ySOpqpHDmVQoODx9R9ah6GkdERxcIQu4ueCTU0kyxJySCOMHkk0zDRykKMgHvwRT3jxLlsMeoHXipH5lmDyplJLshK5XauRu96bE+YGk6YO3Apigyt+7BTHUDgVGsbLMFdQMDPynigzaJ3wCCAQxA5pDhnfL7Aqkll4wahaZiDkFjkHA7CmiNS5Zs49D0potFkqCgbdmXggkYBFOkQqQHdX3AHcDmoDIw+bYZgRx2GKlVIVKFYjnGSp4FMQ123feLHtzxTCAF8wlwAcEA8CrDoqAZGXY7tu3IHtUBzHuwSFJIIHQe1AbjJI97ZU5wBgEcGnBT1BwvcDpQsY3bdwxgkUu4NHtU4HIJoAQEgE9sZ46Ui5IznBIwMHGKRUYY+bgdqecdAFA9PeqYCbpER1+YH0HOaeFjYAnhwvHvTFcc7QQSeSTQqszFiRknAGOB71FwHB2GGVAO3I4p2TFgxuAWPIHrSYwAobcq5JPqaSNE6gYbOSW6YqkBIodmc7lwPvZo4bkEAelGzeJMADuAeppE8vaN3yn0x0pANbMSMCg3MPlYt0PtTHZ2ARSzYGTkcCiVRkMgBJOMelPRXbKxNhs4PagqxGN5mAUAAgE+9SspwMMM5wQf5Ukcny5VcbScnrTWKt8/XHVadrlWFVCrbjGXVfvBTmmFFZm42L1HHPWnOzo4+YpkDIHpSZGeAXP6UNEsacnaBtwCPlzzTCoJxnYpPTFCgMX6E54I7dadjgEgEdRmpsK4oVY4ypwOepqIkYz1GcZ7CpQwAOACcZwRxUarmFRgAMdxNIaGErvJG4EcfN3pwC/wAQJcDqOtC5KsMA4PB9qkjICS5GPlwuB3oRVyFlO4FSSfekRC8mOAccA96czM0O1QAMjJPU+1MKkyBc5IGSR2qgsIy7Rjr6j0NIX2gYwSex7UMMDk5J60jbQRjoB16Utx2JVJGSw4xjI7Uwrgdc47UKzbSDyhB+U01flBwMDPehisSYEYxxkjJ46U9Iww4JA6+hJqDO5xxk9OKsJE6rkfKx6Z7imDHu6jAUEkDluw9qeqHqoAIGee4qNctkAcHkk9Klj2ys3zDbnAz0NBmKFLKMABwcECkYBHPy4PHWmM29CynBJwD2IpzDfuwCT3I60BbqCnYCynDd89aSIMWyTvB6ZORSr5WCCHzjjcOCaQLwADj1xTRL7Em1lcIyhgcZ9KQtsYqD8oPA70iGTOcAgnaPXNOfKs2Yg+MBjnBFUIb824FB+fTFSDJkBL54wB2qNkIlAVsAHkdxUoQggjaAP7xwKzZSGtgbXB3t0I7gU514I5UkBs9+9BKGQ42lj/dHFIzlnZXALEcEHnFHkMYBt+ZQTnoSeDTT86tEVKKDvJ7A+tOlDGQYwqAAKM8AUirksrksWGCfxp2sBHsJwGAAzxipMoqYCbW7YHWmAFUBGSpJAI7CpFDN8qkb+oLHAoAXYCiY5OSSrcYoZs5JjVTxyByTUbLu4b5Wzgjrk0YVVIyQRwBjrQBIBvy5AXIxx0FC5BOGDEDggUikiM4+UnruFD8qNuVJHJHGaAG7WxuIXBPTqaRkdnAjBzjJUdvelE+7CEjI4Jp/zNlgMkDGRxkUAR/u1YFss6/w4BGalZWY73JLeh6U0eWrBlTAI5GOlIS0mSUJAHYdqfQAwA24DaP0pwUlDyFAOWbocUgDBhtAw3GG7e9DDExjYcg9qQAisy7FUZJyCR8xpq/fPmEgjg8cinyBwqFXx2G3g5piQSuCCSrdSzcmgBVVdpYfMhOM45FNV8g5BIBwAOtPWJQg3D5geSOAaRt2AMjZngY5PtQAHOAQQHQZPoaZhWBx8wzyT0pRuTd8oI7g0si8htipn+FelW9EAjttA7Z4p7CSGAxfKO+e9DKrFCFAIIOKa+HlPqTye1QAsf8Aql3BQc5LEUee5QBiCCMEAcijCeWVY5IwQp6YpqAqrMDgdQD1oAHZWkTHAxg/T1qTvtyCT0I6YpgWTyjI6ALgEAnrSohjVmeNoz1DDoR/n+dNANI+fAbAwTSFt7BgMDAHHelbkMMgknIApmTIQ+AFBwFHQUgHjc2TjkU5S+0AHnJwaBAZJYih5JySegpZJVhcrnehA5Xg5oE0NXdgDdjvkdafHiVt7Euq8bj2NRsrCPcApA6gHkU+NB5QSMZJyWJ4pp2Cw7czZKHB7HtUZYsuHHz96bsUE5JbB6L/ACqWHYVf5QMDO49vaq0aHawjqxAZF+XoajYBhgnZ74zUzoWQM3yZGQCetRPyR78fWoAGBLqFb5cfiaEKhJDjvxxnmlfOzaMLg4JHWgJtA2njBOT3NAPUanzMOwxnHanGNgTkYPX2xT7dgykshDR8lehNRplwXY8McnHNXa4uorDa3GQcdelDMdoBTj1HWiGMSSZ+8g6gcUgC7tgZiepwOBUAhQnUcEYyDjilbdLCVIABHBxwTTQCOMDGeDnrSOWMDR7sgHIHYH0oGPCMYwxABxggUzd5cBHUA5FSn5HyoBDD7p6ZoJURM2MnHQDjNAk7kiFGtg4UDd1wepquVjLjHHHJx1NDIGgALHeeSoFKifuxuBDDI5oGAwmeyjgD1oCIQSUIOPl9qasRc7c4I5yelPQBIQpIYg4OKaAb0AXIppy8hzwAOD70pBVSNuecZFOiUhQuMnoM0gGqpklClti4zuAzTmiCnk7hgjcowPxpjwgOASQwOOKfjLegHIxQAmMrszwO9RsgKjIKYPBBqXYNo2jJo8sscDAPoaAAjcAOg4xgcGmqCSQqMeeSPSlC5YL6nGBQPlBAOCTyB6UAKVyCwHC9RSZwMkACgx/InXGeOOaHGTkHPOeeKAFbMaFQA24Z2nt70gy4LHAwMkHrSuy53FsM3AAGc0rncjKoXBGDgcmgBgGzkDbnnNPTEi/KThuc4pikMpQkA9MdzT41HyrkKM4FADdp2kZJHXJ70gjUYODn17Cn4XDNk7CflHc0kY2qVHzBufp7UACxlULZHJwAv86RUPc5Pcn0p/lhYpHAxt5NMI2gsSSeOPagd9ABDbuPwNIx2gZ/Sh0CncpO3GSppA/IGM55BoEVp2Ic4yAeDz1rpvAvit/Ct09zauYrshlDA4BQjpmucu1ym/5eTggdQarhtpBB7559aE7M1avE92+Lfhm4+GuqabcXyW9xe6zp63sTW7MFTdkfPn+IYOccc14dMR50hHOTn8a6jxX8SdZ8baZo9pq0ouDpMH2a1lIwwj4wpPfHGPqa5QSlSCvbk8d6bZEY8pagLLAdxOw9B6USDfGB09Kcp8xR3PU+lMkbqAOO5Hb3qWWtz9D/ANgzTLyH4cBDEQkl00qux4KYA/oa+xoQqr079RyBXzd+x/ALb4UaBFEwYi23bu5yxP8AWvpS3AZiFGM9vavNqP3jvXwoQoUJYncOlNVC3BPJ5C1om0XZwOvp1qs4Mbhh+o5qLitc+Q/29vAc+ufDux163g85tDuGeWQ/eSGQbT+GQmfoKw/+CX3xoHhzxzd+Cb2cx2eqL5lsCSQZRyR6DOT/AJ6/YHinw3Z+M/DmqaLfRLPbajaSWsinoVZSMV+S3hnU9Q+AHxtilliIutB1Uw3EDA/MqOR6g9MY/DqDz3UXzRsc1RcrP37mhW4hKMAQR+VLY5ji8s9V4ye4rm/hx4xtPHvgzSNdspPNtr23SZG5GQQOa6Rj5cqnJwa2JPJ/jfZHw3AniCGNjChxchOuPX8MfrWF4I8Zafr9mlzZXYuI5FBIQjcp9COxr23xDo9v4i0a6sLqJZoLiNo2VhkEH/8AXX5X674r8Rfsu/GjVNNKNPaedmNJy3l3Vvu3Aj/bGW+hI7HnF07vQ1i9LH6WaXdRyRKwPfn29q2R8wBHSvJfhJ8SdL+IHh631LSZxLA5zKhI3QvxlW/z6V6rby7wPXGajl5QZPjHTgVWuUAG48kcYFWsdKjmT5eBmrWwtSG1k2tgjIx+P0q9GwDA5A5FZTMI3HPNTpcgA5JPpVIRsecpkGO45qLWNOi1XTpraUZDrw3cGsK+1tNKSO4mfbHuCknGP/rVuWl3FfQrLC6ujDIKnIqkTYwfCE1z5VxpV/uaWDIVz/Gp/wA/rX5Hf8FJvgnB8KvjYuq6baCDSfEEZuFRMBfPz+8498g/ie+a/Y62tFS9eUKAcYLDuPSvnf8AbY/Z8j+P3hbRbEOsNxa30cgmK8hDlW57devsacW0yWrn4+fCL4P678ZvFUGh6FZPPJIcNMoO2Ierew/pX62/s0fskeF/2e9IS4SJdT8STqDdajcKCxI7KP4RyePeuz+CHwM8LfAvwla6NoFlGkyIBPesoMs792Y/ia7m/vTGTg55xj+tbOd9CbFqW7Eajpms261qOBC8kwjQ8dRXPa14he0UlVHpjnmvi39p39qXWddnn8DfDayvNR1c5jur6ziZvIxwyx4H3skfP0FRZ7l7k/7cX7Zb+Ho7vwL4UuVGoSJtu72N+IlI6AjvXyd+zt+yf45/aV12OSzgksNAaTN1rtwvykZ52f32/SvpT9mf/gnJf+Nb6x8X/FAT21iSZTosykzTtk4MrEn5e5HUk88df0P0+00b4faFFpmkWMGn2kC7YoIE2IPy+tJytoh2OS+BP7Ongz9nLwommaDZR/aWCtc38g3SzuB95j+eB0GT61qeMvGexDawNgucb1PNc14u+Iq2tvLLNcCOELmUheMdgPzH1yK4vwrq934q1M37oqWSyARAnJb8PwB/P0rGTLSe56P4a09xAbu4J3yDCp6D1rRnkCEADI56dKdagPGOCpxwD3pbpUjjCkZJGfxrn9R3MDxDdZsp8jA8sgZ+leLSaiXBa1I8og8Y6j/Oa9X8Y3EcWnybCSFUlux6V4DcrJGSITlEbGCMGsZQ5mdVKVtzfh1QQuERSX67ccV02iX90JUPloQRjBry661C404m8QByAZAD0Huay9L/AGmvDmi36Ra5LcWqsxA8u1LAD1P+e9JYZ7oJ1UfUWnz8KeApGD0rr9DXdGcAYJyWFeQ+BPGGl+NNMGpaNdi7sn7gYKn3HavYPDqZQnJ442j+dOMXexyyd9jrbQbV6YxirIA75wOuKrW3CqO/FWuBx69a60jI+BP+Cqd/5vg/wzZmZVjW9MjRE8kGNwD+ZH51+Yzr5iqHwDjqOtfor/wVI8Lajcf2fqzEHTkIgDPJko5yRhewODz049SK/OaHK5BByOMH+daR2M2iC8tzGwOPlzwKphjzyR64OK1HdJCB1I46d6ga1D7cDBI57c1dgTsUev1p8ancO2DnNWWsG5bevHUU1CEXgAknH1oWg3K5KnUHPBOSPWlVGG7gjJ4wahMoGVCHcO9TbcEEnJbqOwpmdrAjbSVCgN9OTUunW4lu0YgsASPoaidu5AYk4Diuo8FRRedIHK4kOcMMg/5zQS3ZHW+H1VdNtmkky/Qr0IGev+fauS8UzC81iXe5wpwqZyMCuw1COGDTXeJVCIMs4Hzf561yGn6eup6stxDgonzN5uCDiq8zlj3Zj2WkXetXQWIABT80jdFHrXS2OiwaUwIdZ5ASfNI5NaolikmeQIsMTchY1AA/ziq939iYGRkLtgAMcjFVc0576FRh5cgZQBuOcAdeaiKeXv2g/wB7AqO4faUySSR0BBx6UyOcmYLg5PGQM8VXMIZHlzlWb5jgr0x61cWGKCSR4U8ssu1pDk4FSRxKEZ9mDnCrjk02KbejIQwKknYRiklfUVyWCxhWMyQw/dODIWPP4fnTZWPmYQeWW4UYxmrtuvnQpsTYpGM+9ehfCX9n7xd8cb65j8M6PJcwW2A+oSuIoUOQPvN1xz0ziolYauzzpbea4uEjispJJdoBaPO0+9TNol3Ahh8pVZ+STIB/nrX6QfDX/gnB4Y0bS4n8Ya1fa1fuv72C2YQW6N7Y+Y/ice3FepwfsJ/BmKGNf+EZlldAP3st9MXP476zujb2bPyHuNKuLYpCg3nHO0bgD+H+etMS2ZZQk8DRP/tZzX6za7+wD8Mb+KVdLjv9DldSBLaXDEg4OPvZyOelfMvxU/YB8beDrOafQmg8Y2UADLGP3N0CevB4OOD19fSqUl1JcGj45EEcskjOD5aAbQOhP+RTFCqFbyjtJwcDOK6S98KahpF/Pa39lPZT2bGOeC4Qo6sO3/1++RXPXu6K737DACPudj71VuqM/IYTMJG3bAvVBGMD8aimeRJFZRlsDAHepo1D/cwSeTjpimKm6RGc4OePoP8A9dNaFNWGRRyqSjJt3HJP+frUZtvOXyyTtJIJPT/PFWJJdjnnJzwD0oYhSS6nIwTjoKqKa1ZFzlLzT0RvLl3DLEIegNYt3YhGbaNoXnBHJrvb6GK8tXS4XKMMqR1U+tc1c2BVyvmNLgYBIwT7UNXNoyOb29+n0p+0+WWPBGMD1p0sZjZ1JG4HkdxUWc89/es9jo3J9ob5lwwHOO4NKqmNgzEANwcDpUIB6ggHrxUpYugGDnOTmmS0T26JKWc5KpwMDrUnIxsOY26f4VFbEgFFAwTnnoalaQkBFAAzye1HUlg5Ic7QCBxmm7G3AopI6lh60rpsDD7gPFNABACsVIwCM8GhiHKoGATjvinxkqxWMb9owW7VGxd+Qgz03HoKI0BJVCxHUqOMmhASbSEMh2hy2AR6U5U/dldwfnqaZHkr1yq5IB605QMouCN/T/CtWBPazSW4KouM/wDLQfeFSSzP5p3kk9fcmoUV9yFXCheSc9vSkZTKJHzuJHIHGKkdky1JboZoSSQGGD9eaZiWKSVGw/yhVKnIqMHEUaEkjHBPrUrBHJY5EjDkdqaJuOt4VZxEQFjJy7DrRLEElkWIs8Q5XI5NKZRbjAGCTgccGoCVIA3lD1NDViNRFRnw+9QO6nqKNhUt8wLdM9RSCNNisyY+bkjqaAp8vAOSDkDofakN7DNxwBkO+cbWHNPZWkdiAMkYJHanDc0g+QhyOCRUC7VWQkkFuBjrQSCx7WbDAkKcgdqa0O+MbSSRzgdhQiKMbAVbHJNODMu8o3lvnBX1pdAIgQPlKEkjAI701QY1AIAJOcdwPSnhPLCZ+bkk470yQeY5xk855/lUlLsCod3y8L1Ix1oEZYgZCknqegpx5XK8c4wKTysjPOM9/WgpCsuSeQQODk8GmFgGBDEjGCpHWnKozyQCO3ek2SBshAR696ASGqwEZO0gA9BTjOVk2DDKehHamuGTnlB69RSgkrnAyf7owadhjg2XI2lRjBPrSI+wBAoAJxxTePmGT6k0+BwGGcgOcZIpDYjBS7AHJA4HapYyWTf0dTkjtigxfvAvIJGQVHWlWNgOCUPXn1oEPILfMQpDD8BSqvlEAkA47dBSqpOFdMgddvJNMnEm35ECpnnuTVkEnlESjjIByfTFTKCjk7S8ZyAewqsGGwEkhjwTU/nKwVY3IJGGGML/AJ60AFwoI3b+cYyRTlwxLYBGMc9DgCohITtUldnqRmpUAlY7pQcDOMgA0AUrrLOSwHznJA6YqN2RSQQQAOCOtS3UKxPGULGNxnBqGdT5JCg7y2SD9KzkO9xSyvygYgckt1pPNXGWQs/QHsKTzmXJKgdsCnAMwwWBb0FIQbN+O2T25BqURsil92CvTA5pkWFkAwA3Ydqn2qxO4AjHOKC3sUmy0qsBgnrxxUjRiMAqCTjLZ5BqWXdEiqoUsT6dBUDxBmDBsN05ORVWsHoPfaqp5bEHOeOgo38gkkk0skaR4VMM2MHJxzTSm6M9MLzuxg/SgB27y26lwwzg0xipjIVWBPWjqVZV6cY70NllIC5OeF6E1TsA4MgZAByBk8cU3eiNgpktznsBSlw/ITZgYx3pBs80FgSenNSAgcqHY9eNopfLVBnaSTyCKBITnOAVfAPr7UpcpJ86kDn5V60AG7zOAMKvJp2/DsducjgA4x700ZIDEbHPIGO1SL+7iBwAScZPYVTQEa4MShdyEHBBHX3qYJiLIHzFsA+1I/yMvzZLDIp0cbhicFyR90HOKNAEjVWk6EYGcjrRFMvz7htO48MOacyGNPNyoYNjaTyaaIvM+Yxxk+uaLDdluMGFfOGABBJHQUR72SbZyoBJYcA+1KnytuUHjjB6Gib7RGuQFRCcnyyKTjcoRN21NiAheqnp9aRRiMlACTknd0oIIGCMqwyQetO2bVYqMtjhTxxRtuAHdkquGz1xTAhCAKcOTyKakbBQTlM9SBSzt+64yq5wT3NIOokkIjIBIz3C9Ka2QhzzzwBQigpypAHAz1PvSmNQVYHKbc8Dn6UC3Axg9CFHQZ6011d8qGwB0B6UIpYMcgPxjJ7ZoJYlieOMccjNJrqHkI2Wx2BGMjgGl8tgdq80wghQpJBx0PpQoOCFBwOcjvU7j6DWXbnPBJwOaTb5LHPPHJBp4KxlHdSwzjB6fSmMg3McYTGcDmmNCpjKsfmUe3U+lMOVbDgA9yRzRGPLQknAfjBHWlxt6DJPrSVxsaM54OR2B4P1pS7FDu57AHikClSQQc9eKMMSNxPPc1YCxHBAHB6bupxUrKehJY9ASah3EcjpU+4M24JsXHrkk+tBDJArbVUDAxk+hNATLAAAE9u1MOQwI3YJ5FPAy2CcDpk9Ka0IQvAAGAR04o+6HCsVUgDPQ0oi+UHOQD270pQqRswOMnIp2uFxrrsGE3MeM56VMwXcVByOMY9ajVmyUDhj1IxmnxsBIGwTk44pImQ6QiNMMNuRgMeuaYCkcQySwbkHuae7YjdSfOY8AnqtJKmY1UAHyxkqCMjpT6iQ1vL3DC5B+8QcmnACTYCDtHADdKbEQFKgHeRycdBRGylGRjuIOQB2pPUpJjxF+9PQYPG0cmgBd5JGD0z3pGjyEf3/ADpCdzDI2nGOOppWKehGX3OEwSScAilcc7txYAbQfWnRnyck4OeD7UhOzDY5zwo/GgBgG2MRsSQDnHoaOOOQATUpjO8sCpU8n1zioXwqhuuD+lADjw2RzjHI60Yy5JxnsaVSBJ9woCOATk4pywAhecseFHqapK5W4iBpSOcnocnBqCXzJJTEvG1sDtSwwMZXYhhtJODxUw3GTeCAF56VIWsN+0OpAVETHysMc5oGPL3gkbjgCm+WjFXUnJyT71IFwMoV9gaCRZBsXK/MB3Gc02N2MONxBznnvT3maG1UMQC3OB3qHaqxKDkt98nv9KAJGiAcsCPqOaMpnChi59e9JzsBClecgeopQxBOSR3xigBwYZGAHfpt7UjMH2AtsOMkL6802NR5ocEBVHOOpoU7h1x6Z7+1ArASGCgbjxnBpxUKw3Md2M7R0FNLGSQoIzGQBw3WiREXbwRKx7mgY4f6xyAPmIGD0piwsHLM4GTnaKQOeQoAI4yKdG2+MtyCuARVPYBjdHK5PzfdPU08homGRg5xz2oWP5gQRnr1we9MON29jg55zzzUgSE+XIQFBB5JPUUjndkAc/oaSBhK0vHAGc44pygMz4yRGMHHQmgBHBAABxxyT0p7EtH8xLDtzzUYwwwT16EnFSYUSYUEpjAxWnQBqlYxvC5H0waLZROwBXahOTjtSqFDYZiVU8DtmmgkA7B3zz0rMBUXbgBgQGzzTZYR9oxhcuchR2FCyuGBYjbnoBwaaCo3P0IPQDtQA7Yc9MZHHHWkdC0D7Mg9fqM0u3zGBwwI4A7YqQRYYAjAJp6AMt7d1QEgKx6LU6Q4YqRgngADrUT5idWDlv4cD/PvTmldHzgg9OaNBMLg4kxIC5UYy3b2qKGZGl2suQeOmcVNIu6QSZBPcetRpJ5WT5ZDkcsOmaOoIRoCgxkMN2QScjFDBcgHIBGeOlOAd0BDYTPIowT1AIAxnvSGIZAjPtP3lxj2pIyPLCNlSMkYGc0kjYVVwBzikmcIAiqWIH3mPOaBWHW+4SLIDksMAU5LfY7qcLznPBzTHxJtIXZgYGeDSrMxO0DOOScdBQDHrEvnOTx8uBz3ppgMeNxQqzZ65OKcrEqSU49elMXBJZh0709BO46TZvURk4A6ntSNkqVA6nJNLtBGeAOuajKFn3AnA7dBSBK4EiPGAcnjPrStl4igOTweetKcSYI4B4A60gIfkc44oKBirAjBJbGRim7eig47UroxXA4JPFK6F5RtQjJA5qugDguAQPXHsaVVSJXAbezDILcYps8QWMoSA/UAcnFNcqwAIw3bP9aVrgIWOAAM5ODT8FDjA64JpC20Dgc8ZFIQQqnOeelIBSgBIycDmkihiJLLuYkcgdqGO0ZztOMAUvmeXBKiqAT1K9TQAiE8DOOCA3c01gyHjkKM+9Ojk3QqMEZGM96DwMdR3zQAGXbsBBcg9BSeYxYEqVB6g05QwYspwcYBpFlKkh2JI4wfWqsAmxWKNnODgCl2clcbc5wew+tAjy20DBIJGPWnvGCYwCSccipAbIELxjBVwMEgZBFC45B6gcAUYAkAx84PQUsmZGCxxlW7s3SgA4CkEA5H4inDpjoP50kabVB2guO1DDAyT15oAaU3oRnCnrQqgjoD6E09mWNELg4JwQO3vUcjcNtBCnoe5FAbgGGwjGecYHSmBGQFxwByKcWZChUgIO3akcg5Lox7cUAMAR4yWAAPJPvVdY8OCR8ue/UirBC8cfLnOCOaGxyVXGB+dBd7EDIpbgFB2BpgJB6DGeSehqZwOEGOg5PrSpGDKo2lgT2FT5FEyAbSABg+nGaa+NhU5XPXjt6VOYQMggg9hiobg74yFBO08k9zTegobn6kfsgae1t8L9DZ1KM9qBtPUAscfpivoq2gZCNrb68L/ZViMPwh8PA4eT7EkhccnJ5xn8a9zsJmbjbgg4AryZayuektkbNqQsY678c56VDdW4XnPJ5xVu1VW+uKfcQ+bEflyQOAKQupU0WMSXpVhxtOD6Gvzh/4KK/C2Pwh8YrbxHaQeXaa/agzYyV89OGP1I2n8DX6RaNGY9QCEld4wQw+teU/tp/DAfEv4T30FtambVLKJru2Krkhl6j8QCPxHWumg2mY1Vc4/wD4JhfHU+JvB+oeBdWuVfUNJPm2pzgyQMe3+6cA/UZ65P3hInmKOeQK/Bj9mr4uXnwN+M2ha2oZbKSdbe9QjAMbEr39Mg+v9f3W0TWINb0m2vrZxJBPGJFZTkEECu9o5lexrQNkYPJA596+M/8Agox8Drnxb4Hj8X6NAZNT0cEyxx9ZYT1+pXn9fpX2JBKPNweOwqHxBott4i0W8067jEtvcxNE6EZBBBGD+dStNSj8aP2bP2kLn4Q+JbB7qWSTTJZBDeRBiRs4+fGeWGK/VvwP4z0zxno1vqWk3a3dvIoYFSCecHH+favxe/aB+Gtx8H/i94j8OMD5MNw0tsSx5iZiU689B+h+tdH+z9+1N4o+CXiK22XLXegNIBcWfJCqe6eh/wDr12ew9srx3MFVcZWkfthBMXUZ/KlkcAY71558J/i1ovxX8M2ut6HexXVvMgLBWyyNjkEdjzXdb/OOQOcdq4XBxdmdF76oqXBABPpVSO+UMQzY9vStX+zmm5JAz2qJ/DKSd8FupHWlYLnKfEO0/t3wPq9pG2yV7dvLJJADYODxzXyz/wAE+Pjh4h8S6v4w8M+I7pp5tMk3RyXDBXbLspG3oMFe3ByOh6/UXi/wZ4hgsZn0GeCeUqVWG5ztPHQkfjX5l+Kv+FgfsufEvX9ak0cade6lJJKszFmtZFZ8kjB9W6NyMD60knKVkXokfr9bXAYc8EiqHiFfNtkAwSGz6V+Tmif8FF/ihot0hvVs76IOGKMhGRj7oOeK9Fj/AOCoV1qelyW1/wCHhbXbnMUsUxKp7sMc9v1r0vqVW1zk9vC9j7p1TXY9NdYy2ZWPyxryzH0xSWXh7VNZUTTyraoxyF25YivHv2WfG2n/ABN8OS+LLq/iv9bkkZZIM82ignAx2JBH5j3r6COvwWELTTsBAgJLA8AVxSg6btI1VpbHmnxA/Z61DxfYXEFt4nu9PMqMNsJ2gkjHOK+L2+CPxH/ZT8cf8JQ9mviCC3LNFqMakqQ2QRIOSPlOM8gZzX6S6H420nW0LW1xG4BxkNWxcQWmpwPDMiTROMMrjcCCKV+hadjw74D/ALVPhn4uBdOldNM1tRkWkjg+YOPmQ98ZGfQ+xBPut1p1teptlhVwRg5GQRXyr8af2MLW61oeLvh4y6Frsbm4e1iOyKWTH31x91zzns2TkV6H+zz8ZLvxRZS+HPFKGw8WacfLmglGDKox84656jP1HYglX1KtpdHKftKfBiWaG213SlL21q2buyXJDL/fX3HOfXPtgt8GLBLbr9jCpabQVVcfL7cV9H6pYwavZT2lwgkgnjMbqeQQa+SPDhT4a/EbXPB1+WgDSCXTXLErPGf/AGYdPXg1lNdRcx7RZzKYgQehxzVDxN4j0/w5pVxqGqTi1s4BlpCMknsAOpJp0UoChSNvHOelfNHx3+IR1/x5F4asXVrbS4/NmG7JMzDuO20AY/3jUctyRdf+LV7rk8ipCYrRnYRK2N+M8bveq0NzuU7uSw5f1NcZZTRIj+djHYY5/wA/41fTWUiZEgJJwCFNaRp2E5taHYmxS/scR+XIMgEHoeelfOvxS8AXenyXN1hZRHIQd45Kk5r1qLXL/TLkPsWWFyA23Oah8ZyNqWnGV7Bp7JCJZZCoIxg8Ee1aWSIvd6nlX7O3xdg+FHjiSHUZrhdBv023MMC7lEoztb14yenqfSv0x8Jzw6hYWt9bMJLe5jWWKQdCpHH8xX5N+IfDI0C7k82LfBcsZY3VeOf4fwz/AD/D6l/Yf/aOuLvUf+FdeIZ285Y2fSbuRhh0U/6lv9rng9wPbnKUE9UUmfdducuewA/Wric/Ss2OTIHBGRzmrcUoA6/hQijxH9tDwRYeL/2evGpltEnurTT3uYpOjK0fzg/+O/5zX4eHJCuHBUkjPcc//Xr+g74jaZBrngnW7C5iWe3ubSWOSMjhwVPFfz731qtnqF7bsWQxysMAHIxniriiGiIgsAE2oc5LDr9aYF2LvJBIOAO596WVimzAyD1x0qnId0uFUgg1ZKQ6a5ZwUyQuc4pyDeVA69ST0r2r9mv4CaV8YrvWH1fVHs47K2aSOCHAeR8cHnqowcjjqOal/Z4+DOnfE6bXxqUiqNNtJJxbmTYXPTdkdkxn6lc8UtgbS2PEHURyHceM5BA4qXbuC4b7x5LDFDJJHKA6YAJHbPWtHT9Eu9cvIrbT7c3Nw5ACLwKqxLdirFbKdinkZ5I713Xgi1sZkCojJcKCSGGTn1/z71oTfDN/CGjy3etNm5C5EMfzKD6bvxq/4c0qGzMVxIWG6MtjaOMj+n9aFock5X0Od8T3LWqS2cTfIeGYcZNVdAiitrNpWlPmuGXyxgqF9T+v5VT8QXY1TXAYyUt1AUEdCRnmk86KxzuBfeAAQMjP+TTFbSyLt1fLDKYInGwDBkGcE+lMSTzVCYYvnLH0FUSgdl3gnb8wWr0Fs8iq0akjgFjxg5oNUkhI4WBIGQCeCw6Vbity2HjIJBwpAxmrRszCUUqQHGBkYBNX7LSftUf7sbHi4ATo3r/n3prUkoxIyu2eeOecc1KLRxLG8uPLz0TqauPZeTMq/MXYYAx3pXlZEL7FVVGSR1Jx/n9K12HY9a/Zo+Acvx48ew6QDLBpViwuNRuUGMR7hlB/tHJwe1frR4J8C6J8PfD1tovh7T4NL06BdqwQKFHuT6k9zXhP7BHwtt/h/wDBSDVGhiOr+IH+23VypJLKf9UmTz8qYyOgYtjPU/TUUWck8CuWTuzohGyuQxphskZx2qyUG0dieaRYvLJPUUpOWHNTsaDY1yT2FSMoK4xk+tNyTg9qcBgY/GmPY+ev2ov2V7L4yaMdT0WO207xVbJ+6uGXalyBn5JcduThuSpOeelfmD4m8IlL27s7i0exv9Pka3vbZxkxupIP8uMZGMc1+43QZr47/a++A1rJqQ8Z6PEI75lIvIV+VZcgBT6f45NF7ESj1R+YckEdrK0RZgQ33wMc+lTMm6KOWNwrxknB/i9v0rp/HPhyx0y6Mlg8jL94+YpySSSfp/8AXrlkkBiTZwAMYxnBraOpyu/UaQsioRkMhGSo6H0pjIIcyAtI7Mc09SiDq5JPzfL0pYSGBRQWbOSCO1amZBH5VwSZYnSLOMjuapf2VDcSunmsFzkEnBNXSfLldkYsrHAVh0/zmowgGSxCsORtHOf8mqdkVqjjb7SzJI4jADocAetZPzREqRgjqD1zXoFzCpjd5YwzovyE9a47WbQ28+/cD5gDE+9YyVtTphK+hUhCi2clgDuAA6k0gcg9M45PeogobPXcKlzyW7Hg1KNSWGQyZAGO+R0qVguPukEjBx1+tQRFEJwTg8YFSBsdCRgdKDNj1OyIBRvAPIPaj5U2nHLdsfrUewxBfm684HXFSAqQDkEUrAwztztBHqOxqS1ICMSQFIwccH6VHFmOUMyBh2Q9DTppGm/5ZqpzgBRimIkaJ2BYSR7AchBxgU5ACrknJAwFHIpFC+SFUBRjDFupNMTcJBGoLnGSDwAKrzDcsCVVy7R4GMEjnNNWYiORAmA/BYjBpIwYbgEIGxglWOVB+lWLkLIQy7iGPIIxzimQRqVj2Kyl19hk1Mw2klecnIyOfpUCRSGMMpBCngZ5/wDr1KrOx/eIVPUnrQA1oWlPzzArngYyR7U0OwAQIM4ySwqaVwi8KfmHJPSmTfeRUBC7cnjkmrGtSPaRtbcSp4w3PNDfvGLhdwTAHv7UihSpBUlh0wOKcX3sAR5R4BGOCfWoJauNS6LZUgsQCfl6CmOjFQ5AAPPSp0QrxsCtnIYUksJljaQkAIcEU0XykDZVQuVIOCcdqUKJAWOcjgYqMbjhIlLOegFSSo0Q+YFX6NjpU9yLEZG3ZtJLDkg9M0zDOBk4Oc5p2QRgHHqaVfnIJAKjse9Kw9UII3OSBkjnjvTCODtBGRzT2UO4JB3Z4x0pxXk7vlIHPFIVyMR4bJIyBwBzzS5G0DJBJyeKUKE+bBxjigEquSAQeeaC7kWwEHliuec8UoAD7VyD+dPVgZPlG2MjkU3YMjHPHJoBXGsOQqjJzzxxUgQHbubJUZCjtS4Up8iYB7+tNQB2xnHGcUDJVDQsHZiSvKgdSKfHGZhu3LktjBOBUC4yRkgnjnpTvJZmCDAZRuwfSqRL0JXQqjOpKlTjHqKQHM4JlwHXBJ701Gd8qOQOozx9aUlW25AIA9MAUaXJsTkBtik4AXG78aZHIUyCAw7AelQOu6MtvJUche5pYyxyvl4XqWJ5FFw1JQhDAYxuOamO1yAyAbCRlRkk0xGyTkYHQEdfrSEnsSSv8QFQ2FxL2EFEYgoWGcHpVePcEJHIyOvXFWCRIpaRyTnbjgnFI0MPUS7cA4Unk0hbFUEkkbd+TnNJkIuduB0AY9aVsCTO/APGF60rY27M+aRyTjp7UvQoah3dwCOcdDQpCSlvmUY600CIMCUKHG4Hrmn4LqX565IPGKqJTERmfL/w5wc9T70FAFAXI5yM9qTbjIByDz7ZpwA3HK4+XNVcYrKrOpU7cDJOOppcBiW3lFPQE5yfpTAWCAkfePQdhTkVZckkJtzy3Sla4DRkKMnBzgmnKfLcHOG7etImHcKOhOAcdaceQu4KxHGR1oARgS29jy3GT1JpcF1IyM9Rn+VRyKSwXqMjGRSMm1sEjPU47UAABZgApUk5Ix1qwq4tlkAzJI5Uk9QPpTEXy8HJyOjDqKk8xs5ZiT2PcU0JiBTkmQHPQbucD0pzrG0DqwaMnkY5zUb3BI8sjJJHzCn+YXZQFORgkn1p30DUf8rHIOPlxk88+lQ73QABjH15XgmnsGmkCHAfPzHsBSqGAZY2BTkHJxn3o9CNh0bbd0mBvC5Jx1p0UjSoGEgAPbFNibylRjhskqAO3+c1NCstwpYKijOMUwuupXIByFcKSM5I/Sm26l4QWIVi3fvUYJDg5AAPOKfMyeX8+5Sp+XA61PmbMaSzyqoO0ZwPTFSSZBT5idowCKhQgqSDjHfHNOUszRhidrjPuP8AOKRHUa/BAO4nGcmlR0xEX6DJNIsmACHJ9WNOUHk7A+45yRQMaHMjBs4HoBQ5CqRgg9BilyWO0oAeuB1FJsDEjOHT5gCOtA9RrJJGQzRFeByTgGmk4QsBluox0HvUlzN533iTjgAjioQwLnkqMYIoDXcDG7hSQRnsTyaWRuOMqMjigNht+cHoCelIGMhPC5HepsFxHyAQDu7kGmshyNwOCM/UUMwBIySeucdaGxJyWKN3z0NBS0BQWZhjIHGO4FBjAGAwJA/CkbDEE8n16UABR7E4yKaG0BZGAGGDdyelNK7TlSME4x3p5CjsT/OoyBngEH361TBDgpJ4GQDk56VaaNY+xZSBx6VXgjZmOCAO9TqAMgk4A4x3qdiJEiKGOAwwBySaREBwMA5PBPAxTFQB0bAAByfentlmAAwvYmnchokRDucsFcnoFPIpoBGcnBzgj/P0ojHO4EDHQnvQf73UnvmgQ4NtB2jg8k45NIq7gCcjnIUetKVXAY9c4C+tC/IwcjO05A6c00GwzBcOVGHBySTwTTnbbIxUbS4w2BxQWDbzkfMcnFNycbcZGOBSKQ4sIgWY4Q9x1NJGMrI5TBZcA0ssaGJO6ZyRnvTpGDoXUkDgEEdeKBkfJwM7lQDGO1JIolY8MD6U5U2EAfMGIqVJ0eYqflOcAAcZ9adh3uRxqW/dMnABb60IXL7imwY4DcZp8cojJUlg4z8uDkimtJuQkkn03DpQxEYl2HByGyQRjinMmcIqjnnFIOQrNgjjmlJbexGMYxx1o6AJITgg7X3DGWbgUpjaEgOCjgZVhzz60CNVQbF+7wN/Q0NjKhmJCjGPT2pASs/mYDOSxHJPf3qu2UXdtJA4Jp7Z+6RsOB+VLLtWIxrkgjr6mgdxoQxqOQM8/hSHaAQByOeetAG2IFzlweg6mlCsVO5SgYc560CGhRLKiu+z0NP2ByVU4wMA4602IF3x5ZAQElmGcVJFskThmDY6gYFACOzpsGMHoQe9BYebnAz0x2pkLvkeYCUBPA6j3pwdskbcFhkBup96AtYjWNwpXaWf1HTFPyMhgmAgywJzmlWRo42Cnk8Ej+VMCMVGPkzwCaAH24ExLMTGc5yOmKagEoZmyTkgBep5pwgaKMs8igdAVbP4UsCEs6klMDJPTNAC28SHKyAIGHDehpNhRih5U/LlehpixdVL4XPQdTTwnzAr/CehPNWgGs0aoSoJccew96VkEb9Ny49OKN2M5VcZwAB1p5CoxA+UMOB6UIaEQAEnB2rzhepogbc0pCbASSQRzQ0SqpyWwvPHc0NABHEzSkSMPugdBUCAQBQTvQkngk4I9qTByO4B5xTTEignOTnkgUgGOVGAeOOau9gFYeVtDYw3Q9qeR5SFARknkjpio8NIBu25U8A9Kbvy5JB3dCKVrgPLZwpGB2yKTP7lRgAoc5HcUrZzjAzgYz0HvTWQMwOASeCexotYBcSLyWAB6A96cbrbKGCllIww/qKRkaVcEAgcBvaniF2QqoUgHrTAe0crkskiYByqjqaQqxCbjsdRg55zUaxjGC2ewC0wnLZBLY4FQBYCb2bIIPbAzTN+2N9rksAcqRUZZi5IZ1Yc9cUx5PmywwOpHc0APGBgMQFGDz60BwrlsZLcEdvrU09uscojCgnYHJPXkdKiKOFGUGfWnYdxFchcY4JycjmmlFkkGBjIAANOUKHDj5Tnk1KW825MmPlxjFInzGMQkgGN+OoA4NPEqRozY2t2VR3prPvdV5QseSelPlt4FCmMuGxglu9P0Bq4xGL/ADYLZH3TRsJQ4AAzn3pXdUGzBTOBuJ4NNK+WASST0HHFIYYJU8ZA6npTUOGK8jIJJxT9wMLIRsBPJHU0KQ+VI2HqAehFDASIqoA67RgADn60xRujQZJ554wcUR8c44J/GljxHlmQtg5AFJIBTgg8HrwT2pXBDDALAkEY70CbcDmNff0xTlLMwIIU9scACmBHcqBKJANmTg/WldQrlDhyDgU1FIeQOCR1yOQPenKcOsmfmPTjNA+wjqyKPMQgk4ApGbH3C2c8j0qWZjM4dSSAOd3HNI0MvlGcRExdyKBC3FvJaoVkQO5I2kcjmmRsEi2vGS3ds8U2SZmxsGUI5OOaXa2MlCV6E5qkApdVyo+XjgkYBpqEfOcA7m4PaldgEG4DHQUABYxtB2YJJFJAARc/MSDngAZBoMarncoZyc804fafs3AHlnqOMikGNq7jgkck8kGn0AI43ViwOwYwGoZCRweeMk9KVAmTtdjgYORgH2pfLG0kqcHtSsAAAMcDBxksfSmsW2jByKFX5CcdsY/pSoPlH8PHNIBRwSAMAd+1K42jHUYySKUEsAf4f0o27yxBAGM8dKBdSM/vcFRsPTBps0e0ggMSCAcDIxU+BEic78gnd/Sm5aNgd2C3THpQMgdGGduPYUwxkqFZ8KCSMVOwz0OTg1DMowD909Se2aTKQxpCmT8p9CR0qISccE5PWtbwlHaT+KdKTUU83ThdRtcopI3xBgXHHqoP517j+0l4a8P6/wDEnSJPDmp2r6fqNvGPMtoFjjg+YqqYXHRQO3c+nAk2NtI+f4TuC7wCDyfWr1sRFIj/AMAGcjrXT/Fv4fRfDLxJaabBPJd77VJpJZAAGY5zj24/UVylo4dlVQM+/wBelIDTvEWdkZFCl/myepH+RVGOxjmnEShi7uAuGyCc1ceKRyVJzjqfSr/gbSX1vxzoWmxMfNubpEBPQc9aUtgp6s/Wn4S6Ivh/wdpVksaxtFaRRsqnIBCDP8jXoMbvGy4HBPX0Fcx4NtjDpdlFJw0MKoT2OAOa6iGVd6hgT24615T3PS2NrTtr7wTz2q1kAEc9O1UrdArjaMLnjFXyMR0ElaxG3UI3OetX9Uha5m27A67cEHoc9qq2MYF/GpyBkkf4VsTLunQDjj071avYD8l/26vgVP8ACj4oHVdNtvI0DWl+0wPHnakwx5gbsDk5GOxPcGvs7/gnD+0QfG/geTwZrVwv9t6QMxA8GWA/dP4dPy9cn1X9of4Kad8cvhdq3h67gQ3vlmWxnY4MMyjKkHt/9evyr+EXjPXv2X/j1p1zdQyRXNhcm1vrRxsMsLHBznp2YfQdRXbCfMrMwkup+6iyZYHHStGNsqMfWuF8IeMtO8Z+HLHW9LuBc6deRLLFIhBGCAf611Wm3fmRHBzg8k/yrW5Fj8+P+Cq/wYSex0T4hafbbZ7eRbK/ZV+/Gc+Xn6En/vo/Q/m28jKxEZ4xyVOea/er9oz4f23xR+EXiPw/cxNKLi1Yx+W21lkAypB9iB7dcgivwKuIZrC/ubSZGgnikZHjkXaQQTxjtXoYedtDnqwvqe6/spftFan8DviTYt5znQr51t7615YbSR8yDIG7/E1+yeleMrCfSbW+EgMM6B0KnIIPIr+e+4IlwGbAX8Oa+3f2VfjX8W/FGjaXpUGjTa34a0nbbtdqvOwEcMx+8QD/AJxTxNpu6HSvax+nR8dW24hFJ7ZxmtOy8TQ3IG5ChI4zzn/CvlGf9onTPBEMsfimGTTZ0fHlzqVKDsfx/p71b0D9tz4ZXt3Bbtq6RMzBBITheT1/Duf8K4fZzb0Oh6H11a30FwMBsEdRXOfEf4XeHvij4eutI13Tor22njZCHUZGR1Hoeao+F/F+heLLVLjStRt7pGAKvFKGBrsbWV4wN/IxjNTqmSfjb+0/+yF4g+AmsXV7bq+peEmOYL1m+aDOPkk/Hofz9/mt3ZgQODnAz2OTX9CHjfwdpPj3w7d6Xq1nFe2dwhSSKVQykGvxR/ar/Z9v/wBnf4gz2MkEjaFeSO2n3W0kPH/dJ/vDIB/CvYw2KuuSZwVaGvNE5r4VfHDxJ8GPEdtquhzrNOrBZ7SRiYbmPP3Wxz3PI6HFfpf8OPj1pHxr+G82paMkqStEY7m1lYBraQ/wn16HB7jFfkHcvmTJJVsAhh2rv/gp8UdQ+HHiiG6g1GSCCaRYLuA/dkgJ+b8RyR3/ADwTFUvaK46LcND9TNAW6j021bLoQoGVOBXfaJqGt2UcU6XTiILwjcg+lZPg67sta0fSvIzLbXMSPEehKEZBr5v/AG7f2nr74SahZ+FNCcx308AnlZeAF3ccj6HjjqK8JJ7Hoc1z7R8LfE64udXgsL5EJlO1JEbg9ayvjX8PpYLu18a+H7dV1vTSHZU4M6ZOV/In8z618NfsB/H7Wfir8V5tC8Q3PnyrALm3OeDtbkfX5h+Rr9RLuFJ7R43QMrLgqwyCMVcb9RM5H4a/EPTviP4ai1KwkG9T5U8JI3ROBypHbqPwIrwf9tnww+lWGg/ETTUI1PQrlFkK5y8TMMg4B4HPXsW9a5jW/GF1+zX+0jBBcYh8JeKWACBtqxykgFvQncxz3OV9Ofpb4leFLL4k/D7VtHnbzLW/tWVXRsEErwR+lVuTvseeabrdpf6DFq9uQ1nLa/aVy2QBtzjPt/Svy11b47xaz481vVESaJ7u6luEmHDcsdsZ9MDH5Cvprwn48v8Awl+yj8RdNvbmZtU8Mpd6MkoKq4LfIjAdtrOfwXjPU/nbaXqluc7uST6mnCNmZTbWx9ueDNZk8X6PveIRzQKCzDkNx/8AXqxJcvbTgwPyhAAx1P8AnNeE/A74omyvY9C1O7aK2mYiJ84BY9FJr3S8t1sbrBDM5GQqtkk/5/nVMhO5dh1y7tt6NbIw+8xU963rDxKktnd2phAMqEGPd0H+cVzstv5dq8jO5lYZOTjGe1UGsJTcDymLyZBwrdKTtYZF4p8OR6vaQxphRAwbyyvBXI/z+NeO+L7DUfAniG31XT5RZS28yy2c0R+aPBzk/nX0DLp7zSLJawSOm35nK8D1FeZ/EzwvBrMJlQvDMIS0hJyCARgfzrJNCZ94/sn/ALREfx28DI96YYtfslC3cMZ64ON+OwOP1Fe6b9nevxo+DnxPv/g14+svEWmXPkxABbq1YkJcxZ5Q+/HB7Ee9frV4C8e6T8SPDNlrmi3aXVncIGIRs+W3dW9xSaLjO+5peNNet9H8PXstwxCmJgAOSxIPFfgf4teV/FuuyzRrG819MzqDgqS5OP1P5V+7fii3ie6tmmVXXcMq3IPof0/lX4r/ALUPh9/CP7QPjm0AUxS6nLcRkdAJD5m38N+PwFOI3qeYTNiItnAB4Hcmq0rAOGyc44HtUz4kT5toA5wOMmtaHwhdPDFc3ZW0tpB8hY/O49lq9wuluT+E/Emo6JIrafcyW0vOJEYggY//AF1ZF7drGyx3bQRMxZgjbck5/wAT+dSaDoN1rOqWmi6VBJqGpXTiKCCJeXPbP+fWvqL4b/suWvgNDqvjWCDWtYLfurJW32lv3ywwBI3tyvsetUkYt9Tw74ffAvWvHFmdSnj/ALK0jOEnlX95ceyL6c9a9xs/Bel+E9IeHQLGK0uEj3SSSAs9wwxnJ/A8dvTmu51TVBFdwKtuI0QeWFXChccBVHpxXK64Lu9vIA52iMMwCryRjv8Akf0qkrGV+bU8Y+J/iC6129s7DYQgAkaMD5nYjj+VNuo7nS/D4kJGUUIAfvFTkfzJ/Ks6x8vVPGV9IkrRQRuxjldeXOTz9an8dpHFaxtLcSRzqvygcqyev15P50pbmO7PMM7XcdArEc1MkguJQpOGHIIFVrtxLKfLQgN0Zjya1dLghhhEm0+djDZIIxUrc6bWQ4RrHJGSpEoYEgc5FbWkwzmGXKEndhSeMiq2nacNxdZWkLEDnqBXY6bpzzQ7oFkXy8Y3HG8+3+e9FrsncpRWc5lxcQBH2hVJ54rR02wSzjd97FsEFegz6/rWqujvd3BR49s8cYZV3Y3MO315NVowkyh3iWF0JHlkc/T9D+dXHRjtYp3VomwEBkk6tvXnHrWPrcMi2Z2SqysyqNrcg56fyrrGa2njZ5IjLKQAIz3965fxVa/ZbISqgjAlUqF+vOf89jV2JP2t+D1vHY/Dbw5awqFig063RVHTAQV28WVU9cdq8b/Zm8WQa/8ACnQmjn88JbIolJzuAA5JHGev6HJzmvYkk/dDua5Gdi2JQQwxnn0oAPTt60xhgjvnmpAOPqKkYbc8ChOc98HFKTiokxuJGcc1XoBYHbiuA+OVlHeeAdTiPynyCcrww9hXeZwMmvIP2k/FC6D8OtXl3hHEJCszbQD6fWqSHLY/K74xSTabqMS2lyqwXskv7raAykPg/n/jXnK2bxRBmQYU4IyDn3roPGevnWdUYyoCIGPl7uCMnP8An8KwIrVTLI++R5cbnyOBXS9Dilqx0QwA/EQJK5xUTfexgkZwHBx27U8iN0RSCF5IJFLIw8vKdBwDjGajmZNis8AgijSN96MNxIGMHNQzLldzAB+oYdSasQrIv7x3YZOMAdKikEZYoZCZTyAfStbXGVHieaMg8I3AYnk1ha/pqy2pIIDw5JPQHp/n8a6UxhMc5JIAJHWqWvacgEiA5UweYwPY56/pUtXKjzRZ56B35A9ql+4AM5BANRHOSM57mn7sgZ5PQY7VijrepOCQQdi49qkDgMcgAhflHvUKNx3PrmnKS7EAKD79KrYyaJSQkcaKA7tyzMMge1N3uewAPGRxmneU2Fb7uP4jScOSCSQOSQKVh6CtE20ZOCOcg1OGZ5EVm2qR94DJPtVYHOSPmB4qQjyyHZTtAxxVJ2EPI6bgcHoe1Tbv3hAQDPLMvU1CjiVeuEPIHvUkc7Y+UY7fWi4mSwQpJEZN4PzbSvvU0NuWY5IIboT0+lVYSLduEHzHk45q1tc5kWYo3RVC8Uw6kMe2RlwzRHndgdevSnkbiQrMTkgM38qkkjKxhiQZTx8ozmok3TONiiM/xZGFFA2uojLxsGWA6laQKExINw7EHrUjK0TfeUleML0NNZnJ3bQpP8NBA2JiQ+0AEAn600YliEjKQc8Y4pzyoblAAN2Pm2dDTF37HXYNpOQCcYNOzYExQeSEALMpySDzTJgWtyAMAnnvSREfMMEPzgjtUitn7x4wM+59KQJlW23oCQ+09j3xTnLEqxOR2zUhhYKQACM5x0/CohsIPzGPaegGcn0pdB7jCdwIyRg5wBgUD51BBAPTaaQKQDznPU+lAKRYLA7fu9MZqShPMAhYHmTPAHPFBPAEjYBIJI5xTUlbzQUUAZ7+lOkTk5HfI9KexL3HPH87YwI+oOc01oZCMquPTPSlyCSApPH0Ap8UcjRnDHC9uxqrXEhsce9Qdyls4wBxSH5d6gAvj5TTlAZdx+QA4CrRJHhC4DBweCOmKTLGpl4yADnqV9PegbQpY5DZIHrSBmZA4OCeMjqKGwoU5JGMEnvUgOG2RehBzn0oZjuAOQwGA3c0IMnae/Q96ecgHcCAOuOo96pESGEFARhjkcgcEiriWT3d0IbYAvjJGcBRj1qCHZ5pIJcGM9e1Swu6L8gJPQlWwSPSpfkK5DLGqTsqTrIsfG4DAz7VLFEZ5FUHJY4Jx3xTCuzASIBy2Nh6U9kaJ3G3YQedvQU+gm9SUeXG5XJEajkgZJNSTFYCvlMXjcDIYc1WhJkcoBknks1SSymVCOqKcA4wM1BNirOylmAXGeQRxmqvb5sEr7VeYAxn5gpAzyMcVTeI8Mm7LdSaDRAGKRblAAJySRzTVfAbAxxyAKVhhueuOo5puSR1IxznFF77D3HRspA4IbGKGRjEZCPmzjaPSgMNw4wfUjrRIpSQBjwecjmq2H1BRtPUg/7PanAHYwyHHQk8GkCEH5Mkjrx1FP3bmGACCOdtAtXsN2pBGS7EseFRe31/z600uGRhs2hjnJ5NO2uVBZARnAJ6CkmViQcnIxwelBVrAcSYJGQBgYp3khiq4GQuRjrSAFlIA2kDJxTVkG4EEgdye4qrAOTLRhhyc4x3pqqVcnPzknmnxx+arEJhc5ByBT40Qtye+MA8gVIXsIpAzvzgDkDvQYhhmAIGMjI5xUUsZgPDF13ZyealyIiDnKt90Hpj1/WgTG4+UNtw3UeuKcTiMop5J3Bh29qBKZQTwKci8O2eg4x/On6EXCNdgyRkD5iGOAacpkcgFFHcEelRLlskfLjAOT1HrUoIc4U4bGMkdqfoOwobnjkd+KY5VmJA4oP+rA5IJPPY0pYcYxjFFw5SGSIlckDOcAjrSsVZtxbYoGNgXOaI8KWLLls8A9BStGrMWCHGOfapNGKQVAKsNhz+VNjUo4UYKgck8AUsbhAA5xkYGOtR28iRXDCdWYKOF9T70CJFiG7DAAfeAA70rsVjTBIUttwKMM+QqAZ5LE4/CgncUXAAU5wO5oAWRFMIwdjIc89SKYFDuBxnGME4zU1wA5ztA4xioWRXC5UZXj3psNRpkV5WAQIwONrcc+lNwhySDnHI6UioPN3Yxg5FOuGDy5AKgjJPYn1pD3HTKrWwI+X1qDBAUg7d1DKnGcvk9c4GKDgkBQeD9cUWuCQxiASAcnPJpSmcHHHb1pcBV5I5PHHNN5XJPf06UrF7CADBAHPoaUsDhcYI6ketHD4GDjPX0owFc8DB45oQMUnaUP6ilGCTgZ55z0FMZTuAAJyeAKfLA6KGyoUnGAeaYh8KbHbDjBHPvUqKjZwpzjgHgE1XXnAH5YqddxxkhfRs/pSYNW1HQgSxnaeRwykcj3oIbPlkZJHGKDECPMYgjpkDvSRDkkDDDoRQiHqSbQoxggqAKTf+6CKFxnJPfNOJCjcwO0nkr3prjzIt4HlqDgkdB7UxJdxyAMx2gHjGT1pjfPISo4zg7uhpPL8uddn3MfL2yaRdyxnpnJAA6j3oH1HIEViQPm6cDge1OXCzRkAnJwcjAqMZULgEAckepqQ/6whW2jA6dapAKoIlAYAruwfpSFNzFc/JnIHrQd23Ygzz949TQBtBBGWB4pgKi4YksVOPlwe9SQ4hRvkBJ6NjmkZOUwQzjnApoO2QeYDtAzhRyT6UthoV4zOybuNvyg+tRBs/KAAV4qZ2cMuSUGASc5wai39eMkk5I7n1pjYMWbALZ7Y7UuQcgHBzjOOKUxqkxjb5jt3KR0PFMDKRwMdeBU7EihWdsAA+hJoVAVl8zOVHyqvrRuVQUCHP98Z5pM7Ysg7QTgUgHkbngLkE7efam4AP3ePQcZpI2LORtwcZyemKXZJIo5VQDgEntQA5gkZKuCpI4C81E+PJJLkuDwSelPMaKSqNnnA38k0rSA8tEBnj5e9ADHLtgAlEI5GeTSbVZcYYkcALxSjrgsEK9j1NJmRsIowTzuHGKAHxRxqCWkcP0C9aFy8m7IDAYyeKQEsgkK/ODtYj+L3pyxjgg4VeST1+lAAXkZSNqkDjI4xSECNA3J7EAdKWMlS7DhB69xRGQ7scfKxwAehNABIqrCWysqbhuQcNiluyxIAACKBtIHOKYsbIZARjBwM07bnAByeuBQA4KxQ7lC8ZG3vTNkccR2uWl64AwMU1kKueTlhgN0NSSJ5aqGVS/QsvGaAG7w2cOM9x3FOXMjE7NwHAB6mkGI4jkKOcdOabEjTH5Cd3JAPSgCRljjbcAWOQQrdqMPkkqAT/AHuoFMQEsMqSScfN0FOPJf5gGGNp9adxMZIjL8uBg849KQKF5BBA5x6mnsQZMMNzE5IU1GyozqUyBnkEdKegwAJIypQHnNKC0ALBuvUnrTpsMpQHjOR6gURIFU5O5FGTnrTAbCiSElAwOMsD0piSI8m1OF9+tThAwLKpQEcr7UwRRsCFjCkHqDnNTsGgZIJCkhcc84FDnClR0wMnOBRtDEEkFc4GeBQ0AEqDeCOw6c0gHoqoSYuSozg96auAvAwc7iBTGMagpJw+48gdKdMrxyKzOGyNgA6gU1cAk3yENhULHPHYUrwBXHVosZznnNMkhyMYO0EZIGQKSMEAjGV6gjrSAeyCXGCVYHJJOeKe0rOoAO30HYimdQM8HPUUrYcKMYZeCe2KAB3JBbGSB0Hal5xtxtPUUqwgylWB8vBO5aV12qFGDj35oFcYsbEEsckdB3pGiLMo3fJwTzml2kHGSPboaVQqlgcMSOMDofWgYjhN6l1LDOARS4LSMijg8gHjHvTgrSLGAM7RyfegBmyMhcHG41ViBkuEVUjyW/iY8E1IQyElgCvQetIMFju5ABxSNskT5cgZ4FK3Usa4Mag9s5HtSvHyDv4YZIFOz5YPyFzjgHjNMPzRhjwCcFQO9NgID5WBwRIc5NKhAxgAsDyD0NOJVcAhkOOhFS+WY4gxZCW6KOSKkdyIMTIcgBDyQOhNMWQyNtCgkeg4FPZCqE4IfP6e1KjKPlyAT0XvVLcRE6leoPsR0zTkaSOMoGJRjkrnIpYdyKythgxyA3Y0qLyxYF2znjgUbgMGVxxgdBimuu5gct1qReVZ3IQZ4AHWmqQXMabgCM4x3pIATDursAQo4T1pxAXqAckkqOAKQIUI2oz56hRzT28p4/lQoXPzYOTj0osBHKMt8r5GAc5/SnEHy92RtGMmkAWN8IMBj0/pSwny9xwCCdrJSEx5U7ApUBeoIpAOOuEHanhdqHYpIIyAegqGRiQoOSc8qOlUzMCS4KgZ/wAKcAQWBGTnj0Apsis3RdoJGTTwmHJRWIA57mpLXcUfu1K4znn6UiqqnOO2SO1Bb5wWBEfQ8ZI/CkiVfmwcrnIJGDin1JuExG8MAAFHTtTFEk8oMg2FgWAFP2iRDxkk4APTFNIBGWJjZCVBHQijzLQDAJ4BGOR2qG4P7hwy4cHIHqM0rPtjJ7569zQS5D7sYII460i0RaZdNZ3aOoGc4Oc16fFLYXPwql1F5sazHd+WgZhny/QD1/8ArV5Rt+YgZxjNSgyKM/dDcHsTQnYcld3NXxF4lvvEU9tLe3ct1LBH5SvK2SBnOP1NaFlYfZrW2EigOSZNwGSQRXO21v8AaZhkHYAOg611VvflbiOV0DpGApUDpSWrInotCncAqwVUd+Owrtv2elYfGHQpxjMU/cZ6g1zV5cQGymMZYHOAQMYOelevfsV6THc/E2W+kgM8trAViUckOxC9P90v+dRVdka0NZH6Q+FV2QQxDJ43fNziuntVIuBxlcYz71kaPbTRQKZEEbqdoVemP8/0rodOG2PBHz5JNeW1dnps07YFTzyO1WA+0HnjsarRqThg2OelW4F4bccntQZE+nIHvEJHOODWrJARJuPHHWqGlJm/Qdutbl0ivKmcggcAVoloSyKDdnjOfWvhr/goP+yhJ4rgl+JPhazb+1beHGpW8S4M6KOH/wB4DP1wK+7IkIHTHpTrm2S8t3gmQPE4wysMg1otBH51f8E7P2l10uNvh/4l1GOBSwOlyyHAbJ5U575/PJ9Of0esL5UnVN2AxxnsT6V+WH7bf7NWpfCLx43j7wlpottElnW4ItVytvPnO/HbJx7Hnj1+u/2T/wBpaz+OfgeASusXiPTYlW9twNpJH8a56jp+ddKlfUlo+rmKTwOvDbhgg1+I/wC318JR8Lf2gtVktojDp+sZvrfA+UFv9YOP9on8xX7PafqonhEgYE85IHBr44/4KQfBS7+KfgnTtR0SwN7rmly7hHGB5kkTdR74IBH/ANetoy5Xcz5bn5s/s6+BrD4lfHDwd4d1cl9Mv9QjS5VTy8YySv44x+J9K/eLwf4H0LwPoNppmi6bb6dZW6bY4IECqo/CvzY/Yb/Yr8UaB4ztPiH41tv7C0zTgzWdtPgSztgjzD/cQc89T9K+hPij+3v4L8A6zJpVpqDaxLC21ntcEBh1GeBxxXSoSqbGTaW5gf8ABUH4dNrHwqsPFFjEofSrpVutvGYXO0H8GI/M1+XIuBEwaLAB5JHWv0i8Uft0+Avit4O1vwx4hsp9OsNQtHgFxc4cFiOOFzX5r3MK2N/cQAqY0dgpVtwIz2PevTw8HTXvo5asuZ+6d34K+JPiz4aapDe+HNbnsgWEjRRsQjj3H+f1r9dP2MP2i7j49+AWudSQR6jZyfZ5mVcK7AD5h1xnPSvxVtLrOFV8EDoeBX2N/wAE4PjVaeBfi1c+HNUnNtZ64EityzEJ5wJx+Jzj8RTxNGFSHPFak0akk+WR+uwUpggcEV5L+0d8FNK+Nfw91DQ7+yguJXjLWssnDQzY4ZW6r/8Arr2CPEsI7gjINVZkEsbRkZHf1rwdUd25/PT8Ufh9q/ws8Yaj4Z1yFVvrOUo2zIBHY/iCK5AqJScgjjAHQ5r9I/8Agpj8BDd2dt8SdDizc2bC31SAKSWj42yZ/wBnH6+1fnFLcJKSzjcCOgwCa9GFXnjqcrjZn6Sf8E7/AIrz+MvBsui6nKZbzw3iCOVuN1u2dmeckjBGfQCvi39svxz/AMLA/aL8WanCT9lglW0iBbd8sa7c/iQT+Irsf2FvGJ0P4yXelKziz1qxltxGrcCRQJAT+COP+BCvCfFfh/Vp/GWuRG2mup0v5lYhTk4dh/SvPatJnQtj3D/gnJfPZ/tYeE0U7ROJ0bpyPKY/0FfuWB8o78V+J3/BPr4fa9a/tK+EtTl02eHT7d5mkuHQhNvllcZ+rD86/bFR8o56gVPUpHxV/wAFM/DCz/C/RvERAZNK1BVlXbkmOQFce3JHX0rs/wBhf40zfGL4LxfbpDNqekStYzyHHzgDKH67Suf/AK9b/wC3N4eXXf2Z/Gqsgc29obkZIBGz5v6V8b/8EofGH2Txh4x8NvKSLu2iuoh1BKMVb6Y3D8+3donqeU/8FEfD9x8PPjrrMFmDBba7Gl7heFO7hsY/2lOa+ToWaJlwecZORX6Lf8Fc/CsbN4E8QwxYu3aeykkVeSuAygn2+fH1NfnVGCJCJVZXHBB61a1MmrFyC7ME29ZCXB3Kw4AP+RX2L8OvidY+OPCMdxJGV1S1VYZIwdzHAxn8cH9a+MmUCFsckn5T0Oa6P4e+Pr/wLrSXFsN8UjBbiFhxIvv+Zx+NN6krQ+zrF2vszyBcxDAjByAP6VagMioZg4DscCMjvXD+GPENlODqkdyz2UzA7gM9uRj2zXYaPrOn69evDbSM4A3EtkAAf/rNSUdv4S02a6sllEhjicszE9Fqj4t8Gw2mkXkywRyiSIsDjp61seDb2CPTZw8vlRW3JDNgKOeT7cV518W/j3pXhW1ksVuobq9ZSVtYHDMFHQHqFJz3965uoHy5rOmiCUwRK0xZ2GNuCBnr+levfsd/tITfB3x4ND1CdotC1CVY3XICK7EDe30z/wDXGK8I8ZfEnXfEs00sVra6UD8ubJSrbR2yT781wE2o3Mu8yFnkPJkPDD/Ctugcuuh+9Os6pDq1lbXFrKJ1YB1dTlWU8jB79a/NH/got8MP7L+Idn4ssiWh1eNEnjC5KToNud3oygYHqGr6v8MfFTT/AIW/APwZN4n1OI6z/YsE0dnu/fTs0YIUKMnuAW6DBr4e+N3xZ8TfHjxnBZS2vmy+YYNO0jTVaUhmz6ZLvz+nQZqYrUHOx4xY6Db6ZFvvY0MxG5XDbgDjPSvV/gl+z54k+Ol012LoaX4bt3KT6zcR7gSP+WcScbm5HfA4z1FfRPwW/YHbRYf7X+J00ctyyD7Po1nISsZPeVuMn/ZX354r6ClW30+xGn6fBFZ2FrH5MMMShFQDpgDgf/rrRa7GTl3POvBPwh8JfB+3k/4R6wL3TxiOfUrtg9xIM9MjAGfYDoPSq3iLV5ZUnRpv3BUgk9jng10Fwr+VKruRkfMCcg1yt7pQuY5I2cFCP3it6U2rGE5X2OKkhW5mjjlIMeM7l6n3/SuL+Iz3Ok+Hb+6tbvy3HyKobLn/AA6mvQNYsorJAYohDFnauPQf/rrx/wCL0Q07T4Lnz+biUxLERlQOMn+X6+lWtSUrI4PwvaG6SSTa2FJzM3IP+P8A9eua8bgrfGInMK/KFY4I9/1r0TwvYtbaTa24ZSA24HrkE9f1rz/4otH/AGxftEQ4iwmQOSR1AqJbmtNXOGKlroBTkKQODzXQ6VZPeOYYo3kKr5jsq5A6dv8APWva/wBk/wDZE8Q/tB3aXJQ6N4WhkxdajIpJk5+7HyNzfyzX6dfB39kL4afBuzxpehRX164xJfX482RvYZ4H4D09Kzb7HTyXPyu8I/CzxJr9oV0rwxfSvIcrM9s4U4xwCeK7Of4b6hotnFBqtlLbnIUsyuAG9Oevb9K/YKDTbOziEdvbRQR9dqKABUV9oGnataPbXllBcwSDDJJGrBh+NHOxqnY/IHxB4KkNil1a7I5SPlJOd2B+nWuXfTmtWFtdo6THDMS244+tfqT8QP2UPCfimxl/sqE6JfE7le3+6WxjDA//AK6+NPiB+zXq3hOQ2t9crHcJOUha5XbFPGSfu9+MDjtxSTtuRJcp84XdtNFcrLGGEZbAZu4qhq6xSQm3EZlVl5Ldc10/iPw1qOk391b3MDYhOGZW+X/P+NYKQedcncAY9pI+XkV0Rd0Z2T1Pef2SP2l7r4XXqeHNceWfTDsS1CtwiFvmJHsDn8Djniv0x8MeJ7TX9NiuLaRZY2GVZDkFTyD+tfhzc6c9y7tDKUljO7JbawweoP4D9K9q+CX7Wviv4Q6hbWerI97o+4GXLtu2dyOuDwOnGeaiUL6ouErbn68qSc+lSGVVX0PavBvhZ+094Z+IllFPZ3yt5xzEkzopIxyOCeR3HXOa9SXxppcr/JdIxx90HkVjY6E7nTCTcOnPeoydpJB471zzeNNOhV2a5UEKSABn8K4H4kftE6B8NtGku9VmaJ9v7sKu4Fj0FUlfYG7bnqeqaxDpFk88zDA6KOpNfnL+298cY/Gmq23hbS76WQWsnmagInKxNn7sfHXHBPb9cXv2gP2yZNSsrWy8M6rKl7NCzTzQqCI/QZPfIOeOMDFfGqyzOjvMxlvZnLSyNknOeSfXrW8YW3MJz6ILy0mm1F5JUjEmN3lqcqSMf4VUE8YtJWWNvtJbhv4SvPNSk+V5igmNwc7j1YVEkfmMI1+QEbj9PWrS5tDDqBRRyrAkHIIHtUOHQjBJYjqacYEBMilXUYzg4zQ5lcLl1LNwFjOdo/z/ACqmrEka5Ukb8UkyqyqHUGUMCW7lakVVZiICHKk7iR8uKNn2uUiJWdwOH6YpIqxGwhi3M0YIzkKo+b/P+FY2v6tG7XN0UaJHt/s6Ixzz71vvNFpdk1zIjkRnrjgv6ZrznWrue4lO9wUZvMCDoM0r2RrCN2ZeTz0GaUNzz+OKZjPelBAPAyK5zsLUK+Y4GQBnOMdakKjeV6jGT9KRCAucAEjHHOKdgAFEG3I+Zz1xVGRI2ZIUCgjk5AprAKVwMLnJz1NIGMQAJYg8gD+dLkspJTB7ZoIHiBeCpxnkjFKqs5+Q5bOOeKahBU4ODjqaeqhWDMcM3I96EBC8mIyFByTzxxVpo3VYyykFuQo+lJGkcrksCXU5APQmpGaSf5mzgnHHarExoVcbmBYYxgGpk3xkeSwYjkMR0pkG0OcNtdBkEjr7UqziKYlhuMowTjgGga3JSGjZWDEMRgGnMC4yARJn5scZNIAY3CucADH196ZtdVYoMqTkgHBoE2NEbhDj5WzkDOaC+87gMv02D09aBmQbQckgYyetPeMQbouEPXIHWgkjjkKFtigDOSRzSMgYYZueoOKjD7BhXyR2x2pSV4AUlj1OeKd2hMb91SzE9eq8ZHpT9wQJhCiYwB1LH1NNJCoScEZ+6OopQA+VZiGYZBI6UbiFJbyi3Gc4KrwajK7mAwQ3UgihojleQW3dRxmlJfzDxtOOQRQ9hoZIoMhw4UYGQehpIVMkMq5GEG7BOM0ssACod2DnJz1pxdTk7VA6YHXPrU2NUMaEhRtQMvGWDcj2pgX5iCdvHBY8UrQuvz5IXplen0pnyMCT8xHGKkVrkoO0sigOOMHtmmkmEdRgtlj2FJnyyrMpYHkgdqGC5BYExk5Kn+VAkrEsmSSCQR/M0qsZY8x8YHK9jTZgqNhF2qRkA9qEdSCNhBA69BVdR3uhqEzNwGz2AFKyGG6IeM4AyAeRmlU7cbcqp6kcUOxcpGHIAPAHOfrTSHcU24ZUcPhicgHpin72jJbBx7dDTfncBWA3j2qNm5wccHOO1LYzaJbZMM/K5KkY9KlkCERqhJUcMR3qISq8o+YgH+8MgUqSJEDH5e8k9VOKZJKpEVwsm0BFPGOccUpzIBk7Qc55689aGiWQEAkKvWmJgBuAR90Z54qXqN6jo1UYK5wD34zU/G9HZd2wbgCOKgCjcDxxxgd6cA2wsSAM4GOtQTa7IZHZ1G4Drkg1XUmInAzGDnBHJ9qsOjum52VYgcAnqaqumWHXHp61bXU0SsIzrLIGjBUnruGQDTSSCQ2F915Bp0jOxwxAHQAdqaRwVLYA68Zz70WHYAS3DDaOMZNAAOME4BPUdfelddxX+I4ABPQikCkk5AA6AipZIsY2AnOR6dM05XEg3KNm7IwDUax4I5GAeAf508AZPG0emOT70wDc23bI52E5CjsfWjA2kjlTxk/yoG1+SSAOgApQGJEbcoTnB4x70Fjy4ZWxGIU6bgck0gh2gKoySD971pmGKkE7sHCgelKrhVzISSBwB1FV5g/IRsG2EYJDqeVxwakwsaRsi+WW5Zc5NOjjJ5QhmxkKepqNDuByjAj16ipHcm+YL1AU9do5xjpTZAHwAACBwCO1Aw0fy8BevvTijRsCxzGwwCeo9qpC30I40Axz8ucmlTId2GAp4A9KRQRtUDcmcgDqTS7eSoUqRkkegpIzasDDDMUwUBwCf5UpJkUb23HrkDgUjgsgUYA+6PWnbkLEBSCPlyOmaQN3EjclAWJ4GAp7UgDqMAAj1p6kRsAcMCe3SnxFlUjI61Yip5m1gpLFj6Cn8hSAhZuuB0AqONEExkDEnHCmkZ3ikDK2G4GRx+FQbMV8KcMDnggYyaQ8MBklj7d6eAxbLAgtzk81JGj5AA5PU0CIyhA2ksGHUYxUiIAp3cNjHuKRuRsj64+ZsUpkQABM8D+IdT60ALKArAKTtI6nrnvTWCgAg4PQ/wCNRoCGOeSxyTQQFbKkkdiRQAgD7RuGFU9B396ZIjopdxnnAFPb5jgk+2eBmmsmFOMlj1J70DQxQSGZs4A4A6/SkBcKMtj270pzIeeOgxQqI4yT04JNBdgV1VTn5u+ccik2FcLkhWG4ZoVH8sjaDxkGm7iwCnqMDJ7e1HUVuovG0Accc0mMseee3FDAA5U/LnrSOAGIU8DgkUWGiSN2DYBwexHWlHzEsQfoec1DjJyucjpUqq2UCNgnOe1Ah6kn7yceqjAxTlhXJ4+Xtk5A+tLufAU9QBgdjTNpeQYUgk8gHAqdx3HgNErLnIb8qN4QYkyMkEbRnilIjVkVixOOAORmnLGV3MwGAM596CPUT7qsvzAHkZoj6FPvITkgdqa+84JOBjOO1TRIjRAhSGJ5OcZoEJCFlcg5WRTkEdAKjJkV/mwc88VKqMsg2napIBPcCkcEyPkgKPugdT71Vuo2IHjDKC2eeQOoojALtgFgoyc8ZFKJREH4wG6kDn86EzwudinnpzQIQNgPyV54Hc0qqSMoGYgZH+FNRSXzxgHqehqRlbzFUHBIyCpx+FADEPzDblWHJPofSpPMHm7JAvH931pI4lXhnyQckHrUSqR+8UZkV84PcUBuScyQ7lkBGcc9QaVoQF2jkqMn3pQ+clkC9cAdCaRVZnCqMk81otCmRqxQrkbSvTmgAbVPTBxx0NSPksVwqhe9KFMUW4BZAeTmo3JGDDZA59hxUbjkIRnGCQOtSYTiTJyeqqKQqrMWBIPrjmhAI42YYZGOhIyacoMsW/OeScjjmkGVIwAecENxSlGUgR5EatngcZpAIg8sHAAJHPHNNxsQDnGciibksy5IJyc0p3qo3AEAcAUANzvJKrgjH1NSo5iUg7QOmO5pkTCKUYI2sPu+o9KRdplG4bRnJPYVVuoAoOCMkj19KkaMyQMAAV6DJxSMqM5dDtGMY7YpNoMqNkqB1x3HpUgSQwokBYg71BJB6UhlVYImI6jJA6A56UrhWZHTcFJww9DSthETBycnjHamxXI0MkjHeoQE55HWjJUtLgDI2jAqRxLIi4BLuSSM8BaTYCzooJwAMqeOlPoMjCtIpwuc/wC1jNNZWZxjJwMewqZV8s8jp09aaJSsjAEeWRnnrml6gIpj37gDn0brmkkkKbdvAIyCOv0pW+Ys4APTOKQBQMMTsPOB1FIBVztUkkbj361GFJJ4yMYzUsuGESEgpnAYdqYIsuwUMFA60ANXCkEA+xHapWbfOm84H3S1ReWFA5J9c04kOOBj+tAEwthEQXccenf2pqZJ8r5QCc5PGKSFAkuGBCkZGeQaSTZck4Qoo4wpzmrRCeo9iI1aMSB5N2SRyCKRQvEpBAY7QFFRqoiOETBPGKU5jyucL97b6UPQ0sBQeUCOXEmSuOCKSVd/KjBBoAIUN1BOQfWjb+7LZJOeQKgQ6RUnJdwRgDOO/vQwTaqgZOMgnrTQufYgZ56CnBI94cnGOOOhovYBAzIhCsQrfexS8hcgYGMCh0yQeApOMKMYpJE645RSME9TT5gBVMas3bPpkmjahj3AMMkZOf6UpTLbgMgDOaGXd8vQ5z14o8h3JUZXcK/CqMgE8E00Hz2O0ZfOcdAKjC7gTklw2AByMUgRZWAJKLnkgcikIkKhsqwBOME5zinLmOEKMbOjZ6k0hU7jGqbVjHOeppvSIoTvQnKk9QaAFUBfLBfaATg46UuCzFt6nPAA6mkyqDaYwx6gnsKVB5fHGTzk9qAGqNw4GMnA+tKzx+aE3Y2cEgcE04Fo8AfN8wIH40wIDI+9SOcnHrT8hXFJYhCpGM8ccmnOyyPGNoQDt0yf8imqoWXIAIzxmlY/MCFDbTlie4qgQTEwkF1Dk8YzzT3VYiQU4IGfY1GY1knUopjRm3KrHmlkVkckkkZ5HXiklcZIGhmMEKhgMZLHqetQy26wOMEOxOBjrT5nRmVgfLcfdUDPpTWIKhjye596poSFCYUkOOuCO4oh2Nld4UnjJ4FMZQAQByRk0wJIxC7VIPTHWoegywY/KVzIFHQL3zUUZk6ggOeg7mneU20KxI2HO09RSMu1d2cHPB7/AFosGw3Yyb1LEHHOOKGARCBuGcgHqR71Iv3WcYyTgE9DSQwlg+cYY8EdBTsLmGN5chRk3AooDZHWlVfNfgY4ySe1KsCpvbkkDgdiaSMCWQBiQCeVxyeOtG5Ldx6xDeAWdeOPLqR1XyVUjBY5DnqfakaRt/IZcdSadC6upVxkdQuM80wIvs7/AHlflecHrj0poldVcqxAI5A65qeYbsBMKAMZ6VXQBC6uDjFLYrceRthJlBJPTnkmhyQ6BQAMc57U11LiFyec5ANOON7FgDuPTsKLishuS4c44Xp70zdtRVbBYjJU9valZi2N3yKSFGPWmyR7nIwzsBgYHQVJQwqNwGzvyO1IiHaVOSnUE9aXaVU8444JNSbAsYw4ORyKB3KUUY8zOcY7Hqaf5MkjEYJGeuc4qcLHnbuXcSBimyAjcEfDDg4/lRYd7mlYmOJdqowI4J71paXZmeSZkBChclWGTWZpk0amJXl3MTyT6elb8kxgV5YiTlTgg4wfWrWplIyJInjgLv8ALESRkgZ+uK+sf+Cf+ios3iXVTbF7gmO3EpOCgJJOB+Wfwr5FvJnuVIkkZ8DIXsfevvT9g7QJ7DwBd6k8ZAvJcxMwwJCOM++Omfw7Vy137p14eN22fYdicQIHyGUY7c1p2aHIbPGelZdqDIUABGMA7q2rQjeRtPFed5nc1Y1bdBtA4x1J9amQBQd3AJ60yCLCA+vFSGPc4BP03UEF7Qx5l2QB0GfrW9LGBICR8wFZGgoBfDnBCnHvW9Ovzqeoxg5raK0IbIgrEA9van7ePalC9h0pGYL1NUTcyPFWgaf4m0G903U7ZbqyuYzHJEw4II6V+Wfj/SLv9jT9oi3u/DFy93pz4uHsSeTAWIMbHv0JB/8Ar1+rk+JBtP3D3zXxZ+0D+zhrvi/9pfTdfuIt/haW0SMzx9tu7KN/31+WatdzRW2Z7r8L/i/o/wATfCtvreiTk284/ewNxJBJ/dYf5zXqGh+Hor9H1PVCPsyAsFfkEAdT7da8O+BPwSttB8Q3AtbY2WnghphH8qzYPyjj6n8xnpXH/wDBQ39qFPht4YTwV4d1FbfWtRXbOYHIe3iAGen3ScjH1zXTShKo7HPUkoang/7dv7at34x1q+8A+B7t7TRLR/IvL63ba1wwIyqkdFH64Pbr8LyzuGBcq+TknqTUN1dvKXZSxZ2LvIxyzEk5Oa1fA/gTxB8TPEttoXhvT5dR1KUbikS5CKOrMegUZHJ9RXuU0qasec05u5mvcooPyBsHgZqvcl5Y1ZlVcNgDoTX1fpX/AATi8dXNpBNdatY6bcFdzRXALbD6ZHWuB+M/7L03whs4Hutai1KdlLSiJSoX6ZrRVFJ2Q/ZuOp4Sp8t8ZBx3zW3pep3VjdW9/aube7tJVlikjOCGHQ/p/nNVItHiyQwJA53Lz2/z+tRJttrxly20Dr6CtFdKxnJp7H7r/sefHiH45/CTTdTklibU7dfIu0jYgiRRycHkZ4OPfqete2z/ACyB+mTz/SvxR/Yi+Pt18E/irZRyXOfD+sypazwlgAjE/Kw+hP6/hX7Sx3seoWUc0bK8bqHDLyDXj4ilyS0OynPniedfGzwZY+OPBWu6DqA2Wmp2csDOo5XcuN34V+BfiTRbrwt4g1LR7tCl1YzvA6sMEFTj+lf0O+LWB09JDghWwdwz+Ffhv+2X4etPDf7SXjO1sYjDBJOt0Iz0JdA7EfiT/kVzQlZltXK37JDvF+0R4SCEDzJ2RueCCjAj9a/YTTPhh4ZZBdyaNZPdt1nMC7z+NflP+wZ4SXxH8fbG8ZwkWlQNOc4wSfl55/2j/nr+uKa/BboELIAAAQpyKmb1BaEEHhbTdL1OwntLWO3eKVSPLXGB3/ma9lj5jQ9sda8M1PxZbiWGJJY3ndgEiDAknI4r2+xfzLKFueV7/SlEvc8o/aot0uv2fviBHISFbR7g5HshP9BX5if8E2L9tO/aTtIokBF3p88UmeyjDZHvkD8zX6eftT3CWvwA8fyOCAujXJOBnnyzX5jf8E0NLmvP2jDeOBstdOnbAYA8lR/U1oS1qj6J/wCCq04j+HvgrjJGrFhnpjy27fiP1r8+fjo2mz+NYL/SAhs7myiZimAA4GCOPTAr7V/4Kt6zJd3nw+0CJ3O43F1JEoGDjaqn9W/M1+d/iCL7FfLGSQdgypOcU1sZNaiwfvJt4XeF5PYZpzJH55IXCnkLnofWqtnIzYEblcnGPWrXBUnIQg/gTSbJtqd18NPF02naqtldT/6PtIjSZyEHqPr1r2OHxdB4Vgl1aLypIIozkSnYHBxx79q+W5GE8IyPnJ5Panajq93dQJaTXEsttCMpE7cL71DBI9d8dfHjVPHVzDaaUraJZRqA6xvkyH+8T7dRTPD/AMKPtEH2y6M15eyDzNqITj3/AF/nXnPhSRbHUbeSUK5V1ZUZc7jX0/8ABTw5qPxWuNTe41aHwv4U0pfO1TVp2Cxxp8zbBkjk7W56KAT1wCbInrY8h1fw+ttbzedGk8EXys/GUNefRaWLy5+VA8MZy284BUGvU/jP4q8LXWpnSPANvdReHYI/Kl1O9kZrjUXGcybTjapwABgZxkhc4r6T/Zc/YQTxJY23ir4qxz6RoAAlt/DeWhurv3n6NGp7IMMc87e7vYEux5V8JvhD8SP2otZSewhlfT7WIW0viDUAVtbeNBhY4uPnI/ur0zzjOa+1/gz8BvB37PdlOdEJ1XxDcr5d9rl0MyyDglI+yJnHA64GSSK9nbVbPTtMh0nQbSLRtKtoxFDBaxrGkaDoFA4FcRrFslocK/3umRgHn/69StTOXu6iXuptIJllw+5Tjccge/61wmoQusVy3UryWboP8/412BtkTaJFJ6HLVymu227UPImQPbZ3ADuPSriuxz6tnG6lMZg3kgsh+8ap+RGDuSIyOFAIXJx+FdLq0EV4jW0CJHlem3Axz1qHS9NtvD9tOzMd5TAz1zz/AI0MzV1I4HV4Y5HuoZY2SYgMI2UjHof0P6V84/HXXrKTXdP0KGD7SLE75XXAV3YDgfTnPuTX1Jrem3esXsM8iBRgKCOrc9/896+RfEelf278ZNXsIIyIkuCpZR9wLyW/T9aaN+WyubOmwtpMdmk9t5BEanavUDHA/T9azPhJ8GLz44fEqPTZd0Gl/aGlvZ1XO2MH7o/2jkgE/r0O9exJIs8hlkkRF2Bhxzjp9Oa+o/8Agnd4KKWWt6xLEALmU7W25ZlHA3enU4HuT3rKbOiEbM+zfh94V0/wb4P0rR9NtUsbKzgWGOCNQAMY5Pue/wBTXVwtnIxj0qCygMSKox6k+lWZF289KhHSKU3fypQMcdhTYyWUZ6049PerAePp071zXxA8Bab8Q/D9zp2oQrIzLmCXo8Tj7rKexH+etdCD2p69Rg9adrg1fQ/Nv4s/CiSyvr6yvCTq1ocTyRLw6dQ36j1/HGa+bdS0P+zLmVQ7PGjYLbcc+n8q/Tb9pjwpbWl7p3idAsWR9iuyVzvVvuZ+hz+dfB3xM0U6DqM9tc20K20smcIMEg8g/wCH41pDTQ5X7uh43Lp/n37FHBUDPA5FV721M0RVFMj55G3itifT0aVrm2cx2xGGV+v51XuYEwFDFEwCCDyf8a3SuYN3OdEL2twTbzvYSx8iS3fH8u/+FdFpnxb+I2ieYbPxVchgMBmbcxX8f881mPaqhLOSxPQAYLfX/Peq0lv+4eMYRmIBA6gZoaitAi5J7nWp8Z/iJe7BfeJ7rZtzzwSPWuf1y8vfFur/AGzW9Wu9TlCZTzJiVGOgwelV1i35CEkY5L9MY/8ArVHDGWZEC+SYm3F/4m9v0NTaxpz8xGYvs8ccbIuZH2l17Y//AF0Sr5bNv+4xxu9eKmMjNIzBcRliOOlVZmMrlcgIDjBpgNvxviyVyo9v8+tQywpGUYHy0K5I9alVmLIu0sM/Lnpn1pbi3ljfZNHlSfv9smqi7MNymNsURWI8sfuY60SRLB5YQZJOWA6kelTvcrDbNH5JBUkg4+8arBvKmAZH3sNxL9AfQUvQWgMYkUrHCLZSMAKMg0uDGn+ta1jCnc+ccU3UNdstLmMl+HMu35EQZJP9K5LV/El1rVuI5HWOJfmWBcDnsT/n1qG7GsVrcfrt/OYWCs62qHbGD0f3rmZH47g96syyyyxKjysIV6KWyAaqM2QBWbZvFIbn3z9adGAZByBz36Unbpg0qqMDqWz0qS2y5GAGIUbiRncOopyqj7Vl3YzjKjgUqpsQqiYJGC2c/WhEIgKkknORjvVoxBhtUPnP8I+lORiEHIw3Iz60qqRsJUEOcAd6cYvkbaCdnJ9hQlYCMEs7HaBjqp6H3qQWyRuCjlgRxu6g+n601YQygkY3c5FWhFG1uGYhSTwB3poVyG3kjYlcHcBknGMHPSljChmLkjcScnoOaVo1hliwMZ5bPb/OaSdW3bMAhscjpn0p7BuWEt2iuIScZLZwe60yQmRmUlQM4UL060kcJCEbmyuQOcgUkfTaADgYyDigkcjpIr+aSHUY9sU5YsAjPBOQQcZFJCMqS0YIPAyOtODEI3yYC9D2NAXsIVztPTaeqjBp8MYlmIc5GOh7+496UImAM53c5HbjpSAeYD2dWwMdxQZt31KojV3CRBk+bo/BIpzEKwQLg5AFWzJHCS/lruzgseo96SWOKVRjBDdGHBzQHNcrJtjuQx+YY2n1BqPYxIAfcc8bu9PCiNWAwT0yetIp2AZPy54HrTZQsgVoyOQ4IJYHgUyYrkAkyHOBk5BHrT+GSYqQEHLCmqfkUbMnGR7ijlKiNEXlKTtI5oDDzNxjzgYIp0iJtBQMjngqaaflI3cE9cdqSRWghXyshQ4Q8kHkCovmX7pBRuT2IqYKNrEEgjqc5zQig7l8vLYB4otYZBHmQF2ORkD6Cn7tpZgquM4BIz+NHkbCQQBxgkdPpQqKcJyPQDuagCwSLVwTiQsACF5AqOUB2JYkgdKb/qCgUAZyCCKdG2crgHnkY5qwARhsN8xBGMHpTwBIEWMEyBs424J9qYh28knAPC460pLPKu1irZzuHGKbAJtyMXcMhPXjn6VEE7nkgZ/+tVgXM7DaZFkGeRKM1E5KXAkKYgLYLKAcGp0C1gUqdgUKS3UelOOflUjBHII60SIAduMd8rTkwrDdyo/M0WI0FWEDucvwCalYtCY18tZD1xzRkrjbggHIpApyHBO5eSfX2qVcm1w83ziWQCEjggdCeaABvD9QozjtmmqFjRgBhycke1KGRI92SHzg56CktykhJCVjjmZlk+Ygr2FVJyHlkKAkHGAe3HWrLwiMYLAqxyGAyKpyMY3XHU9KpmiI+ijoeefrUyoobBGTjgetR8YAClmxk47GkCyOME85wD3FIGiUpLEuGTCY+8CDSErGgXBJzk+gpWdZGBznC4I9fekOCAOg70GYmcNkAk4zkelKpwBwODgEdc06G4aP7kYLEYJPXPtUahpJiVfdgZJNHoA5UEYbBJJORmgMu4O3TAyMdaHxgDOD/F607bg7CAyj5hzgGgpCtGeP4SeSQcnNQFC7FSMN0yfSpwFcHeBjt2INIx3gnBBwBnHWnqUh8XmklYiFKc4brSAsFYE5djk46UJ6ADnBJ6YpdhTPGR/eBpCDcpixtYOTgN2+tO2qhlUfOpA60yQyLGQDkcjAXmkiLCJOxA5z6U0Jkkq+WADxuGQR3pI0coeWI7n1HpTQ7Ahck4HHpijAEu1iQcDjtinoRqOUeWwLIc5yAB096fhQAvLAgnGcVGWMDPJvI7ANyDVi5CmG2RQBkbmOOSTT0BojllDbQEKBBgA8k0jgIRlTkjNPLDdtzgjjmoiWdmMhBcnrQIgweeAWx2qYRgxk/Lv7A4GaY5YhjgBjwSKijkMRyvDAce1Qak6Hbl3DDaMhTkZ9qVppJYmCII1GCxzyBT45m8li8gIzwrdagMm47QCM8kigOokbOu/d0PrxQJkbOc7sYGORTwDGRuQOh6g96jKoJv3Y2gnIPpQPQeNojBIy36UgJHzsxCjoB0pwZrd3KYBPAzyKbb/ukbOH3Zz25oEMuFZymSAM/LgUkjmRAhG3uD1p/wDAFB+Uk4qB90hbnIWgsUKT8+cNnrSjnJxnsRSNulAVRzjOAOnvQjCPcD3GPfNACsN5PzFcDHFMYkcYB9yeaXzDjkbuf0pgY7twxjOADQOwMWKg4GwHGO1IV5OBxngigsyqQORmhlAOF7469DQCHIxjyVwDngmlJyu3AyTkkdTTD97HQUoJUjb1obGWMSKRuAJYbVI7U5VVykaiRSnJOMA+9MIPmZbKhecevvUoaRegC7hjJOT/AJ5qdyRV2tID1BGCT600gZkRiQCMY9BSOsMSKoySQCWPQGpmVWwxCh/73r70EDY06MULjPA7gUgZpFG0ZXPUDinKWhbIyyE8t2IpC33FJO0nBI9aaAeuCw4JGe5wKEUCZDkEE4JxyKaoAkVcbgTgMeCPenyxmK4Kwjgrkt159KrzAa6D5sELFnADDk0rBlRRjOONw9KTds2bk3pnHoB70qxkvLgFUTkkdKPQBm3aCARnuaGUsodSVKnHpTvkDeoxgEd6a0e7BUsQOSMUgDyWDK7OCScEEc4p4RgHcsAEPygDJIoSTqQnToT2FRkZL7ycdePWq0AckPykuWBwSOOP880sLMYxIp2pnHPU+9M3SZHJO4AEHvU3lsQu/Krjv2pegDSIzuxznqR0pzDpkhARgD1FMyvPGB0yKGCKF3NuI6DHSpa6gINoHIIJ4C+hpVjdn2R7QcZO7p9aURFckkHGM57+9IYw2Wzgn0pagRogWUoxJYDPXqaI42dpGyRgjIBxj2p20nGAu4Hgk4pI/wByH3YLMeSOlUPQa8iMoUhkbPJ7YoO04CE7ccbuKAVDgrnGe/FKW3v2wBzQIAwKM21SoHLEc/hQBsVtyghyCDTpFi2iLJySCzAZB/zmmugcnLMQPbtTtqA6NQTtkJJznAqWNCQ7qMIBg1FnaCy43HgDv9acPkwJCQmchR396b0AWPfsck7UJwPQ0rfKSuDnjkUsgaRRtIIx26gVG+FIxnpg/wCNJjdhxzsyWYA8EijCxoUUEKRnJ6mmxj95kfOCMFT0pWDcogGFOSenNFibAPLhidnJzj5QBTVJCEjAIGSGFMeOSSVVxy3IJHFLIApPOWzggUhjjIUj3cqpB5XuaciF1BGC5X1xmmIStuTjeCcbSODSuDuClcbVB+ntQA5WR4lj3AOBwuO9Mdc4VeBjr60qIEQtsBUnknqPalBYgqyjH8JHWgBJ1SQJgEHGDxwaBwoyo4HGO4pCD5qqSSAecdKkZWErqcHb0ycUANXc5BXkdxSAgg7iUGecelBwIt4yWB5AGBinBlQfMu8MOg60C0uIEbJIIPzYAXrilGY5BvAx3DdxUSt5W5iduTxinRsHBIJz707jHys0qPkZPRQOgFEm1UTaCpHB9+lN2HjnsMilkVcBieQBgUgCKVo5BuyVIwMDIHvRtIXJIAJwDjFDMz4xICOCFJpLhgUA5c5GeMHNJjTvuPAHOTkAZIHBzUYQMAemT+AoRMZbGBjkHqKB8sYkAHllsA9MUwfkOy6yAqCQ2MkHHHrQYyZOAWAPUd6adwm644GQRxin9Bh2IXODjgmi3UhiY2ZyMEnjHUUm9CDghieSF6Cgo8K5BABOMNySKQKQnlEBVzuJA5oHsSRR7s/PwcE560mFKEZwAc5x1poAwWAbAOORQvmFiFTfGRggDOKLgrjjkAEjGaGOTnGe2BTtrxhdxAHTnqaacLndyueO3NVYZICdoG3AHAA608I0bnDAFeCW649KhYHg7yBjrmpGy58xvkUrgjPBx3oQtCMqFVsnqOAo706NkVVYQEHu7knNClfs8h43dAAOlNjdkgznKZyAaeg2rj2kDXAby2cdiBwKiijeNyxDPu9ulOurp0RSGYMeQF7U6DegZ5CQXGQp+tLqGxFKSrkMhBHelACkgg8jIx60MWOCx4zjJPJoAbexcFcjIK96tgN+YsoxgHrmhyA5CkgA4B6UpOPlz8w7inFWdgQBgEfLWbDYUli65BfHBJPIFKGJc54QjBU0rBi4DDknJA9KTBLtuKlOox0pohg7/u1P3mHAPpSFGKEg8YyaApZGyCB6jpTtwjUKw5A6A0yQgXdG4AGQRn6U3ZJDMSIwxzwTUm4sgyAOOw5FKFk4zLnjjK8igL2EKEks33hyR1pmQVOE3N1HNOMYiYHJJzk46mkHzLvYABmwAtBRNHGskfBIYHkY5qvJEPMbkgY44p43FSw4UHaQtOKlFyxUYOOOc0LUexEEZzEmANrDk8ZHpSsn790BB5IX396a65Q7x370iJ+8HVAoyMjrQ0PoLKxOxNuMHdmhAF5LsN3BOKAAxXaTk8EmjdzjGB149KnzDyBlGeGBA7kUxgoUsE2sOSw6EU5vmYKo4JyF7mq95MRiPGCRk+9DKSvobngvwFq3j/Up7XRolmmhjMrl22hV+v5fnWDHaSz3JgWFzNnbtC5bPpivSPgb44TwBrl3cmOO4F5AYGWRiuOQ2R78fzra0ES+CfE1p4q1LTJrZZbhruzklXYkp3ZO0nrgMPzppX1E5WPK9Q0a90a+Nve2txYXcYBaG4jKOufUHnuK1La43acY3BLkYDHp19a6f44+JdL8XfEO61fTp5J4rm3iG50wdyrtOfy/ziuHhPRWBfnAUUJD3Q6ZDNJHBGcySPg+lfrD+zv4eg8NfD/RNJii2fZLWMfMu0sSMlse5JP41+Vei2TXviPTLeNSHnuI4lz0GTj+tfsL4Vtxb21sCB5gt49xHqFrz8QztopJXOyRlY52AHpkVoWHfjdn0rMjYSkBQcnrWzZkRNtxyDziuRHRIvplgMKRx3qR1Bx64p8WSvJHPanGI5B7VdiFuaGgqReoxPyhTg10FwpBHGQRXOaOf9OC9hzXSXZwnBJOelax2M3uRbtvfFVLu4VD/I9qWeX92QTgjuaw9QuyoJBD84A7UmxWH39/u4Y4QchR3PrTtP8AFlmR9j1F1XjKGQ5De36VyerasYmVehYdhn8Kwl0TUPF8yR2cPmBGIMjkAD1/KhNlWXU9kuNTtNH0jUL+ExmO3t3mbaQBhVJ/pX4S/GXxzN8TPiFr3iC5uzez3l3IyykYHlg4TA7DGPyr9stb8Ljw/wDDfxDbREz3UumzhpXOC7eWa/BlSI2Kn72ckY6V9Hl0Oe9zysU3pYz5gFT5hyOmO9fqz/wTn+All4S+D8Pi+4tCNa1/MhnkUqwtw37tB7d/qTX5cNbpcAAgYzkZFft9+yH4i0jxD+z74KTTr2K5NrpsNvOqMCYpVQBkIHQ5BrXGUpQV0TQmpO3U6rU/D0lxmOKDzCQRuY4AFfCn/BQz4Ta3oOj6Jr0Ad9K3mC4CA5iZuhJ9CQAPciv0pS3UHOAP1rB+JPw80z4m+CNV8N6rEJrO+gaJsnBGe4NeXTlyT5jteqsfgFCjwEr1Bxlh0PtWffQGO4lYAFSM/SvTfjP8IdY+B3xJ1Pw1rEfyRzFrWYAhZoc/Kwz7EZHb6EE8HeWqyK7KAC2R68V9Cvfgmjy7csivNpd1p9naXVzbS28dyC8ErqVVwD1X86/X3/gn7+0IPi58MDo2oXDTa1ogEEjyMC0qcYbj6gevHPqflj9lDwf4Z/ah+D9/8MfFKqutaMPN0vUIwvnRITxtPoDwR0K49KxvgV4e8WfsaftS6VpHiBDbaVqMhspZ1X9zdRNwkin1ViuR2yfXnycVNfCdlGFtT9TfFTibQbvsUUsCO2K/FX9ujURrf7S2urACv2a2toSHGCT5SknGf9r+Vfsd431iKx8G6xdyOqRpAWDE4A4r8rv+GM/il+0z4w8R+ONNSC00+9vHa3udWmKGVBwAoALYAAAPt3HNeWnZnVa54Boeqa94A0x9R8OX82m3E0e2WSF9rOvf+X6VXPx9+Ih6+MNZP+ybx8e/Ga2/ij4E8T/BrXZvC3iyxOn6hGpXJG6KVP76N3H+I9a8llDRuwzwSSDmtLkpWPtT/gnn4j8R/FH9ozTrbWNSnv7LT7Sa7ljlkJXjCqcdzuYfgTX7E6d8logySF6Zr82P+CQ/w9ltvD3jPxnNCqx3dxHYQSHBZvLUs2PQZcfXHtX6T2wMVuA2MgZNCKWh4h+2nqJ0/wDZq8evj/W6bJFnOCN/y57eor4q/wCCU/h2T/hIPGutSoQiWsFupOcZLPn+X6jp3+kf+Ck/ij+xP2bNVtjIyPqN3b2qBSRvzIGK/wDfKn9fWvL/ANgx4/hl+zD4i8YalGLWG+vJ7mOVjljFGgQHn/bD49ePWmQ9zw79qrWr34oftiXWkXBRLPQIlt41T5gI9gdicdyz4/KvjjxzHs8V6qjHCxTtGvsATxX2D8HLOC68LfEn4sawoub+4nnKFgGIwDIzfiXA5/uV8UXl81/qV1PKSTLKXyeuSTT5ugr3RAV2tkEqOp5xVi1uCQysSMnIz3FVssu44yucAnpSJc+SQcA4zgHpSbCxfh2xK75yMjj05qmpWS6y2WDNnA6mp28y6tx5aFd5wfSrOn6Yzs6IgllA3SOxwqChEXSRLZXJtpXZF8x05B25OK7DwpB4p+IGo6d4T8PW1zqNzdzbk0+JiEL4++/YAAck8AA12H7Pf7OPiL40awv2UnTPDsTlbvXJEyqf7CjI3N7ds1+i3wr+CnhX4MeHW03w7CWuZgDeajMAZ7kgDv2X0Uccn1ovYy5lc439nr9lHwz8HYrbU9dS08V+OQ6yrdOha2sWGCBCjdSpH+sYBuBgLXv8t9LIWMzEuQcEnNZOn3MVu5V8LJztbGSaeksaYlkl4IIGTkCos2Dl2LsN0WUdA2funpU7QmW4geZUco24AjimWdpAqJJnzGfuelS3lxHaqE2sZWGQFGT/AJ5qkrEMyNR05XvAxmAiJLMpGMc1iataRrGAsJYqQWl/HpWw/wA0pMykj9BWZq85u4fIhBMQGWJPJ9q03OeRygtcB0QCR2YsX24OPT8Kiu9NtZLYSGVlZDkg9DV94JLaFvlaOPGQcdBWJ5q3ZePDSKDkE9DUtNGZl6oyWVpLeiUBLcGRvQL3/lXxX4Cludf8X67qcb4lkllYbiAWUsa+uvirfSaP4L1O5WE+XBCZGA+6R6frXyn8ENMe/m1q/YkSJGWKJwACTnP0ANLpc2ir6GhrcL6dol21ucFhg45xX3l+wLZrD8E7OVQGkkYmR85J59a+DPF0Vyvhi4uswrFNIY4kV/nYZ619s/8ABO/xfb3/AMLrvSCWN1YzEsAOApPAqGtDqg1ex9ewTbBzyP1p5uAWGRx6VBkPjA69aQABvUVOx0Fvzecjp71KDlciqyMG/lT432sQeh4+lPYVyanA8Z9KjZ/ypQc44JphseSftUW8Vx8INTaQY8t45Fb0IkGD/n1r89PjfEJYtIleQpLJACfR2yOT+Z7dq+5/2vPEVmvgq20c3LLPcXUYMaHaGwQev4Hj/Gvhj4ranYX4is3AlliT9yoj6EHB5/AflXRTTucNaTvZHks8fnMyhjLEoyyL3FU5HgZsQxGJCBgMMn2qWJQtw5R2jTByq8/570yWB1jEceXMnQjgiup+RzqREWFvF5rRK5zgEHJA/pVa8hjacugIOAQp9atssfm+SoMojGGBOMtUBRwckbQnylQMYrFlDYLRTEWkOCTkD880XEaGNnwRJbxeYBjgjOP61YgiWRgXjcoOydc026s0MgkmikjcfcMnUj/OPzoXmUnYxpJGuVPzAADBGcdzVdlCqQwIb3GM1bi0uW9uUVWijQgM0h4VB3J/Kk1J0WaJbb99asTEN33j/tGm7dC1K5W8ppI1RxgDkc4qdAiHYZGllx8u45BP+c02COZG2qcnBIDdMetZM/ifTbDerh7iUE4WMYBPp/n3qVbqWtTSu4oow81zMEhABVjjlv7o/WuRv/FUl2ZIYAsUMY+WU5Lcd6y9X1241WQy3bqEUkpBHwqDjislmLkMQQpOQB6VDfY1UO5NcXTOXdmZ5CMb3OT9KpghWBU85zn0qQ9SQMD1NRBuwAz61mzZKwpIORxk8mogME9/pSnHJPGewpBjpnBzxSNFohAamhiMnI61CR+dX0UwkADIAwSORQkTJj8JsTcCGAxleAacI2dxtYAZ5Zh0oxuQMQAM5ApNwOQM5z07VRkLM7rNGxHA4X3PrTlk80nC4PIJU8kUzbISpx5p6EHtVmImIECNYyCM88mq3E9hiRebKH5QDA4PSrarbWqSSM5dB90AAkmqTQtFL+7fk8kntS+WQ21JBICOh6Z9aZJLcMrkbSCrAEeo9qRN2zAxkHPHWmxloWG5FYjAJH86k81GkZiWQ9BxwaCrDRuWQtgEAAgE4zUqxyOSztGgzgBelM3glScgD0HFHliZRg/IjbgAMAmgkl+Zl5JwOigYoGXGcED0NNRWLDOWJGcdqcCTuGDsPGD2oIe43cqEAAEdRjrmnsRnIHOOcd6Qp5abvlJxnIHJpAdsSkkBm6L1IoEldjdpbgAkMckDqaVQygoiEDrg9BTlAVwwbDg4A70BmfOW5IwT0B9qAvqRS4XAQ88Zz0IprJ5anjJBz7fSnLHltrDaM9elIItjZcNs3duaC0rjWCEBnj2p0IQcmlDco0eTyOD1FID5csigB4mPTPagfKx2fUD0oKWgeV5UZ3EyAsSCP4ajVSyluoU4ye9OlUkpsDFGHOOmaaSFAHPH8J6UmNCkgN8gAB5IzQxC5OSHIwcDBIoCtK2GCheoK8YHpTiyRAMpBOMZ9aNwZE6DOY9zIAODSea6g4yOwJOMmnKArOXJU7cKFHemiNS8e9WIyBk81JaQokdyAeRgEkc4p8QKyE5AOCc9ajDgB9gYc4C0u0hyAAWxgA9jQSLCxUFSSCRwAODSzyySqEyAUOPl4po3hgNuw4wc9aftRUwCc9SccVSAVNzsN4CHGMjuPegE7SAQMjBFSzwFWVN4OFyGXkVCyqF8sIAeSX65NK1gd2G0iQoRggZI7U+JS2cgEYyMelMV/NbHk4bGCxPanO4iDKoIXHJ9TVLQTFGck5IAHb+VShJEQORhWGcKckj1qNSFbJUHAxhulPGXXar+UQck+3pSaIYrhXkjUEYYAlu+aWUDzQAAQCMj1psaBhkYcRnPFSRhFkJJyvJ4HIqLDdiGQhd/OABxt61nS7t69CegArSkOWQAqGzwcckVXkt44juGW459z3poalYgRnkRsKEAOSe5NR7pFk2g/M3HPanFmYlSSQOmepFIisG3A5Ock+1BokJGSjCNsFSevX8akCusikkAZwVHUCkdzMVYDCjsOtKqCINhhN5gycdqB6CqCm48gHpjqaVHwNoGB1PrmgYiBKEk7dvPUfT86QKQCCcnHJoIdhxQ5TjhjgGgja+BlivGaaGkd0UtlQakyOSuQQcjHegBxyybkwR3Hoal3xvFgRlX64zkH3qOFlijJIYkgkhf5U1MD5gGU8gBumKew7jZVM2SAOMDAOKdGWS32luAc/T2p8kS8FG5HJz0NIVYFSnTbltwzSFe4KzkHDEkjORUCIGck4PGSalEnHXBPfGBimgFW245bqR0HvQBIeZAhYRkjggc01hjBxg4xyeT70xlXaQCfN6gjoKWEtOq5HuSRQDWhMu7YckMgH3SM4PrSo6unzISIx360y3QyqSOBjK89SKdM+FG7BJGQF+tWQlqDBzICSTuHynHAHpSpIyjDls59KjWXzEBk3gAYAXpSeaSf/r0rlkUQC4Ykvx+GaX5VYAAKD1NQ+YFwFJwTmpAwbCgcDnBqQ1HEAk7l5XkEUZQA4cnvikXdvwFySckU4IoZlEYLDkn0oAFYsArAr6MewprcnaOTQ24rkHJJwV70u4r8yKM9OelADUGGIYFyOSAccU5VCF9pwM5x1phdlUqUHPJPc01/kR8D7xByaBpDjkAkEAehqMDHUFgeMZwKV1GcE7iOT70gzx1A68UFCktvTA2sp4I5NKUCksWBJ55HNImZX2scDPLDoKHRYz90lSMg45oAjCHoPX0oCE8fqKcGL43AkHjjrim84G0kAfrSuC1ELDYABkg9TQOGBIyM80rj5vv/N1IxkYphBxkHPr24p3KH4BJIGBnPNOSLcofOBnAFHy4wQSQOo5p8Nu0yu4IVFzyeSfagkkZssowSB1JpQMHcFGM8gU0yoYARkS9CoFOSMx4zwcZCnv70EbDJE6dDvzjHSrAQGbJIVFQYHc0yNF2SKASVwc54FI7ZRQVKuDjceARRZBe5IQ8Skbsxk8A9RSRAcMy7gDkr7URgh4135QNnB60ss7xzOnAHJzjnHpQlYBF2tJuGUGT061IHKhIgWAPOfU0zEiqqlwV6gAcgUkYkckZUEnAZmxQBISUVlJyFPTuaAX8sqQVLHLAHII7DNRtGsalFOSDlieuaXzChG4bQTgZ71aQEiESshCCOIEFhnrTAX2yMSVQsQox2pS687ywxnAUURMZolTkBTkg9TRa4DQ7JjaoIAwTSRBXcK44OTupWj3o2xh1xt6GhCkY25KnoRjmoAVN3m5Izt5AXnPpT5Iy5LPIMsMDbzimrNGFKYeMHqVPJpoMbyko2QBjJ4oFqOX93GAEYqONzd/egRlvmOExzz1+tJ5pVkVSdoPII4JpzKSu5vmJ6e4puyGC2++Q+U28EfxDnNNJ2kklSO1OCEAEsB32jvTBFvBHCHqSelIaFLRbC2WcgcqOmajkDLGHwEB/hPWnIoQcD5e5PWlBBPmEZUHgHpQLYc+ZUTI2MvI+XGaj2jgZHzDAwOTT5i5xnLFuce1ICdowACO/cUALEzIwIQYOByOTxTgGDBsEkcEkcU2LJl2NnIG4Z9KQSu0cpGCijJB71SHYTgtxj8B1p29FYKx+ZjjGOB71GrbivBTdzk9KaFkDnMQYZ4zxmhhYvrBGlnKWIWU5wOuRVR8mNGIIYEhvccc08Lvc7hsxyccgVGz7hhTgk8EjBHtUkodHtYMWOAvJxSxqUiLhgMnIHQ/Wmu2QE2gjPJI5NSlIoo95I3MeF70DA7FjLFyzDgY61C4RiGU7weT6ilX95GduEGcH1NEarkhF2gdz3oAcAdgUvgdQvp70smJgWCt5mACOx96Ix5sW/GJVJCjOKcCykbwuT0CnnP8AnNAtbkb7sfL24xSYXzF5zxkgdjQy7XBOQCeRnmlZ1RGjwME8FRzigYIwMargB9xO7oaay4kbBByfxNL5eIzgZwO9OiYIg2hScZIP9KAeoFVcAgEHOCOxpsgKgHOTwNvoKbv2nqdmc/SpNpcjDA/XvT6EK497cbSeCMZyRnikjhUjAJViMhscUD5ZWEeSuOSOlIMIwGRjHANSx3YlvC82eNzA4OKRifNzt+QcE9xUo3JKXikMbDup4qPceQTuDcn3pIrcTaJJQWT5B1AOCBSnbliOVByOME+lNALoedo6fSnNjcnY4weOvvT3AJJGkbLcnH3s1JF/pVsRkKVOWBHBqFgSvCnHTg0gRpQMqwHY44qkS9iUKqkOvPGDnqBTB87qpAKZyT3zUvlh2BYjYpBbAyfpUZjL7vLGQxzkjoM0MlMjuQyNGd2UByMVLInAOxiW5HOCRSMxZ1R1VkGcAcn86CJmkAUgrnvwBWfUpu6AIEyueTyQaFOTuUsAe4pJcDeVJyB97GM1KXDJEqjGwck9zTBJ2uNUB2IG5nPGSeBSAZREIyVB5HenKBzkngHoO1Nj3bWYJsYDIyeCKrYoeEC7B/Dndz39qaMYKqGYbsgN2p0KtPmTOcHj3p2ws4GCoxniqWpA1sF2BTlhnPaon2xqCfnwQMdhUpzvA++AMDNNZE2FUQKOM/WmUhZn2SFR04IzTQwdsvx2BPIppQqwXHFLlWBXYcp0OcjFTqMUIWPGCOx7CmIDgr1OfvdqmT5lLKMD0pGkO0B8ADqB1qnoQ2JBGiud557HtRHGXlkbcDxwB3puCqAnjnIPtU1uNqlTjrgYosJjUjByM/OOaR02Mc7s4yMDinLCsTFiRweBTGLOyuThelAt9gZz5YjKMTnrnjNIEAwGBByMgDt6UKHLZHXHBocKrDYGbIy3egCT5VYFCxXPQ9j6VKwkhc/uyNwP1NVCBIcKSBnOD2qZ5ndhudiwOARwQKbQD4Mxx/OpJxgZ4P50yMAW6JwTksc9KVyV4DtIc87jmnFjKpUnBJwPakNCAGMZBxnkAdKgxkFwrEZ6+9TbFjhLE5wcbh35pi/u1RQeGyxI7f5xVKxaEZRlecY5Ipz7t3QHAAUY4pqnchByHAyD2IpQrLksQo7EdKYxhI7HnvxTo4/Oyc7SB0PekZMr8pznoaRV2sfkBOMMD1rN7i0E7vtPKdSOv+eao3pBl3DowyavSIwjK4UBup74qjKjE5Iyq8CpZcRsEhQqQ+MHOScEV7V+0J8cbL4vN4ag020aw0zRbEQRW7DBDkLuH0+RAPpXi0EY83LjKjnFEpDEbSHyckAYx7UFNJliN5lGSA2OevOKtWEmGWRnITONuP8APrVFCR0Q7Txx2qVUUZOSpPHoKNgseyfA3QIPEXxH0TTHgMpjmF3LxnIXkfqB+dfqX4ZtzcWC3EgdH2hWVhjFfnJ+xB4Un1b4h3utRklLSLyABk5Zv/2TX6UaQSLf50w5+/t7HHSvOru8zsox0NSCBB0BBz1NbNnGMjPNZVupbAUZB9a1rZFiZOe4BNc6NmbUYGOmCOlOYkfdGB3pkabZFOflxg1JLjn0z+laGfUsaUAt6meMmuiunzanBGc5rl7ZiLiJgcfMP510BO9eQRntWkWZvVmXcIxzkn6msm5ic5VBnnGAK7Ox0hbkebKP3fYetXxaWtvhljRT0BA6VoqdxXseJa7o17dXFtDbxkSzyCMBuBz3/DvXrug6JDoljFBEioVUBiFxk+v8/wA6pz4vfFFugQBLRDID7njP+feugAzWkIWZLZl+J7Nb7RL63YkCa3eMkHkZH/16/nx12JLHW9QjChIxdSIqocgANj8q/oT1rIsZz6RtgfhX8+fjqD7L4y1pMHYt9OMEcj94a9zAu1zgr62M+MskisQHTOPwr6h/YH+MGp+Avjfo2iCdzpWuTi3uIGbKZIO1seuSP0+lfLMYwATkHqARxXafB/XT4Y+K/g/Ug7Zg1W3LFDg7fMXP6Zr0q3vQaZxR0ndH9A/2QkKQe2cUq27L1GR61JYyrcWUEnPzorYNWOMjvXzVj2LHxL/wU1+DNt4t+FcPi63hVdU0OQFnAwXhY4Kk+3Ufj61+UU+4ATIMpjkHjB5r94f2ptIi1v4A+N7aVA6/2ZM4DdNyruH6gV+H3gzw7J4o8V6Ro6rue9uFRVPclu/616FCryxaOepS5nc9J/ZH+L0/7PPxfsdZ1fTrxNJ1KM29wGiIbY3KyKD97Htzgmv1p1m18GfHrwPbXCy2up20irLbXcRVpIHxxz/CeeR9a5z/AIVB4e8T+F9M0rW9HsL+2tooxGskIbyyo6qe3Ssux/Zu0rwrqSXng6/uPD52kNbq7PGxwOdpOO3pXn1KiqO50RjY7K68MxeK/Dp8OXqLNZMFjuUcZDIOoP1xXeaNaW+nJbWFnEsFtAu1I4xgKoHSuG8Oxah4Uhl/tSWOdm63LNhSAeCfSrXw7+JWleLfFWt6dZXUE8tkFz5bhsZ6/wBPzHrXNfUrU579pH9mjwh+0DpVvD4gsibi1YNHcQsFlAweM9e+fw9CQfzP/aj/AGCdS+D+nwa74RubvxDobyCK5gkjzNasehO3qp6Zx1IFfspJGswIbp69xXnGr6ClxrdxpN2hnstQUoVkGQf84pvTYRyX7EPwzl+GX7OHgzSbmIw313b/AG+5UrtYPLl9pHqFKg/Q+tfQrYVce1Z+i2qwRoq52RII1ycnGKuTvgnJxx3rRbAfAf8AwVJ1yXVdK8EeCrKOS5v9Q1A3McEQyXKqY0Ue5aQY/GuT/bHmj+EP7OfgD4P6Q7PqN/5K3MNuuDOseCx29cvMyke4Nel+MdHk+Kf7bljdiWCTR/BdmZ5xMwI8wqcEc9neM84+57DPiehzn9pT9rbVvGy4vfCXhmZIrV2Y7SYtwhK+uZAZOO22kZtEXxY8Kr8Dv2U77QYNstzPGpu2dhuaZ2VpNuMZA4A46KPrX55bQ7Fie5xX3X/wUO8aS2XhzQfDCP5UtxdvdyhQBvjUYX8MsfyNfCQZjkAZPTjtQvMIqw5h0wfYjORViz0+W/kMcQUIMFnJ4UfWnWWnrcNiRioPTHUn0rp/DfhvVNf1SLStH06W9vblsRxQrxnPUnIA69SRVJEylbYrSPJHBFaLKs6qNqrGvLe3+fevpb9nz9lOXxKlpr3jBpdL0SOQMNGdWS5umHQyHjYh49SQOMZzXq3wc+Anhb4TafbahfQRa34wxva8lXcto2BxEhyMjJ+fr6YFew6ddRzW1w8koG1ySp5b6/596focjbOj027i020tLSztotP0+2jWOK0gQIkcajAUKMYxx/k1afXXuMJbAIWblj2FcmNcWWNI41LS7uWPQj0rQsWMk5ZfkbGST25o3M+azOhtdTCKRI++UHBAGSBV+KFZpVYkqpwTkVzllcwwXQBRIkY5Yt94nnn+Va88+xAxOXJyVHOB61XL1KvY6iO6iyqxPkLjHpmpjFNOTKoMjKMEt1HtXHabM8195Y3MgJfHYe9dpam8maPyXUI33h0wPWqsJu+xALfzyCQDk4Kmm3Gl21my74QjsOMH/PrV+dIdN4Us9xjOeAoqC3VrvNzcODHGSAzdqn1Fsc14l01ogFZQIJAQVBz2rjLLw9LbzSss/wC4JCLG4yRx/wDqr0fWYZbj95jMYXAz1rA/sqZ4WWJQq9TnqfammHLd3PMPjjp0cHwy8QqCAWspGYk5wQP/ANdfIH7OqveQeI5pHMCvaiIhejCvs74+6Ha23wD8XahdwSzXUVoTCQxUoxYAdCOBXx3+z9YlfCXiLUGy0UYSFSRwSck/596W8bFONi98VrO0tPhytxFIRcwzgIw46g5/kK1/2M/jnefC/wAQ4dydOlkJuwrcTg5Az/u5J/E/SsX41DHw5dViOTOjHA4B/wA5rjfg98ONW8XaRf3OnSwie3HmmGQlScdhjv1/L3oUNDRWiftT4a8TWHinR7XUdPuUuLaddyshzmtgdvevy+/Z9/ad1v4SgaNqjT3VgkhElvIBGyA5+7u6HODzxzX3P8Ov2k/CPj+3lNjdsTbKBM8g2kHA7f56e9ZuLR0KakeuLxjnBzU5BxwcnrWMniHTpAP9KjBIyAWxmmzeLtJskLTXkYA6sGzipsaXRtlj9OlZ2s65Bo9q0k0oiwCwLNjAHf6V5z46+OuheFrK6mkvoYYoIfOaSWQJsHOMgnvgY9cj0r4/+KH7Q2q/FuwlsdA8+Kwkby57+ZTGXjGfuj+HOe/r7VtCDkYzqW2H/GD4t2vxU+IOo38VzG3h7RlMdo8Rytw38UnXkZBA9gPWvnnxHqJ1C+lMRBt2y6krgAGugkto9ItGjSNpDGpZgAMdTWXFc4txIsSNGTkLIMgeh/n+ddiSjoea7y1Zx8UBmAEeDFu3MX65q/d6eYIx5Lb5YjuaPOMrWtqFsXlV5IzFCp37QuCT61mXNnC4yJGeVxuBI4A9KHLsRFamKsCtMWZGIc7lCrg1EzEZLSfMDjnrirVys6XaQiVo8jBYDgD1p720cCBUjZFPG4/xn1qHF2ubEVrDIS7G6YRY+VB0/wA9Kn1iG3uTbwW/mS3QXMkhHAHt+dVoLLyiAs6wZYklhyamiyvm3LFvLjibDKcAkVAGX9lZ5liSMk7dzqe59ao6re2dmil3WEZGSwzz9P8APas298bQ6ZGZ7K4F1qGDkYyqDnhvXtXCXmpT3Ukks8rSyync4fnmlexooNmlr/i2a9uHNo7w2rL5Z3H5mHfNc1LO5AAOB3PcimvktuJzjtSiJpFDbQB6ZwcVDbZ1xikIuMBSgyT1bnFOuFEJG2UO3GQORUc05xtUBV6EDqahGVBx1J647Vm3Y1sDs2cEkCmjoOo54oJz15NBbkdDSuUkB4GaQj060evfFC8HpnPFMoegyPersZPlBd7KwBBUd6rxptUEAnOQQB0q6igqoxnA5xwapaGUmNZDswx3DGTtpAgMXynO1ucdafEq7vvMQFJ5GBRCpcMqjBJyfWggEQc7flZuCScYpxTZg7WLdiOQajYnJ44A5qxAxaNdpKjHJXjBoFIYkXmg7Sd+ehHFLHEI1IkALZ4x0xSpk8uChzjceCaUjaWIwccAZ61aMwXceeg9O9OjDSq2UUY5A7Yp+fMQEfIOhB5pwbnIlUHGCAetBQqDdjfyMYABwKRtsbtEpAiI6gc5pqHam3BJzn5e9MdjFHgAHJHykcigLXJkKswwGKgYpBbiJmILnGAd3WkRQgyME5A65z71KUdSWdwcnAjFBk9CNZCO+COmOuKSM7lOQDhsH1ApZ7fa4OBGOgx60mUSNcAkt1IHWgAdo97DJyORgYIppiMsR+bGDkg9ac5DEcYPTIFRyruYFAflADE0DQ5g0iozHjAGe2KiGxUOMs5Jyo4Cj1zUr4ZysZyn1xzTHj8ibbgEgcjHGaC4jc5QDaAFOTjgn/P9aUqGVnHyhex60q72cqAN3Yg4FI3ylAwwScE+9BfUfGreWWVsDnr0qs2GxsOAepbjNTyH5iiFdnQ5qtKirJsIZiB1HQVOwIljlbJUgBB1A4JpCuMvHCPUAnIFRDacLnAzycc05gdxIDbcYz0ouMRiWJ2cOen1qYxtEuNxkfGSfT2pqOIYyGJKuMZ6mkKeTlvMCgngk800AYB5AO8mlXiQJgMc4B7ClAK8MOSckevvTmTJZuNjHIY9KPMNxkiYZpJGLLjC+p9qWPGD8wB6g1JLEXWNsAhcnb0x70gjwu9mVwOAoHNFgeg9djKCBtIHI7U05fEceMZyT0pdw8xWHCkYKgZJpcxqAvlnGOc9aYtRzCJGKgEk8YU8GopImBG4ZGR0Oakt0iaQBAQuCTuHT3pJoDCNhy7EbiRyaCG7CzbUlKEYJUHmoEGMNnJzjBHWnSKz/MwbgUiEEBiRsPBwMYoEWvPRoXAjVGxyyd6GKkEKoYKuCR0IqoilVIBwpPUnFT2/BVAmV6HA6n1rNqwmg2lS2Ixg9CelU5929mbBOcADoParryhAwXJUcc1TlAMg2nBIAK+9NbFx3ISDknaScE8UwMNi+pPPrUzArlAcn+Kldd2SFyAOtBpcYqbT8v3ScZ70DCPyMYOCCODTtvlmMk5UgnHY0gzMoZsEZJodw3HFSgLhVKdiSKbwIyScMeox3poyCWxgg4p4A2liOaAsIpx7YHSl85c/LkgHJAFAt9z9umaPI5I+4McEd6BbDlbcxPQHkAdRT0XcAQ2QOTnqRUccRK44LAZz6inKFVcAbR3oAQrujLP97OR7CnGQqSWzyuAD2FIzBRkgk9gB+tI8nmbTnp2x0oAVAQgDAAYOM9T700OQiLk785NOGHjf5GJP3XHGDTlZBneCSBgHGPxoJWowcDCjb65HNEJaKQYO7HJ96XaMOrBw2MknvQQqMFU8YBJNBRKYikQ27RtPGDgjPb9abMgdw/QcAjtTVYFG3cnPGeDUqhGKkfMCRkY6VWhLuiFVcwMcmUE4CjpimuzxsRsSnxxstyEwwBPynsRUoXcM4qSitCgYuAFD5BXPce1NXAdiB14OexoVX3EKM7ed3alVyzlSBj1PWq0HYeikAFZNpB5460kbeUkuBiRzjnkGgsN42ggEZORxT/NlRC+EkjXqD2o0EMUYwoPPUN3PtTWO0Ajg+h6UFhKAyjYewNBkGdrpgnu3SpAY5bzgCC54wo6GmEERFCnz7sk+lLJ5nnDGQRgg+lL/ABknJ7k9M0FiKpYgr07j0oYhnxnPOAKFQNlido64ApvJbIYZH4CgB5VSDkHA7ChSyRntkcZ9Kb2GGypPQjFJ8qyfPuA6EHqDS1Js2NwcDJIFDhlxnj2FKy5+790ngnqabuwQR1AwKLFoQg8H1H409ThuACPfpTTnAJIJPb0oxu2jPbmmMcFxkZGRyCDUsaOPl3lV64XvULjowHBOOatQZWQ8ZJHGO49KBMaduQGGR0FP3c9A+O5OBTNw43HJyRxS7RtODgjnPb6UGY7BY7iee23pTmMtw4jwCepA4xTdpITjDEZIFCAxzljk4GWAqrAK+RsjB3ZY8ge3SntE27eEB9VPJFO88KCpjDEnI9RQy5G4kqDxgdfpUgR7mOWww7ZIx+FKI1KoM4AJye9O6kEyl8gnyyMYpUGVV1wPUP0psexD5biQBTweVY96ld/MMW7nb97Hc0qxkg4OACTgetNCFWB2FycgKAT+NGovMT5oyZshCThV7/U1IEICSbyXJxxUZQ/aIiQOeMHtTzmPcRwSeMdKaJe4wpvZiVIdRksOKarISGIL46Y4qST92AS3UYx61HjbznZ6e1SUPmj8tmAAbcMqRSKgRSMD1OPWmFjM6qHDHPUVO8ccZQfMT0GTgUAR7cKCTlj0HoKk3BUG5gCOAM54pjKNzbiQeh44xRGVZiPLUqvAyM5pMAjdpXKgZPJ4pN3mR5APBwfrUq5dySAG7bR2qMMVBO3G4ng9frSAcEc4VDgnnOOBTJFLKQwERB+ZuuR60jMVKlSQQOo4pPmIO8Z7gMevvTSsA/K7iyliNuAx7008YINEZTyxklXzkhulOxhwBhgeRnpTARwCQ0isD2YGkIOXQEEMMZ6ClJZUYkDGeAOg/wA5olgbeqyn5MgFh2GPSgBvMYCfI4Axk9vpT0IYHIyw6HtQ8cduykEPjn7uPxpv2sNC6qmCx5c8UCeuwPtIDJnAPzEDinkBmUA4XIAJHGaAny4jHA65GM0eSBglTx0HvVOwXGFmEymPaSpxk9PrSsP3rEqCTgE0v3ju7A4A9qFTzHZ2cI2MYPQ1IwIwgKkAHjjr+NC8HJJAxjI70CICQLuAG7PHQ0mA+QuQCcDNAtBS22MPnnOOOtMIwikAsD/FjkGpQG2kqm/bwc9KVmIj+ePBPocAUDG+aXQhlDMpABB7U0bXG0hic5HHelIABxtXnk+tCuVYFcFsEAnigbG7dhJG4DBGBQNqqrA5dgSRjgUgVlkVCSqsMAjoTT53MTqoiU4PUDNU2IHX9yEEgYseBjpQlqEZlBOQM5Heo2SSR0YkRsT8o9KmjzGTg7yMgk96kTfYSLcU4yhzyD0NK6qZDzkgdOwpwYvDt65JOT2FRqquPlGFHc8Ghkg5ChEHDZJJP+frRKP3m4ZwQOffFJ3BJBz3xSO20ogGecnNFrF2uOwSQikAY5ZuKApVuRkjkEjFGAwJOQOgp0YfA2hTxghjigLMUIWO7+8cGgyNGSvJCnIBo5WQAx7lxkgNgihUVJRgjDEYz3qvQjVjT3bByepPTFL5av1z7Y6Uxo2SeVWQqSenapNx4AOABjFK19QsxwVRkhcqeM9x71EGO8qpIXoMdaeP3aA5OfSkKmP585GOCfWp3ZIAj7RFGXJUnDMRikkbaCF4PYD0zQu7HYDGenOadG4KdQXGckDpSNFsDmQKhwVDdcVIV+fIJZk5YD0pjiTeFJBbAwRyCOeaciKqEgZnfjPpQS7jY0SFzIrsgHIWpYJzcA7iV9Nvem/cD7kDBMZz0zT412Mz7gAeQB0xWiBDCWVtiYCDgt1yajHzuUjGSoyzZ4ApzLvO5MsM8ntTEG0ZA4Y4IxjNHkW9Qkcb+u4EYDDoB6VHhWCopYSFgfY1JGo+ddoycsM9BT4FImCb1AK5IPJp2uS3YayDzDgkGMcY6GkYM0YGwFs/e70ixSK4CEsW4AA60bclS4ZgDkqOx9KaJ0HyEsm0kk5zuPQmneWEUswyMZIHTNIjISWznB4GOc0oJbeSNoPai9xkQAEZYknnjPpUioXgJzjByc0GI7ULAbTzmlXe0bqUwp6NSEknqNLAZPzdMcdKarbAfvDjFTMMR5TIXGDjqajAwTn5DjgEZNBVkO2bmG1Nre9EaiVzkfMOmDgE02KMlht645J45oK7jljsQHnHJoFawh+/leCDjGc06VWBzgAnqB1owAX2gMhHykHOT70DEb/MWJA5xSsANh1CnJXPINMYHCxKMHIAJOAOtPKHKkjaD03cUhTzMt1AOKaKQ+aNonVMj5V42nIoDDADoWyp+7296YHkCldi4B4YdaflkJCAtkdM0EiOoWBCvyDOCD1NMeQtjoB2Ip0qggYck5wQe1CfugSDj1A60n5AVood0vcgnJzTXgVsncQQccVI/KlgpCg45qRG2wtuAPOR6mlYsjiseZBISFxkHHNQGyCuMOTnkDbg4q3FdrOxEibCBhQDwaVYyJUkLqzgg4Pb2pbstNkUUMszCGBSQTyTwBUs+mzW6FmdWZegHI+tXbWzllnO3aBjJwcCnahCIkdHbBPJwODTcdLhfofXH/BO+xnn/wCEhkjjAUNEd56E85/mPzr78sITFENwyHAJx34r5A/4J76UYfAGq3KWzILi6GHA4OFHNfaMdsuxQoxgck+teZVV5XPQhokRpE8bjCHA54rWtF8zDkYwe9U0CpIN8hORwO1acUZ2ggggVgimXY3DLyMUx34ApgYbzj0qGafDH5T/ACq7kk8FwIZ1JPy5A5xxzXYafb/bGGB8g6muEjV7uaOKPBkdgADwBXqNhZ/YrRI85OOW9TW1JXM5abFfW7o6ZoN7cIuTBA0gUcZwCf6V8Df8PUPD8F49vJotxLEsnl+erDAXJ+bH07fX0r7+1OFJ7C5jkUOjxsGU9CCDxX87vxPt00z4h+LbGKJYkh1W5REHRAJWwPwrrsQtj90f2d/iPbfGPwrN4ys1kWzvZDFCsilSAnB4PuD+leqgYNeDfsMaAfD/AOy/4GVjE0lxZfaWaJcA7yW59TyMn2r3ojOOcetCViWY2s3e26isxyZY2Y/QD/69fgb8U7drH4neLLeRGjki1O4UqV2kDzD2/L86/crxD4ihg+L2haM7gSTafcSqCcFiCue/b6d+vr+OX7W9nHp37TXxAjRQoXUXIHXGQD/WvVwT95o4a60ueO/fUjBBB4J6YrV8KsYvF2hOFGUvoXGenDg/0rPC7ycnnvVnRA6a/p7q3IuIwu7oPmH+FexUi3E4ofEf0T6AxbRbJj1MK/yFX8nisrwvKs/h3TZFIKvbowI7/KK1Vr5l7nsLY4D9oCMS/BfxihJAbS7gZHX/AFbV+MP7LEkDfH3wXJOUjt4LvzC0hAHAOP6fnX7NftE3iaf8EvGlxICyJpVwdo/65mvxh/Zt0IeJviFb6NjEt5ayrE2cEMBnsPY/rV09ncmTtJH7SaYqvaK5Ay3OO1OceW/TA64r40+Cf7Ydp4H8T3/w2+JVw1pqWm3JtLTVXBKSgcBHOB7bWPUEV9RTeNtM1jT1udOvIrmBiQ0gYAADrXK42dirjPHV3bS6LeQ3UirbPEwlZmxhQv8A9brX5Q/AX9pN/hB+0RqPiJr6V9EvLuSC7jI+V4Cxw2B/EvB6Z6+vP2T+1n8XLbwx8O9XurG/F3fm1aCO3hkBCF+Nzc9ME/ka/Kb/AFsQdkUFmJOO3PaqhDm1C5/Q14S8e6V4z0O01fSLyC/065jDxzwOGU5HtWsyw3s0VxgOYiSpI5B9a/Ez9lf9pbxh8G/GGnaXpk0mp6RqEqW76XKxZSS3VB2PzHp14r9p9DaSTSLAsmJ7gK7r0xnrUyi0PzOlsk8q3BIwWOfeqmsXK2dnPcSHCRRlyfoK1FXCAegxXkX7SXi4+FPhZq0iHNxeL9kiAOMlzjP5E/lVWuB8g+LfGsfwx+EvxC8ZswXW/HOoPYaYpTGUJcBsL0Kh5s+pVe55t/s++C7X4NfDGCz1DzE1HUX/ALQ1FmOfLZgNqn/dUKD75ryW38RQ/HD476BoQgJ8KeBrYy+UBhZ7lCN0pxxkzFBjoVRscMasftK/HEaF4Z1PToZ4476cNHE0cmHUnOf0P6ChQb0ZnJnyt+0z8Q5vih8YNZ1Dz3lsLd/stmG4CQoeBjsckk+5NedWWlRsUEjlCw3Mc4Cj1rf8G/DbxN48OpXWjaPearZafE1xe3UUZMVuoBbc7dB0OPXBrNZFiu4o5R+6DgsPVc//AFq1UUtTKUraI7H4WfBnXviXeXP9lKsOmRHbJqlyCqKf7o9T7Cvs/wCGngHw78L9MNnpUDG7eBVutRn5lnbqR6AZJ4Hp3xk5fwp1Oyh0W3hjiRNM8pGtxbqAmdv3cD/PWu1snSeYzziNApzt2/KB6Vm9GYSbZrLF5oVkGxV4diMAnr/Wo5JBGeECDOAPWpophO29TJHCwJHGAf8AP9aLe1kvrkRhAABnexxigz66k2mXEEc5aWMkqQR9c9a6eNzE0wQ4l6hgOB/nNc9b2kcciqzAKW4KjAJrXglj+1FGbjbgc4yaaZly3dy5byxKzFwsrg5B2/yqefULiYRIrIAzDJxyRzx+lZUNwt3bnCmIoxBGP8+lW7FBL8wGSDuz64//AF1d7hY6nw49vDameTcHdsOzAbeD0FdH/bUsybLYCNc8sAc49K8/fUN80TyKZYo2BCAcBvU/59a6BNaBwJFVGzjg4FKRSZvJNJJKT5ZZUGWdu4+tWvOluFUsMQIc44G72qlb6tZC12IxIAyw4GajvtVlCxm0GyNclg4ySeKz3KT1LGpITaXN1PJhkX92g4APasy1v0jXewYsoyVHJJxVS5u7vU3jRx5aZyQFx+NattotpADI+YkUby7tgmp2Ho3oeMftJane3vwX8ZSPIUtktgWReABvAx+o/Wvkz4AXItfAmoQF1eGScF1PJRx3/H+hr7A/aXVZPgZ43m2BIp7QIgUYJO4YJr46/Z0ith4b8SvcJ55jMLIqdOAf8a0i00X1LPx81Oe28AaNawoogvLstNPj5m2g4QfXJ/IVb/ZivX0mOe4SNi2DHKQ3AB5H9axvjofN+H1o6EmOO73op7Hv/Mf5Nbf7MNjLqXhLUYY4kVlnWWSY87gQQB+HP5mtNkSek618OrDxbq7X81sGeQguY22n6muPf4ReIdA1a/8A+Eb1UwafKAQsjbRkE8dPc163q9u1rJEkEpSAAAKB/EAOv+fWo1vZ4njQRq3mH58nAP0qLsuye5xFnr3xB0OydHma+AAEc8lwMofp+XYdK0NO8WeNbx0NzqagAZKv93PrWqbWWTzpwADI2QOoFUvspQMsgBZPmGPXnmgfK47GNN4N0y/1v+0PEP2vxFqZ/hnb90BngH6c4Huak1vTEFuJrcCEA7VghOxEx2x+NaxkSz2ETeY8wJxj/PrVGeA3KyRlzE2MkjqKuLsznlc5XUrW5No1spI8777j0/yaxYbQri3IIjQgAHua2ry6la5S2jlYDJByOT/nNRXkInuBHKmxB0CdSfWqb7mJmag8lxOqsASpCkE4AAqhdWFr58hlSR4+AuxcANzWnfWqrC42S4BzgAZP1/KiztFuP9ejywqAfLBxzzTHFanPHTpWV3hlAlUYK/xAD/P6VQCLbyqJCSnBYkc/54robzTXDGcGCCB2wqFsEdev6V5h4z+IEGlXv2DSBHezJxPcdULeif40rm6i3sbmt6/pWkWqyz/OZQSqIcFfQt7V5vrXj/UdZsngiEdpadwgO4j0zWLfXUt1dGe+czyScKo+6v8AnmqMkxcyRhOAMZUcGpbOiMLD8bR8igAjORzmqjyKXBIJPb3NPibyMbiFUn5ge9Vrth5gw4I5xt7VLZqo3YGYxkkgFvY4xTDM79SQPTPWog3sD9aDzz0qLmvKkL16cHvTSfT9aXIoOAODz6UmikCkAH+8KRetBHp0pw5H86EhgUOSRnFKBjB/Kj5sYzweaekWQfTv707Etjoiy52EgmrgbYMHBzwSOD9aqqp3nYhJHQjmrOGYqMKucb29KozerFO/AGAR0zjHFLIeQTgEDGV9KOUyrZJB6jvSE4dhj5QMnPUVTJHBQGhAJctlmHpT0Bm3BuMdgcfjUMRIPBwcgZqVAEJPcnJNSN6D5RgjJLEYJzQDvySCRkZxxSgjcWAwCMZ96VFAjCKeSc5PAqupmPCiIH+FCeNx6mmfZkDPwAcZ3Y6c0sibCC6byCMYPGaVwBgNyXG4cY4pgCbhGQkqkgYLdM8mk8tWAwwOB2606GMymWNSoEZyRnmnAIEAEY5ORgcUBe2oqRsOuCR/d6mnK4SVJlGGB6N0NMiOwluArHOe9ErOu4sd4bpjqBQZvVlw3QurScyRx+arDaM4z0/z+NVcFVKr8gJ7CmRgj+EZGAcnn61I7hgAFwc8nORigWzGS4KiNFwB/F3J9KR1KALkFZOPoaarDeC2cZxkDgU7zERj9484HHB96B7aAIzjawCdiQeT9KgBUqyrnBPVhzUksbSMgUZ6EnPFJcEtyuA2eT7U7XLiNwWdMY3jAOO/vT1VpzlQp28nOAKQxGALIGypPGetMJQMOCcjmla5V7jlClpHYbjgg7e9QQM0YdW6PyQeg96twBRKflBRTknOM1H5A5eTaAxyFHJ+lDVthpkbZKjBBA43Y7etIuYsDt3B5JpQAzAHgE4IAwaTaFY56AY5pWuxiTAB0YAjPA9KSSKNpQcFsHOP4akA6BSADzk9Kadynkgg88DihoVyQ/I4Zhk4xg9MUmWRSg+YD5tjcZqPeSwV/lGerDilQSSuQoViTnc3pRuGxPA0juqhQCeQpNEcj5aRYN+3jjgA+tRgkMSzEk8BgakDv2kMZbknOM07WBrqOVV8x5HJIIyQo6H0FMdkcOAGjH+1wTTYiGUsxyAeAOCT61JMTdLEGHKAk+546fpSuSRowQHAJOAM4pHuTySWAK4GO1SyRguQh2oF+YnmmGOKSNCuQRnIIzmmS9xjBzGjGQ/MMZY/rQAz4GBheDt70skAGMEheoyelTxRgukJB3PwCKAI0iIUAdeo9hSJJgA4BIJzjinx4V5DnAB2ntk0iLgFduTntwTUbsHoP3IVGDgEjIx1qs6gI+ANxOQR1+n86fMNwxgL3BA6VTlTEmMNg8hqLWKjG5IxLPtB4AHtSnmAknaC23K9aQuXxnAx3A5NNJyPQ56UF2sEkf7tF25I4A7mlGVBDgAYxhe1N3FHPO0EYye1N3lQvOecbh0oAkKsgcFtwxxjrinmNVe3wQwkX+E8A1Fn5zzkDv2p6AIODxQAFepyQBkEDoabmSQBmJIHAHpTlyrbcEk5PNCKQ2ck56igCRV2MAHy3oO1MGNwGcjqaDk5zgHt60xSoJ6knrQJXHRnIIZQTnKnOMUrbjgMeMcUmDsP7sAdmqPGCOSdooGPd95GThFHAH86QODkEYpME/dIB6U7GWz/AHepxQA5FZ1CqCSO54yPSnGVDCU8o78YDZ6Ggxb4RgLnPUdaciDJXJBYZJHamtR26hHGCAso4C53Ac5p0f7olXbIJyDH/Wo4tyI6uPmzgZ7inI2SBjd7DrQiWSfaGWNo1YhfY8U+JlVcMjMc9aifAT5ULbiM7egH+TT4k3ICWKexFUMqsBsKIW2E5wR1phIYhmBAAxjsPeliBVgCc7eBxxTuhOBk9MdjUAMG7cBuwTyCBS8YIZSvPOOfxp7RnA4Kn0qPILFVzn35oATbgDk/j6UpIdgpC57FumKeMsRjAIOTupsjLIw5yFHTGKAInHzFskqeCelN+b5cZGR3FPZC+QSAODjOKQkhh3/2u1BYm07M4wRkHvmmqo6jgHvilUMQxPTpmhvlVFBJGemKGAEbjngDsB3phjYv8oyc8inZyQc8DsO1Myckg4J9KlArisu8jado9+lDZJAKgEDHFNXAzuyAPbvQMlS3JPUiq8x2HKduc8AjBPekABIA5HT3phAxwDnHINO2qrAZIXAz60rjsPUDaTySDgLU8StsEhIGWwo7/WoTIsZIUfKeuDyamGIlAYll6rTIYEBM4AY5J96UNiOSMJkuOMdRQjtkbvkXGQAOtPVPMmDZ+UDB+lAvUS0IjkCnowyST+tP2BMsMgZ/E01ERh5qjgHAB64oYmQlQx2HkbugNAhxTaocYdW4yDgj2p0g8sgHGCAQQeKYImcjlQByRmnpFtjYAhtxzkD60ALyp5Q8nrjg0qx+bjcdi4wADSyNJJIq5CoijFN2HY7KQVH8R60A7DyEyEG4dM8U15AshEcpROnHBpm7MaE4X0yOfrQyGRRwoB5yOCadwdgzlSCM88HPNMmLEnJJOBgDvT2CqFwMIeBxyKAfm6AcYyeTSC3UaoEmGYMpAwR/WmKDGOSrc5yewp7ZBALEqOgHSnlcYwSARwB3oDZDUkjWXcFUcDBFSN++fcQMDkepFILeNZVTPyHnccZBpeFyr44HYU7CuBZS5ZgGBOAppoEsRwWwmMhVXtTowuAOo65IpFYbiFDDPOe1SxjuANxHsfXFMfyx84ckD+FuKXAclVBJ7+lMeL5AcjAPPoKSAaCAGwTjOORTnDRqN7IAeijk4phCqM5OCe3QUFcMW2jnpmqtYAkVjGBsIzwDjrUiYCgFQu3jPcGj96SpPOemDgUjg5IIwc9qAAjgYJJ/zzQFE24h2EiDIz2oVdoJJI6gZp8aBirLjdnANAXsNi2tI43lyBknFDokkYyDkNnKjmlUt864AAO5yBimR4ZCxBIJ4PYU9wJFQNvDIR3DHgkUjOXTbuPB6nnNMfexAEh3A5G4/pTZZmGxdqg9enWj1HYkCjaAflIycjvTYlFzKqPk4BJPekmVhGpVSdwwQeopTgPEY9yMq85FUIkCKZS0ecY+Zj0FCqo565GQB2pIdrIS5IGMjHQ06NSVLIQoY4OalCY0kqhZN2MdR606ZA5tkLEkgFiKaZdjlYyAh4IHekA7kgEHGB6Uhis0ce5EQk8jnpRC2F/1YYA4JbrQ8QecGUeWi4OIxkkU4gEttcIO3rQAigAhmIUZzheSBTk+bcEOQzYHqaY0Yhh37jKc4NMjbym8zIUkghfzqtiXsLIn73CknnkntT5ipAUDjqcd/ejGVLEkg84XrmgSNg7OuMk98VL3GiNpVgDZRskY6YApwCmJGUt6kYxxViWVTCimMOTywPSogMhyqiJByQOcVWxLsNcRpgZPPIOKekKyk4YggZDEcVCQZgCoIVOQx7mmLGWDksXCDJXOM0pamiLEm5QEEYfA4zzmkkb5ACi4PBHNR2+UYuhPzcEYwKkB3ElCHI6jsKSB6g+IlRTnLcA07yxG5JUleoBx1ol8zZhiNrchV7UxSvlEq5V8dM8VXUQQyHJDbiR0Zu1P37gEGBzknHUUgBVOQGB6nrz/AJNBG3OcHuKEw3EKNyQykZxkmm7NsRG8nByuBwDSgEtsIAyAc+1ByqnZjjjP+frRoAgBZsZYbRwfWkAIyeFTPIHU1I4WJtrHKkcheopUt/KjYSHegGUI6mlYTBgdgwCHJypPQinSkeYG5RiOQOhqMghQwOM8D1ApUKoCQyMQMkMeTRYke+4ZCxAkcE7s0SwF4XRFJ5Bz0ApjKQSODjDHHAp2Q7/KGQgZIHORRy32CJJ5Oy3CAFmIwxZsD6VEwWFgJMsxAJC9QaGYNEQcnJGM9akyUXzFwUIwQetO3cpOxEQIwSBknkH2pFVWztjCMOQTShQBu+Y54GOlO2kqMOVPYimJq+wkUjxOkhJAU547Um/dk79qkk57mnIwJckbwRjaTgE09G8wki1WMDAwp4oJsQoBv3KOnPvUgjB2q7jPUgUsUX76QgYIXIB6H2pkZ3ZY8kHGD1BoC1x7RqynCncDgA9APWnvJ5kGFBQnjHcimF95JbrjHAzQxMdyrgZAGAGyBQV5ANscWdxAPBHpSyMVzIpxxncB2p+37UPLVQWJycHAHvUZCgspKuhPIHANAhAGEGf7zZL+1CjZkA44yDjg0hHljlQAeijpRjDbjnHQADpQAQjy0EuDkkgYHFCv5p+UEMTkkUQs4ixyF3ZGe1BXOSSQCcFhS6AG3JdzlnUZGelJHGWB2ht2STgcYp6x7zsySOm729aFzyAxIU4LKP1oaKuMON5XOHAzuPQ0Y2EFlIJ6mh4wQ/d8ffpXfcVAIAxgt17VJJGcjJyc0p27cqSCO9NKt56IBlgOnqKRoSrAgDJ7DrVeZY3J2FQTycsat6Bo83iHWbWwjJVp5BGhQZYk8f1rOupgqbF69SR0zWr4N1ZNJ1i2uWyTCxkVV6kjp9KS1ZVna5v/ABW+GV58MfE50mWcXriFJVmiUhXB64+lZXiDwNq3hC505dTUQG+tVu4CDnKN0/GvcPFWqX/iLwlo3xF1GO2ns9OuFtBFINzSuVyGcenH615X8WfiX/wsHWtMvQiqbO1FswjXCHDMeM/Xr7CnZApNmVoFv5iM+WwwwcDv6VlapGXvXAk/dMwQEjoPSrljftZMZLcko4BKsMGs2WI3UiQwgvPNKAq9jk9P1oltYcVd3P1b/Y98IX/gv4TaLb3kab7iPz0aNt37tvmXJ9ea+hLeDaSpJJPNcF8EtFutC+G/h6zuR+8tbSGEns21FBP869OWMA7QQQehry5bnetEV4rRGIYrkjkZ9auRADJ25PJwKQR4YjpjvUpOxSc5yKlRGQ7di8g5PNZ092A5GSCPbOKfe6msJOST6YNedfFXx/F4F8L3Osho4gnyL5zbQ0jfdA/X8jSSJ62PTfhskut+JrqY4NtZgISPulj2z7Y/WvW5ACa8q/Zm0yWP4WaZql0Cb3VFF7KSu0kvjHB9gPy969UPVq7aatEzm7syvEuoppOgajdyMESGB5CT2wD/AIV+BF94I174n+PPEOoafYXF3bS3slxPcRxlgA0h5yOM/N/nNftp+1Jqq6H+z/47vXIAj0qccsFySuAPzIx+FfDn7L72tv8AA+1QSxGaa6nkkTgN94pk/wDfI/IU5PlHFXP0E+DWiJ4d+FvhTTIwAtrpsEfAIzhBn1/nXZ4yaxPBa7fCukqOALaMf+O1tMwUEngAE1otTJ6nxp42+Iqj/goP4U0BNzuumNbt83C745ZMY+ir09RXw9+3n4ffQv2pvGDOhAvPJu0A6ENGP6g16Jr3xEXU/wDgoxYa49yDbWviCHTwytxtH7oLyfViDjHfg55uf8FR/DJ0v416NrQjOzVdLSMOT94xMcj8nT9a78F7lVXOatG8GfFpI4wvIPJPpVnRZ1h1ezuFBIhuEckg8gMOmKIkKxnABPRgehqCYyRZ+UbM/dXvX0dVe7c8uD1sf0QeAJEufBGhyxkMjWcRDKcg/IOa6AD8q80/Zs1ddb+Bfgq7V9+/S7fLZJ3ERjnP4V6YmBivkpq0mj3FsjyP9ra6ay/Z18dTInmFdLm+XOAflP8AjX5F/siailn8fvDKZ3TSXTxRn+HayMD+PI/Wv1X/AG5NQfT/ANmbxtIhIJs9pOOoJA/rX5H/ALNQitvjf4Jne4Fuv2zc0rHAHBP+frTitGZyfvI+qf8AgoR+zoup6EnxH8NWzz6rbYg1a3jVmMsAGFlAHdMDPqD7Yr4HsPiZ4p0uzS3s9dvktiNghWZwoB7YzjHP8q/aO916OPTpDKVlglHzFzlSCOc+3P61+Yv7Xfw98M+CvHVtrvh21WytLmfMtlHgwMwOSyemckY6dMVEZW0ZXL1NHwT8C/HfxF+GU+oxS29yl9GwVJ7goSFOcbdvqBj618wXNvcWV0baeORJY2KmJgc5/wA/yr9B/CnxmsYNKsrPSZ0u90SFIoDuYlgMLxn5snGPcV7Z8G/2ItG8RarY+OPHOnQFhJ9og0sRld/TY0v6nb7j0rP2jvYvktqeL/8ABP39h+51HUtM+J3jSB4LWMifTNOlTBlbtI3sOCPXPp1/TW1j83WAqjEcUfAHTPrTbVIordUhQRwxqFRVAAAHapPDxE7XU4yQX2j8KS11Eak+RGa/PD/gqN8W73w5p/hfw5pl0kU100k8wXBdQAFB9vvHt+I6H9BdYvUsbOeaQ7YoULsfYA8/pX4RftY/FV/jR8ddf8QxykaWtybS0jEjMojjG0MM9M4JwPU+uTotyZ6LQ29B+JsHwQ+HF3bafqIl8Xa4N0rKMm1U5w27vwTj3NeMahqGq+PvEFsss5u7y6lSNdzcAkgZPpnv9TWHdmJsomC/GZCckCus+COjx658UPD1lJuFu94gkABLFcjir6mGyufrL+zh8JoPCPwUh8HajbWpFwHW+kgA/wBJRjwrcDK7Tj/dr4U/ba/Zs1T4UeMZtatYIpfD+qTtJavbpsEHT90VHpng989q/SnSdWg0Xy4mAU+WqgbgCcD/AOtR8Ufhzonxx+Hmo+Hr7ZKJUDwTfxW8w+4w/wA8jOeDUK61Mmfk5+zz8S77TfL8OLcm2SW4zG8q7lLE/c9ulfX9nYiAEyPHI27JCNuDDHWvhj40/CXXfgR8QLvRr6RvNjbzYp06OpPB/wAfxr6A/Z6+Ig8QeF4LW7uRPcQEKxZgCvXavuOuT9Kpq5LaXvH0UkAlRSxVYAOM9cUIRGxJTykIAGDgkVFMDZOEdtwK5+TkDiqzu0qsjOQB0DD61Bla+rLOoai9wyRRWx8gYAZeWHvVuB2t1VpoAIwdu5eT+VQ/aD5UaLtjUYAUHH40/BCsOGLdBuoIL0cnmK8MLkZGQWHNXLO3mgVWWddyj5lDYzVOz8yEhTEA7gAYOcD/ACasiTyflVlc9Co6igTT3NSFhJKsauEVurNyAasX4trZVtoySQd7Snv/AJwayVvrZQFaKQM3BJ6D/OaimVjvIO8Y4bsf85oJNH7JJLNHLBhzuGV7iussjutEVid2MEZ5rltFk8iAjBeQsNgHZa6ON/OgLCIq+QCGJH+etBd7m8jrFbiWQIFjGV3cVhajqbTXLSSwGYYAWNOfxpzyidlEj7iOQg6CphBFZ25kLM925+WNfT3rNmi1POfjNoF3rXwv8XTX5EVgdLnkW3PUMqFkYfiBXw/+zA0lxbeK7chtpsSxAOMODwf519+/E20k8UfD7xLZ3KstvPp0yMEPAXYc8fnX56/syzOvijVkVmCvYyLtA4fB4zWlPY1Z0fxOv4m+HlrNGGmlWQwMpUYO4H5vfGD+fvXe/sgSSt4R1fTnhHkrL58Ev97jBBP4D9a4Lxbpf2H4Qyyea87/AG0RkyKBtJVjtHtXb/sY/aby11+1c4tYEWUEnBDkkDH5VvPYyTuz2m6s3O+GKHdKmWZtuVC/5JrDn0JYoSxkLSkkjb0xXo1zdBUFuANjL+9bGD2/wrndT0wpEZbX96ynLKTjisDQ5caZNHbbVYO7R52kc/5/wrLtoEnBeTLz/cMZOFSuztb+CCMtJbjdjJcnJxWLqQkvla4dEQrlmdV2kfWmmNu5ganbW1tZWslrAjyxXC7kCgDvzUDb5ZpWfCOSVGOhH+c082haMxxs4izk54Az/wDrpmmW9zqOnyXM04MayGNII164OM/y/WrRzSd2UbuxE8f+ojEqklpY/vECqbxC5ZUeLcegY9QP8it2VBh1dXglUDC5zkdjWTc3kWh6VLe3MhgSJsDLfM59h/ntSk7bCsk9TFOnszyrbEKVJBBODXN+JvFlj4UsJXk1CO1nAwY0AZt3OBj/AD096x/iL8WNJ0y0SDSHN5qjybwpJ+UY6lvx/Q14NfXr6jcyXeop5kjOWZV6n2pq7Wp0JJ7HVeNvildeKrZLPT7H+y9PC4kkyS0h78+ntXELiEAopGeMnrT7i8eR4th2IOiDogqFyAgmeRVjzz6n8KZqkRMGc7cNK+7Aye9RXDi3DqSGkJ4CnIAqrNfM5YR5RTxkcHFVzzgEkj9Ki5uo9xTIXbc3XOaa3zEmjBI9aMcE9MHpUmmwZx25z1NAJzS/w9qQL2x70DFBK9MH3oHcY465oxnnoPSlx05waBNicmnYz9falK4zjJHb3pcbO2RTsTdCbVOM5Ug9al3YYFRkMew4+lRLgZBOM9OOlPXAYCNiQOpIxzR1EywvAOAx56LmpYmSeVQWCnOMUyMtHu2kEMOfUUo69BnrnHNMzHQsJNzM21txx70MNzdeT196aHS3Ks+X44XHSpmOERSOvJ5yRVLU0uJHYrJFI3m4lAyFHFKIUjhDb8E/w46+9CHc7sOSRgDvSBwSFYszehXgU9LmbZKAsTDBLRbcj1zURRkQuBkAgg+9OwAWBU7gOAOlPw3lhAmNzZ+tWLYjl3OQxPzN0A7CpFVZGHBBAwcijkAq2FOOPUHNSRSIsZOQgJxuPeoIl5DoV2zcBQCCC3TPtSYBkCq2VJwP/wBdDKEkDdUX+HsTTkH3GkjKIGzyOSKDMaThH8w79uQMUFQViZWwV5x7U6fYLqYxENGSCARzjHpTZI3CCRQEyQTkY4oASSM5aQnYAuOPWo443cEjLNnkE4JFSBtzABcLnOT0pvO8SDcpHABGOKBoVVKZycA+vrS7yYiCNu09FFMHzFQxLAZPHUe9SzSGTDkDJGDjoSO9BaXUidYwwI3AY5XufekKAg8EYGeelSsp4ZQpOelDLvcoWwSc8nAqkMgt1XzCSRnOCrHkD1pqgRI8isSc7QWHWn7SCQEDAchiMEULCz/KxUDO4AHipC1xIm2hnfgKM4HGfamyHdg4wHGenI9qJICP4gxBxtxwBQMMxBOcDGcUvIErCFPMB4IdeMHuOaMsSNp+cnjIyBQxOQxxjgU1ysb7VOCRyRQwHMdrAOrOmOg4NTLbSIQC4MZ+4e59qi27QCSSx6LjnHtT40ZeQuOemefyo6isMmB2rGST6nGTnNMKcnCkEcbh0qU/MxOzac4PbNCKi3CRMcb1z1x/npTKSGowwhbgY/KlP3AXGTnBAGSRSkmORowAWxt56UpDxGNslCOCw6A0D3YjMG52lQBgAjmlc5AyckCmhxnLEt3BPTNDfLnIEvqR0zSSsSSqS7lCMJtznufao1DEYjf73AB6igHYcMCQeTzinfZOdwbC9RgYIFMTGxM24RfKX75HAqSVmATBywOSRwQKknMdtCFVMM5BDnkmqzIxU7XGwdVAwTQFiXyoxGDt2knODyRRzJKAMKNvXrUca+TCx++c5IxmpJWDMGQ8bcDA6UPoRYFy+W2ZxxmobhGVtjgM/YDrQxYlI952k/SkuNscjOvG3jPrSZrHyIGRwN7R4z05yaTlclumM49KV58gkswb0FR7vlyRnPrUlCmBWAd92G6Y4pRDgcHOecY6UKEyNvp3PAqVVEk5AcIFGCR3oBtjBCwB3DDdAtL8gzg8L1x1zSZ+R+CWHFOZgFG5MHPVV5+tADkUABixBPO0HOBRtG0kgqQ3X29aRVVycAbsfTNO2tEw7gD6gj/JoAaXGeXDD0Ayaam0K3BOTyO4p6H5/u7eCSAOAPWog3yv8mMjjNNsAZhuAySOAM+lBIWXAGegzio2wyArkMBzmpF3BS5wGznbnr71BWw8LvwuSNqlunoKkDeWIZSAEYZIxkAf5NRJ0YZPzAqeKmVfNjCkN5YXb6ZxQJBHHHDcKRkooyF6596SN41UuHBZunHSmRjZnygAmejGm/ImQAODgYHQ1SHuTj5XDHhyM5PQ0SSw7EIRkkB+YbcU3cGQbWUsTjJ6g0+LerNj94wBBPtTRL0EjZo5CUfCkY9s04JLjlCx9TTIkQuEz8hGCR1Bp32UtypbH+9VogrKpVuckdcmkWQK4wDgnvSEbAQzA4B+UHJp6x7WDbSCRwp7e9ZljWHLcls8DB6ClTYinAw5OCep/Cgxlc4xjqMcGmsWEIfK4JIAA5oAkdguFxyDkHHWoSoZ+CV3dfTNLlwqjjIPOaT7zY5Jxnj0oACADggHAxmlClmAGOnQ8U1HGBjjpyaTIUEEk5Oc96CwIA4AIycbSc0qj925VhwOQOuaYGVMBRknqSenvQYhG3Dgsck7e1JgA5hUA7T1YnrmmE7iAAQfelYFlBO3BPakxnG44wc/hSt1KHjci/Mi57E9TUZzkHAGD2oC7mJPI7UAZIA4x/OqGlYcT1yMe9MAxn1p7ADA+8epFNK4yccHuOlAhUIK9RuB796m2sQSR9w/hTGjyATgccY61MgU5wWXjBHY0CYu7eSMZK9z1pwJRB0IJ6U3BRFKgBxnJPcU4KF5YjeecAdqDMdHyDlVVem0etKkY53nHGBgd6i37c8cg5zntS/fcKHxkgZPb/OaAJ8KkWcAN0znk1F81u2GAByCMHtSJv3kBS+1s5BwCakALk8gHGefWnuAu4rhiAdxyAeCTTZJQq52hHz2BpQXchkAL4wD6CnRIVcPgOTxtcDk00U11I1dMEnq3Q+lSJKU7bqLhkbP7oK5ONoGBmljh+fYhAIGSTQ1YncRw86KVJG05+bvTGEaALlmcnBY9BTEds72kJyMEDpUnlb8OCMdelFh2sPACsqYwCcZBx+NNGVkHDMFOenWmqSMZOBgnBHNOCPLuVXEZAzg8ZosybA6IzuxUksc89qUhQzk8jOAO1NaRJJAEDBFXHIxmkxuUHoD0X+tSMcOuMAnpk9KVW2nKsCVOSw6U0AAbTkMeAB2p0MSC3AxvLtwM449TT3AezyDlgE3cAKO1Q4YBdxyM5wOtPSNVaTy2IU8AE5FEjsy5UKDk5LD6UlEBhKbCrIAD0PfNDIoKb5cIRkFRnNMlZjIQFBUEEknk8U6W0aeyNyXUc7UiI5IptWAQMPLZjknOFyetPjzkElinQ/WlKmGNAm3djBGM4ow8kinqVGSQeaQDAVaRSxJVeCD3qQZIwqge+cd6YGUlmPGTnOOaRXJJ4zwRjGKAHSkJavHghyw+lLFEkyGNZfLfGQW4UmoUBSLcqkDcACemaV2cTYcZbvQA5o5lfgBgDyQadBGWnYsAgUZ3HoKcy7opVGQ+AR6daIV8uMqx8xc9GPNNoBhb52IbIHQ0jxb15JxnJ9RUiKTIHCgADJ44HFRyE7NxUgdN3YikA8jyBtRNwPRiaa5BBDZDAcqB1pciQKygqCM89KRwVKFgcEZIHWrWwDGHl7FI6jJIqSJQ5JVSMnHPSneWDGTGxAAzg04PtQqRnAwQvBpaiY1I0fIblwcA9jTQpWTaw59uaXG1So6EA4xyKBKcAjg5znvR6kXCSMkqBkDHII60zaOuCQBwB1HtUrSea/zA5PGR3oGVbd8wJ5AHrRYLkSKYFLuShIOUxyRTtsqxqygAMM9cEcU+UHYBKCzLk7lPFIu6NEXIKsCQT61JfQaBtcZcu2PTvSNknPJI+8KFXaoAJz3PahVDF92Q2BtPqaA6isQgAxz14FAWQk+WgJI+8DikLM0wCopQADjv70Nw2wEjBwQKBgitH6g96WJSY22/LuODzgmntCyD5gVA7daY5XKBcgY5FVsA+PEUpwWK9QpOaaxZ22sgXJ4FPDfKcIMY4NIx3EIDwBkn1pdBdRzR7oHXgDBIB4ANRxIvkB8s56HNAXKkjcc8bR1qVWeJQkaKgx1brT3KQyPb87MCcLkeuabu8wYcHBHAUdad80ZwGDnuR0NNOEPBYHAIb0NKxPcbsIkXcpBHHuPanLuwSSUYnGD6UwyNvBY5JOcinbCWBYjBOeOppDHMCvUgjODjpSsAUICKCTyQvJqNvukNgHJGB2qdVRUGRhRxnuapA9RY44yWbJC4wTnApTKISJUHJG3BHGKY0eE+UBlJySDgU0kMPUd8DApmfK0BAWQoeSKlKA4BAGT0HWnwyFZnkZQFKkHIzUMRUDJJLYzkUXGPCYJCHaM9D0pjApEIzjCtuyOp4p80jPsR2UJ12jrTAgUqoG/I6UFIU/IFQkDd83HUGlw8ihd2SAST2NMkVi53dRgeuPamAkEj+uKbJJArMDtAA7nNPjjUqWkBCcYI6k1GACinpgc5HFOgjIkBJ+Trhu9IBy/ujIuMqQCp74pyOwJG8umMBSOM0iqwZ2IIPUDNBQDnBUYwGXvQBFJAT8x+THIwc5NPn2ysGA2jAyB60qtmUfKSD2zjtURzuJCYGcYHagtallJELLuJJA5wKbJGIlwpJLnAweBQYmBBAHl44de/qKiZTtAQHLHgnoKCAdmfgAlAefQ0jHB4OMYH0oa4KbUfkA4YJ6UrOpJZUyh6Ejmgqw7kYIJwf1pHkWNNoBUH+IetKoLhQTx1AoklaOURKOMZYnuPSkyUyNXJj6FmJwc9hSkEYQxjywRhumTTiu4ZHBxjb6UKSAUduc5BzQtyriRsBcPKQWbG0HHSmTH95tBycYOaUIOc5yQTz0NNcBWY4yHAwewNNh1KV3GN44AbHQd6gRDuHOMc56VenhUAc/P3aqhCgndk8/Ss2jWLujvLj4uX118N4vB8sEf2QOHlnByz7STGMdsZPPvXExzxLOjEZUHJGOtQMikfKpzjp1p1vDvJJAO3sTjNPUGkafmrODLHlQDjaRzWj4MgmvvGWjQwRhpZLhFUMMg5NZW9eEVSFUdAa9q/Y68HQ+LvjtojXQLwaeHuzEFJDbRxn8SPyoew4LWx+tvhmyjsNMtLZSSkcCKN3U4H/1v84rfTgZ6EHpWVoKhoASu2TaG2+laLNs6gk+1cDSbOsndtqksMjFQyt8pJJHGR61Ru7v5sLn86pXd5tQqCxY8ZHGKVh3KV/cb5CxwATjPQda+Lvjpr2ofGP8AaF8OfDbTLsz2C3iR3BtcHZn/AFnTIyqAnJ5yfQAH2j9p74twfDL4bajchm+1zfuLcLwRIfc9OAT68V89/wDBM7wi3jT9oS78Q3AaVdNtpJleTk7mOOp78849T0zg6xp21M5SP1k0bTI9E0m0sogBHBEsYCjA4FTNz+FTSnGag9e1b2Mj5x/b/wBfj0P9l/xWHIDXUaWyAnALM4GP5/kK+Hf2M9A1rx7ZxW9tbP8A2Zp1wxnugcD5xxGPxGTzxmvpP/gqp4jjtPgpo2kZHm3+qIQDjgIrHP54/Oud/wCCdOowp8GbGw3h5rzWJgqqMlQApbPp0ocbq5SbPvLSoBaWNvEBgLGAB6cVX8Taouh+HNU1FvuWltJMe+dqk4/StFFCoB14AryH9rjxnB4D/Z78Z6nOwBNg8EYLAAu42r19yOOc+lNIk/EuLxpLD8Sx4okBlkOsfb2jXClj5u/HfH5Hr3r9Af8Agp7pi+JvhX8OPGdo6yIspjBXkOk0auDkZ6bP1Nfmkh3QMApLgkkt3Nfqp8QbKL4u/wDBN3Rr2FZJ7jS9MtbggLucNAQsnXnoGz149a7qa5ZRkZy95NH5ibS/LBgTyeOKgnh8xGJySBxjpV1rz7WUdwiZGMAd/Wqcz5jZR1znIr6SXvRPIUbSP20/4J/64Nb/AGYfCYLF5LWN7ZyxyRtY4/TFfRZ5NfEP/BKLxW+p/BvW9DlwZNL1IhW9VdVb+ea+32r5SorTaZ7UH7qPm7/goTqUem/st+LXcglxBGAe5MyDH86/JP4E25uviTpkkR/cWe64LN6AdPrX6i/8FN717b9mXUokODNeWyg5xj94D/SvzF+FcY0mK5kLNBcH7rL0IOcj9B+dK9okv4j60u/iZqSaQNOcxmzX5ljUZZOvGfTn/Oa8A+OPhm6+Imj28lpcr9pgZY4rd+RLk9F9zn+VP1Xxa8UMCrK0ZZtzEdCMd6+vv2KfgC+qpH478U2WULb9Lt548YXH+sKsO+eD+XWuS50tqxU/YN/YcuPhtFF408dETarNGGstMIytsCB87+r9vbnrX2zrGpLFNbWcO0yyMFCDgAetP13W7Tw/p0l1cyrFDEucsQAMCvAP2cvincfHP4keI9Ztzu0LSmMEMqqdkrk8EH2C/k46Z+Yb6GJ9E6jJ/Z+lyMuN6pgA9yau+GIfL0eFiMFxuJPcGszU0F/fwWoAIJBYenP/ANauhlxbQhVGMDAAq0B4B+2z8XIPhF8BfE2pMY2vbuL7FZwsR+8kk+XH4Akn6V+FL3UhjbdJvwxLHsTnr+tfot/wVo+JQv8AVPDHgW1njb7OH1G7jGCQxBRAT2wC3/fXtX50SLmDYqYBGTj+VXEh6lUhFzkkEHOR0Jr1D4KXsngzxBF4wuoCljabjFJKuFkf+6vrjOfyrkPB+naaurW15r0csulxuGktYOHnA/gz2zxk+hNdX4u8Z3fj3V4bi9gisrC3jWGx0m0XbBbRgYVQP5n16YAAFLRmc1oeleJP2q/F2pa3Pd2c8sFnuDKA2GwBz/I19yfsk/FG88cfDyPWZ/LZBcGAtENrSlcZLe/Ir82vAPw4134k6s+k6DZi5ugQCGbYEBOMkngAZ61+mnwI+FNl8HfhxYeHba6F7PGzT3dyowjztjdtHZRgAd+MnmqexytWdyj+2T8CtO+Mfw+ufEdlbPc63pcDFI4QBI6cZHvjk468V+X3h3Vr7wD4nilhYxSQTYaNxgsm7kEdq/abSbpEDJOiywSDa6kZDA9iPxr87P23/wBm5vAniG98W6LAp0bVLgyqV4MLtksrf0x1+tCfQTSZ6r4C1iHxB4fg1fMcsEqp5SwsGCkLyDjjPIrbTfNKCm7cG3FiOnt/Oviz4B/F+6+HuuHTbq8lTQb5v3yFSwSTHDj0PAzjqPpX2LYanazwxtDMyJIoY4B6Hn/P4UvMiUbG3FKLqfyoyGcnJOOM9yKtCFIiYwSVYnMg4wazNHeXdPK5jgt2+VTDneevX/PrWkk8cMG2M72wQEI/WnJX1INi3jW2iUW7nI5LyNkk1Qur4xXpCliuMZA6msi5ju0eJheFY26Kpx6cVs6PLaCP/SIftErHZgLmoW+o9zYtrGeSICVGij25Lt39KmnSHyVWPcBgjBGc0scZMRm3yCMAqkGcjP8AnFQwRymQMygZIzuOMUh2LltfpYMGaDftAAOcAHHU1ettYe8SQ+YQOSc9vb9KyZ40AKF/kB6YwCa0ba0VrWLYhRT1K9xQFtbkltckToYzgk8uelaT3TRK7RoSGOGlbqRVRbSK2iWeUkorfLGe/wDnNWDBcTI7blithyVYUuppp0E+0walZXNg6ZguomgnJOCYypBA/Xmvze+GM1z4M+Nl14dtbhUQX09gZZY8mSMFhyO2cV+kJm81EHlKgAIDhcE+1fmr47iu/CP7Q+oXU9qyyrqn2oBjtEgdiQR7HNVAb2PTvEdu2oaV4x0iMEQwR+eibuHYMDuH5Vr/ALF8MlzeeIoTIsRheJijdXQ7un0wPz96zfFYuNI14tInlPexktGWyAuMY/X9KzP2bLxdB+KyWs4xI9vKo2jgkkYFaPYj7R9ftaIcxwgkL1JHU/WsTU1mjR4S+5DyQgyfp+FdZa20zBSIGhQjLeYuMVlXSlPNeAIHLcAcj/PNc7lY0OQFp5IywYHuGGDj/JqnqcMtxaLFBHgZ3EY+9z0/nXTT2xmZjs3uRhh09ayJGhggkhWdZLj+IryoPp+FTvqZO9zCu9ObAnbC2ygZBHTH9Ky5IQ0pktHC7udwOMCtW8eWFmEhOCACxOFPtXk3xY+KVl4ChmhinBvWX5YUG7I7f4/hVrmY+XmN7xdrsXhbR21HV7pjM8nlwJGcvKRzgfkK+dvH3xd1bxjLFHbQx2ttbtkOTvy3t/nsK5zxF441vxxeQXGq3MkdtBHtRccsOuB9c1i3WoxtIggRogABtPT61fK0XGmI8AhQzuxlnzlpS2Dms+S4MkhJ4Un8allUSSOpbGBkt0BPpWXPdMhdQACeDjpiqvZGsYdSxcSLDEwbmRug9Ko3MrzSBpDuI4HsKTqV3HjHU9aYx+bPUVLdzaK5RCM4wOopOg6cdqXqc9T70h5Ofw4pFhk54oznAHFAU4AAyetAGV6UFaBng96kVcEEkHg9Ki245zUgUAdOMU0J2GrgL05xTgnBPXFAAXBYZHp0pQBng5BGKLCYLgDkj2z/ACo5VsL064pVVc4IB/pSM+898dABTF1B2yQ+B6VNAo378HjkAdKg2e2auW+SgGzoMk4oE9hx2gq2MED7tMPmyTDnCnkgdAKl8oYDMNpIzg9T70zy8jOMc+vUUEEjxrKrFAAewPepZdjOSqHdgcg8dKjAIIJAKegPNOEX3NpAVzgZ65qkAikO4IGwngjFPaLyyrsynaeEPelWIRyyxyDAxgMfX1FLNCsarg5wOWIo6AEG7yZ96g5OSAfehS+Nm8EKSQO4prBgQUGcDPPGalkEfDop38hkA4HHWmTsNdTEDM64xgDPOaSSMSKr5EhxkAd6kKK4VwA6gYAbkZppSJ2Hy+SwPRRx9aHqZ7gDIMNIjEAcbegqV7sSELgnA6mkdMsQrsVAzkcZNMS080giVYmxjDDkmmgcV1LBhGwM8Wx8ZDDrioQCQFyWH908jPrTTO+5I5pSApwR60N8sm/cSqsSAKGSLGAA248Hggfyo+YowJZlUZBPBHtSGRtu7aPQAmpJF8mKQk9euOTSAAXjRHBUAjOcc4qNG3KcjIzkAimt87b1JIPGB2qUKAc5JA4x6+9BV7bgCyOOqljg4HAHrUcy+a4yDgDaSRwRSlgCcFiB+dN/1ch6uHHIoKT1BwyIFwNo6nNRnCsAMhup44pziM4DBmYdQP0zRcE3U0YjjETBcHHegtDECkMUOD12jrmmtywLE56EnoKe6rEdoKnPUjrQsDSbiMBAMnJxmglu407S2R86L27VI0zugHkxLnvjJpJFCxHywCM8gd6jIOyRtpyOPpQSSq3k8NyOox1FBfLK4A3noV7VGVRSoy2cZIx3piEncpUoSchh0xQNEsmZUZt5Z++TzTEG903kfKMbsc0p3YBAJB79j9aHByNqDHsc0vMpXERjGwkXk55B9PSiRGZ2ZmKhz1UcU7hmAVTzxjNAIWIxsCRnIIHFCRT0F3IIk3pntgDr709U2BRgYY8YqORBsHOR79RUjpuVGJ2qoAI7H3pkN2HpbmTeM4KHJHpT2cOwdmyMYAHU1BbSHdKqncPvEkZOeaJnYH5GEZxySORQRZtjgdhKrgoR8u7qKjjJV2KgnIxgVLHFnazs20jcrEZzUabmA+YqBzgDk0DHROsc68HZ/Fxkik2kK6Kf3bP8rYwRQNyxnIDEnJpuzKsejg5I6UCsPkSPzDCA5fGN3G2q12FRIgo4BwT2Jq1vZDH5rZAOflFVLgnA3ZCZ3cjA+tJmsV1Io0ZmJJUKoOSaFBZ+B06EdKNjDPOFzknOc/SkjPGckZ6j0FDNWJvCgjdnkninD5Yxwd2e1CwhsFcBQerdTTyOeMDnlu1SRe4qFow5wclcU47sgjABHO7pUYVVYkMSpGeetCjcASdwB5FAbDxEyncpBJ6r7f5NKM5LYwRwN3QU3YWdnHB9fShQoUszEgevepKA8nAJySAc0phaXK/MzZIwB0pjSEYIb5TzjHNHnMDklkB4JB5oJsGwGJQuMg4PrmlVRyXHGMCmgBHZlBYgc4FAI+UKxOeeRQUKkbdfTqPWpQrHI3nIXGzPQUx23PjGXPA+tKIwzjI/eDqQeRQQDRKdoXgg9zT9kbyrGpBJOSSOAKjMRBOcAZ4A6mpAzMh2ruwOg4JqkrbgCRb4S8S5+baBjBPvTEDq/wAoYsvUDp7ipVw0b4Gx1GAi85PFIquT+6BAI5HcVaRLYqh1kChAgJDHHNOljEjku67hxUYRmbgkkDNO2eZ8xdQfTNLYlkO1SQSBn1AyacFVi2chguQTSH5cIFw4OBjvSmMI5wyqVAB3EZzSvc0GIf4iOfTFJIMhGyMK2MVIFEZOMsMZzjgGmfM4RcDCjJOKQ+onllST0A6nvTdjgZHyBjx6mkljYPkEso5BHPNKVcx7sjJPTvSbsISVSqneDvHYdx601gwiSUDeg+U57Gnj927Aj2IIpNyrEcE5HBA4FIpESx7GPmHBOCAOafEAzFiwGDtA28mmBRI55wWIAH9amZlC4CgyA7SAME+9BfqM2oNwcFXHIz0IpnOCARnJyPUVKI2lUfIGI9W5FQOAkh4wo707gKoPYZz0FKRsJOcn+VBHAAOS3QUjnbwFwO570wGKADklhnrgU4oB3yvUijHzLxk9PrSqoZiAMHPAHpQAoHI2A+pB9alQFl5xnGTUSxkMFHAHPNTqBGGIBYkYoIY4BV7MeO9IRyTgAAZo2AIS45Jxx6U0IRkITnGee/tQJMlC/unUfx800R4jxjJznp1qRCDhR8zcDbTriBoxlCQxx8vQ5oDzGbdmMHac5PHenAhicjHOKR3MUQWYb36jnODTmD84Ck989KBDC21SAfY9qWO3aJ9yvls5GDnFO3cOPK3DOCw6ikjVtgdCQFJycYoKTHEeYwdmAHB20/AZTucK54VVOAaZg+W/AOf4jyaaR5TqMHOMgnIIp3I9BAu4ZAAIOQMYzSLJIz4ZFxnG0HGKeS/Ad8heQehFGA/QAkncTjk0hgdwlO4fMB06/hTY42kh/eEGQkgZOSKe5aQFhgA4BHelZDCY1+8SC3HOaq4rjAFjHy5PGDT0USAkEIUGSp6mgbSDuUg9gOKY20RnKgtn71SMjTEu4sCQFJHsc09GKxgZznjI60+NSGwCDkfd9vSondYxtVCx74OBVIB2FEJUE9ec9RTWYBVCgkEYO7rRKPIODycZIHIFNyWQZBCjpxTAlSELLhT8pGASOpoQu+wEE7M4wOBTohtIZshQcgEcfWl8wQxkklQxwF9aS1AY6MnDMAc8KOtKiMXfDgFRgljjNDMZCQwwQQc+tMKBweMhj9KNhoVAiNGMZwcncOtOaV7hxuwDnAAHX/OKYflVYlHJPBPb3pzHbIdvzYG0e9SIeFwoEj5QnICdM008upbpwC1KgADEgnIyAO3vSQkF9xJIUZAHrTQ0tRWxwcZ2nJI4JpSQQSihQT1zk5pFYKCcAgnAGOT7UhYquCApznIH6UXCwHKYUHI6kYwM0EicCMnKlskdAKXAI8wjIHfsaik+6flw7Y+bpihiHn92SMYRehPU0SK0ziZCCuACpOMUxI18xGZCRnGOufwqaVVcnA4DfKAMDFICJlwuAQT6jrTl8tVXYrM2PmINIJcEkKB2HsakicQbwC3zoVJoJbEXbGSHBKY/h6mnyvbvEropR/ulSKZGoKAAb2zjaetI+G3LjaDnAPrVdCBI96AgEsBknPXFSuAUUAAbeSGOMmo0BC4yQO5HU0JhwSd28dvemUtxqssbkDJU9j2pwCSgJnYem7sKavzKM4Xk5NKkbyk+WFOwbiCePrUFfMUKE+UHIHGe9NAHXPQ4ORzmntIiOAfXJIHFJIqh4whZA4yWYcmqsMav7ts5UdwR1NKX3s0mNgHUd/rTlUBgp+YYJJI6UgVZgEAJk9Txk0vIAdjtUZbByR6/WnSNmAMyAPnAB6kY60xH8wsZMKy8YPOPal2q0gOC69gfWmxq454nhJWQ7iemDxikVDvBTaVUc5oBbD4xjuppXzGG4xuGdq0aEsFkbzXkGOmNuMCmmMzM4IwepWlVfLAO1S/bNNbPD/eJPIPWj1GGdueB1wCaBhI3BBJPIOeRSuoMmRwp6g9BT2Dp8xZX9CtUgGNGvkKVG4DkMDzTNo27h8w6jPapNoSMKFIBOST3pqoEG4AOAeFNZiuM87ecKc8ZJAqRCUZRgnI79KkicsCTGsS9cKMCoyqh1Ab5SAQcd60WiGKThdgGATkjtSlEjQ5lPAyPl70wgmQDORnkgU5m+UPsUgnAzznH/wCul3AfHMvyFSTtX5s9DUSHeC/UDggdKHGG4AB6EAcD2pY2aAlYxuLc9OnvUBbqCP8AOSACSMZYdKdIgVtuQx68GnY8lMvwcgYBzmiNTvcogJBxu/rVWAYWHmENkEjnjmgmMvs2Hp1PBqdbcFiQSCnzbvf0pYot7iV/l3cjHXFD8hIgGcbR0x9aexOyMkcAYFPfZIRlsEjA7YqJxtKqWwVOABTsMkBGB85JP8XpRDuiQhhlW446/WkZ8MQAMGk2lQcnpzQLoKhQSEAbyuNueuc1EHfcUOSZGwOOQafA/kRSOTkA5AxzTFLE4ilwW53Y5ApXBIkiWVA6CQKGI3KADmmsG3KqtlTzn/P0pQhJfaeQce5FLGpjbcyEjsQcjFMh6D41jjcKTmNxyfeoCPKIXcSmeSPSpIYASzuwUZ4B7UzcGYhSCuew609Bks0RVYwhBd13HHXrTHwxCoCVA5pxVY5V3MQdvBxx9KRhlFPAJbGB1NOy3FohqggErkP3zShB5IBBL5zx2pZIwGAznAx70bQsOM1Je6uLI5EbA5wwAyegFJLtEoTPyAABgOtMlyeDkZA+WmliqAsNijkHHNAyNkVkDEHKnHtUc0SyBWBB45xVjT7a71rUYbKzt5Li5nISOKNclmPsPqKv+J/A2v8Ag3WptL1fTpbG/hAaSGTHy575HHcfnU7jMRrcqhIfI6FR1qS2gDruJAC8knr7VevNG1LRxH9vspLMyos0YmUqXQ5ww9QcHmmNA4jDbFRGbOFOCT60WC5XcFM4IAxk+tfUX/BPu2lf4tz3bKRAlmys/bBYcfp+hr5dmQxsQQoycf8A1q/Rf9gz4Yx6N8M4vEFwiG6v7hzEVXDFFO0Z/EGonsbU7XPs6BvKGQNu4YH0omvJEHbB6kjtVBbkqFByMDHFQXl2SkjKcbVzlq5UrnRcLm8KzbsEg9x0qGaYjdJI4SJQXZnOAoAySfyNUIbqSchU+d25AXuf8/0rxL9t/wCJs/ws+EQ0SG4jh1/xGfsyIwyyWwH71/ToVXn+8fSrhDmdjKUrI+LP2q/i/J8YPiley21yX8NabKbaxjGQrkcPJjvlgcH0x619zf8ABJfwV/Z3wx8R+IZrUJNf6gY45zgl40XGPwYv+f4n8tY9qPGWdpZVYABgcE5//XX7lfsUeD/+EM/Z18LW7IUluYTdSAnks5z/ACxnHua6ZR5dDKMuY9xlOD0zxUDc+1TTHcarXEy28MkjkAIpJJOAOKyLPyv/AOCrnjQar8UfC/hmN5MWFk9xOufly5+TH4KevqMVe/4Jb6t9p8Q32iGQuLWV74IckKWRUz+lfNH7XvxFHxO/aH8V61BKHtUuPscLA5BSP5R/I/n+Ne9/8EpLO4l+M3ia5jTNqmmbWcHADmRdv8m/KunktAhP3j9Xkb5elfGn/BVPxFDpn7Oaae0u2fUNTt0ijH8YQlyfw2ivstV7GvzY/wCCuXiuNdQ8C6AwLBRPdttIPoozz7nH1NTTjzStcp7H5zDcd+crkk8V+oP7B18fiH+xR4y8LTwi6ltTeWgTfy4ePcB6D7x/metfl9H83JbOSTiv0g/4JJs8+k/EG0aPNtK0JZiOGbawx+RP513OPKrmad2fAMyeU8sbqEeORlYEckg9D+VVny7LtwcnBxxj2rsPjVoQ8M/FzxtpiIVjg1e4VVIAIAkPH8647AGMHHtXsRneKPNkrSZ+if8AwSL1URan490tpVBIhnWPIBYcqT+HH5j1r9KTz3zmvyd/4JP3rR/GnxJbgkK+mliAeD84x/Ov1hk4wB0rwMSrVWejR+DU+Ov+ColwE/Z3jh3YM2qW64xz1Lf0r8z9H1K2sIBCqZ2jBlY4/wA9DX6J/wDBV25ji+CmgRNIEkl1mPap6nEchr83fBnh6+8beMtG8PaVaNe3t3cLGI+duD1Zj2A7/wCRXI1oXbW59FfsofACf48eNINU1CLzPCumsDOGHySv/c/DIJHuOwwf1Lt44dKsora3iWG3gQKiKMBVA/8ArVyPwe+HGn/CvwRZaHYQrEAgaTYoAL9686/at+Mknw98Ez6fpMhfxDqv+i2EMQ3OzHgvj2yPxIFYPTUs8W/aW+KmtfGLxp/wrfwfctFpxDRavfspCY/ijB64xndxzkAd6+nP2W/hbp/wo+FMNlZ5eS6ka7nuHXDSse5/AAfh3614h8BfhCPBPhmyivibnW9TcSXUsrBn+Y5AJPfnn8fWvruVRpumQ2saDJURqqjA/wA80o73KZc0K18+ee7bBBOFJ5P1qzrl9HY2M88rrHHChdmY4AAzVqwthY2McWfurySMZr5p/b9+LFt8M/2c/E8jyML7VojpdpHG2GLyDBPthdxz7e9bLYk/Ij9o/wCI5+LXxy8W+KDP9osrm8dLaRcYMCfLHj8APzrzhGKR7yCN2SDjj/PFUFYs3zElc9uRWlaTtJPEgDCIkKc9DVIho0rCKZQAz7jgbUPOM9KtXV0bW5WMgibyw2c+vf8AWqL3AgmXJwCM7+w6/wCFY8t7LPP5zyF2UgKW579KbISbPqP9nrxXH4KvIhYQN9sn+e7uJG5kHZQPbJ/OvubQPGEMHh37a1xBNaYMkkhbB3YGfrX5qfDy0vPGUi29tA8lwsYLNH8gj9Dn8q3fH3xm8SeH4rvwra3kTNEFjknRSCpGPun+9xz+NNGco3PuGf8Aag8L6Hr8+mXUwtJS6rGLvKZyOG9l9zXr+pWeh/FjwlNpd2Le7tLmLjo4QkcOPUfz/Gvxhv31W6uP7Rv5p5rqdtwluH3ySN685P8AkV+rP7KXhvUNO+Dvg+W9jK3s1oJi75DCFjuTOeeQQQPQj0qpLsc9rM/Pj9of4C6l8DPE5sr94ZILl2ltZYOFkQHg47dR+td7+z78X11XSZ9C1VojfFh9mlJIeftg+/Ax+Nfdv7S/7Oun/H74dS2cCCPXLP8AfWVxwGyOqE+hyf04Nfk9r3h7U/ht4xubMl7XVNKnBBAIIYYIz+n6ULUrlTVj76srSZ7YK04UkEEKuOOP/r1egurWykCSnevCqe+a8y+E3xNHxH8PwG4XZeW8SmWWMfKzgDP49fzFdmZA6OZozvU8AdT71LRlKPKb0y5mZg2RjcQOgqaFhb2sUrZ8124x6VycH2m71C4WGIpaLEHLMcEH0roLZ5LgRRoFwi9CMY46n/PrSaKha2p1NtqzRhoijSOV/LIqKC7ZLiKGV2fDBmDdQMHpXPXElzNGywljKxw7qcZGf/11PZ2slrsaQhpjxuByAKRbjc6ezabUZsyhbaNHzGr9XFbq3kVmIg8bXIYbVWA4ANczDKjzC3giZ3KgtcStk/TFa1mn9nOxhQzNnJBOMUdCYxfU1o7e1N0ZrgO/lDesZwR9P1pn9vwT4AhmjjDZCtgAiqXnNKxfyzETwQTkf54oQmKNyRluiuRnHvRoXypvQ1rGVNQuzPOfKhgIxbqOSP6f/rr4K/besYtL+OkF/bRC2s7iygmCxsSRIpO4YPQ8DjpyK+3tNuUgYuXEzk4LnjnPT9f0r5f/AG+fCpe10LxdDGnlRt9iuADgliCVbH4N6YojuNq6Mv4peIrHxfa+HfFLBrM3NjFCLVRklsZ3598/oK8/8EXKaF8ZfDt2XLwSXKRswOc7uP6ineFnPiD4OW0QXd/ZU7M2OWIbn+v+c1wt4X0uezv7OZ3kjkWYEnDJg/8A1jW3Sxi9z9J9Q8SPq1qZLNQ1pKuAd2Tn/Irn5bkWEiRsd7vztBwRT/DvinTtd0S2mtyQBaxytCuA6ZUHkfnWXNI9zdpK42yEkgL1Ncig29TW/U1LvypHhRZBEsq5YBfmOe36VxuoRRW0N1dO0dnbwFi0jnC7R3zVHx/8RdK8As/9q3fl3giMsSOpIK44zXxv49+Kev8AxNuBbJfT22kqSGiZ8F8nJyB16cCtowC3U9G+JP7T14dSudK8Nxw31kFyLhkOBnkMPpx+VeB3lxLc6nJe6g7XlzKS7NIcnJ709oYtL3xROXDDPbJ/Ks+SYzsXxjjAU9hWlrAtdiaa4N3IWyVOMD2qpN8pDEgqTggevrUVzepGAsZL46nouaoSTtIxZyST27VLZsoiz3XmkgDCg/ifeoccjPHHWk2gZ/SjaevUDtUG1h5PAJOSegxmj5egGT+VIG5HA9aYcD60BYcSGxwR60bs8kAegFJ1HHWl25UY9aABSSfT1pTjI5yPQUuCvOAB0pWUDkDHY+9PoA0gDBAwOoz6U4AM3yggDqaB1AbJA5A96VQcE5IPQAdKYriMqtjGQB1BoB4PHApdy7W3NyBxx+lJwqjPQ96WodBAN3HQt39KcPkZcDPajI645xgCnIQFDdzwRSDoPhXD5cDDjgYyc1ZY7Qp5wRkEdKitiyyu7KGcjA3dBU6htoKgE5xgdKadiGESgsTtZmxnNMi86SVNibgMkBugFTNuUENkg8MBSBxtIXIOMAHoRVvUQ0oELOxzzgkU51EaBycdkAppwuU2nJGSB0pyxB4yCwI/h4zg0WADxtAIck8sewqRVWKJwEDBjgEdvemJCI3AJzxjJGBT1UkME5Hp60xaBwroWzhh1NIsjgnjI6EnpSzqJIo1B+deaI1CQKWUl84OKCULGoK5AIOeg6GpAA7EhCSKroF3Fc4YngYq15aQuDbSsBtwwb19KCWtRjEcAhgSeGXpmnP8kwXcrEY+YdBSMWRCrbgpOfl9abtGFVUIHUjufegfLcimt3uCGRgrDvjP40qKqLsJJwMlic5qbY27KhYlAwST1qMjzCigAZJ6DqKCvIartI6EAkEYAFSbiVw6BgOCcZx6GkaKTzBEo2ORuHPSnojOT5TsgddrMw4bFNsTVxI9qDbIT7FBxTSYyDgvu6AkYpzhdyJGCWJG5jwMURylR5TIvByWx1qnYmyGL+7wpBX0qWNWf5UwGwQD2ow+DIoGOhGetS2tx9mkSXJO0khB3NTuF+pnoSvykfPnk5wSatrArZOTv7r0qAI8jOcDeDuOTjOakJJVD9xs/MRwcUgbuxobyTKkqKNy4UgZNRRE8HGdvHNS3DTTzoCoCA5Vc8GouXZznDqeV6Cgp7Em4gF1QkY6DqfwpgJlXdsKY7L3pY1YKXVsN0x7UoVTIAmWwuT6ZoJGxusLZKkt1wRmkeVpY2YqdxOCBQIpEcyswJYYIHamnAwGJAb060Bsx0ZcwhQcKRiljYqMBVb+HB7GmtyoAOFJBHrSgA8KMBuST1oGhvKEnkAHHHrT4gVbPILckUjBuc7VCDODxSsmAHYAbiACOcUkXuS4VpAzDC54HqaasrKnlyYKE8ZHANOYKu/ccnoCvTFAJRsbRKgwQD1Bpk6MJIfKUYYMCOcDGKYIw2By3Yqe4qXJkc7gY1PJ9M09UBBAABwcGgGiNgWKYOMDAHYCkxtcnaRt5yOhp0WHRAzMjBsArzn/ADzSNlF2N8xznzB0A9KBcpGz7pE252jrt6k005f5QpK+rDGKnYY3IgwCc5A4NQk7DjJKDqKASAlVBDAk9sdKryvnlyc9h1qdgN2eSDwBjtVRtnmH51BB6Hgmk3ctCDkEdCeab1wq8+9CMFYNnIBIxinhW2qxAUg4PvUloTPJwMAYAHrSn72Op9O1NTOwkHBJyB19KF3MQTwvQj1oFawpDMSowABkntSwZVAWHHQD196aq72IU5xwecUqodhUnGD0oKViUKwzwQM9R6U12G3Z5Y+p7mkBOSOpYY+gpTEHQbWAIznHWgNBsh+Qts2sCBnseKQBEfrg9QD0xT3AVFQDepGST603ykmznI4AJ9OaLWAWObZkA7kznK+tOMLRqGYqmeQWbBoMMccZABCgnDHuajaJWcHcZTjBPbNSgHSI3kK68ktgEfz/AFpS+XLAMhwBn196WOIi3XngEgDvTghmHlqmSME84x9aqxAjLmFiTk5Az361KsYB2Z9ST2FIYZFQkKrIBgqTiljX90o5JZtxx/KqsAR4RnXBD4JB70oEhQiIkMeoPHFICpImctvU8Ko4AqTYzKzgLyMgMeopoi2o0I0agb/YsORTrcxRqy7FbDHlgM1DEdyklSoXBx0zTXKlj8o/OgkUSGMEAAg8eZ3IpihGJJXPpnrUgTeMEMoAzgcVEhAkBUEjr83FK3U1FKmOMLggk5Ap0gKnaSCSOcdBTSxkmZzkgYAHQClcNsBAwGPDHvUgJkpG2QBxgYGM0iOxiRVjLtjkk4xTgIfLJkLBwPlAHFNVTt2rwcDODUj0EZSGIKgkjPByRUfHlBQQxzyaXlSfLOD0yRmnLAxiAK5IJJxwT0oW49hNjNlQoyOSc4wKQPhWYAFs4yByakBQIuFIYZJJA5phb5TwAc8BegoGtWIwCMMMVx3HWniSE4RTjgklh1qEn98FzwRgk0LyeArEcYPemkUJG2xidhQkHHpim9uT9PenMxdy7HG7jB6ZpY4z5Zk/hzgL3piZG6spBZWAboSMZpQx7HJHfuKUtIGC5LDrgnIppcI2R1zyaBomXYsQyhxkAt1JNSsggmdG4BHUc8U2Mib5Tz3+lI3ILMCZcYIH86DPccsarC5Jy7HCqO3vTtkiBEIAYcgjnNNCsdhJ7dBT/KZzwSCOjE4oELucNyMHOcqOaNrA7nbfzgEnNNYbCMPlQOe/NKE3ONpPHpxQOxI0hMgyqgryKYwPLAnr+BOaQRFQWbA5IAB60GTaAPvgHn2oBEnzGRnU+X3PcU5C1wcbxgdieDSRrGYfMYEhjgAnGaCu1WwAOMDHanYQ4o0bD5OemexpHZysjkZZQAB2pkbSlCC7MSMEt0AqRXZZGIG4YwT2NPQNiFY2kiDMSI2JA29alO5VUkbQBjOKjSXERUEkZyA3QGpJMSwqN7PLk7gFwP8APWlewmIYy45XIzkk8Zo8zzmUk+UyEgY5pXVpXbA+WMABR3460qJv6jBwSOOvtVWC40GROQSfTI60h2sSCCCR3p4R5ow+8qSDkDqR6VEpxgcE5+83AFLYYinbyMGUHavpSqMvtYhCe46ZpziMHaoBAOc470pjLpvwMA49yakBq7VJGd4B5NAZgwOMITwhOOPWkO1MtsZecEY4NO+YueAAVztPTHrQA1tzQt8+Apxt6gUzbhkaQ7lJ4bt9KeSWjcKRjOCD1IpDHn5FIUHkZ6A0DtcXa27K8c8GlIBzg42nGKbGo8sq67nJ4x0xS9VOAQAMjPWglAymNlTnDHOT6VGw2YTLF84A9qkgIlwQcyEHCmhl81k3EgYxkdqBq48MysVVecAk5xjmlOZCGIxx2HvSMIw6hScKOvc0rKy9yq9QKbHpYFzwpwoz+lRkbSUPRTnd7U6VXUsCOV5KjqKaFCjIYnIzg9KQhWbzOFwqjuR+tOWIOfmlAOMgleCaYG3owAxhsEd809EySW3E4xg9Ke4DVf8AdBiOQw4Hep/KdbcyllJDbQvf61WCAKeQTmpgTtRCuCTnOcGhANCBSSwyDzwaPkUAAEnr83AFSlkiiPm4OTtGByKrHHmLuyEzk9xinsS0OVskEjAz94DBNKyhmUKCSRkA+lIHdyd8Z2dEwMCgAgOcfODjFMgaQB8vJJOBj1pXwqrGQQ6k5I7ihuHjyBxycdRSncWVeCc43d8UrGiFY7VyEDnPfuKSCRSXXGxw2cjpSAfKAS2Qc8UrqfkcuBtGMjrUjHNEqkngtnPTg0+QtLIJHwNgwuBxTUkQsnyMRxubpxTUhYBmAYknqegWqQvUcBuVgroD6dD+VKInQhAArnkHPU01gjFGXB34A46GppIxaZRxufIPyngGmCIyuxgHAD5zkc/jTZJ2aUgABQclumalaF7dS8iAA8Akg1GIPJXzJCCByuelLUpO4t6iJKMAoSORjpTMbUxyCeMGhT5jrM7ZVjkk9frSSMdw53jIOR1piHIcoVwQ5HDE4xQsYSJTvDnJBIHFSTvEEEkYcrnBB6ikWM+WoUjDHO0HJFLyF5h8queCQ4GcDIFMAWRDg9DwKeytHkEkDuB0IpvlKQTGWQjnaRwRQymIucBidxzgLTygRyN2wY5AqMKA45ySMgDpUiCMqodQHz1Xr+NCJdkKQiKAw357g80zIXJyCPQdKesSuspAAAOMHqR7VGgVBjK885I5pkXEVyuV8ss55yDwKMNMyjqVPHYn/OKchQLuJ3NnPoMUqt5ykghSDwQOB70FJjGtvPm3LIFIxkN3NTROkbGNgA7cbu1RndHIwJUnqSw60rkO6FgEA5O3nNJCuNaMgBFG7BJ560KrKDkEA9AO9AeNztQkEZzx1p8CGQsCT8oyAT1o3Buw9JJcJHvEaY5Cjk04bt0jMMmMBQueo7VILP8A0KW5VwCvBUcn3/nVYRoIF2szFj1I560wTQhDSFiqcjlsU5OQSiEvjtSbHJwmFHfBxUgdFllx84xgnoaCmRyMxMZOPdR0pJEjVC2SUzjA7USiJ5gyAqm3oTnHWlQp8pI3ID1oJGymJxEFDKi/ez3oSQowfySAAQpHpTmZGxtHJbO5ulJPHJ94nKk4weCaXmUtGMVAokJJIxxSwllQ8kHIPJzUgEbMdoGVUHLDjNPjwYd69TnrTIkyAuJRuIwQeo6EU8EcMqgnuO2Kk8iV42JGAgyRUSNwGx8vfinoIfvCEvtJY8DI4FKrqZVkchCgyFI6mmIfMlY4ICru4qRIg5STP70DA3DjNIFoOwSv3cHOWJ6mmrEr5C4L9Qh708IyEFmBBGSQOM1GGQ4O4KwOQw65HSgoeQVZNytyQfm7e1Vr+b5nTYDjoc5p8mHkbLkknJLdCaoXRJZ1QkgDn60my0jqPhd4ml8JeNbDXIkWWawYSqjHAJB6frXqfiXWIviV42h8T+IIn0fSbuRVklU70DRgcduDgfr1xivnyKV4ZAyMQR3r0nVfiFo1/wDCXTvD0dhLHrUVxvnumb5HQFjwPXkflQmEou52P7VXjfRPG/jfQpvDrxPplrpCITHzsk8yQlPwGzH6cV41KdzlmbJx+ArNL5LBc7ccDNWLW4iDKJMkYxx6+tSVYlnBniRcjcG69DX6r/siajBefCnRVj3qLa1WOSPGAH6tj2JJP41+XPhu1XUvEFnbSJlXlXcQOAMj/P5V+tPwR8AW/wANvBVrbgj7TdxiaZYz+7Vj0CjsOn61lUZUdD0q4uFiTO0lz0B6d6xNTvycjoCMHuBT7/UY4OGfnGScZx/nNQeAdDu/GPiIRKGNjExaVyuVz/d/z6Vz+hutDsfhlo/9oRPqNyPKtoeVlJAB45PtjFflz+2f8Wrb4yfHjVLvTZRPo+kg6dayxtuSUITlge43E4/+vX6Jftt/GW3+BHwQurTS5Fh13V1NlZJtyRuH7x/wXPX2r8cuUCqjsJd2WJ7+9enQou3MclWpZ2Njwt4el8SeLdG0e2XfPe3sMKgnGNzAHn8a/oM8EaGnhrwdo+lxoES0tY4Qo4AwuP6V+M/7BHw/T4j/ALSOhxTxh7TS919KCCQ2wfKOP9oj24Priv2yZfLQL0AGBU1V7w6W1yCTn615N+0948T4c/BHxbrTLvaHT5VjUtt3OwKqM+5Ir1mQZU+tfGv/AAVC8QLpf7OktmXdWv72GNFUcHB3c/lWUVdm5+QzSNOzvK7POzeYzsc72PUn8zX6Gf8ABI3Tn/tHx9eMMoEtow3YnMnH+favz0EeyMgna2cknnNfqJ/wSX8MfYPhb4k1xt2b/UvJGcEERoP/AIs/4evXU0jYyWrPvdB8o5r8bv8Agpj4lTxF+01dxoQyafYw2bBWycjc34ff/lX7IzSCCGSQ8BFJJ9BX4D/tIeKv+E4+O3jvW1KpDPqk3lBR1RW2qfyUVOHjzSuVPY82iVE5yFXGSSea/V3/AIJO+HDYfA/WdVkgCyX2qOFmByXRFVcfgQ3H+Nfk+V+RhjOQeT0Ffth/wTz0NND/AGU/CDKhRr1Zbth2O6RsEfgB+vrW9dtRsTDe58Nf8FIfAH/CH/tCTasluILbXrdJ1KnKvIoCuf0XP1NfKiglipCgg8Yr9K/+CsXgiTUPBfhDxXGCYtPuntJQB08wAq2fbYfz9q/NGJlUZJzz19K7sK+emjixCUZH2V/wStnS3/aD1gZx52lsAD3IZf8AE1+uDcHmvxh/4Jw6q9h+1PoyE7o7i2uIhk45K8fyr9m3PX8683FxtUOuh8B8A/8ABWm8QeAfBdjvxNLqjOuc9BGcn9RWZ/wTj+A/9l6J/wAJ5rdgPtV3GRp88g5MWcZUenHXvk9q7j9v7wHP8UfHvwl8M29v9p+0X0rSoeFEY2byT2G0H/6+a+ndA0W18N6JZabaRJBa2sSxRxoMKAAP8K85vodFupW8c+KLbwZ4YvtXu50t4LaMyO7dh6D3Pavi/wCFWl6t+0J8StW8ZX13t0/TbpoLUqxIRTnAUdA20gnGOWNW/wBtb43jxT4i0/4T+Git1qFzdxrfEPtCuceXFu9ckH8q9r8IeFtI+BHwraPMdsLSAz3UpJAecr0HXq2MD3NZNXGtDr/B0FrqXjkWlq6zx6ZEGmYkEBsEY9zyK9XtlN7rCAg+XEuc9t1eP/syWqTfD+58VyhDca5M90JEOVKbvkI9R/ifrXtXhy2Mdl58mDJKSc9yKuKEzRuZNqHsK/Nn9vfVJfjL8SU8DWhX+zfD8Xn3Tg7gbiRRt3AdNoI6/wB819//ABJ8YWXgTwjq2vahcLb2djbvPJIxxjA/zx9K/Kn9nvWdU+LGp/FDxPcu0suqX0UnmyrggFpCoH+6oH5DmtkJnxTrvh+78OarcWcyNmOVo9wGQSpwaSFmS3jDYUKxYc8k167+0lYWOkaulvaSsZ4p5BPvXDbycn+Wfx968dkYIg/jUnIOOR7VVrakO7Hy/wCkMS2SOflAxVIRHzlQjBJBwfSrcDvIhA+9nGO5pXA3jcmCRg46ik+4tjqdI8V6n4f0y5tNIvWszcDM0sRIcrjpnt1NZ1jbmW5Vm3SF3+d2XJ61nW6+RGfLYgEZOa9J+F3gGDxRo2s6jd6hJDNageVBGoJDHozeoODx9aWwrc2h63+zh8KPD2r+JdP8SeJkN/bicx2mny4KSsp+Uup+8P8AZ74PUcH9A9M8TvNKJcM9vKAE2dxX5o+E9YvNMaFFnObZw0YY5CEE9vrj86+m4vjvpnhfQoJ9S12CwQjcSzbnZ8c+/wClF9TB07H2Jo+tJbT5Ey9QGQtj/P8An1r5Z/bn/ZaHxB0eXx94US2i1KyhaS9iijwZ4lGSePvYx09z614Dp/7cmpxeJlMdsl1pa3GS7/K7wjrj0OM4yPSv0A+GHxAtfGGhxXVqDPplzAslu5XhlYdD6Yzg/Q1s4tK5lezsz8cPAXiibwR4ksZZpJmslulM8ELYyM8keuO1fduiahZ+Kbe1u7a5Se3u1WSBhwSMZ5HYjv8AjXjf7an7Ltx8MNYbxXoSNP4YvpyxRVy1pIxyVY9lz90/h16+c/s+fENNCubi2vbgoVIa3aRz7jYF/wA/pUtIr4tWfXUtu9ujLE5lBPIU459KuXJhj8oRRlHCAsBxk1k2upvHp4SJFLS/vDKvQ5FRNfPt34YgEZ9M/wCTUasjS5vLcI0JZYG29C2c45q/DCZkLQsVcHgN0NZlqGt1f51K9CSPbp+tTTTyyInlymBeCQO4pFo17W8htXAdiXJwcdCa05HN+qzCVrcKcEwHGR7/AOe9c7ZWEl0FmmYLBu4JOC5rpLULHpwigUAbiCzDBagV7Gh5iNEhWVpRxweCfxrPvdZNsstpHGrsxzjOTVe8l8k+VHkSYzuHUf5zVKAtbAtIVd3Od5+97j+VVy3VxSZLpUQjn+1TqZJMkJGTgKa479pnQYfGXwJ8TvKhnnsEW6t1jGBGVb7x+gJ/M11puHabbJ+6GR9dtTatp1vr/hjUtJmlENjewPBLIV3YUqcnHtQ42GfE37OmpNfaJr/h/wCzCUSqspkPVTjH49v19a5vU9OMAu0lcO0MjR7QMEEHH+FZ/wAM9TvPA/xIFtbzMrLcPaygrgSDJGSv5Gum8U6ULPxBL5sh/fjz26g5Pb/PrWiM5aH0l8CddtNX8F22q3UX+m25FtnvJtXGP0FYnxc/aT0nwJazWukmK+8REFRFEcxxZ7k+2entXzhJ8V9U8M6RJ4f0ONoXdmeS7bghWGMAdu9cCWit5Wdi9zcMdzy546VLWprFX1NbxL4q13xtenUvEF8bmfaF2YA+X6fjWLcSRRSkLIxJXIVR0p0syyI8igcDdx6VmS3KxkliEcnkdz9abNFELh1gETMTtcHJB5z/AJNZ0100uQC2CRjccmlnnaU4OSinIA7etRLyCMds81m3c1SSEYkAc9eKQ84GM980HIA3DrRnng49zSLDscDmjGByefQUAHvikAz3oAeoyeeAOc0m0LyQfSgDDYzTgDgluB2HrQA0DAHGeeMjrT13NnPAHPHUUEZOf7o6U7AGMbsN69aoVxFALA9uozRIxbjHegk8KcEZ60cZJPGeQBRuMbjKE4Oc4z2pwU7Rj9KVcKBxw3rSAbRtyeePpQTuL5ZwjAAr3HvTdu5xu+uB6UJlOCRjNI25SW/vUD6iNjfwCAR3qRBxn8qavIAJ4B6VJGm4EgEkEH6Ckw8ixGjFQzLgDkn1FTKBsVUB3yAtx6ZqN3Kk8HYRncDnNKrvFPHNuChQAAaaszMdJHtJ6gjpTmCAArwSOT05qEs5y5IIY5BPSpBliSqgMOCp7e9U9QHRAM+DgE8E1PHEsURYFSc1XtVj87MvzY5wOlSeUZE8w42hsYFCExGViCGOTnOfSjaxYqHxkBSalLDIBG0HqfSoIY9zKpZkQnHHpmmTqOQkM6cYB4IGSalZCoxwdwyGB5qNPLjICEkA/ePWlVDIWEZwFOdvqaASFdPlT9yS/Utjk8VMYwIyYwPmGOvIOOlNhudqoWLvIpz7g+lRxASzM7ArzkrTYFhnOyPdglVwSORUbF125bODkEDrRsQygMpCHnavU0wq02SrbB08sdqQDjG8il8KDnJJNIGOwbe/tSeZ8gAXLZxtNJ5ijH3g4PRe3vQBbFrKkyHGJgMfNxmmpvWOSJsoQTxmo3uDIoDl5TkYZun0qUx7mcMh3LwQOtVuGpA0e2Ir0BPBzz70yd5GSOCMAEnJfrinlWcAK+Bn+Lgj2p6TKgIYhOxxxmp3B9yGPy3O1pGjGME5ziguvlbVbeQcCmi1aTcSOCeG60h2qAAdoBIZsVKVg0aHNIoJZU4A5Hqaj+Z1yQx74p0ZVn+bJAG4KBwaHXe+8nhuQAelO12Gi0FUBlKElcfMrdwaQBpAHJALZye5+tOdFkGEDHI54waGYnHQ4XbgdBQnqJqw22UXH7qTCZHLAdqkHmRwCOBgCWOWxjIpkaYz8wPGCPSnoREoAYA4wcdaZHUiWPMhLnJVcHnHNCYj3ZGSeBxyKlU/uNzAFic5xzUW7+IHcM5JxgE0FxDy2YCUY3fd9hQz/Mvy4iBwR3oUyKjhMAu2cnsaHIz1JbABOOM0DT7BIqkjBLgnJ3elN5MJCAbQc7fT3pysMguCSeAFHSlADMduEHX0zQArDaVYJgHkj3prP3jJUk8k9aTEofaSMDnaOlKyAlW5AIGQKCuoi72UZcAgZYnrUhPyh929R1I7U14yGCtkA8ZNOhBiQorKVJwc0EixyuNzsodQcY7getNEfnY2uAGOBnqacreXlASVxghRxTRtiCNEWDgnqvH4UFIeCqZDHKj5dw6GmsAM4xIpGcDqP85pqDyycH5CMFccE0hymcMBxwcfpQJ2DavmKincjYOcciqsqL5hcqCp45FWS4hMXl5AIwfc0y4CwMSclCMfN60FoqEhD8oymcgDqDTmLMgXO8nk+opI8ZLZ47L2z60E7ySAE285HeoK6iRxjGJCyjkgjtQCGXEZYjoC1OViQQ4xuHGRwaVm2Ivc9MAcAetBQ3f1AQBupI70O3zcAk4yfahHLq4GAPX1oyeSABk9etBGzFGOWGSAMkVKU6FkxwCMcHFRKzHBzx6j1p27fuADFgMktQLqK2ccZAHIzzTd4kDLjG4DJxznNDAkjDEDHbvTQrA4zgH8zSZd7ksKhGkVxuVgflboDTYwqEqTyeygnNIinAHJbFOhUwszgZcDqeMVNmIey525yF6he+f8ikVyIzGNxBJ+UdTRkKS2MZOc9TRGzeacDa+M81aIBZDHEyoCAB8wNSRqSFI43DAB61FgruGVOWBJzkVJhSCSCcdMUAShSqyDgGQ8A0pgMIWPALAZODkc0xNkihBkOTguewpMO5HJJB6gc496slKwrFoSDkE55U9KlQEqMQ8VHIqk4QkluCelSMYBgTIDIBgmgXLcqSOxEYJOMYAGeTS7HQKxGMd+tJ8owrHocgelOjOd/JII6e9K1kWJk72LnAPJA6AUknmMF+RiinIY9qfbxyfKwwxYEbSBmlbO7qysvYngVDAjdFjdzjKg4yOuaUqc5PynHAHXFKww0akgl13bscH/ADimgMqv8pJIySe1IBONx3HoM/LR5m5CoYZIySe1PRUiAYsAcY2gdTUkMCFwzDKjJJxyeKAvYq8N8ijBIwW7UkmPkUDgHBI6n3oaTbGgwMMSR7e1NZ2jGMHaQQM9M0GiAKUyFXeByMjnFMB+cHO1s5weKkywBbBXIAC55PvSg5YAAdPmJHNUrjIZZA7BecA5HHekVS2MtjA49MVLIAyjOAAeoFRYKsMdQeM96AHFwFAXrnk96YI9vzNwD0PvTxHksThe4HalCZHIK88bh1p7i2HwDG7AJDDqRT0kEYIQZc5B46UKuRgMy4HIA4qWKMNcooPGMk4pENkSowyQenXAzUqeYyny1HrknkfhTTyxORk8E9utKUiVTnc0h44OABSuIWGJQjMHDlTlgO1CqWjLgYjzgN/SmqBDH5YO0MeWAzipGhEbCLaPl5JLcHjrSKsNRI1yTkE89MjFIojlbCnB6HjmnbXLgYBznGO9JDKqksqlSAckj9Kv1J16jhwsSnBVc7SemaGUHdsIZxyQOgpJoi0Ib5VDnhRycU0qEChBg4x7mkA+Nsr8xYDsB0oaI7GA5OPlwehp5ja1KeYQxfoB0H+c0n31xlkIbgjoaLgJHEogYSEiXAC7RwT70RAhDuThjlWxjH40pU7duQCTw2OnvTmtpZIZZFlYJCAcMcAj6fhUgKSFPyZCgfNjvTcoQHWVhLnABXApqqY4cZKBuuehpyFZHVEHzbcnjIBpoBoYxFOWIGSwI4z61GhWUAOGGQdxIwOtOnjfYcFi+MAjgEZp7bpokj8shlAB+bAzTAj8uJXiCghd2SG78Urg+U6qmzewzjjApY8oSzDIzn6U4A4kyxBU5BPehDbuE7sDtcEIpycck0yONWcsu71AIpHUsWAPIG72NAaRl2BsDHUdTQIGzkoBkDkkU5VDyKc4j6//AFqag8uPZhgeSSepFCq4kVW/1JHy56A0ANfc0jGNtgU43k4H0pwfDBWyWIyxA4+tKF3lQ7AAHBPY0uPmxkZPAx0qtSLiQ25iwUk5PQngj61Iigbzj92OCxHVvao8b4iSMKpx70u5TFGikkr3PQUaDTCPDYxECfc9KVIlR4nLYPmDIB4PvQRtIXfkk8kdqRkDkHZg5yD3xQkWglYNcyFwW3HjBwcU10EeACU579alYiSXL7QDwfSovlWQ787M5BxnAqRCqFjiAUMHGSxxmjGNjAHpkg9KkaN0txMHyshKqRwaiLPFdQ7dwUDJPrQAoBEg3EAk4wOgFSKWaQsSvyjHFKkaNukmIVByFXks3pUabWV2ZCgAzgdzQOQx1BKBgTnkD3pf4QpIwTgk09gCoAGCOR6imvGFYAN1OQe9WRuOJkAKjrjgmkiYNGh2kdSxPc0rxfdYkkY69AKS4aMhCoKKpAPHBpWaEkMQGXHOzHdjgGlbLblzgA4LdcmlY+YpXyy4IwBj9aTasUaktkj5iMd6ZYBR0UkkcE+9IUXcAcsc856U5SszgyMVBOCQuSRUaoDIAx2jrnvUATiQIkgKDJXAb0pLRyit5sjEkYWP1p0qj5SOSSBg00hpCMFQe2asBFjJcDAQnkDtU0DCVn6bl4CnqT60kcTYcyyKSBkBTmo40+zSb93DHdwM4oFuPA3MDIC/GMHoDSSyIYXhkXYCMpxkE0ZjaXcm4KTkgjFNuo3c5BUg9AfSl0GtxFiwFBKlcYDKQRmlUbt7nCgDoO9TTBAkYVQisM4HQtgVA8Z8oKSSCc8UxXEd9yGILgE7mb09qkjCJGwO4Meh9BRDD5ku0uFLDgEdaaCxkYuMqvcd6gPIdswDliQDnNMUMyMc5UHG6lliYOvbeNyqOgFKsYI+Z8AdSB1qtxiIVBLKANpA/GnmVXkC4O84yadGqIhjUFlZtxcjApIygSR1GQOdw6mmS9RHzlFXGCePT8ajcF1bgEA8kd6eH8wquDyOo9KRcgKse3DHpQTsS7IXQv5SxAcFSxwajUHARVUB+TxjimuqNIXb5iBhQemaeXzIeAflwAOCKXURDvUTumwkgY561Jx9oCfcG3kGnBDsEhJDYwGI/Sk3ByHwu7GCfWn6DtfUNiqduVBxkMBzTmPlxBU+YnqR1NIQWbkA5AANIxCvkDAxnOcAVTQuo+RVjJiUEdyTUcgERAYkcZwB0pXK3ACIMuOTgYyaaQQehz79Kmz3GlYeCGICggdSW6UgUKxCnqeSaRzlVIYnB6DjmnEgbAAS7HByOAKC72YCNTnjAHBJ70h8soACRz07U9VKSOpI2ZI96jh3eU7bQyDgk9QaB76hICrlAhJABGBkClgZI5C0is5xwD0z709CTnaSpzjA43D0odB5mAmMjAB6UEqS2YJwQ7KAQcle30ps0RjkKAE/xADoAaXCghXJUseRjkU6RT8jEkEDAJHJFBD0FmuJJON7g4AbPpTbeN92SoORlR3HvTDkNg9Sc4PerEEZTLZ5bg0E9CK3jcAnPOenTNTqjNuAAU7s560rrHEBvYq5+7gcU1SBbgZUNnOcc0GnS42VyzFduQOoFRKFMJOwEg9SM4qY7VlDRHce59aY0nyPlSC5/SjoBBnJB7/pVZ4wzOQcE/lVkJvI2jHtTZVCyEbcDHaoNEQ2ibGlR0DBlwD1xVWTAkbA4BwMdKlKfPtyc9Qc4qNV3HnPUgj1oKXcaBhQegPepbccFhgkdAe1TeWjuASSQuQP6UkMWEZ2AAzwp6iiw7npn7N+m2+q/Gnw5bXUQmje4DeWwyCwBIz9MZ/Cv1Q+0mGwA8wt5SlScYPFfnX+xNoFre/FObWbkB5dOty9rG2MFzxn8AT+dfcFzrtw0FxGxVDnhlByeelctTcaReM11fXMFtG5lluJQsanA5P/AOuvqfwF4Nt/BWgpEHDzyDfPMeATjt6CvI/2d/ho9/L/AMJPqcUhC4FksgAXbjlsH1z1/wAeem/a6+KS/CH4Ha/rMbhLySIWtqCcHzJPlGPpkn8KqlDmZpJ2R+ZH7dfxn/4XD8dtTtrORn0fw+fsFthvkdx99uncnH4D8fmqVmCk8MVOARVxp5LmS4uJG33Nw7SSHOSWJP8AiazpEYYQKS5OP1r6ZU1CCR5LblUbP0k/4JJ/DwrH4v8AGDiRUd0sos4wxA3MfwyPz9+f0dk5718/fsJ/D638Afs5+GUjjVZ9RhF9O6ry7SfMM/QYH4d+tfQDdT6V4VR3kz0oK0SNuOO1fm//AMFavGqNYeCvDEU4DvcPdyQgZJULtDfhuP51+jbSfeJ6DNfip/wUC+ICePP2mNbEG1rbR4Y9OUr3Kli3/jzn8vxJT1Y3ornzfdTIVkI5CDgsOc1+z3/BPLwlD4a/Zi8MSxxtFLqXm30oY5BLSHaR/wABC/r9a/F2SITskQBLSkLx1zmv6AfgZoieHfhP4U0+ONYkt9OgQKgwB8g+v8/WtKjJib/xD1hfD/gTX9SYEra2M0p29RhCf6V/PLqFy+p6le3ExMj3ErSMzEElickn8z+dftd+3/4sPhT9lrxeY52gudQiWxjKgknzGAYe3y7ufpX4lBS7AlgqEAEdCTit8NomKYJEbqdLdAN7kKAvU9OK/oG+CnhWPwX8JfCGiRBtllplvF+8ADcIM5x+NfhB8KvDb+Kfid4V0uOFpBd6nbwHDbQVMigjP0Nf0IafB9msLaILsCRqoXJOAAOKnEu7KhseC/t3+DZPGn7LfjO2ghEtzZxR30Y25YCOQOxH/AQ35mvxWuFVNkaYACj5sYJNfv8AfFvQD4o+GPivR1Yob7TJ4ARwQWjYZz+NfgRqVibO9ubViS9vK0RYjGcMRXXgJaNHLiVsewfsU6k2k/tQ+BHVgBLe+UQ3T5lI9u+P88V+50mQPUYFfgL8Adbl0f41eCrpTslh1a3xIvBILgY/X9a/fWJ98MRJzlQc+vArDGK1Q1o/CeQeJ4rfVvjzp6SxBpbHTGkjlOCULEggenTr7kVF8dPija/CT4c6vrs4EktpbPIke4KSwGF6+5H+FXrjn4waxcYyI9OijD54BznH618D/t7/ABPvvib8SNF+G2iTpLGs0SyxLJgtcOQEV/7uMg46nPTgZ8pK7Ou1i1+wp4Au/iz4/wBd+J3iRlvDbyyeXuUgm6cglhzxtUkY64YenPZftzePT4hvvCfws0DUWfVta1FEvre0lVcR5ACMT33MGx/sEc9K+h/hx4U0v9nv4K2thKYre00WxM95dRKQHYLueT1OTk18B/su6tJ+0H+3TD4kdIxaW08uoqGVsFEXbHxzg5YHGcDnk955RLQ/VnQPD9t4a8N6N4fs0MVtBAkCr1bCgcn3OCT+Nd5DEIIUUDAVcfpWHpkIu9SMxBxEMD0BrYvZvJt3cckDgVpFWFufBP8AwVa+Kc+g/CzTPBtpdGK5127BnRQdz26ckZ/3imR/jivHP+Ccmnwaj8NvGsMqBX/tCMCULlgQnA+g/qay/wDgqvqT3nxS8IxZwYrCR+W4OX/+tTf+CZGpu1346sOTmOGfHuCw/wDZhVuPuky1Z5p+2b4Lhutav/ENinkgXOyWBFwCwG1pCffFfMtjbiaCcMdzIMqpPJr9OP2pPhfDr3gLxTPHbSRyG1aeMQL8wdecbe4ODn0zntX5fafK0N1FhQz7tuGOAelNPuS0OVJYJXUko479KkiRwpJGXJzgelauuafNbEfaIDGT909Afesp5WACAlAep6ZpNai3EdRyx46DBOK7bwJ4vl0W/a4gn8pdn72OPowA/wDrmuHkt2KncPoWOTUlmTaqWBIOPvLyOvSgT01R9L3t34bvNIg8T6jL9ggUAyWUTKJp29l9/wDGuE+IFvF47uDq9oVtrFogsFoCT5Shen44/U15VcSy3kiyyys5AwCTnGO1a+gXV19pitbeVhFMcSqOhGOn+fektCGnLUufDH4c+IPiX4pTRfD+ny6hfFC3lxgABQRySxCqORyTiv16+GHg7/hXngfRfDyTm5On2qQNcbceYwA3MPbOce2PSvif4D+NNI+HxMemadbW00wBnvg2J2zj5Aey/wCHtX2V4X8WPrMEex42QRh2ZWwAD3zW0JdDGpHU6zxV4J0r4oeFdR8Ma2rvYX0e1irFWBBBU/gQD+Ar8jfjr8K774OfELUdGu7aSCNJma0uGz+/iDHa/sTjp2zX682WqhY0JkjWXOF2t97/ADivN/2nPgFYftBeBTt8m08R2EbNZXs+QhXjcj456A4PY1T7E26nxh8APHk/iTSxZ3EpeRAY40XOVxjr+fH0NezwRtEEPyluARnBP+eK+HNPuNZ+EvjkRO7WV5ZyESIpyCRxhvy5FfYPwy8dj4g6GNTW3jgBbYVVs5IAyfzzx2GPWosxaHc6fZNaWrGdUlfdkmM5AHb+tJcalDbTqiQ/aSeCM4x7U6LS5YbYeXckl2zhW5NSaNoKwmS6vXDqp4VTz9TUjIpNQur6WLaqwqpwFZj8o9a1V1O6aFYXIjQLtIUcn3rM1a9a4uIY7G281s5ZFGSEHU+/ah0cYuZiUfAGHGAPanGNwtc0hJbhvJs5ZGIXDPN13f5zUssX2WaFi29sAnPTNRQzwTpmOACQrksvT6/rViCVbSBT5KyydTu6CqZDjYngWW51OIt8gHLlhxjFaKq8g3YUohJKrWS1zFqcTXEr/ZjECzkZ2qgrxj4u/tO6X4L0fUtK0m1ln16aPy4JAwKpn+M457nFK99ikrHhX7TOkR+Evj1qU1o4SO4Md4pjXYAxHOP15+tafjDSnu9Ds/ENvKHeWBEKt90E5/xP6V4jr2san4k1CTUdSma4uZDnlicfhXp/gPUrjXvAeoaIY1cwss6OxweoyP0FUgcbnA+IrK5srpJWf5Zhg55LEY/xrGSaT59g4HLKemK6TxnLjyBtYtDuB4wM5/8ArGuGnvHlidTkAnJA6Hmk2bQV1Ykvb8u5ReB/s9KpNK2ADhh7ikRDyxAC9OaEwW5XNQdCVhSw2jH4npTh8wPIz6Z5pjKBkYx3Gev0pqgHnofSpAcx598d6THsDRyf50hO1fSgAClc54p2Bx8ox6j1puMY5xxnmlDZPHX1p6D8xeQQMc9eRSlQc5OT6igJ9DkflSgEAAYzSQgCg5+YnjpT2DbQOMDgnvSLgfKVB/2hRtGPx6d6tIVwwFTd1JOB600NuJ44x+NLknPQdqRQAepXvz0pCEBx2yPen53ENg5HpTScEEcnPI7VKEaNHGOvOOwoKaGfxhtuVB6HoaQ8BecDPftS9u4HoKTPX5Mj1NAPUVIi3cEe1TiNljI2jaTk+9NtQGPTI9PWrA+7sGACeM8H6UGbYksY55IC87R3HrTWYyHITaCcDd0xTmbdapI5HmhihUdcduPzqYpldsmc8MCevSgQrQ7IgkrBRngLyM1JLDDAjRxbi+AGkJyDxzUYwZNzDjbgDt9aRgQg2rxnJOOaW4EXlndhFBHTd/WrCoWAUsQF5470TyttEcWUj64A6n1pYFLQkspznnIxVIGwU73O1GbuT2ApAPJkBU5BOQSMj6UrSMi7VfbngikXlxnDcYBHeqIHBgUfKKMnooxmmiTDFkDKQMkY4p7REgI2V5BOaVZJsGMMxQ8BT0oHuLHDIhwuCcdQcmnyIdwIxhRhietSy2sIUN5zKSABGBkk1EQAAoOx1Pfof880BfoMZDHL+77Ln8aWHBAbPzckn0NLbQSSrJtIZ88NngVWJleTkoFzk5OKLXEOI2E5bHfP+fpT0ASNWXnIxn1p6iKSVI43ByfnOMgD3puQybcqibsgD0/yKdrAKQiEbs564pJ5WZ9wLAkY+XvQP9WTtJZTyeox60xsjBjfBzjd2A9KnUBXLHYXJz97PenY83ymJUgHaQe/vRIw6nkkYIXpn1/WgRT8eXbM5UYAAzU3Y7rqSLIY5RIpwueAenXvUGPKd2OHDAkehOakYcYY4OPunsaQowxGCAepx1xVashsiG7zPkRlBA+U+lPQ+ZEfuggkfSklxH8yFj2yaaUMUTkDAA656n1pjSvqSLIIUUZyZDjco6UGIggKNi9SxOSTTIEflVwdwyWHSnGMoAd3fvUA1cieN1JGwgYyWHenfM4JSPBJ4z61KFaRsEsIz1JqE7gjjB9AwPaqVwY9pF3AohcgYZc4GabulJaRwAvOAvIFLFAyQBTjBbBI5JprIEUjJByQQOhHrTBWHLhc7yoJHHpSIpGVJG8ng4yKQwIIkBDYJ5GOQPWn7dvKplR0BHNAaCyDf9wKFHBbOKicqzYGcZwT61IGUcbQ49zjmkU7ieABjGAMYoGmhu0sV8s4IbP4VIQoUEEkE9R2HrTEBEm4E7sYx2xSHERAIJLEHAHA/wA5oAk2KsZALFichvWjazRhEQE4/H6/zpNgwQrggHO08GlQOqtgbQR3PSgAWMfdBYcYJHAzRG7BCrHIX+Aj9aRoGCht4GT68mlVz5jErksu35uPxoARwGiwUznuBz9ajCIzBGQlscUrMIgCSWDAjK9jS7im0wgh0ByW70FIbtjVssWLhcAKOBUE7L5ALjJzgDPSrMRO0yOQDnnA5NZ0z7WzIMjqB60mNIcWR/uqUxzj1oUFwCDkDpmkw4zJtwewPUDFI+UYJu6gEEdqksecswLnkdR2xQ8Z2kjBB6U11UDnkdM+poU7QByFznA6k0ANCgZGCSOTTh8rIR9zOaUOqMdwKZGMGkBynUKM9B1ppA9CQ4ZyoTC44A7e9KEOc5xxgAcZqMEbG2lgcZ+tSJh0yeD/AHaRLEYsqfdI5xnHSmKPLPViccZGOalJJALZAHJA5qOR8K2WOe31oBCFUcYJYP1BFOUEALjHoTRtIOMZUgHK9QfWlQcgEkH36mgRIApZWyD259aRyWlLygBsbT6U5NgjLFACDxj19aGYFMAEEkliemKfQBNmwgpEHYHJGMg+9S/fLMqAgYODxikjjZ1JjHOOBnrSbTuCsDnI6UgJBLvhRdm0Bt27HWkzgELlRjBxTlVAzZywHQCkZHPGQpIyFzgGrICXabcKqEFTnfjGDTwPOG4+Wx6ZbrTcZbZkoMDII71JattRgSudx7Cgq5TSMYLRvkdTkc0vyiNFjcmVj8xI4Uev86d8qKysBjqdq8075G4C7VzknHJpbsb0GGIMCkTMO+8ntUSRCONzvLYBHTGakPyklTgA024Y4C4YseQfUUtGAjuJAgwV2DGT2qR1xHuRyU4Us3U1Eh+0NziNl55HBpQzPmILgsc88CpsBKVWM7gAhxwG65prM+xgrkgjoB1pZFO85y6gYHNMJaKMsyhQ+CAG5FDjYCJDscbwQMEEHtx1pOkYUkuvUZp0TAOGdQ6YwQec0hUruVMYJyCeo9qSNEEmG2kDA6ZpMBlO4YGRnB60u0JlVcEZyT2zTSFVzkqR2wc1Q9hcEhtxwpOAq+lRhSZFTHHTn0qQruwwZV7jdwD7VEm4fMAQQcg0C3JAiMx2nIA5BpQVCkAnJHVhkgUyM7SFyBnrxT0UAYIB+oqkIkEpWNQoBdupPanLhBJgkAjAIqGA9R8uc8EipdjvhmZSFJIUCpFsxOYtileh4Pc09dwL5HHUH0pcxhcyIXfPbjFCNvYkg5B70mrDeqGxkLvBy5I4Apzxfu17MDmlYtCAq4AB3M3eo2CkFiWO453CktSB4fayEAiRBxjrSOd3B4zyB3FIrYAVUIJ4znJNK4LOUVNpHVmbk+1aNAKjEkAjJHAPqaUKFY5B+mP1pApXGCOuT7VIDhS5OTnAx3qQEOHAJBb0LdRQTtAVuVPXihtwYpxjHBXtQ2JCQSAQAADzmjQVgiKpIu4EgjIB7+9IN8TOUHm7jgDsKSRRMMnKEHG4nrTwoLDbgD0zSe4x4gYBC22QHt1xUELFbiVlKxBzjJ7VIV2Sbt4AJxyaQwK6SyBwBGOe5PtQgHNKMhQ5lX6YBNIF2b8gDbxnuahj+ePdjHOMHtUyeUziNjtyOfQU9xeQo3OCojznBGRwOOtIwGRGRkgli3vQAXZwrEADGR0pCRCVYBsgdByKcdBgibWPzAbxgFuuKGKqreWCRjaT75qurl2zjBGcD0HpUiEKOWIBPQUXHYlkxEmcYOMZNIsZA3Mx4GQD0H+c0g8soA5ZjnI9afsJkeP5Snl7yWHPanuTYgUEKCwBGcH1NOEh/u7OMAgdKcibZkAUOqnIHQZoM0krF3AJJ3bSTS2GNXbHlQC3GQT0PvTtnyIXAznIUHFJKGlcTliXPAAGAB6UA7yQRwoO31Bp6hbqKrlFcEDDMSB6UoV3BwCRjO0dqRI9yJs++TltxxQxMY4cgkYwOhqRodGq5BEZO0ZLN605UQ+nAyc9TTMyABlc7B1XdwKlePY4OVdcZGO1V0BkcjszBzkAfwjoKTd5hBaQxZ6gDIPvQAS20cgn8KAA245zzj2pXFbqIgXcN5Geo45oDnDBRkHOc805UxGxyCOvPWmk4TptDDI9xSAjGBgHgnpipYI1Zg4IyBgBu9MbCx5xyq4X60RoyICDjj0qkAskOZXDNnAHzDpmpFkaFTtRWHUA+tMVflGeQT0I4xTsE5BXHcY6YpsBkcjbyzHlhggdBUwtW+zJyrPklsdulQHO4YIGDwaUyywEhJMAnJIFQA4x7YiR+VJbgSMxbt1PoKEZSCxUsM8jpk07aRkLEyDqTntVegEfmBXwD3wKew+XJGDmljVQp8xNw7cYFLtBfoSDgZ7ijoA3oQMZyKcGKZyoPue1B2q+VyGXjgYyahZ9ycFiO6nqD60bASopjcY+8TnB9KcjozlNxDc5PaiOFhEhiJJJyxanKVDYwGIBJOKYmyOSTbsQgEhsqeoqQuptxKXw5baVA4HvTUKqr5JI6hSOaiB3kRY+QnJB7mlsFibAf5hl26DHAFBcxuSSuOhPah1iUBdjREjovQ0QR7g2EQBR0c4pkjW8zBQEnnA2imsNm1QQBnnuad8sIUqDvJ6DoKbtzK24ABup9KCkPxu2AAhduGGc596BtVCwI8tTjB6UirvdVViVznOMUko3xhcABTgCgWxOiOYxzgdcAZGKYo2qxEWCT8pHJxTIWkVdqPtHcd6VWzErg7kDEY7ZoM2NbcCELZTOcdDml8piu6NAmDgktzijyzI4TIHG4k96fKi+eTEu5AMn2oGNePy9hyCgOMHgUrMzHLx4A6DoKWaIRyj5GEbAEMR3onV2XGTjGA2f1oBXGk+XkqSe/A4FRuX2nzFJJGQR3qxLhVWOEsUCfMSMZqvubAGcDsSM4FBSsM8ruu5QeODipPLEiognJ5ztboaZjJCfMwP4cVNDaNK55CADAJ71W5YroYSVdVPGQVOaHQjaQ+SwyPUVH5JVip+XGTn1NDy5jUMQgBzketSwHo7KhYrvbPBPQUfMLYfMqAtkgnk9KWXMeQWGTgfLyCKjdQAzYDKDgE9aBIegO4c85xyeBUhlCk7CZAOCcYFV2jLqWxxjGPSp7aLbGGI+8M9Oc0E2sEAFxMAylhnJz6UOkjtnBAJJUdwKmQ7FXYCrA53DgmnIWLfOeccY5zQBXb57qNjk4Xbg9RSGRlY7hxjGM4xU0luSEOcEDJI9KZLFGzxkgEEYYnuaBXWxGV+ZcneOwPb2qRSTEvQmmyzqiKU2kEkZIyBxQzeUiO3IY8ZGMml1GtUI2BG2wEEd84FMLDyxkEFhwcc0+dTsIBUPnOc8H2prSbgCxwQOABgCjUpCMjKgKkHHX1qpPLtJ2jJ9T0FW2mEcD4Kl8YG4/rWWCxfBOTkDnkVLZUVc9B8O/C+58Q/DrVfFkV2BHp8hWS3EZJI453dB94YHfB9Kg8GfCfXvF3h3Wtfs7SI6To6ebdzzybM/KzYQfxEBTnHtXp3wDbUvF9pq/wAO/D6wtHrdmWIuGwiTKudxbBxwCMe471h/8Lf1H4eeFfEvgWGBDFcGazu5Y+m4HYw/Rh+I9Ksa1PJpokQM0ZAQ87QORxTZEYpliMsM4HPGKhgn3MFC4PUHrxipJJFBO4ZJ4AHWob1FY+iv2SrCW2uDqJjIikdoy56EAZx/n3r7k+EXhNfiP4zSznR/sUCb22jKk+/rjPT3HpXxt+zvDd6LpWkWEEi3cuoSMBa/dw5+5n35/UV+rP7Pnw7PgPwXAt0gOo3BM08ncseg/LH6/WuRrmmbLY9H0zTI9IsIbSBNscS7RX5uf8FW/iNJdeIPCvg2By0Fqr31xHgFS5BCfiBnt3FfpNquoRaXpt3eTv5cUETSOx7AAn+lfg/+0T8Up/i/8V/EPiB8mGe7ZINxyfJU7U+nAH5/ifTwlNynfsc9efLGx5gvyDzCdqM2QQBXS/DzwvP4y+I3hvRYE+0/b7+CExqwUlWcA89uCfzrmwgQkDJJHGB05r6i/wCCbnw2uPHH7Q1rqUlsJdO0BGupZGHy78EIB75OfwP0Pp158kTlox5pH7C+G9Kj0Lw/Y2EQUJBCkY2jjgDtV0nOakPHGOnGKibhq8I9M5T4oeKB4J8A6/rfH+g2ck4ycDKqTX8/niXxBeeLvEer63dkNc6ndy3MjAYyWYn+v6V+wn/BRn4iDwP+zpq8AJE+rOljGFYgndnP6AnnjAP0P40MNqhFcLgc47mtoLqZz10Ok+GWgr4n+JvhTQ3w0eoanbwMGOMgyAEfrX9Auh2v2HTIIOgijVAPQAV+If7EXhL/AIS39pbwhvRZUtpmuArjIGxCcn6cH8BX7iWo8uNVJyQAM9qmb1HFWR8L/wDBWnxgNM+FfhjQY7gJLqeoGRohglkjUn/0Jl/LHevyxkAwhxhkwR6fSvtv/gqz4pfWfjXoOh/8sNO04SAbuCzse3b7o/OviYoBGdwIOOD2Jrsoq0TOTVz3r9hjw9P4n/ab8JWsUHmrb3P291GcKI1J3cehI6/TvX7iMuAPUCvyt/4JKeDZdQ+JvinxM6kwWFmlsCehaRiePoEP51+qJ5J5rlru8zWOxFcJ5sLofusCp79a/BP4/wDhWTwJ8Z/GWhkbDbarOFBUr8hclePoR+lfvbJxgnpX5J/8FO/An/CPftBQa2luyQa3YwytNnId0zGfyCpntyPetsJPllYyqxvG58x/DCN5viZ4XiT5ml1O3UA8D/WLn9M1/QVa8Wlv6+WP5V+Dv7Onh5fEXx78A2JRxHJq0O5lGfuncf0B/wDr9K/eUJ5ca8YwvT0qsVLmkFH4TwT4peNbf4b6f468W3LIEsoDOqs2BIyoAq/Utgf/AK6+B/2G/BF98ZvjtqnxH1eNprSwupbyScqCr3b5KoPTAfPHoPWtj/goZ8br3V/F1z8NdFmJgjvhPfLGOZXwPLQn0BJbHup+v1d+zL8L7D4H/BLTrWWVDdSRG+1C8ZdoLH5j1xhFyce2TXm7G549/wAFMfi7P4U+Fmn+EbO5MN14knP2hY+SbWMZK/RnZP8Avk/SuI/4JH+BluNV8ceLZlybaOGxhJGRvbczEehAAH/A6+Tf2pPjRL8bfi9q+uNM72EEhtNPjByqQISBj6nLf8CNfo5/wSy8J2+mfs4G/SApd6vqs0kshGC6rtRR9AFP5mnaw0fb2iWpt7XcfvOdxweKq63P8yxAnDDkDrWu2IYRt6AYxXNXEwub2RlyQCFz6GrBn5Hf8FPZPM/aTtFL5ji0iBdpOABvkP8AX/OKy/8AgnH4gm074/3WkxZEGq6XKske7ChkKsG+vBH4mpf+CmDGT9pOfIwRp8IAJ4H3sGvPf2K7g237T/glBKYjNO8Zb1zG/wDh+taqPu3M+p+pHjnSpLvSLlI1Al2kKH4DAjp09Cf1r8afi34MfwB8RNc0S4WLEFwWjNu29AjYYAMcZwCB+Br9ztU0drqBwUBJNfll/wAFE/hlZ+DfiVpesaZafZbXVbbM4UYUzK2D+hH+RXLF6l2PLrHwuvj7wDb3dvM63dsRGI3xg4H/ANf9K841fR7i0PlyBmkjJUqBkDHf9K6j4Pa8LHUrrSpZ5Y1voikIBJUSeuPwNaXi/TZND1FdhLRyKAsr45PcfrW8tTJ6HnVowLESkkjOM9BUSYYEHcMnIB4zV3V7Q6dMCHAWUbtp6iqvzYXYQ4HT1qQJFKI+yMsZGONpGAPevafgwmj3WjajZGKN9RRN371eQM9c/j/OvGLSdY7kbgVJ4GelaNhf3Ok3yXtpM0MqN94dD9fWi1xp2PYdK0q70/xCLRcveyygKFXIK5yP5Gu7+I/7UE3h6Gfw1pmkrNc28AT7XHcFPLkxz064z0rgfE/7SiWnhyTS/DujRwavcRLHPrL/ADOny/N5fHU+vbnHOCPEvtSysXmlLSSHLO3UnmhXRMopnongX44eMNE8XQanHq91LceeJZLadmMUvzZwQD9f1r9X/h54iu9Y8LaXd30kZmngR5UiGEBIG7Gc8ZJr83P2df2eX8Z3tl4n8WM+neEIG8yOJgVn1Eg8KmMEJxy/oML3K/ol4e1+xa3t4raKK0tdgEcceAqKOAoHboK2vdHPOFndHzP+3d+zTBdKPH/h2CSITlI762RB5cZC4WT1XOAD25FfI3wv+I9z8P8AXIxcmSeySULcWwOVZQeg7Dqfzr9fdNuLW5iuLO5K3tnfIYpIJBuR1IwRj6Z/yK/NH9r79msfBnWIb7SGuLnQbyQiKeSIYR/7juO/Uj1APfNJGLVvQ+lfDV7ZazYteWPmfZpI1lVSclQ3OP1rSuy7QCKLIDHnP4V8k/s5fFeLSr8aDqF5LBFIwKzu3y5xgL9P/rV9Vi5a1MpkIcEDyznIbI61DRKbRa07T2t3DCfylz8w9fb+dWLyJL8pbYKw53EEZBxUdrKs9rGxRlfONuOCf85q9aZjnDycEghFA7cVNy4xe4tuJDEY4ITCg4BAwa5/xleReH9MM+p6nDbW0eRFCpDSSP6Y/r7msr4ofEy2+GumzXNxeH7TIPkhiYBgD/Kvi34i/E3VPiNrU9wlw1rpm0LsdyWOPU1SRpytnb/Ff9o3VfEEH9geGZnsrUEie6iYhpP9kHsvWvE5XhthhZmubuTJnuGJIH+yPXvn8KR7h7dPLtgNnUuRgn3qkiebdeXnaVOSMZ3VWhSTFWZ8ko5UHjJ6mvQPhFq8f9viwkleF50KLKq5GcHr+X61wzIu0gqGIPB9KsaZfSaTf284DBEYFlTqRmmXGx1/jm6n1Bt3lCJEZgWOOSDj/P1rzO5gKXJCkdCTnpXsGpxQXcKysT5DkMob+6c9ffmvMNas0ttQlVW3RliVI6gUSRpHcyAAU3EkAHG31pmBnoQTzx2qZn37gUJYHI+lRIBjc3QHHHUmsixqgs2EyT1pRE27BHOcmiML1zgnt6VLuA+Yt07Y5NBWxGRjOOgOCaaF3MFAzk4FTXACoGAwD1HvUCcsOcc9utJskv2Oi3F20pWJnSMfMR0HvW3r3ggaD4astRmu1NzcNgW4HUYzkfTIz9a9m+BHwptfGvw68W+IrrVo7Sx0a0nbyAw3h1jZw8nPCcYHXOG9K+fdW1i41V4POkLCFdiL/dFLQhOTZTVxuOQSCc4Hf2p2GOXwQAcY9Kjj+9k5wOpHapmRVfYXwCQScZGKEasBhQCCSetHBOc8dMdKXbvJAIwDgY64poUMDgf41aMxTFnJznjJ5oKgqWLY28AetBjXGQ2fYdaXAVQjEYznA5NMdxIgGcDGM9z0p6FkD7xnsBUQ+ZlAbBB4p0gJZiDkDqfegGJyuMjAPcinrl12g4HTA6mmNITtXGRkc1LDH+9C9ewoFsTwR+XEQv3scnvR1AUDDA53GngY6dQRxRJyenA5xjrT3I6kZXJDEA89R2q0HcFS5zg9up96hhQOrqRg4zx1+lSGQADg/dwBRYT10FSAxxLPnALFdh4PT/69K+Y2YAgqVAIU8ULH5tu+SQ6DIPt6U2EqN5xtBGMe9CsSPWKQAoGB6HA5IqQYOCwJ7HHSorWNfMYlwhAPzHjNNxGu4Fi5A4IqibO5ZIV0AWJMZ4Y8k1LFEPJnlAAaEA4AwRz/AJ/OqokCKmAcjrnjipGCsOBkkZ6dqCh7ShwqkYwCQT1NMYsFztyo6kHFLLEzFTgEAdPamlMjBJibOAo5FACykKgllIQfwrgkmjasrAk7hjLZ4I/CnEgSRPhSIjkAjPp/9amFI5Glc4znOc9DVx3AaZFVztlZEHRVB5FQNLHKTghxjJGKtxhCYsoqlWAZwBkrTHt4p3kVQFAOCcAZqhrQi3BQFUBBjJIGDUyJtiUsFZXGAaYecAn5VPOB1qWe4S2iXcAUwCF6Ee9QxCBn2iMPtQD5sHGajVFZiQCFA4XHWnumYQ6AbQcEdxSO2UJC4OcA9qErgN3FR5igKq8kg8n2oL5jOGdT1ADHGKkCopbJ3fLkEetMZSw8vBSRjkGk0S7EO9pCSCMADrSwsYnLhTICMe+aVgEbaCpIGODwaI1ZGGGwxPAB4qdRpXJJXYbSTjPOD+NRYRwpkJJGeB0FPMv7ss6E4+82OcU2AqbcADedxIyOSKGrlW0Jg5VdxdQh4245NRxxmLO5N4YDAPBFK6gsTImDjgdcUpUjbk5OOBQxoR03AKSRjnA5xTA2M7SSvYnvTo2ZiCoAKnlmOKf5e9iBtPGOOn1qNyHoLE5aVVLbR68YFJGs0oAwu0EjOcZ+tLJGfLj+UoVOc9jUjFX3IMAD7xzjFCBNEH70MQrgrnBz0qU52DlWIPOOlRxZSMh0JYnC4GPzqVXUxSKYt6nC+XnBJz1/z61adyWinJIGkbAAxzxyDU6W5Khkbk8/MfbpUhtlhVQSCUPzAdjn9aY52/MCWBPHGKVxX7DACkYAwMHqPSrPksNnQDPy46k1FgRBARncegpzS+QybEKxocqD1q7FoZIVjkDOgcOckLwRUZ2ys5CMw646kVII9z5IYuykn65pruc4R/KUAAqBgk0h+gSRrG8Tr9zb+RocCVgoJyRks5wKAy424z6GkYM6hUTcRjJ7AUFWEaIRfdwxHPIwKdAWkmEjgMh6gdBSzIoI7AAZHcmmoWUlANgHQelAMZ9lzvCklgeFJxkVVuhiZ1AACcZ9DV2ba/zKQGIA2jjkd6rNwXLIfmOSfX/OaLaCVyqHYsSXJBHBYU4ptADH3DAcGnNFuAPbPGKjkUj7rEADoahmlrjicjkcE59jSnnBA+mOooIwyliBxTuEQsCeBx60EiZ2j94Mn1JzSEBfujA6fL1xTUyw+Ykkjv0pSPmCEbT19qCxwARhySuakWZfOQ7RtHBz/OogqeYC4IHYjpT9qjP8XOOBQToLIBDISH+Q9PUikIYgbkAQnjnJxSPE23c4CZ4VcZJ96JAdqhBkHnnjFAXHJEVkIRsIRwwpVG3YCRnOSfWgqqYKvnGCc8DNPDgrgKOufm4zQIcVBkRcgD17imkb8jkD+dKzpnOwRMuBgNkH/OaHbA2gcdvTPpSTsA5nbyuFAQHt2qSKMnJZsAd6aI2a2Kk5Odx9R7UIWUH5GY9QM4NX5huLGu6TcX27ewHUUSCTbJI4BOflAOQPaj7Owxu+ZmOdo9KltbR3lO1QhByA+MU0Q2MVpJoopJAMkY9KetvkZJUH0zTmKSk7x5m0kZUggH0qLcv8IAHpV7ARM6A7WGRnJPemytsxwSGOMqMAe1NyzgfKATyCKcAAxRQWOASR0rE1aGsodyAMqcYp0waXaR8gxgew9aGDBCRtQk5A/wA/Smlj5oYkkEYwB096CRciOIICMkdxkn3piTs0SlFPynByOKZMBLwud5PJI7VIYGii5YkN6H9KADzGcEOmAew/nSzNtwBgnGBnmjaepzkDFN4JwQSMdaLdQG44y4JGeq01trY6hRzz1p829QEyDxkFeKiJUoGBxtOCCKLGom8O6jbwDk470ksf7wMvCkdfU0A4YnOF68dTQByCxPHQH+VBIsmHbJJGBgD3pigng88YA9Kf5u6Q7lyAOAKaFwygZOTwOnNADV4wQDkHOT0qVMkFlGSPypGjJIByCDgg9qfADGzgg8jA44oExdu3ccDJ6Gl6uASQ2McdT7UpTaScgCjZtJbGT7/0oJFUYO0A56jJyQKdNOCV5z0Ge5NRKhbdlsHv7UjBX2pEhJBBAI5PvQOxPIwZjkFAQAAO5qNQY19T70/BAO84JOcd6Rx8gIGBmgQEhmRs8/xKO1IGDMVQMGY4DHoBSxAK5LAkdeKkWJCC2do5OO9AXsNK7d5A37cDI6detOTEgUng4zhjj8alka1WWKK0EhIUGSWTglvQCoJI9yCUDkfKR609gJNpc7ckbeB2J/zih13IAcZTo2OaB5kPyxuUUDJYgZNKcrwQWOOTnrUMNhAoberchhwT2NJEpIOFJQn7xODRgSHaqMHHIB5B+lEjMdu7cCT0PSgWorRbm2vkovOPSkWQW6fKi4J5GOtLFBjecsxPU9sU3ymbaCNy91FOzKRI5DxiRSACcEVWh3NOWClhyMVMBtVlAX5TnJoXPnJg5A+8PSq3BA8ca5V+VGDxwelKjRRKWcOy4wFHQUZ/eLIpAOMECkRlWV2ZNx6ruzgH1qhXuI8WGDKAo649qYxOT5a7mzkZqcCTyzJksSOcjjrTU2lPmO055yOadrgQxQs7Zc7S3JI/lUm0xNtIIdup9qVQHt3GQspbC5PNLsJKrwxAGT6+9TYBCBG2CSrr0PrTMEcZA470koeSeVsEqvUjtTyUmWNEBYjJLEY4o3IZKsaD5X3AgZBHQ1H5ajLBm4GOKmLBIiQMnGBkVGm7hVwMcnPT8aYk2NKrldwyV6ehpdpaZCxCKnO3HFBhdQNrh0J6joDSKxjkDYDJ0KkcGkzRaiRuV8xQmCxzu7H2pW27R5WVwOc0HHm5xsAH3Sc8U5WO5Q2EDYB9APWlcBABGiLjDkYweAaREygiEe05OcCprhraaZUgdzgAbmGCfxqJeIZAzkSLzjPJ9qbQkyE5Rzk7gCABUxGWAxwoxj1NRrEBErFlQnkBuaRXEQBcsQxwSvQUkUyQuyksQpyMYA4HvUpt1WzMhJRm4iAPJ/8Arc1EGBQKnJ55xyfSkU7ioHJUYAb0qibAC2PnUqc/jS4cIxEbP6gZpP45PMDF2OfYe9G6RCHjkZMcZXjNLYYiPBJbEkSG53cgL8uOKagLyHnyiRwMcGpmk3MDtCk4B96ad7EsQoGcgnrRYVxgR2xnIAOMD1qQ4cDcxIxgkHFN3cHcPmJyD60RxYfew4HP40IPMAvyhVbPpuqaIOSp2gEDBHQGoXIwoyFJPXtT5FKK5DKdnII/nQg3FZDCx38humO1PtxiU8BSR97GaeoeL5XYk7c569aYjFFLBeMYJPTNVYkJkEUWS5Zc/eAwM00rgIMgJjOR1JpJWWYKjPgDkgDik2IMclBjOSOtI0WwxlGxnJHTAVTk0oIcIYx93ALHtUpQRoQYlUsOGHJP1qNYvKhfhkz0x0NKxPoBLh2yVfIA3L1FOZXnI3INx5JzjimBVAG0ZY9T70qvgHII2nBHrTHZk8ET8oCgJyAWbgVFbQtGxBkRlDfMW/HpSON0YDKUVzx6mnm3iaIspJCDB9T7UC6CFckr93BOD2qPD7gGGOe/QiplCpGIyAWfkHuKQE5IV8Mo5z0NBLI7hVCgJkEjn0pVH7pUBxH/AAgD9aVIzNMi9Wbn17UF/lBUZB6E8Ac0uoWdhyuIYiREpbOAx9KI5A+4MNpOApHemurDIYjO3jB4psMTrERlQSRkk9BTsT6jze4OLlmcD5QtODJK4UIxzyAo4qN4PMQgIGk3deuR61JHJJtMUcoTyxnnvQUrdAZAgJjIHqM1H5WEDfKfQEdaCAyAYAAGSR3pWBbYighV5OeQRQUgQ4hLgggnC7uv+eaaqOnzZJHBGKeCA5G3CDkYGaRY22nAOeuDx3oC43bmQuSckfdpPKJZFIDjrg0+ORGIPzlx1UduaW3RY52fnaAQob6daBeYjRjzVVVUDHIFNkUFUC5UFuS3SiNSgUsSgPIJHWlLA8Y3Khyf8/jQyh2AJDjMkTDBAPf1FSFmiRFB4xz61CHJISNdgzlm6GnDIkJAKsvTJzxT2ILcIRgQzkMACPQ8iog2Gfc3POAvUnPSo2hZ0wxIC9R3PvSQBU7HHUE0WAesrjf0BJ54/wA+tCcnkZ9ccimlQC7RuQTyQRxmo4xI24CXk9ccA0hW6jViVZHUt8h5yRxmpTbtGRGRnIDBSORTYpBuCSdF5GOcmpYYwZickgjLHqTTSBlcQkybVGDnkk0sityBG25QSx7U4ELKZCWBU9FHP1qFnOTkMwPJzwaodhki/KoYDnpVMoFZ1PXPFXNhJ+Xglv4j096gnhw24HOTjjnmsWjWLsehfB748eKfge99J4aa1334UXEd3biVTsJ2MPQjcfzrgNS1S51a9ubu5kMk9xM88rH+J2bJP5k062iie3cMds38JqqY2VtoI/DmixSJYBkiTJBB7dBTpGAYNncQeaIMwgAjIY5IIzit3wT4Tu/GfjPSdCsLf7dc6hcJBHAhClifft3/ACqXoI/QL/gn78Ff+E48UWni66VZNE0qBFjwOJLjHP8A3znkdwx/H9O1QIiqoCgDGB0Fea/s9fCW1+Dfwy0jw/CNzwRAyyMMFnI5PH+frmvS5JBFG8h4Cgk/SpSNVorHyn/wUT+Nv/CrPgxNpNhdiDXNfY2kCqxDhP42H0BHXjkfQ/jyd4d1kJLH1xxX0Z+3l8Y3+LXx41NLO48/SNGxY25VsoWGd7Af7xIz04FfOqRKilmYHbwMHOa+gwlLlhfueTXqXnYgmlCoSr5IGCPev1h/4Jb/AArPhP4N3Xim6gKX+vzmRZGUgmBCQnX3LEdjnPufyx8L6NN4p8W6PolvbC5n1K5W3jjB25ZmAHP1xX7+/C/wkngX4faHoSEMLK1jhLLnkgcnnmubGtq0bnThlpc6U8Hrion4yc1LIM1XuWEcTNnAAJP5V5R2n5k/8FYfibNca34Y8BxYeNIzqc52ngksiDP4P+n0P58Riea4WK3hWWV3WONcZLHoBXtf7YXxIHxI/aD8VaotyLi0trhrK2kViVKR8ce2SenHQ981ifs9eBx4p8fC8uQ8Wn6TCbyVxwWbOEAODg5OfoprqirK5lu7H05+wB4An8OfG2Bp7byLqHSJXuARk7yyjqP89a/UaP5E5GOO9fCv/BP/AESe/wDEXjDXLtC+yVbeF+23k4Ffa3irWI/DvhrVdUlYLFZ2ss5JHA2qT/SsZu8jRKx+JX7ZnikeL/2n/HN8konitbs2KsoOD5Q2Ec+hUj8OOK8TkOSQSckHBPQVo+I9Xm8Ra/qup3Dl5768luHkIwWLOWJ9uprKnVpECJycjGO9dzVonP8AFI/WP/gk/wCFU0v4I6zqx5l1DU2DZGMBEUD+Z/zyft8jP0rwf9hzwdD4M/Zp8HW6IyT3Vr9suCy7S0kmWJ4+oH4CveM8kV50tWdC0Oe8feIE8K+EtT1WTAS0gaYk/wCyM/0r4v8A+Cjnhy38efAzwp4/siJmspEw6fMhhmUHngjqo5PqR3xXq3/BQv4gr4F/Zu15AQtxqpTT4txIILt8xH/AQ35VxXwejX48/wDBPWXTJ0lvrhdLntSqsDI8sLErz65Vevt176QfK+YUlze6fEH7DFmup/tTeCop4iUinkn46Bljcqf5V+11y22Nz2Ck8/SvxT/Y01ceGv2lvAtzNtHm3j2UhJwACpA/XFfs5rt4tro1/OxIWOBnyvXoa1rayuTTVkfkZ4B+Gd1+0J+2b4nvNXjD6Np2tXN3esBhGWOUpEg9csF46YDZ9/pb9vn4yJ8Lfg++gWxCajr8RtIArEMqDG8j8D9Oa0/2YPBUXhDw7r2uzQRx3uuX819PduCJHj3EruP90Zdv+BHr94/nr+1/8Vo/i38cdU1GzvZr/SrECztGkbKBU+9sHZS2T79e9YNXZomeIMhO1ACXJGQOTX7wfsV+F4fC/wABPBGnW6kKmnxzysVALO43MeOOpP4AdetfiT8P/CF34u1xlt442EZBeOQnGCcfzI/T1r+gH4NWTWvgXSg0YjAt0ChcYwFFQyktLnU+ItUi0fSLu7ncJFBG0jMewANcJ8L9Yk8ReE4tUlDYu3eZcrg7CflH5Yrg/wBt/wCIsHgP4JavHKQ0uogWSxk4LByA3T2zmu5+DViunfCnwpABgDToDjGOqA/1pbisfl9/wVBtEtv2kbd1H+u0iB2BHGQzivnL4K60vh/4z+CdTiXY1tqtu+C2FP7wDH6mvrL/AIKseH4ofi74W1LMglvNPeJiT8pVH4A/77OfqK+IooQt1EyZIV1IA5I+tda1iYvRn9AIi82BZem9Q2B05H/16+N/+CjPwvt/EvwQuNcSEnVdDuEnj2/xxswV1/ANuH0NfV3w61z/AISLwD4d1EkSG50+CUupyCSgJrnvjf4CtPiD8Ote0O4iaQX1o8QHYNj5T+BA/IV51rM1Pwi029k029truIlZInDBs4Oa9klSz8W+EprrfK5UMY4wORJjp9Of0968ZvrN7O5mt3BBikZCGGDwa9N+EN/Je2lzpZQiSMGWFu5PAI/z610kPU4plMwVboAtGNgI6gZqpmK2nBlLmI5AKjmus8T6dHY6wRCmPMUtjHAPP+BrHnsTqWnPEqATq2VPQk46VIkUL+0DhDEwPIGCajhllKSRnBJOAQOntSW2+yDpLEScFQR/Ca6XwnaWeqwSWl27AqSV8sgNmgRzciup2jGB1wcEV2vgPwFqfiLT73W0sVutOspAgiYfNK3BIHrjjP1Fc54p0q307UDHazCWNQAZVYEE8cccV618FvibZ2WmP4b1R0hgnJMNyDhgxHQ+x4/X1oGjrPDHxS1ye+sV1C7Y224RRWkCgAKO36H8q+mtF8W22m6GbiWXahUyPER84H+cV8qaf4WuX8S6pc74bXT7WMyyTysFigTqG3eowf1ryvxd4y1HxVqEi2N/dJp6MBGzymMt6HH4n+tNMiUb7n6E+AP2gvDOteKzocWotDemMsEk4II7e56cV69478I6Z8VvA134du5Ldra7jws8qBxE/Z09x/8AWr8gtItdTm8QWbxTk3TyKiMrlpHYnA+7znOP0r9cPAcd9a+CdCTUgV1MWcYnDJsIYL3XjB9RgfQdK0b6nI1Z2Py2+L/w1vvgl8QrvTHeSQW0m62uZodnnR5IVwDnrg5HqDjpXv8A8EviUvirw7a2r6jC95b5X7MxxIg7Y9Rwa+kP2ivgjYfGPwZe+RawnxHBGXtbiXOGxjKFu2QOPQ4r80dB1S/+GnjJ2VcT2M5idSo3AgkfmKV7hGHNuff1pNd+SVkI2AhmkJwqjP8A9evJ/jD+0np3hy2OkaXcyXNzKjeZPAvKkdFU+5x+VeV+OfjhfWUVrBpl+1zNJEC0Rcug9m9/b615HNPLJdS6pqmLi+lOY4j91T6/r0pJG6XKh+p65LrUs9zrV7c/e8wW+8szMf4iD/OsUsJQSpIiBOAOM0l0zSTGSYl3bk5HJqW2tTIo42gnJ45I9KdxrQYiNIF3KCM42g1ajj8rcFxluSQOavG3gYArG0TAYKr0NVZIXiL8MD3OO1SCXMR+WFQYIUZ5J6mo5V8qRN7YRsYP+frU8cQmIUDIxknHeo5oVYA5ycYPsKXmO2p2vhe6Oo6VOjojG1wQD0ZfX9K5vxXFA92rIQg8vB2rgbsmpPDdw8ZlEc4RDhfK3YLDH/161fPSEShoo5YnUr+8GcH1HvWqbsO1jzu5j2KrAZJOCR3qsSCT8hHtWldWMollEpMQBJULyCaqpEDgZyCCf/rVl1NIsgiGXzsAA7ZqdBly8iZAHAx1NMMbemM9B3xTi7gfMSQOgPSkMjkBkU4UnA544qJSEIOBxzj1q5hxFu8zA/ujioJAWC5HzDpgdRQAjtkk4KHuAetRKhcjFObnnBpQpOOMD1oK6CxxE4IOfX1+lOztIyMMD1PX6UIrKAyjIznnvUs4DOGxy3JPpQRcaicDAOev1prP/CgBx1PenFRwzEjtkd6GdY0JCjB6Y9arYQhBTBAyx60wZUAY46k+tPWNmTzFycDJJPemqcnBJBJ6HtQUKpJYbBkgZ57UqplW3Eqc8DqDSgERyYxtBwTnH0pEbeApPHYmgkSKP5iDnqOlX1h24KjBxnPrVRVwcd/WrCyOEK7iVA4A9aa0JY5SgLnBbcMYHY0hlKkDOR0wehNKIx8nOD/nml8pQ8e4lk6Egcjg8470aiGndhiFwT6dPpT8JJHIrJ5UwwATx+NKqHoJAwGWIUZx70kHn3MrKQZQBksRyFFOwmSJcMRs8sA4HKnPPrSyFRyASDzx6+tJAzRLwxG7JIAzmm3LmQIqjbtOc+tUjPW4ABjiSLgjqelOjt0kU+T5URXqrHrSQo00xZ8sApwo6mnJE4AXbsRskE/e+lIt3I1WQZBA2k/UmpUUq+WbA6YpGCrEJCGGH2kDkAY60rrwGY8kZGO9AgeMbmCFicZxQkUiHPICjOW5zToleZ1XfsLcFjSzRLBKmHBXZzx9aAFW7TOx4/KLfdKjg/Wo8BvvRqSTxgckU/Hl4VED4G4sRnA9aYZCD5hJ3g9PemgEaVFQjGT05HAoj2+YcnAwQOOpodZGBbytxb+Edajh+YqvMRHUkdPatEBMpxEQ6AhuDtNNEOSHwr9gW6jH/wCunwqxyQAQpwMng06aXaQPKIOOWHSpYEbJHCcbsBup9aQSsCScGPODkdacH3MQFIAGNxGc/hTdmQFUANnJyMAUvMe4+RVbHlqQRg4xgGnl5DFjaoGc/e5zSxo7YPGQeg7+1QkspkypBPTB4HtSfcz5W9BY0VF3EjIOWVhTCsfO0MDuyCemKeqLclCy8kcn3pCmMnC7c4xnBxQi9gf5mORgHB45Bo2NtIB2Ajgjv7UxZFQsAOD0JHSpEZyVLuGCjIAHApXAb83lqARhRyT1FIH8xsFvmPcDAqT596tKA5YZA6A02SAwgM6qdxydhJAFJq4EQRxyygnPVeRTlcx9ABu4BAxg1NEUXB3nBOAoGQfekaPYMbAA2QCe5qWmitB4kdkVWO3PPXGKYQN452qRjjuabtGSH+dGHfqD6UmwBAFVVC9c96TujMdGzOzFn2onGT1JpYpRKGEjmNSNpZRkio1zIUVR8pbJOMDNPMJaMhFGM5yO9Ib8hCFt2CKTICM7nGKCfmPzBYx0PvQV3eUW3Mi8MB1A5pzbGQA5Vc8Dv070E2aEtpndChCkg8MeopynypQ5Ibj7pGR1qADBY5KAcgHvU6/u9rSHBccE9DWqKRWxPySxO85UdSPxp6xMGGSoPq3Iz61KqrGjRliTnJAHWmSQnfkg5IyEJ6Cgm+ovmELlkQMDjMfQilWPCIMEl+QO1RmPb05HWlV380tknjAFBd7gPnJ4BYnr6UjxszBCSR1JH9asSFDHFGNvBO4gc/So2xGwGCVcYBByKAIM7eODjv6VFLKzJs67eBViXZuK4596pTR+WQGAGTxmkwjqxp3Ang4xwKG+8FIBOOoOcUDoR1UHOccijYVOQc7hnpyKhO5rYQ4Gem4e2abKA+AFO44xmplRVIwMjjPqT60wxNuYITnORjuadwuMVCGAHPY89DSiEyMQDnBxk/oKf8rkggo+OQPWhV3OVOVQDlj60D1I9uVAOcgkEdutPJLAngZOOOoFPEOAFxg9d3tSJGBIygFvUjtQARoflOWLgZw3YUqqzqcHHqaRmzINwKkdwKkXhT/FjjHepYtgVVMZBIfHp2NBdpOCR8xABxTtmMgKEBPakLA4O0EDqTQSKyKp+ZRuB2/L0NPCYDptIIPU+tG3co4IGd3NODsAWI3buCG64oFuPVRIqsuSMYB/pTdreZJjKueCOhxTYVbKxxjPOcVMxLuxXHTHv9K1M72Y1wq7T8x4wGBzzSqzMrBw23jIHWnIXK5BVADkDGRTlhMjuTNs4y3GQaCBEVUi/c4w5+6OtPXdIAcLxxUaBodroQWByDjAIpWhLkkgZPtWiAqSghRuYKAOAOtA+XHl7sEZIHXNNZNuDgk5yMnin4+c87Qed3YVgdAxkIAJQgE4yTyaQfI5wwIB5C0gORuwSTx15FKq75dsWAMdehzQO2gFWwDxlzgccimlCSVVgoU49QTTgNqtyGGcAg9qWNY443BJZmwBgcjntQIGMsQODjIwSaRHIzgBmxgFugNMWFnn2OSGJ6DkU4uiucoDxTRVhNhA+ZRyQQ2e1MlbzMrsG0U9mKLjGQeaiO0YYhlPQnrTY3uMY7lGBwOgoUgnPXjke9OwCxPXA4A6EUwtl1KjGKkAQjOTkHoaGQDjf3/Shycgt6c0qRlmxwQBn3oAA3zY5PHHap0Yldu0liOT1NQoxyxUjd0APUVMgEYIBOSME+9AmPA2ZV0PI6GlBztXooHXvTGUIOXJHTB60DIIbpxgZ6UEiqoAx265o2or7t7KcYBWkGSvGM5wT2p6KFBCgL3OKAGALt5JHOMnk0qqyFlBDAnPPSpF+UcHIYZzSMAepIB7DrQK4KCWwDksMkHt705cIy9Tjk570xAFI4IPr3ppZiQWJJHPPWi1wZOZSxPyrgngentTEYg7ckliCAKauS5JGBjp71ImYsgEBieSe1Ukhg0YZxuBcjgDpikJxIQnzOTginfZwpUtKz7h0QYFRHKSEogQA/KR1pWsBMCcsc4cHJx2pRJkFSGKk9VqPftdUVd0hAYk9PxqfzfOJ2lSqnuuMmp0Ewl/cxoY3BTPQcEVAivEx+fJ9uRU2FBPy4HVsdMelRlC4JU4VerHoKpLsSNJC/OTgZ4x3pBKW3DaE/2s9adv3Db5fbAY85qu0RLKo55yccAUIsl3eWRmJgxOAxHGKFG4lcgE5wQM03aSGBcvg9+ualjUp+8U7ccCnsAxFJQODtI4K460/nnJ2sOQcdaOpyRgdfrUeR1PJzgZ7U9gEk2xqkhGATg5PNO+zho0d3ZA4yFXvS/NyvGwgYBHP1pc9Q4DHGFIPSluA6zYwFwTgSDGD1NCkbQ3AKjGPUUwQ7VBzyxIBNN27dynketK5PLcmBEu3MirxjbioyAVIx3wGxTX/wBX8q4bOMY9qmZSxAwBwAAB1NPclqxErCNSMleecVIGCqNrl801rVniVxyWOMDrmlKtEhwAhY4JPXFLYEO3NLNsKDKjJYCmso5JYF+hI5H0qOUyEhWOxScgAYBPrREqoyBULgMCxP4VRokPDeSyZAZSfmUelCgOpfGXz074oZBuOc4zhcDqPSlaN/tAUoI+P4TkGp1CzQyRQ2CAXbI49DUjRERjeQqFsGmD5GDAmMj+JaXcZ4hnO1TkZGDn1oQCqV4IBBHAoKB8nHA4yPWkYAFEyxJGST60KVRkeQ/IpBKgdTT9RegpkLsOTkcZ74phhYjCygIBnrg5qZopGQYGJWYsARg496hZSCwYgPjoKXqMJGDAEqQcckdqXcGwc9eBnrTkiLSoozyCWPYUilXUswAXOMDpmnqAKCD8xBPTkU/ZlSS4YHC7VPNINudxOWPAUdvemeUkTcoN/UnOaNhbibeTlSCD94jFWFVJMKTtJGSOuaQASnO4KAMse9CMqsWClgO+ORTFuLMxOQBtIGF75qOLdIFHmBCOcHpT5ArbQpBYHG0enrUZVmZ4lwFzlmI6CgofCvms5YhEB+8OlEjfvfKEnyY+8B1pH8tSmxWMa8jcOD70MdxLAAAdcUdBeYxS6uAZCVBwFxx9amVUYhs+YEHIPSmsik4RgB1GR3qBhJbFk+6CckY60th7kiqNh4O8End2+lIoaRxtGMkAnoB709dpwAGIxzSMikE5wB/COposK5I06b1Q4O0YBI4p0uXBACqccYHBqvsDHcUxxgL6U4KyFQeOmOadxaIsW6M+SpUOVztbgA+v6VXVAp+duc4JTkU+TJJBBJB4PpSIRjYB904yBQK+hIkSs5PmGFMHLelRBmMAVTnaCMAdqf5EgiOU+Rjyc0qwOEZxGVTOODwetAkQkBACoJPuc1JCpaQbwF3DANEhCsI8FQ3Jde/tTXYKuSxLdlHam1qPlFeQhHCDaAdpI602JIooyxBc460MGhOCN4YZ9qFwmOQIz2PSh6DtYcI+p+6nYdzSqisSAShAyQabFj5kBLAnIB7VPEGlYqSA397FLcbIiGVASSPQDvQM7XCuQSMH2FMYmGViCH7DqeaWVfJlBJG4gArxgZ7UBYkRH2NseMrjO4nBpoXa5L8jGSV6H2pkiKn+si3AdlODTi5Rydm1eCATkCgXoLbTbXIfLRMMEYyRUaoyxdcAnHvTw4MYIBwTz60KFYBskoxxgjmgPMer7pQChOB1PUUs3KhWBGTwR600Dk7XJA4z3oGDMMNwMY3dKBCPGWkxyB0P1owGUxxAkgcseBTyzO5JAPPBFRysschTYWDHkjtQGoEyBVB2AlsEg9qCSJGIIGDzn0pCg6hvu849aUAMNxQkd/QVa1GvMRHPlnaAZCcAgcClR/LUsMgrxx3NKFwVc/KMkDFIoG0hj15Ue9Tewml0GYYOC5ILHjPpSMd5KAKMHhzUgiw4LfMccetM2srHAyM8560PUpDAhZyNwGBkkc0ySJ0wQd3cgDP41LvQybFBOeTnvRJcYA2gRc846mpSTGR20GW6kE5J+lOaICTdsBHvSQy/vJW6FRgAdKfn9yN5IlY5BHYUWsBE+Q5xGCARxuwRzX6Cf8EsP2aX17Xpvipq8Kixsy9tpkUigl3/AI5PbHKjucnt1+H/AIdfDrVPix480XwtoaCfUtRmESljhVHVmY4OAACfwr9+/gl8LrD4PfDXQvCmnIqxafapEzhQpkcAbnIHcnJP1rJ6s1SO5VflA7AYryz9pz4kn4T/AAX8Sa/Goe4gtmESlsZc8D+f8q9WA9a/OD/gqr8YLrPh3wDp0wWGVzd3wVgNwHCL/X8BW1KPPNJBOXLFs/PfUb2TU7671G8lD3d5O9xKQOrMcnH45/Ss3cpcFOFz0I61JLC0cuXAYsMgg5GP8ionGQSAFxznHWvqPgieDe8j6j/4J0fDY+O/2i7C/niaWz0SBrtiV+UP0QZ+rE/gfx/ZQjAAxgdBXwV/wSg+G82k+AvEPjC5haN9WuRDbsTw8UY+8PT5i/5enJ+9m/Svma8+ebZ7dKPLEjZuox+NecfHvx9bfDT4VeJPEM8whFpaSbDnBMhU7QPcnFeitlT6mvz5/wCCsPxSbQvBXhrwbaSus+rXDXFwqn5TDHj5T/wJlP8AwGsYq7NWfmJfXkmp3N1fXD+Zc3M7zyM3JZiSSf1NfTn7Ptj/AGP8LNT1G7C79UkKxRquW2qOD+p+ma+X7eHLZUZ2cBTznOf8a+xvhPpbXOneAPCI2zXDSGWdduV8tmLtn2AJ/IV1SWhMNJH23+xd4T/4Rj4ePiNh9ouGnZ2bcWYgD+QH5d+tdd+2J4tbwV+zZ44v4wpnNg8Kb2wMvhf69O9afwG0tNM8JvBEQYvPYKB2AP8A9avn3/gqj4ubQvgTpejQyhDquoossY6vGil//QglcsVeRT02PyZViyIORxknrV3RNMn1jXdL0+1jMlzeXSQRxgZLMxAA/UVWXcE+Y4AUDA7mvVf2UfC0fir9orwHYTIzxHU45GVRkkL8/wCXyjNejLSJzLc/cf4daGPDXgXQtLCBPstnFEVAxyFGePz/ADrougzRFGIoUQHoAKcR29OteadR+cf/AAV18VzfYvAnhtHAtp5ZryVT13IFVf8A0N61/wDgk14sfVvhr4z8JTBjFYXq3EZ3cbJlII9uUPT1NfO//BTTxo/in9o19OgG+HR7OOFlD7gHOWPHbqP045rp/wDglB4ok0741+IdIacxW+paYWEQGQ8kbjB/AO/5108vukfaPEfi14an+Enx11vTrd2c6Jrf2iEqSjEeYHTnHHBHOPfmv2XsfEsHij4UQavA6yxXumCQNnIbco/xr8v/APgpR4Sm8OftE32pxQBINatIpxsyN7ogRv5L+Yr7G/Zv8aNf/sVaTqF3MZ/slpJbuTncoSQrj8AB9cD1pyV4piju0eX/ALX/AMWl+D/wan07S51XVdYRrGEg5MUTA+ZIPcAkD3Ir8tDJyzJlu5J6k56/zr3X9sX4mL8Rfi/c21qQdK0eJLKEg8OyjLn0+8SPoBXjmgaTLrmtW9nCI1kuHWNS7YUsTwKytYtas+lv2afh0YbHw5qcLPLdaxdCGWJVABTeABkg++fpX7U+HLIaZodpbociOJVB+gFfnR8A/CluNe8GaOYI7aeyljUwBu45LD2yD/ng/pJEMWqjGOMYHauaL5m2ayVtD88/+CrHiVBpvg7RI5/3hu2uHgUgE4XAb14yf++jX2f8MIwPhx4YXGANOgAH/bNa/Nn/AIKdTz3Px70NG2mO2sFdQOSQz4JP4j9BX6XfDmZbjwD4clX5VfT4GA9MoK0SJZ+fH/BWa1Ka78Pb14Ga3CXMJlA4LHYQv8/1r897qZTFvCBC2MooxxX6cf8ABWnSml+G3g69QZWDVWRgF5+aJuc/8B/UV+YhjdiwJAIB46iu2nG6OeW5+2P7IXiCHxR+zp4LulbzWislt5Cq7cMny/0r1i8sRLGyclCCN3cZ/wD118rf8EyPEf8Ab/7P9xY7QjaXqEsJA9WO/wD9m6e34n61mQrC+RjI4rgnG0mjZaq5+C/7QvhGP4f/ABq8W+H4o5VitNQl2i4QK5QncpIAA6EEYGMEVhfDzW5dC8eaLcKwMbTLHIHPy7WOD/P9K+pf+Congn+xfjVp3iEBUGrWKh2HBJj+XJ49CB36fhXxgzKIwyOcgggdxV20IPqP48eA4dPuV1e1RVMjLHMqHAHowH5/X8a8Xv8AS5og+oWUjTQKAZlQcp7n2r6p0+C2+MPwYsL61wl+0Ea3YuG5LpgMc+4Ga+etPtJNM1S9s5JTFskaMwspVZF5wDUp9BNdTzS8nE86qjlSx3MB0PvTctbHcd2c4AQjJrsviL4AufCUlndeUWtJ8OGCjaM9s+1clc25t/KmVRsY4POecUxFRGcKSUGQ2DzxU8KxLcRG43Rx5BJjHI9qjkjaVCVbYeuAO9NmulkgtwE+dQQ2R1oHud7q/jy48R2DaWblrbTWVVFqpI80rjbu/LP51hvpbrGWjIc5wF6d/wDP51nW0SLGJGRy2MhQAea9N8GfD+TXPCD+IPOMlwJTHHCOFBH/AOugTuz3X9mX4f8Ah/4YWo8Yayker+KSSLK3ypitARy4z1fB49OccnNfVWk+NpdTEVxEYvLYZK5z+FfB/gy+nm1xLG88yzEYw3mNxv8AX8cV6/rvxGtvA2kC4d5YJFjIUxgAyEAcL69eam7RHJdn1BqnxX0/wLaXOo6hsjWGIyyiRtoRR/LPQV+ZXxz+Idh8Vvit4i17RNOa3sr4qsasOItoAyPrtz+Jqt468a6149u2mvY5bCwLbmWSQs0zHqWz9OPwrk7hzb2BtYZFjhJ3HaMM496pXCyKjRwaMuIz5t24yx6haqKGuXYnduzkk8k1JBC7uVWMu+MnAJNaljpIkhLhSZP7p4oG0VLSx3SAyjBxtX2GRT/LCSNGSc7toIHX3/WtCawKqQCUOBj5uPpSiKWFNwUjByxUcGi4WIFgcMgzht2Gz0ApjxhM7JRKpyD6g1dRUuMlSAAMkHjNVAPKYMkQYrk5XjHvQIrl/IQPkYY+WAO5qvcyrYF/NXEo4MZ4aotW1OKHZHB8zht5LL0rHaVruUu7l3Y53HrQUkbFjcRTSDKAsTgAc49q6OJlmtgnXJyQOorkFieNIpIxgo2SQcEiut03UY7xkjjgFsrDkKcjPrTvpYT8jI1q0CQyzJwi8FSMkc9awUYEYBbODgjpXaTIoSdJMH+EHsfauMkGy4cKmzBIwetDIgyFmGCp5Hf1qMvtz5eSMY3N2FSvASCSQoNJ9nKDgk89e1I3Gq6lQGQt/tHgmkIMuDnABwBTmT5iq8gdSeBT0PksASCnI3DpQAgy+Qq5I6D3pJAIkOGDHocdAfSkBaNd3JJ43AVG0+1SNmCeeeaABWXgk5OcUqTbWO4BkJwQRz9as6LoGoeIbs2+m2Ul7PjJSJSSKbcaJeWnniaIxmA4kBPK1O43YhIDIzAtt3YUE/59qasgRuADjoD0psTnKo2dvYe9SyMAxwoIxiqRLHeYCoxkMck4ppLMQCMDsxFCAAEE4b0oZjJggnIHOKoQqqRGytjGcnPJp0cf2mQbADkdMdqasUjKW27VJGWNSxRBCNrkHBG5eKA8x0ds6A8cE4B6VMCEZcHJxzx3pPNbIyS5AAOOBilWTZIz4AHvzVaGfqIqNIw4BPq3QfjSlGw7F1OBnI6Gklzs2MQytzgDmlAEagDAAGMntR6jEgG2KQAcyfn1qa2i8qZ28wpHj5gD156UyEM7LtA6/jRlyp4AQH7x6k0ICcb3wUIQE7VUDGfemGKIkB2bGM7gM80sefKzkZXgEdKdv2qQhXzemGq+hAxUibIcb4xwQRgj3pAqNLGCGKAbVX+I1IyAINp5/iJ/lUUo3JjjC9CvXNSA91KGWDb+5LZBbr0/z+VIY9yAxhQFPJJwcU5VLIueAOCWp/7mFUI5fJz6AULQBg8vcdxKkjIx0pvkMUBQiTJwc9RTbiRmkVUUeWxADbcZNTy7ImIiid1IAJU8mgNQY+SwEJaRyMMccChUV1LMmQBxg4B96aCHAUoU5wCTnNDwqhw5dyBwF6VegCqXyvljY4OeD0FRDcpLH5znjPIqSFgshBygxxnvUbRSCEuZAEB3be5Of/r099QJGjaKFt8fyPg71PQ+lAQwAKAcHjBOTTFDLjcTsY5Ke1SEomdkjLg9PX3pPQpDTGF3qCVlQhsGl8syMWIySNwGetDuzxsAqFiNol5yB60+WIRunlOJNqgZB5z61G5JA7mQKiZi2jBYjBpGLrGI1LFc8E9z3qQAbSSSXPBBHemMhZiN5IAz7CqasAxxIuZFLKQQBjqaeWLt+8BTIyV705IpInJ3lUA4Y85FNALy5BzxjNSVcRI97kAFk/u5AY1YDCMEeUwUDGOCRTBG0O1jnI+6V7Gpi7oHOcnGDnvQSR/elBAPTGT1oBaJSIjgk5JpFxJMmwEOTgknA6UgRTKVDrsBwcDg0XAEl8wkuC2OS3YVGEw2W+fuM8Ae1PkGyYYGF9R3FNb5ZCoy6dQRzigTAhVB3YI/uLzTSNzAMMr2B7U5yq4QDAzkkckmneVvXKkA5HU1LFblAHK7d/A5z2prAlQAWAB/A1JIyo0mFDRlcbgOh9abGIsDzXaNSMq23IJpNWDUNu0/KQ4PGAaNuVwy+WQcFTzRGgJUKMb2wMdT71LCGmYKU3S54XPJ68VImyD5Y9wCbs8AnoKU75T8wMrgcE8YFSggMXcnOdoTHAPpTFEu/ZEQhJwXJwBVxFcjcgkqTxjAAHJNLIpSRASRIowXHIApZT5XlopEwXJZgMZ5/wD10iKXkc7cfL03VQeY0K28oxBOMAjuKe8ZjTapG4jG49qk8lfJDxvnJxjHT2pjKQu1jg55HeguKuMQCFVRevqRyaYxY4fOAp/WrH2bdggkYHGOpNQNbFSWcqF7KOp9zQaPQiUNtHKh3fGW5I96hnTMgLNuKHAx396nzlhxkevvUT7csudrdQcdazY0MXcPlUlSRnJpYpME5JLEYyRwajYjI3A88hsZpTgJ2HPBNIq1xRtGMnA6E4p7IY13Bxn2PJpjERlWYq/8IXqKGiUscADnigBQ7SoQ7gPnknrTEAIw+4gnA5pxkHDOhJXjHbFCEoMRspQ84K8il1Ghy+WhOzcFGfvdabt2gcFWzgYPWlduATzz364pWXzEwCScjb2H0qkLqDkRqxOc4wM+tSWqYJZiM4wAPWo2KK6qpVzuBPsPSpCTI+7ooOSRxSJkrDI4/LJDHOOTjnNEjlkBGRht2CMU8v0YDanP3hwaVmLkZBY55yMGglXHmTzSXGVU9ak27VBIIDDIHtVUSbECoWB/u4zVtZHaIBiCcc+lAMSMYDrnBJwGHWk6RBQMbTye5FNVkUjJJA9BTym4AqQQxxgjGKtGfUk8pgoXGAx3D1ApAdiBAocE5JPU0ilCwd3eVwcEL0FPeY72KgL82QR0qhWFkEaoBI+B2wOR7U9YJCAY87DyPlNMmLSK++LdjjkYxTA02P4vyoCzKnmKHUMHYd9o5ApSg3EKWZc5BphdwGCngHBHQGnZ3IFzgHqM1B0Ma5K/d4J447U+YeWzoo3FVyzHvTMYOCCR2AHNKIzllBAbHQnBoJGjYqgRLgjk5pSDtwOGPpSNGdwUjaRyTTyJ2wThMcBuhoAQF1AiVmAYgMe/0pssXlu6K4AHGT1pWcKgUknnn1qN8CNd4IHUE9aCxD8rLsPTqGpG2uCykjnkEUpbOQM7iMZHpTFReOSMdaABCF5XrjA4pOh5JJzk0MA0nAPsKTDE8EgjjHvQNCqhkVz1YcgCkQAEEkg9gO9KN0bFVJG4ZNLFkZxyCMEGlYGxeGziPBI4LHmnJmMDcO/3vWmSZIUDIPIb3p6x70cnk8DntTtYlisQxOPvU/J3BskbBkZ6CljQvHmMgHPKtwaFCpuHDhhhgDigkaAChQMCM8sOhqTq4BB24wSKhDBBsRccZOOoqQNmMpjlTyaBsewjVduSSeA2OlLKVEYQZD9jioWw6HbnPQAdasFmjZEGGcjBPUD2pMVuojMCuNmG2gBh61ErBZE3HJwTyOKnZQJMOcnG7C9BTAWGSArluckZNFyPQSOQMX3d14PQA+lSuVkUDHIzkAcHmohAkuGLFcc4C9TTwuDgELz1biqTKSEWPaXXBSNTuX605l2SDOcYzn1pGQGM+Y4Vc4DDnNO8xWSPYSxAwCwxmhsYwqoCuuFLHBz3oVmRBFkAZOT6j0pzK0igfKCOeelR7OG3EFgOgHANToA858wDBCD73oaMGNTgkhlyR2pftBkUg4GRjK9TTG4OB6dKaQvIkBMDLtGSVywPTPrQpUxhgON2CT60wOYygwMNyx9BS7YBGWAYh2xwMDP+TVbD2EC7AZMEEEk+mKdtkCjYFJJHB6CljCTQSLkgiTAHrUYZix3MQo4AAo8wHKckgrkgZODzTV3Mp3IGXqGUYIpzYlAfAD9MjuKkgKxzB84AGMHgZoYEBc5BGcEdxwTQu5jsVPnYgYYdPeljRUH3SSxJUtwM+tSTzPHEN3MpIByckipAbMY2eQ7gSgwB2qFAVIy/XvT0iEkhQKSApJA604JvUKUIOMj6UA+gxchSWBYE9hzU6lVUFQZc9+hFRu7KUPQYxiljw2/cxHoRVmbHozQsHBbaCAcnBou7fBR9xJLbiT0IoOVCFyWHoKbLKyuACDCcEDHBoF1EaT94WY4jxyD2p7CM+WyvuQqd2KrvHnOWGCckdgKRPKUg4yjHAI4IoSNkSIAyj5iyDkE+lE0se3ILtjocYGKkkDs4ciONQMBVJyaT5Nmdm4/3t3A/CltoDGxTBmDhNg6AZzTt3zEEjPv0pqBRkkEjOeOBTlzK7kRryMDJxQmIQF9pO4EDsvakZCoDkEZGRkZFKAQmR8o747+1Ju3IrMfvcBfQUMXUfl42DNKQWAO7qRS+T5khZiDx98c5pv2kjKNENuMblGSKaHEanJJAHIXvRoUxwTfghcHONwOBSKFdXDDhBnjpQQyhSpIDDJU9QfWlVcAq5wSc7R1PvR1ENKnGFHUgjHWpihz+8AVgMYbgmmqwhJwMMTxn1oAMs3K7peuG5FU1cTGN5QLZXcQO1PVWwFAI47d6bhfMV+BgcqowD7U55HBLYAXO3joPap2YwihALuOGU/dpyrGJ9hJMcnLk9BTTGCCNhLnBzSyQuilSAAeck5J9qZA15HCBVQFc8ZHWnREDYCChxzuFDoC0TFyQeNo7GmvMSQHBfBxgcUtiwVDJDI4iIi3Y34xzTpUjdRkl3x1z0pJiVVY95EY4weRTPuAn5SfUUxXHgMg2glVxk5FOFqPJeTuFzx1phceYWCEp0IpyZER+YKH4298UEOQxF3Bd2em7nvT1JYMcBiegPApZUG8feQKMDAxTTghdo4B5U9SaBbgyMeAQHBDEA02TCyHyz8zjocCnFhGxJAyeNw65pZY8uIhjeQPm7AUDTsRxySSqxbcqAcg525FSpIhOdzAnqvQGmuCAIm4QHGe31pTGiFyAQijljQNWJI7Zz84RmjByCvIqAfvZD0BZjxipraVtmEmZcHAA6ZoICyt5mSRkkgYyaAIZdwIHG4DGKesm6E4jAx1B+gp20zELGMnvu607eybbUgIGb5nUckU2Te43BVVO5VXAJC03JB254bBJ6Uy4iKHAAweABzSJEbgY35IGcGkNu5MjGPKRhXwcgkf1qIMXnJ2bn6kKP1pwbamQMAc8U6KTbMHUgZ5J79KBrQGbzzl2AGB8oHT3p8j7k24ZMcjPOaYNsd4FAxGeR9aViTMCw4BGR60AICyoVGAG7Ujn93tYchs5qRsMzZXIJ4HpUUp+UqoyznPSiwkySPLKQu3ae/bNMYYBDkAA8kDtSo+5QMEYB+UDpSRkLGV+Z93XigLihwxK4AGM8Hg0m51UoIwytgCUHpSrEQy4I2KMEYp6wqQRk4JyF6A0E3I5IzE4GwsuMFwODS5GMMW29SO5pWJikEakt6gngUTtuCgAZB47E/5xQG4AZUqykADIDdRSBMJkgnAwCKJOQrFy56E45FD54IyQOSF4BoFqGNyDO7OeajC74XcH5i21c9qmjMZl4JKsM5xyKpNOFAVQQinIJ6n3q9jSKbEeRo2WBAoJPMnQmvZ7H9m46p8Hz4+g1vJUSE6cIAWARtrMW3Yx17dq8TLJcTIpOzJwTX0N8FPF/iTxVpd38NNDtP7VTU7WWOESMEW0JBMkm7+5yc/UY5rLct6Hlfg34bap4rttVurFAI7G1a5m8z5QQvO1T03EAkD2Ncikgmnyp28Dhh7/AOfzr0jWtd1nwb4f1vw55ctg0E7WWoQjHLoxVlJ+oxx6Vx3gHwZf/EjxtpHhzSofNv8AU7hYI0HAGe+fQAE/h0NTJmiV9T9EP+CUX7P7O+qfEvU7dQhZ7LTXbBZ8H94+O3Tbnvz0HLfpuqhRwMVwfwR+GNn8IfhloPhexQLHY2yRsQMF2xyx9yc5/Gu8wKRaKuqahFpWm3N3M22KCNpGbrgAH/Cvwc/aK+Kdx8Xfi7r+tOQ1q10wtWPJEQ4T9Oce5r9W/wBvn4qr8M/2e9b8mcRX+pj7BbqrlXJfglcegyfwP0r8WH3ySOSMEtv2gZAr1sDSu3Nnn4uf2RzJ8x2E5XqT0qfTtLk1LULS2jYy3E8qQxRAZDMxAA/Wqe4oMyAjOSAO9eufsmfD8fE/9oDwfpojEttDerdXCSglSkfzY49wOvH8j6OIlywucVGnJySP2a/Z98BxfDf4ReGtDjA3QWcYkYLtyxUZOOf89zXobUyGIQwog4CKAMfSnHAFfMPU91aFedxGjnOABkn04r8P/wBu34g3nxF/aM10XOPL0aQ6fCF6BUOe/PUn29OuT+y3xT8Ww+CPAOv63O4RbOyllBLYywU4H54r+f3XNWuPFGt6nqt1Jm4vLmS4dzgElmJJ/WtaS6kyditoyI+t2SSA+UZFMgHcA5r7B/ZXW51bxL4n8a37j7LpVotjaBcCKN3HzFf91Fx/21r5s8B6QNM0HV/Fl5HHPbWAEVqJDkPOccfhkH8690+HcN74E/Zdkukm/wBK8V6k628Kxku+flxjvny3xx3HXNXOWlhRXU/UP4HKH+H2m3HAMwaXI7gtn+tfC3/BXjWR/bfw80zeMLDdTNGCcnJQZx+B59zX6CfC/ShofgHQLIxCJ4bKFWUdQ20ZB/Wvyh/4KbeJk8Q/tNPYjYY9K0+KDKvuLFssc+mN3T8e9TQV5lS2Pk/aWVccDrz3r6g/4JuaK+sftT6W3lLIljZT3BYjJQ7dob/x7H4+9fLifuw+4gJkEE9ua/QL/gkl4Qa48YeM/EhiYRw2sdqrEcZYlj75+Ufma6qrtGxlTWp+n45HWob+4Wysbid2CJFGWLHgAAVKO3avPP2ifEK+Fvgh4z1JhuFvpdw4XdtydhwM9u1eet0bn4i/HPxrJ8RPjH4z8QCUiK71CVY9p6orFV/QD9a9K/4J/wDiP+xf2qfCUanEdyJrQ5bAyY2Of/HR+fvXzn5rXE0sjMTJJIZCWJyxz1r0n9my9nsv2hPAc1uxjcanAGKHaQCwBGfcE/ma72vdMtpH3J/wVp8NPOnw91eFXEiyT2rOi8EEK2CfwOPqfSneDtYfwH/wTP1jUJIdjy2l1HEsjbCfMnKK365Hrgete1/8FDfDCeIvgAl2yEyWF/BMjLglQ2UPUejn07V86ftc38Pgn9gTwR4fjmbzNWntSRnG4bXnI4xxnGOvQdcZrC65UXy63PzfkuZZ5JJpH3zTMWZmOSST1P616b8BNDN78RNFjmRHEc/nHdyNqjNea2sINyqycKcEkc4/zxX0t+yn4Vg1XXNX8RuuY7KH7PBDnBDMPv8A6H86zn8Jcdz7Z/Z10CS9+LumTSKy+RFJMccewB9R81fdjAhOOmBj8q+R/wBl/TpZPH9zcEkpHZAMcELksMD68H3r65++uAeOlc8EVJ6n5M/8FVdOa0+OXhq7tywabSMuA3HySnn9a/R74K3y6n8I/B90mSkml27Ankn5BXwL/wAFZtMEPjnwTfggGa2mgwo5GCp/r+h9a+0f2Rb9tR/Zu8AStkldLijBPXCjb/StVsQePf8ABT3S4r39nJrh498ltqMDo2OVJyuP1r8jmUmMOGKZIO4gAmv2e/4KE6Cdc/ZZ8WqCwe2WO6UIu4kpIDj8s1+NMFvHLDbzsCxjUDA6Hiuyk/dMZ7n6G/8ABJPXSbHx7opIKiWG5BLck4K9Pw5/Cv0Cuh8o9DX5Sf8ABNLxc/hn4+S6QZfJtdYtJEZAMhmQblHt/F/nr+r00Qf5T0zXNVVpGkdj4X/4KhfD+TXvhdp/iRAoj0SbEnBy3mEKO/b+tflnGokUKcAED5sf59a/cz9rLwFJ8QvgL4y0OCEzzy2LSW6KMkyR4df1UV+GqxhGdWBQqxUAnIHPSpjsNn13+xfqcHiDwX4n8MXbNLPbsJ0U8nyumB6YIH51xHxf8P3PhTxVaySIDFevJ5XcjYR1/Om/sR6tNp/xnOlgr5Wq2rwyE5JIA3jGO/y/zr3v9qHwFNq3hea9SEyvp0izWzxMCxX7rrj05z+FZSdpAtdjzPwC1l4o8Irpurwi8tJiYGWQYZSMcqe2O30rwTxr4VufBfivUvDl3JHO9vLmKZDxIhGVP5H8816x8F5Eu9dt45pXNsu6QxDJIHrj8f1Ndr+0D8G5PGHgy38TaTbKNRhY7gine8Sjv+n5GoU7OzNGuaJ8iXMMlpMUYDPUY9KbwjglBjvkZx71NeWksMyGY7CvGGGCRTcgKVIwSeCRxWxi1YIZjE5KjHuCSCPevRvhH4/j0B57K+Mr2FwQ8cY52SA9fxyM/QV5sGHmeXjynAyQe/vU9nMUuRIxC4B2g9MihK4tj6dudP0zwXZ3PivxbcIlnvMlnpsTZnvGPKoP7o569K8Q8SeNtV8baxPreqSmBPu29jFxHDGOir9OOep5zWLd3dzq8yXupSyXk6oEUSNnAHT+dQMqSqXZiCRgKOBQkS30NLVr/wC1iEFiHwDjdnAxWekbXUwiiw56jPAFLFbRzyRCRikRYK74HTn/AArbtRbW+9LONcDlivOetBIum6b9jy8b4lYYbJ6/5zU8aQoqrKSiM2CQOprAbVXa8kmA8uIDCKK0NM1aO9jMeoWreWzfKyqQCKANGXZ5xQAKFOAH6EetRmYf6pJFwT8wA4qRAkjbIkKIpOCTnisvWdRh0q0SNP3bMc5/ioAsTReTazPIFVcEoTxk46Vy934imuIfJt18pMfNIOWNU7/Vbi9VIXmeSBDkKT1qO3tjM5blYR1PrQWlbcZb2Ut1IRHgnqWY8Cp59OmsrmJG+cHklehPpT7a4RYXjX5ZW5J7fhQJ5Q4xI3ykHbmgq7LoG4EBtueDkdPWrejSta3YjifzVUFhngD8KqIWeTakYBPUmpQu2QuBh8YyDignU33nSRo2UZAOSCOhz1rB8RWojubeREw7rukbuSe9bFg6XcHlYJkQ5IPGf84plzaW8u8Sk4wSSDyKe5hZxZzBXcMAZB655/Krui6E+r3CWsCs9y7AJGBnd7V0/gX4R65481GJLG0uLfTXJH2ySNhHweua+sfhd+z7pHgGCVb9BfahIATclcKo/wBn8qxlNROqEHI+HNd0W50DUp7W6geB0PKSLjPv9KpxBQUBA29SQM19X/tJ/Ca7vNMh1fTEF7BaFg8Ajw8a5HHuvJ/WvlJIjkqQA6Eg59c04S5kOStoReYQpQPhMk8jFQMPnyDkZ71ZngUqSgOT19KihRWkwWAAHGe9aEnW+AfEF74T1BzZqHnusRlMZyM5qz4+vDptzeWc1uVubzE0khOeSc/41zFjfzaddwXUB2zQtvUnoDVfU9Uu9aunuLyeS5nP8TsTgc8UEqN3dlNMhhg4x3qYYALBsc4wKr9gPxqzGwLZAxxwPelEt7AcMU2n5s80qj5uuAOp9aUvkBQoQnk9yaRU+fpg85NWQOV2mwrHKDoO1WfLUwgbArqchh3pkSDB4x7VLKoVVZNwOMexpoljdg4POCenrT2AycJjoMdaknuFkURRLnC8yN2qMKwXgZ7DPaqduggKZUhQHxjPtTgvnArkEZwc9KVQM7c4B64p2UXaxUAZ2kAYI+tArhGFSVDnbtH8PenSxmOFAwGS3JHagwhmMm9UXOAzdDQqqMBy0rE4BHQU2QxV+VCmA4PPy1G8YkKHaTzg56inopQko5VcYJ75pCCMYyMnOWpCT1GySeRIApPpzQq5jZshCcgDOBT5YzKqPwwBwdvXNL5a+aUB3FOD6Cmx8yHqi7CASTjA3UySNo4xkhn8zGAOKcyKGjYDKryQe5poQKSxJJLFiAO/pSGONxN9xynl44XHGackzPHH82JGBACjHfrUDESRlSjAFsljx+FTIBIyIBslydrY6cdKLja0uIFAQliWBOcHqKeqjaADwcEE9aWbZvKg4Zhkk9OlIrHKBOueCTgVWwiKXZBsypLM3G0cmk2PN1XC5ztxg5qViwLDIJBxlemaQZYAZwwPJHaktAGbWZw2B6ZPanIg8wZQEcEZ6UbEAQRkugOSWXBNSW1sZmCh1VywGGOAOetG4DBGF37iqqT8oHTP+TUMTtYxsQASCTuAyTVh8Rs6k52naSO59aglRrcsFJJwGJHaqAbbyNKGWRDvPzZ7/SlKAQhSpLZ3ZpWby1TIbDjduHU0g7gZKHqT1qC1uCHYu7lsn7p6GpHm3MGCNGOhXoR701htIJfdECACakjQlSyjcASCelBAttNtSQN+83DGDwVPrmgsTIFxyOCwPB470wQ5Q8sw64x09TSBAIlZTt5wB0z70WAWCQJcgkZRQcgjg02MwJFtlDGQsTtVc4FEfO0LncTzkcUs6i1uOD8xXoe1CIe4YDEIgwM8EjmmeYAwAGCOMNwM880+RGeaMl8D07UmHchUzJkcKe/NAloAVi2yAgnPzSYwAKMFE5Pfkgc/WnyW7xP5WAgZQxKdAaERoxuJDIRg455oDcUoGtzhgQ7YI68UyQZVQEygOQp6ZpThclSqqRgle1RAhVIBJUHqO4pNAiXJiYMi42tkEUrSCWR3J2uW3DnBH0qEuQMkgjoF9qWMNtJ2hjnHPUUNXCxJIxcEvhyx3Fgck+9NK7+o4HAWkyVQloWUZ4anBSjh8kqDnHrTDYSPYwZnJRVGAIxkk00QLJ84OQBgjHNBYSyOY12DqFIyKfEqsgIJD8qeOKCiMsEiyCcEjKjgml8xkUvggMOCRnmnp5a5VMvLjBJ4FPeQtLGrxqFQZKoMZoLTsROxntVmYAYO0BeuaMCUBVJB6EdqdGQZ96Ltw275ulRNvWQo2Dkkj86liFMJDMAny4xnpVSddxGdowcc+lTzsxAzIRx06gCqcqHjPJHQjkGosaRFL7VGCGA4yKUKrgruwOwx3qMnnlSB6npSgoMMDhumNvAoKFCKhChs5744FKI8Z/iK88d6aCGJyOPVRikO1VAyT3/Gl5gO8wOpUZUkZwehpCxVsgD5hgEdjQ6qihs/NkHB9KACY8AfJncTSuK4vKAL2HVj1pY5MZ6bicjI4xTQAzZzgU/eRkEBlOMg1Qx8KiOMopVuTziiHdLGSBhM8KOpHrTGOVA24bOBt4qZkxJwT93PPNACLjALEg9QT0xUrsNoGCQOD2NIpVo85BI557VIImZAck56H1oJehErkqQRgAcsRzTgodDg7gO4pwUrlSAR6UzATIZDz2BwMUIW4oAJOBuXHWnfNGDj5cHr2pFAKcYjOcjJGKtWwkjkkKmN228CTBBHtWpm1YhXESHcBk8gjrUip5sqiM4AHU9M0zBiU7wCc9PSnN1AUENnOB1NAaExVp3HmyrsQckfyqNbiMjlenA29MUCHzQFUZXHLHqPaiNEVQNoNAygJOSSAOuKCpeQqoCDGSxpwXLttAyBkk5wBQ6gqCANp6+wrIsjBOz7xGeCRTdwKnJO7jDd8VI0hIC4wBxwMc0gXESooAYHJyKoBIx5pG0nI59ab5gJJByc/SnOSChLFDnggU0Ao3yjK4wPU0DsKnQngnuDwKjIckvIS23gKeeKfGN7EYIOMYNKzGSAx52MjZBPGaCupCFU44x7dqCOinhSefWnurKgYqRyASDkU1twVCeB1Ge9ADZODkEkZwWIpGHXBO73pVBAcLnJHKkcUD5goxyeTmgNgYRgA7yWxyMd6TbggjPrzR1HQA/rTgCNvIIzyOh+lADlO1A+/wCc9sdRUqqxDfKUBAIHrzUSLhiucr1Bx39Ksqu0AFWLEZBPQe1JiY37uAoGQSPqKTaEfgAZ9OlSKoZApwhP8R79OKTPynDBeO3QUakjVAXBUYDEE464prjBKghdzbgcc08n90MjL9C1JFgAqISxPJJ7UagCsPlYH7jZPHU0pBYkgYBPWjy9wyoVVySfejfztxkZCg0gHRkRyAYz2Le1CoFlMYO8E8EDjFH7mECIIcnncTkk0u1rYKyOS4OCgxgUBbqM8/PEaFsdT0H4VYdQBEHRi8gyNvamLiNeTjjHFSZYtE+75gcD1oFcjwwkOYwRHwA3QGlkYkIGznPUUk7L56MXLhm5QrjHvTkAjklJYHjAUcjHrTsDEUbnB3YCDOPU+n60wQGSXhSQASxHpRgIpBJfnoOtSxzeXG74JToRnB+lIZAoV3AEaxr1DDrihFGGHmgHOcDrVxVQMJJBgYwFAH51VeNEUMUGQc8cGncL3GgFkOzDD1PAoLfuxHwCG3AgcVI0ak5jIweSDwRSbvnUMA5zzt61oJiTDbGVBA3HJKjkn0p4K+VG5Q4BwVPrTJ0ZsKBl2YnI6AU8lQknBPHAX6daFYLjS4V93DljwD0FBT9227DAnGPf1pJICEGFw23JB7UyDckhZTgnjGM5pMV9Lonw8jR7jtCjK+5qHYEOQdx7nGOaVxvbewJI4AxgE0bS2eCATkk+tSND4227iMpK42kj19KRixZH+YMq7TjqevNBVXbjdleSaVnDAEkgqeSBzVkt3B3BAIGecknoaQxExlUwoJ3Z74qVISZQHVoxtO3PP41AzgsEYggHBYGl6kj2KlzsTj0z+tDB0QyMF4HAx+tKkaBsyRkrnAKnk+9NLBCdrMSOzDtQx2IiD8hCEDqSRTljEshKphR1WlfJCMXJLHGOtNUOuX3YBJwBUmhMFViNxwOM/wCFMAwWwQFY8Ad6XCsg+Ugnk9hTg7K6jghegA61TGxEVUYoWwccDtmkQSRjKADnBzSAq5wRh/U96Oo+YkDpxTECsQSq8Z656UrMoxFjIxkk9KGIUgckDrjrilZQ0YiXJAbO4dT7UkLcZDhrgruKjGOe/tSbWAGD0HPHanoVdvuYROpHOakZw8RiVQEJ3E45+lFuxoQswjI3MSxwRinvH5mTggk8k9TSPGU2uMEDuOv0p7ZCqD0PIx0zRZomwIuc8cAdWpoI4ZSVPXLelBztySRz370+IYRiyh88BT0qlsJqxGjlcqoDnGQR6Um48qTxwxz0pskTWzJJjAyMgdBTwxZ84yAckUhWJFQJtHJLHOO9MjQySu3JAOMk54p8dsRISCApOV9cUJgBjnBAwDQJuwkET3UhjjQlifvHqBTiqmMbeVXgsDjNOSaQbgj+WCvzY6kVAFXgR7gWbHzdKCBWcFcBc5OcsOlG9QUO0KSMEAdfenMCjeWw4BwR60SMYycxB88hvSgCONyCSm7nPBHapgFZi7cEDqP5035WC5ZiepI7U3hAW37hnI4wTQDsPebdGd3zkjkk4wP8mhI2+U5HIz6mo7nLSBmG1MA7R0NTKd6hlUdMY70B0FWMxKvmN5ofsRgikSL94/UAAkH1o+aLiNST3ycgCmLvQGNshQefWgSJ49i7OhJ5wRnPXrTJhuQHP3uoHAxT4WDMxDABRwrdxUZhLy4UkYwWHY0F9RinYpURFUzncBSkggkHIPPvTJGDFgpbaB0I4qXZhFZdoAHPGM0FMbCPMJESt8q5J9KM7AM8kjJOMkU5SAdsZaJpBtODgEVGjKiSIAdzAgtSuRZvUlCNcRHahRwQQxPUc0yciSMsvDKeTjrSRxZQl5TIccAdqVQhiOOueB0NFybA6jA2qw9S1MdC2CAIxkADuaeZHkbbuGwjOcdPamO6leQcg9e1Ma8xqxncQcN2ODwKsxL5kjpgMR8oHQA+lRwtHGU4whOWIHWnQhliaTGzLFgaSHa+wrfPEyqdkgbacjHHpTZCQwRGCqermgyiWflcFjjOKbLG4OSBtJx1zTKt0BcHJGXHQE8Z9qVWkXLsh25wQByKRs/dILEdPakCttO1ioxgjOM+1AmrCsVVBsnMmTkjGKcp5JVxxjHrSJ+6iQRqMkZZsdfamon7zBAO7kE9AaXUSjfUsCQzOZZSvAAAXoKib92673UnOSPakjULITIwx1UL0qOQ7mOFAA5OetMLD3Xa4JJUdQBT1YKeHxnkqRUTMC3ygZx3pUkZDkKNx4ye3+c0loxtWFLgyjZ0AwRVSdAo+ZvkJ4IFWnwjkZ3ADGRUEyqyDDMCDk8VTVy1oUgm5io5PY16D8DvjHqfwQ8e2fiWwt479EiktrmxkcotzC45Qtg45CsDjqorhJGEaBVxgjJOOasqkEUSsVLvtJww+UVk0aXO2+O3xPtviz45v/EtnaS6WNRWOS6snmEgEyrtJDDG4YUc46k19ef8Eo/2fW8TeMb34k6jBmx0rda2GRkNMfvN7YGB/wACPTv8EaZpdzrWp2lhZwtPe3cywRQxDLOzHAUe5JH51+//AOyj8HY/gd8DvDfhg7Hu4YPMupUXAeZ/mY/r+lRvoWj18DofSlJ2/N6U0jFY/jHxDB4V8M6hqlw4SK2iaQknA4B4rRRu0hvQ/LT/AIKg/GVvFvxV0/wVZyqbDQk82bBzmdh0I9lI/wC+unHPxehwpDYDHgHHJrqfin4qfx58RPEPiO4k82W/vZp1KgcoW+XjtwB+Z9a5l4gAPkwQM4PWvqaNNU4KKPCrS553I1tJL24AX52UcjIGOK+//wDglJ8LGvNc8ReObiDEFqosLVyMgyHDP+Q2j/gR/H4Dt1lJMcCF5bhwqgcHJ4H8/wCVfuT+yN8KoPhJ8B/DOjoii6e3W5u3C7S8r/Mx/X9K83GT6HbhYPc9n69OKjLYzUnTFREDk9hya8dnoHxr/wAFPPiYvg/4Cy6EjZu9fnFqFUkHyxy5OO3A/P8ACvyFKtcSwW0QZ5ZSqBVBJJPQAfj+tfaP/BUzx43iL40WPh6JMQ6PYh2Ytw7uSen+zj9TXhH7Kfw5k+I/xg0p2Gy00V11S6kAIyI2Xav4uUH0z6VtFJRuZPVmv8XtGPw/+Gvgz4brZyrrV241C7OMSFnJAQr1zuOO3+rHWvWfGEEOufGr4KfC3QlkEWkfZ2uVZgGXlWctx94JEX/4GeOa5vwxp4+L/wC1R4g8Yypt8O+HZfPLHK58ldkQycdWUtz2GCMV2n7CtvP8YP2w/FPjGeESW1jHLOjPhhErN5USqSOoRdoIA4B6dDnKSeo0fqjaRraW0Y6IkYA9sCvwj/at8RDxX+0T491WM74jqkkUZ/2U+Qf+gj86/c7xZqkWg+FNW1GZxHHa2kkpYkADCk/0r+ebVdUfVta1C9kcsbq6ecM/JJZicn866cKk5Nk1HoVcbY3YkYwTgiv1v/4JYeDP7D+AtxrTxMlzrN48hJHBVCUBH4hvTp+J/JAxNdTxQRglpZFUY5yT2r98v2avAX/CtPgf4P8AD7MjyW1jGZHjGAzkAk/mTVYlrYqktLnp3QfhXyn/AMFKfFq+G/2Y9ZsxL5Vxqk0VrGoJG8bwzD8lNfVf3j+Nfmr/AMFdvF7Pf+CfDUMxx+9up4s5HGFU+vc/5FclNXkjSWiPzmg3yogO35c4J4Ne1fsa+DD42/aU8HWKvlYLj7XIVyOIxv7e4FeNeWEkOQR6D+tff3/BKD4fi/8AEfifxfLBlbJPsdu2RgM53MfrjAH1Nd03yxOeOrufoP8AF3wha+OfhNr+j3iyNFLaMR5TFWyoyCCPcCvyE/bJ+N8HxC8N/DrwbYMBB4csSt2A4bM4HlAfgsef+B1+1ltGt1ZzQSAMhBVgRkHPavwM/aq8Hf8ACD/HzxXpJfzYo72Qo4HJVmLfXjOOfT3rzkzoseZw2zxwzy7xsUc4PNfYX7J/heTT/AB1Cdzuu7nzFVeCVxgA/kfzr5AvwosYIoTvaQ8gdcdvxr74+CWnx6R8NNBtDKrvHANzDuTkj+f86Kj0NKe+p9c/shLvufEDkHCyJGCwxjA/+vX1CwwvHH0r5t/Y/gzYa3IynLXA5PcYr6TfofyzUx2Ce5+Yf/BWZ/8Ait/A6sAU+xXLgf8AAkH+frX1R+wPdve/sxeFA77hDG8S98bWI/x/OvkX/grdqAb4h+CrVM7otPnYt1+868f+O/5xX1N/wTnlJ/Ze0BCPnSa4GOBx5zf41fQzZ6F+1JpY1X4AeOYW2nGl3BAI4+4f/r/ma/C9LhYkWIDLIx3AjAOD/wDWr9+fizpK678NPFOnyIXW506eMqOpyjV+AlzB9jyn3ykjRlvXmuvDJu5jU0PUv2ZvHEnhn9obwHqTRiKIaksLeSuSQ42YP/fX5E/Sv3CYBwrqPvDIH1r+evRtQOk65YXSBg8N0ko7YKkH39PSv6CPA+rw+JPB2janbyCaC7tYpkkzncGUEH9aWIjyu46buhNUsPtenTwkf61CmfYivwZ+PXgg/DT4teL/AAzLGUNpfS+UFBAEbsWjH/fLD9a/f6WMFCCM5Ffjh/wUk8Ez6L+0zdX3l7RrGnwTq/QMygxn9EH6Vyw3NGfP/wAJvF154D+JHhrW7JxHJbXcYkLAkGMnDr+Kkj8a/U/4reHF1PQ7q3htjMJYCYivzKSw6EdwQfpya/IN0MiyKjFXTggcGv2F+D1+fFfwT8D6uLo3c0mjwJJK53EyogSTd77lP5UqsBRdmfm7or3vh/xvqNpva01ATNGQqkCNcncGHYjkfnX2D8O9fub7RbRLvy3LxKCgXhTnqfwxXhP7Xvg+XwV8WTqKbkTWrdZ2aOIIuVOGUevQEn3rvfgy8sl5b2/nmWCeJZQFPT5RgfzrnlHS5vHU5H9oz9nSee2ufFGgW9tFZQg3F4gJyAOrY6Adf0r5XurWK7sraS3cE7iGHAI46Y/z1r9X7fT7aawltJ4o7m2uIzFLbzpuR1Ixhh3HJ/ya/N34/fCW9+CPxCuIFjjfRb93nsZIySoTJ+Q+65H4EetOnLoZTj1POLiMbUYnaY8gNt61CqCaWNmww6KvTn1p98FS82QvmFwGGeRzUUewSkOnPQADv610JGRakZlUPvIlVsHHII9K0tP0eTUdl1NmGDODkYJGah0XRY71pBMxQA5Uow/KtLWLS+AhiRHeI/IoHai3Um5bnsFuLL7LbrGIvN3h/Xjgf59arWFlb6ZJNFJdj7RuCmNR1/zmpfs9zHpwtXZfPccEkAA1mRWlnoEivcEz3Z6KvIHv+tIEHih4oHUAu0jqMRquFX3rodI0i6m0S0xLE0YBYq/BX2/z61XttGtNzX16zQxxgMFLZAGehrmfEniX7dMIbB5IYFBDEHG88/pQNa6GhrfiT7DCILSRWnPDMDkCuUaSfUZi8rGWU8DNNgtTKxLHAHBY8mtCNEs0ZUBMrDG9xg4pblbbFW3tliXzXOWDY8s+tTzXDhdqoAM9Vpj7SEZztycEgZ5qRLXz5Yg8hWFzjco5P4Uw3KqRlrhAg3E8n3rVW0jaRgUAlAyWHSrJsvsTNDlSV5BHJNWDAoiiVTsOS0jE8k8UEtlQIqADJA4LbetOmg2qzR8IR361ORsdgqAvjIBroPAfw31z4naomm6FZT3VyCBIyoTFEP7zt0A/w4qb9ykuxzujzGC5DIG8wHg9iK2L9CiAiMAMwDberDuP8+1XfiN8NfE3we8RRaJ4itBbXEqLcQzxtvinQnqrdDjBB9CD601nga3WVHY5UZDetHN2M5b6n21+z5rFp4u+EVjJb2zQS6d/ocg4xxjp+BBPuTXZ6jYm3HmPEwLHAVjgmvl/9krxzdaN44HhR5gLDWJQ0SE4IkAJ4+v9B619qalZxSHbLGMhsFcYwcetebUvFnfD3opnkHinSx4h8K6taRqI5pISQx4AI/ya/P8A+IPhS/8ACHiO5hu7Voo5DvjkCnY6nuDX6Z69pIhhkwShKEDHevln9sTTL1PB2jN9mxbw3Hlq6rkn5c9voaqhU96zHKCaufJUi4yQPwzUEkfluFU5LDPPUVZBBQEHJzk+wpGxtUnBLDjI6V6V7nN1I/Mk2gNggDtjmmAbnVRwXOKkZCrqCRz1A9KAHLEbflbO0jFHoS9CBLdpGPbHcjipYIdkhEhGMEYznFSYdFIfnHGM5NIkQOSrAHqUbqaVrCuIIiChOQwOQexFSbSZJCVJ3j5cdB70zcS/mE8YwFPQe1TRsvILbeOB2qweg+FScIACOme5pbiFcEAlHTqp6U8qFiQqAoVshh34qRirKobDFuSx6iqSJe9yO1ji+xY3EOWJJIwD0oDEKeBjoGB4p0YCwlCM4OSxGTj0pcbQeVETY7ce1CM+rGgKGOQUYHJYcjFKCNpALNk5DHgUnlqcdCM4wOlSCXoWAwOADTJl0GEbyGwCiAKVznHvQjgyAISCTjGM5p6Btjoi4bO73NTGVpDkqIjgA470Et3GMgVsKeMc8Yx7UxHG4IxJUcge9SRfvfMLZUqMnNMRASqqAT2JOBigkSKEyPKqYwDnaOv1odRGHXBGeWA5JpZID5pwdrDGCjc0uFUlnLEgY47mmx3BEPl7jxwAFJyRQCykhVGMfMD3HrTtwkI54xkk1EVd8tsOzjBzjNIEx2VACA43Hkk5wamfDKNkvzqcg44quBH5hIyABnAHelD7I+ULJnkqMkUGm5NKrSEEAK3VmLYpjBcBTgjrxTlhEqHy9uzdhixwajCrLOYydgwQGA4AoAEQKHwCQRwB3NRyhhCIwCsrNhs+lSOGaPGzLrwGXoR60MsZkRVYuSOGNPoBJFC8pVJZxHjglRkVBgvOhAwUOPMbpilcMzHYOO5pfJTlWdi2MhccD3ppdQFRllkm5Oc53HvQj7Nx55HJPU0iRbWCAhQRkse/vUkbPJ8owADkFuv1pNAJhUESdWbkjsBimCMGQ7AVB5KnrSOy8MpztOC3rTn3vswMJjl+n4UgG7DIRjIQHgdqcm5Y/KD7YixJC9/anjC5YMBxgKeajR8jnjHpU7uyAdlWI3ZVBgDHYUrorNgAKp6H1pWGyPMoLDsOgpCVbbluR0UDpSuS9wlfZD5e0kt8ob0zSvEEKhSCVIIJ70jfNtRhks2AKI9gQghi6sRgDjFNbECsXk5wFXcASOgoeFFlKxucLwWHGfeo28yOTIcA5BHOR9KfKktwGKqNxOTtOMCqGtREhKH7xBBzzyKVY3EhCnhupI4pWhleNsoWIOOKawMYHJPHQtigu5GyLJK6IBtQ5JA4NDELlQMDHBqQElHAGzIAH1pEXy0X5tj4xnbnNBPmRmJiA4ZT6nvTwzBfvKgBwDmhfljaM4JzgDsaJIQzFpVATbnK+tBIsYnfehDSp1AByKam0zByQig424yfyp6gSbPLdsgbQACMimEBwdoLOSdzEcgUXASWXzMKrCNC2N3cCnebDxHv2KP48cmnSwRhAqEnBzhwBmoQRlw8Q2gZx6UD3LKNDJG5hiBdQTvPeoiC+0lgCf4jTBMYY28vCKx79B/nNWAVMsKFFKEg4PGTRexoRshCqTgqeOBx9aSZQ7jacnAAH50+4/dzlSN2Rkr2B9KgVByVBBAycHpUuxSIXBcsixFzjJYDGKgUBcDLDrz2Jq67yNEUSVxF1OOKo7kRTtU5HGGGM+9QUhrZY8nn+VGVOMjjPWnx7hHkICvU+tCfId6cg9j1qeg2NGQWCgAdjTeRkjk45PYUu1V3HoAc4o5Eakk/Meg7ikLcdt2MCcMQPqPrTWEmBknBPAHTFIWCg4B2npTo5GK7QGGcksfSrCzQdEOFHHHvSgqxAUsD6EUsRzGQQpI5Bzg0m0ySKVJDDgnHAoKAsUbdn2x3NTR741J28nrmmBYtmxVJYfxEck09Q27ceuOhPagTJMKQcLkfSlieRxIJXCoFJVR600NvPy8d2OKkRRhZFCgE8AdaCRgwwCqcscZz609o2jk+bpxnDdaVPMldlVQAp64xj3pWRCo4Hmqc71702Ai42kyRhkbIGRyPSlig8tSmQUxwTwc08HznAzjYN2T9elNEb3DgcAA/dHGa0IHJHhCrEF2GGI5FK5l2xKXAQHA2jnFOYrGTGYznPrxTZlBUDBx1AXmgEgVg0gVSwz26cUhurhThCGUdDinPGI4hKSVLcDPUmrdvNFYQpG6KzEbs/WgDKMT4XEikyHocDmoFzE7xBBvBwQOQDT93mDIBDrg4JNJNuwp/vjLEDmsjRCxSZchc5XLEnpSK2WJ7sOc9aaiESARt5Zxk5OKUhmBO75s8HFUhPfQcEY7Sg3sOAKjlQxuACxYjnkcUjYaPZ825RnI4FImBl2JYBcYHNA7CFEOGG7eOeaR97AnfuduDnrSrkxYBAzyR3pokaMgqQCO5GaC0SR5dmUEZAyAe9R89FOSeM+gp3mAKOcuD1ppLPwvJwSRQCGsDgEHpx0oKsVDk4OeppBhuN3FL5hSM7sMBwAetAWDfyWwDzyPf1pxYhv75J4Hr7UpSNWUbeTyRnio1yGOPlGc5UUDsSBijElWQ9fpVlAfOjKyOxY859Kqg4yBlj6E5pzz5KbV2Dpgdc0WuS1qWol3NN8hKMeCenU0xGzjaBszzkUCWQwkBwAo5PamxgbkcHPXIxU7ECkh+QGj9D2PvTlkfyypOR0yKRs5BxwzYNG3OW98Cq2ARYyina5cds9qcQVykpXLAMrDpR5fIAztPXFJtDsdx3jpz2FSAoTJGWGcZDdwKVP3Slicr2GOTTXjOwgcknAOcDFSAgHGM9BnsTQAisxl3rGAMZIc9fapAVjYGQENnhRyBTMEZXow5A7Ypuwtk5wO+exoAlRg8fzAA5JOetMOOwySe1Ochgu8lsYAYdaXZwAODng00LYCsYBVUZCfvFjk0ihVEqMCVkXgg8A+tEkaIQGdiGOCR2o8zj93wOmT6UhkiStHGqnD4GMke9RtIFl2GMsSeGxxTGO6MEfNzjkd6fJI0sqsxIPUBegxQKwGJnUnAwDgg0EbHyibT0PfNM3S7XROS+CWJxilQusa72Jkzjrx9f1qhk26NVcsCTtzgDvUJbID5KZHYcirb2rQLuuGjUZzgHOaqlzKzEEKD0zgCrM9HqLncCBljjJJ9KbtHysBgluOOajibcQOV7H0qwuZYmUOoZMlV7n2pbiC4mllcszlj03E9BTfmYhA4xnknpRGCuFAyXAznscdKDlwYwhz3J60MvYVVSMbSCV7kdQKRNiFwQxBI2se3XmgCRHXlQWxnmnJHsJJfIBwFA60yBDtx8zNIfUVGiK+SwAwcjnFSDZ5TMnAB5BFM2FmO1TnGPYUrGnQVoxIP9eCOvA5oljDyDe+Bjgr3qIgMpTpzwe9W90ZTeziMldoJGcmluFyLywANqkJjGe9N3rFHtUADPU9T702I7YDuY5Jzwcgml3KdxYcYwAPX1pDBflt1jYFsg9etOb+DHLAAEGiOPMe8FmmcHCg8L7VFEryOAgJY8tnoKbGh7r++OF3FCBg9B70pMjKCuAzsQc9BScISqAnnk+tPCK4CgkDHJPHNPQQBRGWL4JPUrjFK5lU/KykAZDKOKRjtWNXUsMYGDQU2jJGGzjjp9KGCVxbW3UxqWYkNywA6f55pMNvdmGzJ4HoKIh5kmCCqE8kdhS4JhdhkkNgHvTRS0FYt5bFeAMAj1FRuVbgEnHUelPdfnVjLkHkrjFCAHemQCzbiMflQ7sYyQlWAUEnGRnsKciHdvLYyME09F2ZBPfnAps6kzDy8KpIHBzil5kDohG+UlOUxgEcYp1xaLZyRtHKJIt3GGBY/WopWAHlBFAzwy9SaRI2UHdhXHQDB4o8iCdDkSSE7COgA4Ip00RAAYjaRuG0cD3qKJCd4HQjrU0UzQKC2HUHByOT7UyHd7DAEjj27AzdST1x60Lb+ZgltncADJ+tOlxvLLEYt2ByaYCUJ+fbxjcT1oBJkMaZJJI44+bpUkokwnJKnGW7YphwyZUMD0PoaWMAZY5BxgDtQNLuSzNGsSsCoycBR/n3qNo0U5JyMZIHapVi3vCjrhAckjgGmyQrCT8mATwM54oKsug0SojElc5xggZIoYPF/q1GOvPWjhSAFwcccYxSKnmSSgghhyBQKw07CVXew3LliO3tTt7OuwDcQMBuhxULwut9iIMg2gZIyM45qV4WCLlwT0yvXNLUtpIRG2EkqDz1I5pzKQRISQO5B6VMVEhj3g5C4JHQ1GoJ8zIBBBBA6UWC4HAzsJcYyeKc8bIqjeBkZwaQqdow20hcEf0pGXgFzkY4/wqkSKQ0GAQOegP8An3pGyD8sedpyWppwFYE5BGQT1BpwCwznzM7GTlR69qT1H6jVdg7sEzxg+wpwUo4Y7cZxtHJzTc/uRtzgnJJ65pdh++DgnOO1BLV2BdHnA6BSCRjk02fctwX2BVJ4B9KIVxOWU7PlIDEd6cQgcAuZTjk46mgOUZGQQzMhCA4JFSsvlkZPmIQCpbpTmdTCUKkeo6VEZDIAqxYC9+vFA0OeNzlhEqgDJKnFN4mVXeQKB0Uck+9OB3wSKwIBAAaooxHAQX/eDOCQOlFupXQk2uAp4UMOPpSBCww3A6dqQKS5O8sB0z2pWCbQW3E5xkdRQMkaFQoB3EAZHOKZG4428gHByMZFKEIZtrBs8Ek4zT3aO3iGY2JznjkZotYVyGIrvd2G87uB2HNNZCxZ2Kqp6LnrVlIo2i8yP5RnJbvVZozg/ICSSQSSOKXQl6iLCGJcLkDtSgB9/JxnAA9fSnW8kk3JOWXGFAxkVK0DwyMzIERj8uTnFMTfciMWFCqhBxwO5qEncwVAABy3r9P0qZZCrqyks4PAIwDUUBUvIXwp3ZwBxn0qbloZ5XnnAAznq3pT7hSowdpAGBjj6UjgzMVVQmSCADgGohG88jxINzlhGq55JzU3szVH17/wTR+A8vxU+Nsfie8hxonhkicgplZZypCLn/ZyGP4fj+0SoFQKBgAACvnH9gz4Hw/BX4C6NBJCE1fVVF/eyFcMXcDC/gMD8PevpFelSjRDQvB718Zf8FN/ipJ4U+ENr4Usptl74in8hwG2nyFGX6c4ztHpzz1wfs6Q4QnOAOT6V+N//BQ34oP4/wD2gbvTo5ydO8Px/ZVVTlfMPLN9en5dO578JT9pURFV8sGz5Xjcvc4IyxOzOSc+9SzOoLl3LnGMDvTGO4xPGcEE4yMEk1FJLslcFSMcAivpJe6jw1Hmdz2D9kb4aj4tfHzw1ossXn2Ecou7qMg4MaEEjj3x14+ucH91be3W1t4olACooAA6Cvzr/wCCTnwz8uy8U+M7u0KSyypZW8jADCqCW47feH51+jJ6da+Wrycpnt0Y8sRhP51l6/qsGh6Td31y/lwW8bSu3oACf6VpOc9K+Xf+ChPxZg+G3wC1myEhGp62v2C1RGIY7vvNx6KCfy65xWG+hqz8mP2gPH4+KPxl8W+JllaeK9vnMJGB+6UgJ04+6B+le/8AwQe7+EH7JHivxnZmK01zXZGjtp2A3JGreUmP9rcZSPcCvkL+zZr/AFdLKxja5nuJUSJYxy7MRwB9TX2hrPhyTxxrHw6+EiXMFvpdjDDJqIiAbMgTdID+AbHq0nNazskjJGFoNvbfBP8AZG1XV72KUar4wieOIs2Dh1YR49PlJf1OR6V7l/wSO8AS2fhTxX4tnRwmo3CWkJYjayRZy2P95yPwP4+Af8FCPF8R13w94EsJRFZ6TELiW1Q4COy7Y1PuEHHs9foF+wN4JTwV+zP4SjGTNfQ/bZCVI5kO4foR9evvXN5lon/b68YHwh+y94xZG2SX8AsFw20kytsOPwJP4V+JTKThcAY6YBwa/Uj/AIK0eLl074ZeFtCWUrLf6gZQgx8wjXuMdtw/P8K/LuJ1bluM8n3r0sOko3Oeo7yO0+BXg+Xx98YPCHh7yfMF1qMfmKOAUBDN+gNfv9p1otjplpbRghIoljAJyQAB/hX4+/8ABNLwjH4m/aUgvGUFdFs5boFuoYjYMf8AfZ/Ud+f2NBwBxn+lc1d3kdENhgIjRmY4AGT7V+Jv7ePxFg+JX7S2vzWJDW+mRrpglDbgzRlskfix/EH61+xnxR8Y2nw++HniHxDeMRBYWcs5xwSVUkAe54x9a/n613WLrW9d1PVLx/Mu765kupGUAbi7Fif1NOhG8rk1HoUQPLBVnBIHU8E1+v3/AATR8Dp4U/Z6ivjbiO51W6e6aXaQXXOFzn0A9uv4n8kNL0a48QaxYaXaWxlvL64jggjH3i7NgfzFfvl8IvBMPw5+GPh3w9bhQlhZRxMyrt3vgbm/E5P41eIfRGdJdTtbE7WcHGc5Nfkh/wAFQ/BEWn/tE6VdWUSRS6pZI8q4AUtvILH+tfrBpN0Li5uSCCI5NnHtXwJ/wVh8LNG/g/xR9nkNtEk1rPOi5CMcFAT+B/zweJHRY/N/StOh1DxfbaYf3kUl0tu3lHBbnGRX6B+HbK30rRUhtYvIgt4kUFjwNvGATyeg/M18K/A7STq3xL0SKMnzRLvJxkDvmvupbQrE8Ecu9EyAS3BPr/Os6jNIH1j+x4DJ4X1KYqQJLgjocZHb+X519DynArwb9j22EXwxRwc5uJcnGATuNe8S8A+9VT+EiW5+Sv8AwVB1RL3476dZLlza6YjE7gQCzP8AiOn6ivrn/gm1dC5/Zj0jnLx3VzG3/f1sfoRXwx/wUJ1E337U+toHjZLa0giYg5x8ucH86+zf+CYU+/8AZ4khU5EepTgEHI5IP9a6ZR9xMyv7zPrPVLdb2wurd8hJYmUleuCDX4GfEnRJND8U+IdMiRQ+n6hPEwHAIVyOP896/fto8qw6HBr8M/2x9JOjftPeObeSLyFN0JECjAYFAd2OPU/5Oa68K/esZVlpc8YAcEMeQGycjmv25/YX8ZyeNf2cfDUkozLZxGzZi27JQ4z69Mdefr1r8THj3sfJx82MDrmv0+/4JQ/ED+0Ph9r/AIUuXP2mxuvtMYb+4+M/qP1/E74qm+S5lRdnZn3dMMLnv0FfnN/wVi8CNPpfg7xbAz74J5LGUKmQFYblLN/wEj8a/RyRcj+lfOP7dXgiTxp+zn4oggAa7toxdwqxwCyHOM8ds/jivJjudb1R+J8sRKOA22XORgEDv/j/ACr9Kv8Agnb4mfxJ8Dr/AEWRsy6PqDqGPULIA+PU87ufc+lfmxEokKZzgqCxIPXFfXf/AATT8VSaP8ZtZ8Ol5Psmr6eXEIB2b4yCGP0DNjjufx2lG8SL9D1f/goF4Smm8FaHrkdsZ202fypJYx80SSf+ykgZPYhfWvDvgnrlxa+I4J7cDy/KRZAegGMfpzj6V+gfxq+H9t4y8G6ro985Ntc28iKc9GI4PHoQP0r8zvhVcrpWqzo0jRTDMTqy4IZSeD/ntXFPY6abV9T748M3Md9aqdwLRnLIeuMdT+dcP+0H8ItN8ffDrV/OtyLi2YXMThfMeLA5KAc9Cf8AIra8DX66hYWgiYJdlAz7jgdB/hXpdv8AaFRSAplA+ZQeCf8AJrjUmmazimz8Z7zT2tLt42LSxL9yULgEVNBbAkZBkJHA717/APtefBy98EeOJdS0rTGtvDt2omMcS/u4JSPnVcdFzyPqR2rxfR7IeaksgyCPlXHAr0oSurnHOPKbmkW0dnZxrNEBPncXxkkelZOq3mpC8dBcvbWSHI2H7/ua3LRTcOUBAA546Z9KsyW1tc2jxSwpvUEh3AUU99TI5bTL+fU7p8LmCI4Ukfeb3p2vQaZYTmW8eR7rCt5cQBUf5xUkusW9pA8VrFGrqeAOBn1xXHIk+sXrIsbT3EjbiRyQPU0iki3rfiSXVzjylhtgABECSTjuf8+tU4bYSxlmAQkZVDxmpUtltCQ43sDyGHI9qbgyTYPyKT8ueATQXp0HSkBzHsCkDJ29KaWkMagsCOu49RTxE8hzEOSSXOP8+9aljaLDGzPEDIRwD296Cb2GabpLMSZ0ATbkE9SPWrqWsECSXT/MqHbEh7e9WAwWJX2MSowTjA/CnPaMVXbCS7DcYyMkrUSdhb6lIGOZkdiBluWxya0rXR43k825ysQUsFDcsPStTRfCFx4l1GCwsLB727l4EUWSU9yPQV9jfBH9iSPTb6HWvFM8Gq2ar+708KWRwR0P5muadZR0RvTp82p4h8CP2UNc+Kup2eqXkLWXhQODcSs3lSSKDysecnOO+B+lffPwx+C2gfCvRX07w5pn2aKRt0ssrF3kOB1JrutP0mz0fTraysrWO0tIFCxwRLhUAHar8SsygkjBORg/pXNzSe50cqWx8j/t9fB2bxH8MLLxPp8+2Tw3KWazC53xylFYqfUFV/DPpXwR4fMVwFtizte+YdqAZUAf5P6+tftB4j8O2XirRL3SL+IS2l5E0UikZBBBH9f5V+PPxA8Hal8F/irqvh66I+2afcsqSEht8TfdY46EqRx710U5X0Rz1I21KFnPc+HtYt9RtndLmynSdNjFCGDZ4I5HTr2r9XfD2q2PjbQtO1y2MLLd2yu4t5A6o5HzLkehyPwr8sr1bR5vNVMMygOScE/5xX2R+wF4yl1LRPEfhK5aHGlyi6tSp+Z0k+8PfBC/99UqkeZXZNN9D3jVtDguT5cqyFV+YAfzry74ofDqHxfoN1o10ZltJELpPFnKn39q+gdR09Li3O5CD0BXg1yHizTZYdEnSFGLkABscjn/AOvWGzujrtc/IrxdosvhvxXqFhLBJbiKUqquu07RwDisRYydwyCAdoz3r6f/AGsfh+tvY2msNMpuIpDA/OCO/J7jg/SvmN0cAJwBuyTnk/54r0acudHLKPK7DAq4LMcknGKckDK2M4DHIJ4pMBSCh5zySvamyybozzkn862SIGvcDc3XdnBPamh1cDkcHgCokTzCqKTuJwVr3HxNoPw51n4R6RPoWYPG9uqLcWiBlLqP9YXz8vU5Bz0I9MAtcHZHi0MZkk5GB2J5q9HFGWIKKVxnOOaQwNE5TATBxlvSnghSyghweMik9DFu4zAVM7OO47U8h1EapsEkh4BHAHrTuVQMWBHQY/z71FIT5iHYwAABOMflVrYLjrRZEd0O1yevcY9aZLbgKPLYAbs4Y8VIBgkkbWxwScE09IkMYGxSCM7x1zRYiz3BxFG8SwBioQZZuMtSZLARsoO7nI65pFwYlIYg5yB6mlGUWMycOzHb6Y/yaYPRBKsmc+aAemBwRTCyO4852UdSwGSaRkWTJGV/3u5poLRsDjd2ORmgLE8SvGrCMZ34+dupp7gR7Ec7S5xxyBUUrvJcRqWIyuWxTJA/lE7coDuB7igi1ywXCkiMhxjr2zSSr5m1QdueDnpREUMWFChSOp6mhI/LIGd2R1oEML5Z1TGM8HtSq+1xySANvsDSsqRylFClCMj3oEK+UdgwT0oARYy+W4Iz1HeljeOGYZZkGQCoHWlc7CNgwNoBB459aQs7qVwA2OMdTQaIbDIA7gEKQSo+lJ5SxBDn5Q+QR1IweKXLxRjKAc8D3pCQpjVlA38Hkmmir2E27s4PB4Ppj0pV/d84APQCnrErglE2AcnnqKZJKvm4C5JXBOOlaCGqrYJJOCcHHSn42qWxg5wDmlVYYocb2L44G3jNPPyKq5DvjLYOQKAuJGN7jO4kDr1pS8sLF1KjGc5GTTn8uNQFlZQQcimMEZMgYQD86zYDEJRVBTAcZLY4pI1WNWJJG4445Bp5VVDlgTu6KO3vTMRlRtBVFPzbuTn1pASwjySS6jGMD1NMKZVhs46c9qamFYoeRIMDPWpfszxExEfOw6ZzinYBkbspCk71HZulPmkB25AAA+Xb6VC7pA+3JLKMDHrTlLJ94Z9qzYmupIJGRM8EdaaJgHVxjPQg9MU2WfLquOByVzSAMsgwqs7HIVR0FC3JSuSI5CkBFZsHBPamhnwCBuY43EcA06KLzDnnkZb29jUjRpvXJ2nHGOBirKSInEhTd8ynPQHtinS22G2k5DDcO5zjvT2h24LTFx2CYBT8KUOZpGLHDMuUYA8mgZVRFCgKMYPNBZTkEEemKsorNCjnG7OGA61GimZZUQBXRdwBOMigbViF95kVWUAkcADr7VJGjpE7AF3c4I/hFSA+VtGMkDJGc81BIoeUuBIoI4zwM0CtcXzzbSbQpDBcdOAKmwkZDByTjJG3tTo3eLBdgxK4ORntVdiY9jIuVXseSaCbIfuEyl+SCfTAFKY4zGVRMSkYIJwCKlkcNErIQgYf6o9vf+dQK2+RTv6fkKGJbjljK/NsVgABgjiidhGoYD5yM4HBHSgkkllYkA4I9aXcQwYbQemcc1nqVdMilBdt/LNtzjFNkYK0W0ZBG5vr6U+NpGbzJGVDghQOv1qNkZmwMA55z396QxZ2EihclR1wOMGqEjGNlUHcRyeMGrUgIGWYZBwMetU2YO3yZzj5s9zQaR1Hb8sSScYwcU4Y2EKMAc47j3qP7oKg/e4I7inAbupIUjBxS8gY1gfMB44GOemPWlKkA9CDwCO1IEZyRyVJ2inGBkbaMB+uM8U0hDcYBGWz2IpVDAdSMjmkQgkl3MbjoMcUqwtMr4IBBwTninoUx0cAdUfOBjBAODmniMYYElOM5IzUTKNixdl5yOpp0RwwKnIJwc9aYMeoZExkFQckkdafuDJkkDnPHf2prKqnaWyMZx6U5oWeMNsICtjIGKVgZJECkO3aG3HJz1xTkBRgQQpJ4Y9KGUAMxBKjqTSw7Su5UyjcD61aRHmG0hmZmBZuu05p3G1do2kfe96jLTpMMIsYBwR7VI0mQSoCDoeM0WRI9Yy+xgCABgMBwaczCNUjGCA2WIHOKSGSV1XMm8k4CdhRISh3CM7CcEkUwBlIwqhiGGS5HSmpGhyFdlKfMpC5De1Sb2DdzEozk8An/OKajzEHAIi7BuBQA6bypijO2ZGBwMEgdOKhdCzZ37fbFSsQTGHTAzwwHIpr/u22/LQBWyW3twADtDHnJqMqzAbyQSMDFN4J2jKgZAVu9SFcyYyeBy3YnvWTRViI8ODg7gMdOabhmBIxkdQOM1KSYwDuzkdqj2uygg98k46e1V1ErjVZj90YbvnoKCwUjy1zg5JbuaUErJjqc5+tCocEEjOc49KDUAAM7ucnOR0qORfmIVeetSJtVyxIIBwB1zUecszksCT2HAoAbt4yR81Jg5GG2t2pxOMYVsYxk9KAhDggjI5GRxQNDWcKR0JzkgDHNBUE9CDjOKUYb+EZ9cUmC+05GcY5oK3FAwOcY6+9Cktk5wAM57UpUGVFBJB55pD+8yCOOSMUBaxJbq+zbkIGHXvTmhVfuAtjqT60sG9oAdygDgDHP1p4KoBklh6kdaCG7MRV2qDsJHf3p2zeAwYIR2PQ0gbMhKggYJKDuMUuyN33AFgQCAexoYl3FRD5nzkqB1HWnPHllUoGBGVkBxxSEBVyx+YjA4oC+XbpkEgHGAeRQJDWXKON5DqcE9j/AJ/rQeCNo2uoIAboaeiKcKOD1BPNI6NLEzE5bPJ74zUj2YSqGdIwWI2g5H0703YQoDNgA4AHcVK7BGGAduMlm78dKAALqMY4A3MO3SgkBE8qNICqluAWbBHvSPGiSHguO5A4PvRH5jzImA5Jyc9APSpIh5bvg5GeMDnFAbDVIk+7wM4BPalGSwVzhF6MvXNMjkDRD+IPnAHJFNuUwAMtnA5U4H0qth2FdFJ+XLAc+xNOXfI4RFJI4PBApqqS3ORnB6dqUAsSocgc5ApdRCHMpCg8q3OPxp0kRJxggY4YcYFIqGMbF4weT3IpnlK7dW2kdPahIdxcK7lFJfaMk9jS7sDG5DuOSqckU5U8oIUwVYbSMc/56VLtjQZ2bZRxkCrRDdiN8uA2chMYB5xR5XmDexyc9+BimkFVYHkEdu9SffQchNp496LEEsubiNNxzsQ4IHWqrRsAHYck8VKJgCqquAvX3qTYZXO5wUALBQcc0xbFdwkjKoVt5wcg4xUqBiGBOXPJb2pk14yxpCqAPnczY5NKkuQYyGAOSWXqB6VBpa6FEak9ct056YpI45HXh0AU4AJHNOSSIKdilmxxuHFRsCJEdhtRjgnqaLPcjqOKhnLOqqVPAHTNJKrx5YkcnB2nrRKQd21cDPDHqRULBOGDfOeCKAHrGZkYxrhV6s3rTZE+YSKpwgxyMgn1qeM7BtAwCMZ68/5NI4ZIyVGSzbSjdCKrQ0RGrGVgXwq9CB2pV/cOBjzB296URLkghueCB1NIq4VwpOc4BHpS2G7dBXAiIboxHG3qKkik2/KikR4yzN1PvTArJKjbfk45PU0wuriRiSDg8DvT2DccGVyFDYBOQSMCkKFY2bhgp4xQYQkaMpLgjJB7U7l1YIR5ajcVJwaYAPl3MoyuME+9MyqkcEnv6UqkAgnKgEcDqaerlS+wYBOSe9JAtBDF5qZRzkHBUgAU0sWj8sMNobqKdI211eP5T3HrQ8KHBVFQgbiC3WiwAYiX2ogIxwM9amR2yiLHsccEHkGoURmx/eA6dBUswk8pGG5ZFPLKc4HrTDfcSIyYY4XaGyQRg0xBhZGIDA5I9hRnYDvBIZcA0AL5Zwcg8YH86BMepXIUjAJyc9qZKr5KoFJP3cHrSoygkMNm08kjINOii2OBlTzjAHIoFsPSDZtLZJEedoOeaZ8wiWTyyd4JIPBBB6/r+lSgukwbIRVHHqabKzPOQHJLDJ5oERPIyFWGWLcAHJFNgt3uZipwCScnkACnN+7jDYZuccdQKfJIANiyMUI5VeM0FkIBdCE5RSTk8Z/Cnx4YDq5wcgDoKjnhcNH5SEqVywUdDViNfKKEHAI5J4xQJkNuHa4cKCYY/vBmwAKeSGjCxsVUnOD1pfKw5EeQDyxBzn3pwCtjjhTkEcZoDQYUHIGD7njNOCATIZeADkBc8+1RmMBWaXGCTwpyTQp+7yRzwDzgUAyzExlc4IVpTgD0FQtGVyuQSDg46UiyKHPJznqtPGUkMkZBB4Y0C2GhfNAyDkDAx0xSnKlcNznOB39qazvkbT8uOcClYlWSVRiQHr14oELySz7ck/mKbH5jh/mUJjgHrmn7i7Er+7HQnsabIyFvlAwT1HcUANVRONu/GDkhRyR7UORJtLZBAx05pOfNDxgxleQRSk/vdwAJ/umgAKmPHltnd26Y/wA5pGPKNkAHg49amW3WTO84PUKO9QsBGrIUIYHOD1oZSDdHgcMTn8KPvbmBxxnimkcZCDA5NOdP3BkOAWOEC9SaAaFeKNpFClsYA+XGCajkZI8LklgcYHXNSOkhdFIEYUcBfWiaJY22CNQx5LDnIpWC/cbIVRMZySP1pYYwyKVHOcH0o2q+SAABxtPIqXhUCswQAY2gZpkjY22GQkYJ4BB6Uhn80BXCsvUnGDmnRpvVmUjAPfjNNDANgplx0bGQRQBH5WVGeNzZIHYUpQD5Oh9B2oUKXYNuY9ff/wCtQ7Kzpj5fUAZP+eaGVuBVlV8uTGo6Bu9MfckYCliGGQfSpZ1JULgAltu4HOaFaVAUZgygcA9vaixN0JZwkRiUHHoRSuq7WYli5POamz+6DY46ACmE7o5BkByuB7UBbW5H5eEBIw3UduKqyykSMep54x+VTsu1OSScgL9KoiTy5nJBIBIA/OoehpFH1N8C/hb8PPGvwJ8U3OqWRPj2yt7i5tJBdMrlRHmMiPOCA3XI7j1rjP2UfhBcfGL9ozwtobwRvYpP9svkKZX7PERuGOnPA9OfwrH+DeqveeK9Otku/sUV2PsshWTZlcZK7j0zj6evpX6L/wDBL74NpoGjeJ/Gtxbky3921pZzlQA0MZIyv/Atw/D0qH1ZotT7wtLdLS2ihiXaiKFC+mBUxGaXGKKZZxHxp8dQfDX4Y+IPEc5/d6faPLjOCSAcAe5OK/A/xFr934m8QanrWqMGutSuXuZSqgAsxz/U1+qf/BUXxz/YvwatfDsM4jn1e5AaPnLRpyx49yv5/gfybnIDbdpbaMYPQH0r6DLqaUXM8/Ez+yKUT/lmcFTuCsOtV4EkuJQABvaXap6gjPSpJJAS23jjB9BXoX7O3w5b4l/GrwZ4eZDNZ3F8j3CL/cT5z9AduPx/CurEyUImNGPNKx+yn7Jnw4h+F/wJ8MaWsQS7ktUuLohdpaVxuYn06j8q9iPA5qvYWiWNjBAgwkaBQo6DAH+FTHlRXy7d3c9hK2g2QhVLYOBya/I3/gp18YW8afFlPCVvKP7P8OweY5Rgd1w45X2wMfXPTjn9UPiD4stPA/hLVNavZVht7O3eUljgEgcD8Tj8xX4D+Lr/AFX4yfEHUdQhQ3GpaxfPKI412s+5ic49gcn6E1UO5Emb3wF8KC810eKLqUR6doh891DfM7gEqMfVf0r9Av2SvAZg0LX/AIp6xCUu9akd7WGTG1LVB9/seWDDJ/hUeteBfBH4PW/xH8QaX8O9MSK30bSlW48Q31uxxLIuN6g/xMxGPbnH3a+sv2q/Htp8FvgJrz6fB5DfYl07T7dW2qGYBR9QFycd8YrOcr6En5b+NtZl+OH7St7cW6PfprOuiKBRnc8PmBUHt8gH5V+7ngvTItM8OafbwxCFI4VQxgABSAOMfhX4k/sK+HJ/FP7U3gsxgOLS4e8mLc/KqNz+ZFfubaxCKFVHAHJqetiz8qf+CrXim61z4yaD4fBQW2l6f56gN1aVud302DH+9XxLEggVsjLg5z2Ar3n9ubxb/wAJd+1B42uhJvgs7hdPhZeQRGuD+Tbq8E2feJyxxnI4r0qatFHI3eTP0Q/4JG+ERJq3jnxI8TkLHBaxynGzJLMw+owPzFfpbnNfIn/BMTwU/hX9nSK9nQo+rXclymVwTHwqnn12n2xj1zX10BnPGAOa4Ju8jrWiPj7/AIKd/ENPC/wDOhJcrDd65dJbiLOGkjHzNjH0Ge38q/IeMEDoCAvJPUCvrv8A4KZfFS/8W/G8+HmKDS/D6osaoSS7uASW9xk49j718jPERMAu0KwABJwRxXbSXKrnPU1eh9IfsC/DaH4l/tIaJJcOxstGR9QcDOHdQAi/mwPuAfof2elKRRBRwAuB9K+IP+CW3wih8LfDO/8AGF1aJ9t1mciG5KncYkyoH57/AMz9a+xPG+tp4d8J6zqsjhEs7SScknAG1Sf6Vy1ZXkbQVlY5P4K+MU8Wah4xSNkZLLV3gXYSRgKvH1B3e3A9a8j/AOCnfhx9b/Zl1C6QAiwuYp2BXJxux/Wuf/4Jo63ceJfh/wCLdXupDLLc61IS5GCflVs/+Pdc+te4fth6Ode/Zq8d2iW5upG02RljAySVG7j3449wK59i+p+M/wCzdp7r4ou9ZADR2cGNvcsTwf0NfZVvJbjTBJGpLyLkgnBJxXyj+z+q6b4dv7xxkXU/k4AyQo5z+v6Gvq53g8qNolYDyAOV4+7/APXrnm7s1jsfaH7KMcSfC+2MQwhlcgAY7/8A669nnzt6ZrxT9kp93wl07oR5kmDxk/vDXtcxGw84/wAa6YbGctz8Qv24blr79qXx0QdoimSIA+0Sf419r/8ABKS8eX4Ia5AygC31Z1BHfKKf618RfttAx/tSePFUhS9xGxOeR+7X/wCvX19/wSW15JfBPjXSGIEkGoJOq4wSrJj8fun8xXbJe4mcsX77PvsDk1+SX/BT3wTJoXx8tdbVVWDWNNRQS2fnQkH9Cv68ev6346V8Cf8ABV3wQ2q+FfCeuxDLWl08DAKeVZQeoPbHp36ju8O7VEXU0R+ZgjwyjAjJOAQeCcV9ef8ABMnxl/wjvx9u9KmmWKLVLRowhON7LhgP5/4+vySlurIkmCQr/KDxg+telfs4+Lx4J+OXgvWAjM6agkb5HBDHYf8A0I17FWPPBnHBrnR+7jjcK5/xnoMPiHw3qenXMSyw3MDxvG65VgQRg/nW9Zypd2kMsZDJIgYEHIOcc02dQFOec8V89azPQ6n88PjLwxJ4O8W61od0WFzZ3s0BO0rna5A4PPOAfxrs/wBl7xfP4D/aB8GajbysokvltZcMAGSX92Rk/wC8Pyr1v/gpH4HPhb9oa51JbL7NaapbRyLKn3ZXHDN9eBn8K+W45ZtPu7aaIsJ42V1dTgg+tdaXNE53oz949dsE1C2WQqHTGDzxX5fftLeF08BfH/UxplmbOx1N0uIEVNsbFlw5GOPvBifcmv0J/Z5+I0Pxa+C+gau08c9y9qILowjGJUAV+O3IP5ivmD/goP4AFpaeE/FMCSI9rctaTMBkFWG5M491P5158o2Z1QtoS/BiSVFjSRxIQEUY6YH/AOuvoFZA5BjwMjj/AD+FfJfwL8W37zSRzGNrJI8xnbgq3p/OvpLR9UaZQYzvB4BxmvPu09TtaTNPxF4bsfEui3Wl6jAJ7e5QhtyhhnHBx7f4V+Wvxh8N+Ifgt4zu9EvUHluTPbTyx4M8RJ2uOvvkZ6g1+rabpIkYMeOvHArxn9q74OJ8XvhpfeRbCXXdNAuLNkhDyuq53xL3GRnHqQBW1OdmZzp3R+aC+OL6N1aNI4nU5wBwao3GtXWpTGSednbGBluAPSql7ps2nXTW91E0ToSrBhggjtTCYtgABQg5B7mu047JFy0UzThELZxln7Ad617S5GlW/wC4J+0gliwGD2rFtZShJIZUc7QyjAzVhULlkDASluc9TSRLGuEVnYuzux3EAcjmrOl6Y+pvCcgEttAcdB61pWWn24UN5G+VRktkgn2rRtw0jK0RSIg55AAFMEriabZmz3kkEk7d2ORUWwwwPchT5RbaCTlgOea0jEyK7GdS33zg4zUMcU0soUSCVc48tVJOcdP5Vm5W1DlIURpco77FOV46dOlemfCn4Pa78U/EsGnWSNbRuNjSuSGC469DwMjJ9xXrX7Pf7HOr+LNatta8TwLbaUNrQWpQET9OXyeAMjjqa+/vC/gLSPC3lraWUMPlQrApgiVAVHTpXDObbsjaMO55b8Ef2YtB+EVgHklXV9dkXE+oNDsBGPuquTx+tevw2yW+ERFRAMAKMCtF1CrgAAZ4HrUZgBXpg+lZWOiJAQASMA+9Vi4aUogII6471oraPGMleT0NOW2AGCck9QKGPRFaBMjOCD146mvhz/gol8Fre6fTPiFpyw2t3GRaakMENNn/AFb/AIAMD9R6V93C0EYAycnmuP8Ai/8ADOw+K3w91nw7fwh/PhLREcMJF5U5PuBVxdnciSTPx5tLiK6gSQxqSVwVbBGf8ivUf2e/H138PPifol3Z3KRade3S291DwNysccn2J/zmvJks7jw3rN5p1zGUurSV7eWOVduGViCCDzkYNac9lMyBogsSFgxYNtYf7tdrV1ZHFHSR+wDKsyCZcEEZAUgjGKo6mqm34UEsQCO+K8z/AGUfHsvxD+EWnS3c6z6nYM1lcKvVFQ/u8/VMc+xr137KsmUK5J9a5OXozpu9z54+Ovwd034iWLK4+xzj5xIBlHcYxuH51+fPxt+E2p/CrxLHFeQFLW6UtbTryknPPPqMjI9xX6weINFkmEs7AHBCCM+nt+deE/FX4ZWfjvShpepxLPZkSCAzpg20pyBIpH4ce1XTlyuw2ubU/NFxsZNu04XPtTHBbqQT78CtXxRoUnhTxLqejvKl1JZXL2/nR/dk2kjcPyrMO1SN4OCcDHXNeitTDYdbwtbOj8FgQRx0rcjuF8pLpkIHRni4INZyTRSqqlNsgGN3Y1ch328TxgZTbuC9mq1YwlrqMndLkmSMMfmyQw6iq8QKDeFGDyDRtlRFIOwH+HuBQu8Kh8zKdNgH61O4WGx7iShKgE7hk4ye4p08sjhAv3lJBI6fSlfyov8AWAE5zgDJxRcShVViWAYZUAcUehJKyqAhJ3nHKkc1Lb7AdoT5MkgZzk1Asm/bIhzhQCSKltZH3Hao45BPapVxrcZNC1vcMpI2Y3BR1FMLeaPliZjjIJPSnXttIWR943gkk4znpTraJgF3krnOCRiqQOw1oWAHzKUxgDFMRWikU8E5wAeAKk3DBCgk5IOTx9aaUbeDnjPK9qoTQJAHXJkO/OTkdPaljUBd7HAUZCgdTTujEqQR39zSsD8qOSUPIU9KCWmQrvx/qlByCKsNOse51GQAFI9DTPPhEh8xGHcFaWMpJvMRBI5yehoIFe2jEMRQuZyMlQOgpxy6RoEMRVs4xSGZTmWQvDL0EkYypFPErABhI0pxwzHBNA2tLkYy0mCoZsde1NCqyOQfnBwAOpNSLIY3BTBcclWHGKjUh5WkKhWJyAOlN2ENYSbRuZWHZT1BqJnWJUbYzFWyAOx9as7SmWERbPXP86aV2xuVOCRhfX6U1sUnYqiXz8nayOTnA4Bq/wCYYoQpKh+S7AY/Cq1vps4w8xCoBncWBz7UrhmUKSAuQeB0ovYtu+wbQ8IK9ehBGc0phEbLsAwRk7QOKkVz5ZBXjPDdM01QHLjBB7gDBxS3IuwKp6AkjmkUq6spHU4wKMxRRFgGyWxhvSiMhSV4iHUnvSHEdBIsUoJBIA6Y61EI1diByGbBBGBTwVdg27gcZPehiyuCF2Y5GPWmi7dQaMCQ7VAaMgZ7CljPyOSGkmJyXJwBTBna+xCWPUnjNOeViojI2AkDGeKNhDlyUQskTFiAMryaJIDHKRvXYwycHOPb9KWaM2+TIASD8rqeDUeQhJOSTySe/wDnFJxJdySJl8g+XtyTnc64NMEwj2ygmJ0JIYcgmljMZtS5wVjJBUnBP+c1EQHYIoZYyMkBc0rWJQ8lgiMT+9lOSp69etOjUvnaAWzypqIRkvuYknO0DuBUoh/eFg+B1NNeY72HxoI97AZfbgD3qNIphhHRimPu46U63kMalgVX0GetLO0kY8z5gCM4HANA02xm5v8AVpuCgdegA9KgA3sAcgZ4PU1Jb7tzEnAByUJ7Um8xlsA4Y8cdPagvYk8tFi3tu8zJAHqKViAsZxuJOMmmuNxZjnkYGe1KpzCH4wB370E3Fd8EBgyAcALyf88UKERcZO7BA4xzTA4UqwVgSMtuHU0xvmBwQX64xzigGrhIfmBYkDGMnpmgJhVGcYJOCOcU5QGjQbclTnB9f8illUOVK534wx7UE+QCQYUgqgJ//VUm4qzAbFIGckcGoPJUjlM4PBow6B8rgdCfQVm9CkiUO3kxlypdTxg8kVFne6kkgjgHvSBNu3IO3rnuRS7lMrfIdmeAKQyOUEA/KXUdTVUqOzYI4wKt3AZVYhiinqPX2qls2oCoBOMn/CnY0iwKqSdoYEcmk2gBOSMjPPSlIG/GSc9x3oK/vFQcgHknpQhDGUFlJyRjtwad8p+YFs56GgEliwO0c/TFIWKryOaZZIV3guVDAAcnrUY+XgZAPZaPlLjORS7QSFPIAyG7UtEKwLgE8/NjoOlPhtyQcY2nBDHjFIV2uCPTjAqZF83I+4Md+KNwbHST/IFEADIc78ck4qUuVYKwLKQCcdBwKiaOSEspGScFSOc0qrIYyMgEnHHYVdrIkeVDOApBBOcEZFKEa5BI4IPOOBmhMeUXXBVD19eRSwl0ZsDCnoD2pkDXlLuGJJHQgipJZVuCAItg6Ft2eKWMAszYBIGfm6A0iL5S58suP4geM0tStA2EMfL4VhxjipUbozsRjgE8Amo8NG67Qxzyqjk4p6ugCFxuGfmDDoPWmSPkKCAyifzHR9uF6f8A16QkzAStMWUDADdjQuVDLHDHgncGA5I/yKaTuJLKNx5OOtNIBXJYAk4B4PsaacE/cLe9Nx90YJGM+9ODpj7wX2NFmRr0M8yBsDAJIxyMkVIGMyccexOM1FGCJPlOD2I705t0vykKJAclicAiszYQYZWHQggg4yKbKzHC42k9eae25yc7dw4+XpTSvIcjIzgkUmNLqM2ttO5wSB0xzQeQMjHocc0YkYnCZ560hOH3AYAGPehFoXZjAAyc8ik5bPTHTnvQvyjJPDZOKT7qkf5FMQoOflyQcEY7fhTfLYDOeOmfalXIU4OBjjPc0FcKvJKdG9RRcaBSqIWQFh0JPWmbQgAxkNx7invJucbeFAwAKT5kyjqORwOw96BiNGVyV6AZ+tBG5Tg4JPPHI9qVMhMgng4/CgqBkkEg8nFBTJ7aI7MgfKoyfWnKxlyiBNnUluoqOLfAAQQVY8gc8VKUWNm+TccZBDcEU9zNvUQltx55xijBUAgtlRk8fypUy44G09ie1NkuDGiqME4wfekGmw4BjGC5AGMgHkgUsDojMyZ6dT1NIVKqHbADcBfWmucgKvLt2A6UC2BMOAdpyTg5ODT8xmUL8wCjB47+tRFXiZCTk8HFSedIspdQFPcHpTsPfUe6Nt5VnCnkjpThK6wzKqbvMwSfamI5DMy5wxw+DjNNTBdQxZRjB28mpsQSAYwRwepXvTyUhAdmzuH3VGT9aaIhtZ9gdz8uCcZqNkdIRlCyg4Yg4I9qQ0rjh9wlECE9Djk0rKVjy5y+emKJ+IxtO0ZwMHmkYBG+YZPAI6nOKBa9RBtYBhuJHBB6UgIfjgD26U5wqIARgnkZHFABjVyi9FyW6jPtV2AaIyD8rEL3x3pwdFydgw3Bx29aYhG35zkk5A559qlTiY5jA2fMVBwMUgJ1QEoScJ95R6moXY988nJx3qf7QZjI0xVR0jRRj1qvKGQAj5eOR71YONxqyruc/MFzxjPSiV9y5wRjgKeM06080M6ooKtySeoqRwyjfnccZBJwKGrIhohCjAEaleMkHilhBxlc7jnIA6fjQJfNi3jAkBwQeDSKcn7zAY5UDioGkSN+8eOTO0/dyOlNZkTHDdMnI6+9NChEPoTge1PUt5m9QGIGAD0NVuVsACsNwJHoAKYZQ8oHT69BUgQSSgqAg6nceF9TTWjWbe6gqBg/MOSKbRNr7jVA83GQ6cHIpqxMsu4jvwBTioz8uEAHI7U/cwIIUHAwMevrUoTGFcuQxOQQSKdkxklQXBP8XApXXzQnBEqkESAUokV5UEoxF/EFpFjTtJLseBxheTmlRVd0QZG8gDApqKpb5AME4A7U4MVUlQAVPJIya0Q0NDO0RkLbtr7VB9KGU4LBQAeAPSlYhcYIxnIIHemh3Y5KAnJI57UhC4JQAEqRwQelI5Ty8kZkBwMdxSovmKzAHceMdDSzuqQJGI8NksTjk9KBIfcQLu3AhV457/WoIijQAh2MikgqRgH3qdkidASXd8cLngVCh7Iox1yBg1PUEWDFC/y5J4AORzuqBkwzADO04z0OKfGQHR2HGckUF/Kd8/OjjJIGCDVDJmg8nnzFdTyGQ5I/wpLl51ZQFCQAYYBgc+5qGELtcdMnPA606UIsLHBG4hcZzTfkLqMIAUDcSc9umKkhbZGPk3kA8DvTWzEhJRcZx700bzgKFAJwc9ajqG5LtLYBAUn5gT2qNyduM5bPbuKdC5FwysMyFdqgnge9KivlEjwSTkueMe1UO/QAR5m1NxOMk0x1Lt8nDthRjrUnluH5K5PBI4NIUY/MpwUOfrQTsO+zmymMDSZKDk44BpI4QgMikMGB6dc0j77qVpNyxZx96lWMDzCHAIGRjoeelA/URDgGSMlCF5B7/SppYjmHkHcoY5HH0pkaqxLEcnkj0pzPv+UAkn19KCRsG/Y+zHBxtUfrTd2xNpB65ORTnBhQSByEB5K8Ej0qQx/uXmXMsRGctwRzQBCpRHLmLdxheeM/1pATcy7EBE56LtwDSRLvVZGfYDkgNz36VMsbSyn5vniXcpHWgexFFLJFmMIAWPc4OfSnqpRCgUh3OGHYUrv5xjSZj5nXpljTfMd1cI5UMecnrQIkYxt84Ta6gDA4z/nmoCzNO4jAAPRWGSPepHwuB0BAJ70kPlD5jkuTgj0oKtpce0TSxqpIQrliDwGqKdiyKC+wZwMdqc7Lu2AkDPAPJoYRjaAreZ7rinuSAtyMyKCYzjLDsaRFDSMB8wUA7h9akl8yGAvkorfKVB61XjbapXgH72Mcmm1YBceSS6yMHRjwRxU94hkmZ1wXYAIo5ycVEvG9cZLrkZ6A0KWBSRDgpgbjUgDopAZTgnhk9DiiNFjCuuC4yFB6A+tL5aljtJZ2GSAMClO3yioHK8n3NADFynLuzgj5XHXNJhpH2hzuJ5J6EVLGGGOOGPIpFj2uRt2gkDcOtKxVxkSvKXC7Tg5Cr1p7SFY13KCEYsSRnPH/ANaolh8idtxIAycr1qV40kVQCWDnljwKZIk8jyjARliIBJC4A9qVUKbfLI3jnB5FOmeY2vz7jbxnbweKbwgU42nu2c0uoCYZCWABycEZxxTQkYLMAVBOATUscaIN4JY4zz0pqFo4juAkiY8qeopiuBUtt5GQc4x1p+xJRgoFdjjJbGaRgUcFFGMcjPSonCfaA5POck0ISTZNdhfMVIRuQDbgd6ZIrQ5jZwc8lvQelAzG2Qc4OfpT5yJo22oPOc4JGQMf5zQ0UtCrOwRQNpJ7EVTuVJkyFHOBxxmrk5GAuOFPJFQzfvmVVOCowO3NZvc3joX/AAfot94i8WaRpGnIHvb65jgiRmwC7ELyfxr+hz4LeAoPhp8MvDvhu3wVsLOKJmC4DMFGW/E5J+pr8ef+Cc/whn+JH7QWl3tzBv0zQwbuQvkB25CjP1wfw/Cv27hQJEqjgAYqepoktx1IWCAk8DqaWuf8deJLbwh4U1XV7uRYra0t3mZnbAwFz/SrSu0gPyf/AOClvxPXxj8do9ItHZ7XQ4RAxD5UyN8zED24+vHpz8iSoiTMqOXBwxOAO3Sui8deLZvHvjPXdfnB3alfSXQYgAkFzj9MVzSoI2kyAx3ZG3pivrKEPZwSPHqS5psVZUiJeRVdOgQ96+7f+CVnw9Gu/EXX/FlxGGg062W3gJXIEj4LfiAB/wB9Gvg2WPE6ksFGMBT3NfsT/wAE1Ph1D4L/AGd7DUmgVb3W5GvJJiOXXOE6+gGPz+p8/MJrl5Tpw1PXmPrYcDFNJ/ClXpTJDj24rwT0j4s/4Ki+PzofwcsvC9rdtDe67eohhRiGlgT5pBxyRnZn6/gfgXwfZTeD7iy0Xwvp0Wp+Odd/0WCTkyQByuCB0HU8+2SMCvWv+CmvxWk8Q/HjS9J0tVd9AtfLJzuJmdskbfbA688+mK9T/YE/Zc1Pw7OvxP8AGKSDWbqMNpltIQTFGy8uxP8AEQRj0GfWm9EZPVn0N+zh8BrX4FfDiDSvlm1y6P2jVL4j5ppiBx7KvAA9iepNfGn/AAVF+Kf2nUvD3gi1chIkN7cgcEsSVUfofz9q/R7Vr9LC0uJmKgRxtIxLbQAAfy6V+If7VnxRt/i78aNb8Q2cTw2qlbRFZt2TGNpYegJB6e3rWSEfRP8AwSi8HSah8S/Euv8AkuyWVqtusmPlBdsn8cKPzNfqrruo/wBk6Hf3qgEwQPIAe5AJx+lfF/8AwSv8EHw/8E7/AFpogn9u3rSq4JJKR5j/AA+YP/nk+4ftneOX+Hf7N/i+/hbFzNam0hbdghpMJ/U/l0rSOsrFeZ+K3jzxHN4u8Xazq02GkvdQmunVcY3Mxbt9TWTYWE2p39tbxqZp5pVjjgQZMhJwBjvkkVXUx5L7GJYlgB15r1/9kbwFJ8S/2h/CWlm2NxBBdLdzxlSR5cZ3MT+Q68dPXB9J6RORRfMftP8ABPwl/wAIN8KfDOhlSrWljEh3YyTtGc4rpvEeqx6F4f1DUJXVEt4HkJY4BwpP9KvKoVEUDG0AADoBXz5+3n4+uPh9+zZ4jvbNEe5uQlmocEjEjbG/8dJrzoq7OvY/HT4neN7z4i+Pdd8Q6iWuZdUunlZj/CAcIBj0UAfh361i6Fo934j8Sado1jCbi9u544olAySWYAfzFVIQ2FHALAkjoM19W/8ABNj4YHx58fU1i7QGx0KI3HIBDyfdUfhkn8BXe3yxMVqz9U/hH4Ij+HXwy8N+HIiSthZRxEsoBLADPT8a8V/b9+K9r8NPgTf2T5e+8QE2ECLkk5GWP5A//rr6ZmIwcnA659K/J39uz4qP8bPjtaeFNHHnWWizCxjLN8sszMN5x6Dp09e3Xz9zbY+wv+CcnhldC/Zw0y4+yG2n1K6nunZkKmQFyFb3G0DB9MV9H/EHSxrPgHxDYGJZxc2E0XluAQxKEY7+tZnwr8Hx+BPAOiaJEioLS1jjIA5LbRuJ9ySSfcmuvuFD2c6nOChHBwelRuM/E74R6e1pd3Omta/8ejtII2GAWzj3yOnftXvrztcx5WMoMbSCMkHH/wBb9DXmTO3h3x54ntUQpPBqUwMjrglQ5xn8K7ddd36UsqsQ7hixHQcdTXLOLvc6I6H3B+yJOkvwl08qSWEkobIx82817nKMJ05r57/YuuEm+EFsFYOVnkBI/wB7P9a+hH+ZfeuqHwmUlqz8X/8AgoRYrD+1f4hMCKDJb27sD0J2DP8AL9fevWv+CUGvR2PxE8Z6MXCvdW0c6rnn5WOf/Qv1FYP/AAVE0a0tPjfpV0qhZ7jTFMpHG5Vdsc/ia5D/AIJ065/ZP7TunIjFI7u0ktyvZuM8/THX/GvQtzQOJfHY/Ywpj8elfMX/AAUR8K3Xib9mzWntU8x7B0u3APzBFPzEE+gJ/Kvp/wB/auJ+MvhiLxh8K/FWjzA7LzTpogV6glTg/nj8q54O0kzoktD8D3Q7m8yVt3CjJySfemR6lNpFzbz27nzYZVkVxxtIOc/59KkeJ4WmEqYeN2BGMEYJqu6meeIYJUjBUd+K96zcdDzE7M/ev4A+MU8d/B/wrrSSea11YRPIw6B9vzD8wa7uZcgd/avlb/gmx4wn8S/s8Wllcuskmk3ElopGMhQcqrY7gH9R1619VuM5rwqitJo9KL5o3Pz4/wCCsHgQXvgnwx4piDBrO7NpLgcFJASCT7Ff1r8zygkIT+MAKeoNfud+1p8Nk+KHwI8U6H5Rec25ngK5yJEO4Hjr06d/xr8NGhZZJYznzI3ZWBIOcH/61dVL3onNV0lc/Qn/AIJc+O/P0HxP4LmKB7SUXsBDEsUYAN7cEDp/e/P6W/ab+GqeP/hF4gsMKbyO3Nxa+bkL5iHcv6jH41+X37IfxHk+GHx98K36zmKwv7tbG7AIA2SHbzkjgEg/h+FftJqGnw31qQwDRMmDkBlII7jv1rjrx5Wb0n1PyX+EurCL7KbhtsTrswMBmb1P+f519WeALuNbUqZUeVTjYp4A44r54+Mfw7l+FvxV1HTJbfFjc3P2q1kjwFaBjkEfTJX8D617F8LmtZgjorwkLjDDAHTn8cV5EviPVhrE9vgmWUB1UBtuDF1yaZHcCVw4JGCFIHBHPT9f1FPs/LQJJCQSRg5OeMVauo0uIwq4VsjIFZbEHwv+2X+zast3feNvD9u8M7v5moWiqNjknmYH1JJyo9c18V+QxkKsmxlJBXuK/arxP4W03xp4dudG1JWEF0uyRozhgPb8hX5gftCfATUvg/8AEW9sDH9otLgm4sbhGBWaMk8+xHQj29CK7KVVPRmFSNtUeRpbtHEgYMApJA9eOtbGhWUbo8kkQeVmATPUcf8A16a2n3cKeU8BPGQ2eBW3YwQhUTynjfZywGCDXS5I5NyQ2zRphUEa4wSOTn/JqMWdvb26nk7RggnHPtV+K3W6gCxxzzydCFUknkf416l8F/2cNc+NN9CPsctroSS4nvWXGMdVAPfkfpXK6i6mkYHmegeCtY8TXP2fTNNn1FmwFW2jMjHJ9B16V97/ALOn7Hmk+DLaw1jxFarPr7JvCk5Fs2OD1wTz17fjXs/wk+CPh/4V6MLLStOSCbjzLrJaWX/eY84547c16SluisNqbW9u9YuTZ0xikQWFlBZwRQxJ8kQ2qp6CtPAEYUDB6n3NQrCGx2FTiLf8pPTFJIqxD5Luw4IHYmpo4V4yDkdu1TwoVGCfYYpyw45BOc80WIZA6kkDBINIbXDFv0xV4D06mmNEcEfnTFcpZfPyjJPWnIrIcuMHtmrO1U4HFMkQSKuRnnrQkXa5+VP7fvw2i8D/AB3l1Wyj8my1+NbsxqAF83G1iPrtz9Sa8Z0qIXlokobIAxjODmv0s/bv+F7/ABB+CFzcadYLdato0v22ORcCRIQCJcH02knHsK/MTwRcCeZLQyM0kk2FLdh/k/rXXTlpY5KkbM+m/wBjTxf/AMI38T4dLmv2ttOvVaEIrBUaZsbN/ODzwPc1+gDW7rMVOQQea/JXSrq60C+v5LV2N2kqmGZDgptOdw9D6fU1+pvww8YxePPAWha5HsZ7i1Qz7TkLIOHXn0YGs5R1uWtjS1Ox+1lwfu9mHY4ry3xdbG0nZJ1bymXC4H4Z/nXscuPu7ACed1ZetaLBrEBSeFH2cAkZFZuLGmflz+0z8G7fw/ex6ppJLzTM7zoFxgc8n3Of518+qVdQQhAHGT2r9Kf2h/Bl1a+DNdjsbB7prmFl/dLuZPQ/qPpX50apoT6TKYHJDowVweDnuPw5rtg9DOe5SjRHRCSckksR1AqUM2wsjk842nrThF5LFYRlc5BPA+tI7r5iRoBtAyzAd/WuhK5zBLwVfJLHgjuKjlU5DKWQg5GB1p+5VcMgI45B6EUOuGQlcjqA1K1gHTweQ5k4DPgnBzT4iuNswAwMgkVHvEzZdCcDjb2qe1MjRMwCFAeS55qHvoBThUuBswApySeB3qw0R8zOWQZx606SKKRwwO7nO1eAKMZfkZAHC9RQtwHpclInQE98Memacsmy3QzfPJk4IGc/So4ohczRRFwgY4LdAOKluI3guQrIVKcBhzgetNW6jdiFVjTP3vXGMU4uXXaE2KQQQvUj0/WnCDazjIJHJIPJ96jKiVRtJU9iD2qtOghp2ljgBUHBA6fSiIxEts3ZY4AJ6Uz5HB2BkZRhsjg+9N8tiuB9/ggHgGmJ6osmFI5QqoXIALMeee9OjEUSuTCC5HLKeBUJSSROXAcD5jnAFE96Whjt0QEE5YnqfaghxJy2GllmcbCu1YV6GoAzs2FwCOSB0pwhX7mzzEzkt3p3liGJ2wSScH1FAtyAsEdSCW45NSAAtkE57A+lI7rGg3phRgBe5pBIrYIBU5xx2FAEqGSQsFAITAOTilVA6OWxkYwAc55oYNC7RFOCAdwOSaau8Y6YXggDHFO4aEbBC7Fgxxxim7gX2g4B7YqbaknUspzyMZBpCgVi2ztgEUir9iKNmKcseCQo9qnETHLOwQ44U96YqBF4OD1OBzSeX5hxkE9h0JoJGSyrwrguAckgc/SntteAFArHO7B4NIJFVcnAlGQBjimtAgUqQFOeoOTQNDsAqCQvXjB6U6ZgLd+x6hu9J+7UqiKrsTggdfrUhVYnJCZyRjPY0FxIWuwyrI4ZNq4wOpNPWQPhplBGASB1puz7VIzEdABn0qMY81wdwUHBA7UGuhLLfM8pAGUJyqsKSJTM5bAyBnHaomLuCx6DIGOgqaFAcAsw7jHegza7DcLuKkAZPTtTnZ4oREp+8ck9zSqHCFWQOT93I5qNPkfbgg9CSeQfShkWZJGqtL877W25GBkZpuWWMsxXHQgHk05Yz5JeMgMDznrTXBEQYAEg5ZsdPemtRWJF3Q585BjGApFQsrlwq7hH12DpT5W3MhUFsrnnoTT98KJmQyMV5wgwM0WHa2pC8RjAYgA7sBTT2JLgkh8nAxQcyM4ZcucEDOcD0qABSpKhg+ckDpQ1YNyxsMTBN5IPVT2NRQx/vmeQHapJC+p9KfCrRoVILFhnJ607IiAU8d8mkK9iEgbuSW5JIHajyndHOA4UZyvUCnqi5Yocuc5KjIFNMRixJFIAwBBU8Zo3LsORfNCSMQi45I6mjy0dQ0ZwhPJJwcUjsHRY4oi6gck9AfalER8p1H3wOMVLRPkJMBK5Cq2wjgnj8acWQucsWJwCQOAKAI/NCYYxqmW7c0KSQqqfkHQYxSa6jTGeUoDhTnuOwNDJhhnCHrgnrQIwYnUjODnPSmouJNxUkEYGeRUopK5FcMpZ9+SRwMd6qHc0O1Bxnk+lT3QiRysYOe57fSqxyvy5wM5wKaNErDlwWyCeeCRSCPBOG3DP40BiFJAwDxk0biEJAG/tgUyg2ZUkggdRS5J5O0g8YPpQUwgIJPck0A/NzgDqMd6VwB8gjcMnHGOopwi+UZGFbt3FRhjksT83vUhZlU7sv6Nnp7UmgJERkxtUjHQ+tSbI2A8xmUEYz702Nycgk5HG3FPYFolCjJJ5z2FBLBQCBgnaOARSAbX24J46inScqFUkJjnH0p6ATIil2wq8nHIq1qIZtUwBcMMkAjp3qV0Eb8NuB7A8il8oqyKxUnqM/wAzTWV4iNoBiJ3e+aoVyULIAQpCA9cnkimDJUkngDk560PhZkmUAK5xinsFRJGIBwOMdc0EiptEsUrbw0QygHHP1pCmZMYALDceMD6UjruRMg+rLT/Ld2AjwT1x2oKYpiMaRNkImTkjqR6CghDKAAQCCAR1ApVK7kLkEgEEDvTWI3jA2jP8JwQKL2M79CNN3lkklTzg46iporaeZAyiLB/vDmolVRcGTDtFno5ySaZJby3UjSPKsZJ4VTwBS5g3KHy7twfIAzwOaeACpbY2ccA00gbvu49SvTFLvJLuCVwQAD3FZtnQBARAWHbPHemr8xHBVOpH9aQAsm7O4k4xT23q6LkAcEg9KA2GKztGSMBSeCBzSsAchQRgck96GLvnJBwcjHTFNUNggHOeTSWoCEg455HUYzSoNoO3kkdv5UwrzgEhu2KVl+XnII6VewDgjSHaqDcOSAcYpGIYEH15HTBoeMg5Q4I6nPT3ppIaQt6nnHNSNCvEUKYGMgUDIQ5IAJxnHSm4AYhc/jQCU3jOQwx+NA9xxjcqdrBlB4AOSaUu0u1WOB/cPFRRqQ+A5Ru3UZqX5SMbyT23LS3B6EwIO4HlcYx2pEXGRsIA6ECnwLhGEmNrDOSM4p+/bASCpGeh6mrMhgDAcsAc5BJ7U9wDzs37RwRTY4wYzPI4Uu20IeuKNghkYZCgrjAGKB2FBG9WK5AAG0+tNI27jyGPUr1pSoAHXJOQB3pFChGO7DZ79TQDFZGJVyxIwMEnJpCm8liSTnH0pYspMMDI6kHsKRlUMCpO0nn60CB0CMwTg5wQO9Ts5OWIIVRjFRmPg/OM+gFLt4wCcLycUMBqht6iMkPnO71p3KM6nJyMscdaEcrkbCQRzjqKbGZPLVgSScg+tKxV9LDkdgvEAkGc5kBAFISxPz7QWPRTnFDSMyhQWC9CPWgOincQ2V4IzTtYkc4JlAAJHXFNPC5fIQnBAOKQPxyTknIpU3TKcFfMzzv6GgB5ZN5Dj5UHDDv7UzGctgqW5x7UHKMFboe/bNOQKZMldxHOT0FVbqAvOwlkwFGdx71MoQxqzFiCOVPWoWKsrsz/ACfTr7VJHDujEm0gkcAjBHvQtxMfFA7DzY2jQA42uccUkjn50KgKR07ZpZ3XyxsAwhwT3J9aifcWYKecDBPAFNq4ISWPynVNwI25JPXNNjBJxgsR19BQzKykkFXIySTyT608ozSRxIrEFAxxxmpsUxEO3LAAhOcN2NNBYsTKS3cAU4qFTyycfNyQM0mQcKygnoGz2o2EBChxvUkEfdFCEvvwdqjHyHkEU4xOEJYE7jkNjrTYo9m7PJI6HrRcVxWj+UFsKCe/JqYRAEswwAMge1REK6nPUHgHikmdnJJ+6V2gA9KokCvlxcscE9FGfwpF81TnyMR9D3Jo2EcEds8Upm55DAEgcE5pIsUjbIibSEIywPY0gjRAVDl89CB1pqNsEmCzk8Dd1p6krHFGSoGdxJ/lQhMR1YqoBV9vG3FKLeV32ry2M/KQMU8Y3ZAJB7LSXMSpE0nIQYB2nGaYXI1ADEEbz0BXp+dJgMWDDBSlLFl2gFQMbQBgCkMRiUPw7ZBIFJINB0MMjE4OCQeT06UyPZFsAYkt04OCPSpYy0qyHBBYEZHSmYG3DA4A429aYeok+4IEAGWbJ9h6VKYAkhIOcc/TimKN5BCkEjG09QKdHAAHG0gY6buQaNAbEf8AdN8wySMbvSkI3RFsZGevalAzGiqCzAndgdB/nNG3y4pSvKOQAuec0tQQJBvw6IADzljmnmNi4fyt+0/wsAKbACkoUkrGqk89KeI3OfLjLuwzkHAFMkbcwxyspcEP3Aodoy3yIyADn6045QMsZJBwGz0z/nNNYCNwrZZMAle9BVxqxyHAAPPILEAChV2h8OpccMAQRTZMsCASRnhT2p6qoTCRAEkbiKnqHQFXIwoJOc4A7U9WVBu8ouMduBmhEbJMTrGR1B6U4/dG1iqqc+X2PvVE7Fq2tZLlXkKBI1XJ2nkVXA3xZUlQTgMcAmmQ3MlpKQJJDE65K0XNwLoQjkbckgqOB/kUW6i6kflJHMrqCSDwGwQanNw2JFAAR/8AlmeBUCBtokxtHQZ6mnKCkplY7iFyAKAu7ke0PtULjBz7VLECsjFBhSMFj0NMGflbeCcdBTg3mrsZtg70DJIMIWYqBJjG9j0HPFMLtGhcABXbjPegoIygUEhjjJ9Klmh3mLjAiXaTj+KgCKa2hkUSQvIHGAVbgGhozHH5km0qoxtHWiLhACOG4ytPX92SCMrjAz0PtQA2IQCInDg5yD1P0piXG6Qlt3ccdanU4kCjABGQB29qhgtgsbOzKXP3VzindoBt0rMQpGUOMPnNMO1yEYEkLhSBzVlgpVQigDqzZ5zUEiuZdsQMhzztXgU7osbGWUMuMEHBNOijLk7T9RnFOdAsTrkbwR9T7VGYlIRjuJzyR2piuT/OrBMEHGQOlRyB9yjaAXOOvU06Ml5mOTkAEFvSlgfdMhYfIh3AdqT1JJpIhHBzkSKOQOcCmKG8hcHIY8E0rQOQWI2IxJX0NJEGAGSSADxjGKkBVRlyM5z0FMZdueAenI44pG4QMcg5+UDqaiSRy025MM5zgdqAJ1jwrxlvkYcgHIpjhY4/Lj5QnI4yKahUhhyCBkk1IkayRhiQQOAo7mgBJkR9nlKxIQE9hTYt0gw3A6AU754+v5ChT5e445AzhuM0C5bguIzy+8dyBxSx7FuEPBUHJwvXrxSBCI1U5RCd2wDkGkxnCRJksBktwaWpWwISi7gQrMTkkZwM9KZISuSpPGc4HBqSaBEkKAlmOACORmoHicMIshTn5ie1Me4kgCIFx87Lvz6VFcDewZkVSRgFTgVPcOvmHcSwAxu7n3qTTrZ9TuoY0RpXkdVjRQSXYkDGO/096iRotj9Xv+CUHwtbRvhjqHjO4bfNq8vlQrn7kcZI6epJP5ivvivLf2YvBMfgH4I+FNKSIwMljG8iFQCGYBjwPr/OvUjjtUI1WgV8d/8ABTb4if8ACKfAObRYZQLnXLhbXyxkkxD5n6fQfmPXFfYlflV/wVO8dnVfijoXhhNwh060+1SkNlWZ2IAx2xtP/fXtXbhIc9VIio+WDZ8O3CtsUIp8pBgqO/vUAZSBsBjYdu1W1Z0OSAIScbT1BqsyKrkYyc5DdhX1MvdPEUja8B+E5vHHxB8OaBaRG7uL67SPZnAOeo/IGv3/APAfhiDwf4P0fR7ZQkFlbpEqhcDha/Kv/gmh8J5vGXxm/wCEnmiQWWghipK8mRlIGD2xk/gTX65kYHH4V8tip89Q9ihG1NAOvtWfrWox6ZpV1dzSCKKCNpGY9sDrV8nNfPP7d3j0eA/2bvE7pIEudRjGnRHdg/vTtYj32lj+FcTN33PlD9nT4F6T+0J8XPFHxb8RyC/04apIbS0C4Wdwco7+wXZ8uevX3+8omSFRGiBEUAKqjAArwr9inwwfDP7Pnh9Sn/H6Zb4tjAIkclf/AB3bXuxACA55wST6VDMzxb9rDx+nw8+CXi/V2kCTPZvbwKeN0jgqo/M1+I4EtzIApLvI2cDkkmv0M/4Kj/Ep/wCzvDvhC0lk8qWVry6KnCNgYRM9+ck+mBXxD8J/C8njT4peFtChRpDfahDFJsXcwjLDeQO+FDH8KaVymfuF+y74ET4efBHwlogQRG1sIgygYG9hvZvxLE/ia+fP+Cq3ihtM+EvhzRop1Emo6kGaEH5nVFJ/LJH6V9m6LZJZadbQAHMcaqMnJwAK/ND/AIKya40vxQ8FaWPlW206WcnpkvJj/wBk/WtKfxIHsfBql1dmyNoOSOMkV94f8EmPBgv/AIg+LfEjszC0tEtlyOCXbcfy2jt/EOfX4NxHLI+9mBIPKjk1+q//AASi8KLpXwb1vWCn7zUb/az4xkRjaB+p/Ouuo9DnjufcuDXwF/wVj+IDWHg3wr4PhkAbULtruWNRkskakYJ9Nzpx3/CvvxMcenXmvx8/4KSeNR4t/aSuNPtikq6NaJaEhgRuPzkH0xu/+t688FeRpJ2R8mBdikdSykAt29P8/Sv1i/4JffC6Dwp8EpfE0kTC/wBbuHJkbjMSMVXHt979frX5VaPo95r2qWdhDbtLd3c6RRwx9SSQAB9SR+lfvd8GfB8fgP4V+FtBWIQmy0+GKRQAPnCDcfxOfzNa1XpYUF1Oc/af+Llp8GPgz4g1+eVkuvs7w2ixsAzTMpC4JyByff6GvyS/Zh0+bx9+0V4KtLhmknn1P7TcTO2Wfq7Mffg/mK+p/wDgrN4/VF8K+EI5nG4teyQKAQcfKCfpz+deCf8ABO+OO6/ao8OebEGCW87KWGctsbB/n+VSo2i2Xf3kfs/GnlqijsAAT9KsAZRs8jB4qPHA+gqROQccZGK50WfkV8ULR7H4++M40jJih1OQlGOC6k55+uT+Yq5NqNuY8hBFGFKlY1OF9q1v2kNDudJ/aI8ZwsWiE8sc6bW+8rIDn889f5YrzTxJfzJoc0lrK0a26EhjwCcY5/Os3DmZutj7+/YEf/izwG4OHvZ2HOcDef8ACvqQ8dBXyh/wT+Y/8KgsWOP3g804GAd3J/Umvq7OFP0qoqyMWflb/wAFU7cx/F3w9I4/dy6cVGfZz/iPyr5y/ZY8Sx+E/wBoXwJfElwNQSKTacEByUz7/er6X/4Kuq0nxP8ABqopcmxkG3HBO8V8XeEL5tG8U6PexIUmtbuOYsoxjDA4/SvRpRbgccnapY/oTRw8aMCCGGRjpUN7At3ZTwOiukiFSrdDms7wnqC6v4Y0q9Rg6T20cgZW3Agrnr+Na4GD7HiuTZnWfgv8e/CD+CPjR410Uy/JbajIw8zhju+b/wBm/wA5rzrYuMs5RcYBUYNfXH/BTLwGPDHx+j1iOJUi1m1WQEHG514Y4/EfpXyYgLJtDArkkgDAxX0FB88Ezx63uysfoL/wSg8eyG78U+GJOIgVuIiW5PGMdcdj27iv0kYcnivxV/YW8ey/D39o7QIhcJBZ6u4s51cgA5B2/r/P3r9qgQyqwOQwBFeXioctQ78O7wMzXLT7bpt1ARkSRlCOmQQf8a/BH42eDp/h78V/E2g3RPm217LhgCN6liVP5EfmcV+/kwJFfk1/wU28AyaH8bNO8QC1jistUsgnmJ3ljPO4fRlx9DU0HZ2FWSaufHejXL6drVjdx5zbXUc67Tg5Vgf6V++Xw/1i18U+B9G1K1kFxaXdojpIMEMCo/8Ar1+Ako5BiDOjYzngg1+zP7AvjhvHP7N2hl3DzaeXsmI4J2McH8iPxB+tVio+6mTQZyX7a/w5g1Ow0bxSLfzPsEv2e42rlhG3Qj/gWK8y8ALHcWMSTIYLZAFVgQCeOF/l+dfbXxF8FWfjXwhq2j3iOYLq3ZCYzhlOOCp9QcV8IeGdMntIZdMkMiXdrI9vJGy42spOePwNfPVlbU9ei9LHu+hxtllVsQqOCOQPb9K2I7ViS2Tj0xXMeFLh1jMJjIDoAWzgZH/667i0gZbbLbSemRzxXNuasy1BjcnkjOMd6wfH3w18N/FDRDpviLTvtMSnfFcISksDY+8jetdg9kkxB5Ug8kdTT3s1jBdQWRe5PNNX6Be58kar+xDof9oA6ZqF2iYyWuirAH17ZrPk/YU3yHfq91dKxyzoqrx6V9l/2VHMoOxgT8wPPPtW/ZaJtfc6sWIHAxgChqXcyaiuh8yfCz9irw94bu7TVJp5Jbm3kE0CTA8ODwWx16D9a+mdG0CLR7OK3toIoIlYkrEAq7jyT+JJrWj04K27IPTqO9WDAFA29f0q1CxO5V2shIB3A8HFOSFywwOBU2zJ4U/UDip0Qkj361ry9SiGOIhsEYxUyxEtnGBUvlsGAxkd6sqAE4GMikQQxQ/nT0j2Mc808A8daXHJNNCY0Lk8daRgcEAc04jqO9KF9OnvTsKxVdTjnrUZ6jnFWZU9+f6VWcfKTjipLWhWvbaG6gkhnQPHIpVwRnI9P1r8cPjh8PX+D3xo1fRGQbY7syWs0Ryjwvlk5wOQCAfcGv2UOAMnH418A/8ABTbwJFZz+GPGNpbGJJmNldyIPlLgFoz7HG/r14rWm7MymrnyvqF7HNEJAp2udzbOQSB/Tn/Jr7L/AGDPivcazp994RvYzPDasZbOaNQPLQ/eV/zBH1NfE+k3Md/pIt4nYzxKSCy8+9etfsyeOD8NfirpcqRyvFMTFLbhtqSF/lyfpnI/H1wejlutDLm1P04mtMgHk4J6DNLHYGWJjkA54B7VoREmQrjAxknsKdculnZT3MzJBBGjSPLIwVQB3JP0qeUk838e+FbmXSb5reaON2iYoWzwcdOOxwK/JL4mQQWfiCeU5Erhi0W37sm8gj9P1FfoX+0p+1N4a8E+F7+30zWvt+uSrstIdOdWZJD0Zm5G0AH/ACa/NDxDrtz4g1a41K7kaW7uGMkjN1Zj3P51tCFjGWpmRxfMMoxPGFzgCnNiKQgjA6Eil4RlO5jKeTims4BzkAk85rROwtxUjIfaBvA5z60sarKno5ONrDpS+SpALZwDkBTg5pkcOXBXqW5zniqcriFhCFJMttzwSOTUnnpHGkaKATxgjIqFiUuHLAfO3QdKerx4MahfNPUKM8VIE85DuhBCjywWwMAmmQnMZI2sQMlQOgppUB9qjLYxjvQkJQMR82OvYVIBcRKMFSFbG4rjFHznhi+MdGbOaX5JtzKhAUA7j1p0kfmBG3hkfowHSmlcrUdHJbIRmORZCMGQc1HNKpgIUEkjAI4qaLy5NySuCsa5DqODUR8tvnMTOAegHWjYGMgVmJAOOOcihsnChCxHAPaiU+TIpGQWOQg6f55oLMjfOeTkkdh9a0JFOyIlSCS4+bJyKWCJVLHYCegJGajMZRRIoGwnk+lKhAh8s5IDEAr1oBkzhNr+YxhQHKxxnJJ9zSKXQkRkgHnkA496TIbIjAdgOSTjNNkLhiQCARnCmghpDMeawIIGzAIPJJpwiLOGAyCevbNIoWd43xhgcEdjUwfgr93np2oFcXz2t/MTYFcjBYckj0qJXExYb2HoFOBUjOAhVQBngkjORUY3KgYAKM4/D1pJXZV1YdEcJtU9sdKIVCc4Y9vm6ZptyFRkkQcFgMf1p8j7JVEg47UyVYHT5CWkUnNMXCHfnJXnA6n2pxijO9yCBg7cetMZvLUSYzigNxGUyMWK4yctgcin+TGNzHaEBBVc8mlVJYySUZFcZ3E/epsiExpLszEpwcDkcUB5Cx5eTCIqtnIJGDmpZF3qGBw2cHPINQSp0RjgAgBh1walRBcERxRtFAg4ZvvGg32VxqtuBRQUcsC2etQzCQCeRQAC/wA3PINTsz5BIUjoCOuKUxtJE0WRz8wY9c+lBO5VRGYEMzKrDhfUUixMQ654AxjOOKI90rpkYJ+UH39alcQwDGDJIRgkcCgWw21uNsyPltuQCGOBVi/hj+0AQOHLEFj1A9qqROGITAIJxz2/zmntGgEiRjBU5B6CgOtyV4zG7IAMdMjoadIyRjYqfum4OTgmmJ8kL5fITBOTnmkiiaaeFlwWzkKxxkU0R1uyIZjUhdysCRtYcU7IkSQHC5XAHYmpWZ5ldJAFcHgr0+lRtCVQPjJx17GjbYp66iQHywGZCcjIx61BPG8xjLSsg6EgdKtRSPyH4ZSfl/wpm/yWI5yTjkZB9qT1JTsOt4dkw/elkxkyEdfal27lkWTDEHABGTin5VF+U/IB0PY03/lqrKNxfAII68UnsC3HRP5CuEwwzkqnQe5pqgXHLqGA4A6Ae1ODtHAdqgHeQ6qOv1pVeRVLlUTnJB4qNhvUjjjeUyEN5QQZwRgY4zj86AhiTOc4OSB2psdwTv3lY43GDnk445/SpI/KCkK5bfwMLwf85pt3FsNO2EMCpYdSwGKNgjkT96BkZAI6CnxRmQiNsDHUY4qLyQm/nIB+XA61IkRNlHIWTcjc4Iwe9DfPkcr3GKdtaRdi4HOS1MdjG2MbuOvSg0TKkryhAMLwckjrioSx4wVBbjOOaluIScyEgoTjAPSo4yQMZAOefSmzZbXFjXAZSSCPyoC7RuzkcjjtSn5nJXk45z0pWiA8tFb75ye4FML9BpUqhIXI65NITt9cnpx0oMjEtycdMnqaT7z/ACA8DkGpY0AVjHtwpIJJYnmnrlmAxkeoBxmkwVTKnk9QKWLfIyJ8wB4GF5oGOw7uFUNnPO30qzhnHyqVAGMZ6UkMbJgFyAwOQeDTimELKSfU9MUC0GvCXjIUscDO0npUkAKZ2qcHpjk0MhSNSWGzuc85/wAmnRRxxyYdiobncOcVaRLVx4iDEkkbiPxpEiUjmTHGBxwKVuXOTjGACOhpzjGVjCnnbu7mqMhqukmnJF5Z3hjtfHIpxjDSFkDOgVQCP73emsoDNtIbYMYUHFKZpWCRxqYmxlippSAczb2DPkYOApGBnFMVw/AO1sYJHp6VN9pd5TGUMr45Ljiq8ikSLGUUMeeBTAUASGPDbSOM9aesLiMsSCRxwecZpGZA6Ag8DOAOppFhT95MSwY9AODmi9ieo6STy5olXoFxg9O9GR3jLH1xQrKis3lYkPGc5FKynPX9Ki1ydjKBwgIIG05BxTiCACRy5zk0qYTPA209txJZwQAMLx1NSddiIqV5zjnGRSCHJdnYsAOMd6cilgVIHTI9qWTcYsAYyc/WgSYnzPkxJtQdSRgVEMHGCQT1/wAannO0lUZtnUeg9qhchSCAcnqMdB600h3FGAwYAgjnJHX3oReCWzz0Pahm+b/ZPAXPJ96bghuxBOOe1DEIspRzkAqeCDTmjCPtU8Zyc+lCDzJCMgBQSDjrTQck5+Qk9qmzRVxSCxOBgdASeKTbg5JAUdSelG31OSDikdcuSw+UcAdsVT2EhgypJxjI4OKeC7KCxyBwCT1pD+8cZOBnGPSpAu4hCOFGM+tR1GWY1a4KDIIPAB4FMKD7Q7o4HbPQCkAAUBvu4yKdFEy4JABIyFPSqJHMkcbKOJWx1x3pSqiQuxLMBgjHFI4dSMqEI45GQaeRkkOOWGMqeBxQQJCN+x920KeCe1IdjOHMZB6EjofelbhRxgKMDPc0iyN5LEqGQHABOMGquPfUYq5c4OHB65xxUih2JVlyANxAHB96auGyNgBOefenREpJvB5IKYI4oB2AlScoMDGAT1xSqh2hBwc5z0AFNK7M7Du45IHAp53QuYwMl1Bx6A0CFJHyJG5YcliB/n3pdxU5AODwcdKUKI28tCI2xxnoaBG8No4fDOX3Fs54pvQWhXLfMfTNLwcscHsQelWGMhgDlQI+cZ69qrK6eYpU5+o7Uhj0gLoCsioFyeev0qdFMnzHnA4+tRkxvh1GFB5OOtP8qMqvmbmXGQFOD9apC8iOSJsAZGFPANHlqUOch+pXoKftAJBOAB0PWkjBAk3IWAGRjrSbsMaEXeS3AHAXqKtfaAZATu2qOcDr7VVkZUiRyME4ABqSMCRC+QijgA9c00JitIHBfYBzkRr0pgRXB3yFJc5wF4p+0kF2IKjgY6ZqJIyuWY5OcAYoYaDgQuVXE4xzkc1IwCxoVLkMOgPNJ+8jGzAQEcHHJ9qIkdIvvEYPGfWmDZGQYmO1SjenanIMSK5wT1APTNOQNgsTk55z39ajTJ3llHLZ47UaBuSyNNFKWkAbcuFxyAKEdkI2YJBySw6+1Mz5edo3rnJBOKVSQrnaQT/C1JqwbCghRIGQM7sWBA4prxNtBwFA5IHQn0p5O45A5xg9hUTIyoSA2D1waXQLNgNxJGcAjJ29qfHG0nyoOgJUHvTJEWLyyCwDDnjpTJcgHsR0HtVD30Hq7OytgAA4YAUrL5kgYnIB4GOlIse6Isp2rjn3NNxtQ5BG3rnr9aBNdh0FxLbl4wQUds5ZeafNKsuUcnB6AHPNRB/NY/NuGflNKsZb5gAGHc0DehGkhT3NWsyK4lXGMZz71ApZCT8q5GeOakjLTMFDE9zk9KSAf5TrGH3K4Y5BBwQTUIZlkxkhzxkjpT5Fj3EE84wDjvQJFYRht3mAYLUMnZDoYg0zqwZhGMKV43N/nNSMnDHyzFOT/EME+1DW5WIyBmXvgfzqISgxzmcljwEDHJpj3VxRhJCAShC/MPehAoQNnhhjjjFNVjIADhGPRm6496UQ/u3BwJOwHQ0C9QCAgxA7i3HHOKegBBVpNgQcEdaj2ERr5WV4y2KcpVlGcvnngc1L2EOKtEjxqSwlOSx9KSGJYXdhiQAYJ7ikwRtbfznHPUCm48uM7W+83PpQh7j5yV2Iq7S5DFj1I9KklUiUFV+Vsg4OD2qKSZlmjRyCQCVA7UhYKuUJLEduD0qh2HOwSFXUASbtpwMcev8AOmRq75KcnoD1qYsbTzI2ALOqng8dKhjRYSAjsFdhkY5BoJHSw7XXD7sAZ9jTt2COBnqSO9NyytlAMAgc9T71PLlSqIyvg4Ygdf8APNAO1yEgy4zwBzTFAkYfKQMHJHep3G0+b2UjgcVDv2kyhWCscFD1+tA/QFQZOELtjjPQCnmM9Nu5Rzjuajj344OzIxnt/nmpEhw6HJ+UZ4o2D1EC/vVRAzoSCQB09/1q2kaJK6ys3lsOnbPr/KoeYZBKr7Co4Aod3mAycKOT70WEMSPdkgYDHIA7UkjqPlB3DgkipF2syoh3ZHHGOaY2dpCxnJOSo+lAA+FlO1iyjnIoEcZcnB343KT60pjUSCP+NkB29zxTQQhR2yFHBAHNADA4zs2nkg59qmKnc2xjGnU7RyajwVZNuMuMg96GAVyApcD+dA27jWQZJGRgZ560b9oBKsSRxjrmnIsbE+YXB7KozTULEkk5K8jjt6UCEj2Mw3I4PYsMZNKjSIC4CkE7SvepXIMOScDqOO9Rwt8oUoCGPOf50ALIrhWjEpG37oJyPoKRWZk+9sGcEjjJqS3g+1XiRryACct0PFV1H3hjODyvpzQWtQ8pVBcuxwM+tTqxQecowTyPX8aimcKHyDwQMjpT0AI+YcMOCO1FhajlBGVIDBxzkYJpvlIwCHII4JHpTeTkhSxxkDoTTbfcRgny1J+ZW4NBJKiMZAEbkcAnvTQ6sd7ozsDS+VtlKA4BBYfSkmVkIEYPAG4juaH5FIXLu24jaDyBzSjYXAkOBjkgc0XFwboIjkIVHAXoT70kzqzYYglRgMvSktNSRisyRKxYDB2k96WZT55HAbgszfSm7tsaMACGOckUwxrLE7/MXyeQeDUvQ0RWcSSOVJBycZHTFfRv7IvhDRPFvjfS/DMtl/aOr6lfW+fNiBEECNudkZumRnPfA4r5r34dWBIAOTjggV97/wDBLDw9N4r+Nc2tyW4a10qweNW2/dyRt/Hr+tS3oaH632NstlZQwIAFjRVAHA49qm7ilIpKCyO5mFvayyMdoVSST2r8Iv2n/HMnxK+OnivXknjntmu2ggkDYDRp8q9fYduOa/Zv9orxVN4K+C/i3WbbBntdPkaMMcAnGOPzr8EZnku7l3mmMk8kheSRuSzHJJ/HP869jLYXm5M5sU7QsShWwysAQ449j/k1Dc275JCqgC4yO/vU4kIU7xwOnvUuh6U+ueILHTIR5kt5KkKpkj5mOAP1r160nGLZ5tOHNI/Vj/glt4GHh74ETazLbeVc6tdtL5pBDSIvyr3PHB9Ov4n7PJJHTNcH8DvBcfw++FXhvQ0IY2tlHGzAYydoz6/1+td5nAr5KTu2z3ErIYwr80P+CqXxN/trX/DHgHTpWeWEm8uI4wSCx+WNeO/3uBzyPbP6UX90trayyuwREUsWJ4AA61+LGr6hqP7Qn7akWpafA18l14gjMaquVFnBIPnOeANiE46ZPr1lbkSP1A+EXh3/AIRL4YeFtF2lTY6bBAQRjkIue59+9dDqd3HaW7ySMI0UHLE8CrMS7EQKMKoAAHFeLftYfEGf4f8AwX8U6jbCI3ItTFB5rAAO+Fz9Rkke4FZpXEfld+1j8Rp/iR8ZdbuJpRJa6fM1nb7OV2oxGP5/5FdT/wAE/fCsnib9pvRJkz5emRS3snGRgDb/ADcV88SktI0hYyK/Jdjklj1r7h/4JUeGX1D4geLdWVHKWdpDEZAuVJZmOPr8h/WttkB+rtqh8tCTjIHAFfkr/wAFTL77V+0daKrBhZ6NBGQp6EvI2D+Y/Ov1thO1EPTivxW/4KBav/bX7V3i027/ALq3EED85G4RLn8s4/CrpRvIJ7HztAyySZJwewA6e1ftR/wT78Mv4X/Zj8MRsoH2tXvQygjcJHJBOQOxH5d+tfi1bWT3F5axAZZ5VQADk5OP6/yr+gj4U6Anhn4feHtLjyEtbKKEFupwo549f61tV0VjOCvqdFrepRaPo17ezP5UcEDSM/oAM5/SvwE+KPiv/hPviP4o8QByHv8AUZZgCAp2bjtz74Az+Nfsv+2p41t/A37N3jO7neRJLmyazgETbWMkg2rz+P6V+H8UXyCRgxdhk5yST9aVFXQqjPd/2IfCs3jL9p3wjAqeZFZO17Lu3YAQe3uR14/kf20CCMdMBR07Cvzj/wCCUPgS3e58UeLPLJnULZBmGQBwxA468jPPpwMc/o9LxC59FJ/Ss6m5pT0ifiR+3F4zfx1+0t4nuJDvTTZRp0fzE4CD36ck8DA4z3yb/wCwHqh0r9qfwsS6Ks6ywZY45KHj/PtXl3xxuZdR+M/juafIkfWbrtjhZGUfoBXS/sj3KWX7S3gFp5B5bajGqtnueB+pH/663t7lkQviufu8MEVIg5qGJvkXjtU6DOK4jc/NP9vC1uPDv7QtldjclnqFiu92XKnaSCP1H518yfEbWQfDNxbojO5wxlUYUAnp+PFfbn/BSnRHt7/wfriQBkBkt5HxnPQgfqfzNfn98aL8Q6NpttAzRrKczBeF68D8Oalbm/L7lz9SP2ILaTTfhX4WSSMxmbS4ZAD1IPKn8Qa+pScA59K+cv2YoWsvBfhO3dSNmk20ZLDBOI15r6LH3MZye+aSM5Kx+XP/AAVY05rb4p+ENQDyCOSzdMnlQwYcD8z+dfDZneN3aJ+fvAdz7/596/Rf/grH4eZ7TwVrKKdsc8kDkrgHK5Az/wABPHua/OUhpwXjQIpO0dwPf6c169CN4XPOraVD9wf2OPHCePf2d/CN/wCebieK0W2nZhhhJH8rfy/lXtYAPTivhT/glT4umvfhz4j8PztvGnXu6L5icK65x6DnPAPfPGefuquKpHlk0dcHeJ8Cf8FXPhyNR8KeGvF8SMZNOn+yylemyTHX8R+pr82GVU2jGAxxleuMf/Xr9u/2wfAbfET4AeKdMhtjc3QtjLEgOGLJ83HTB447dM8V+JEQaGORDtEsbFW3DBHX/D+VenhJXjY4cRH3kyTStbuPDOv6brNiSLuxuI5o+cHcpz/T+dfvT8H/ABlF8QPhp4e12KRZRe2kcpZRgElef61+Bfki6BAXDDBJY4Ffqr/wTL+LNx4t+Ft54Yv5Ynl0GQRW5Xh2hPI3D2Jxnvxn1Ji4cy5isPP7J9nuAQeO1fE//BUDwKmt/Bqy16JCbzSb1GUjpsbhs/mP5da+191cF8bfh1afFD4Y6/4evEaSO7tXVfLbawccqQfqB/k15cJcsrnXJXVj8EILlhM0bRFd56tyfrX3x/wSr+JNvY614p8F3E3lvORd2sbOcMcYcAY7YHfv0GOfhfxTpN7o+s31jdwPb3NlM8JVhgrtOMHk+h/Out/Z2+IUvwq+NHhbxEkipCLuOG4Mn3TGxCt+QJP4Dr0Pq1Ic8LHBTaUj94JoxIjA56cgHGa+SfjX4Mt/CfxR+3W0Sxxa1GJMAAAyLw3H/fP619Y6dfQ6pp9veQsrwzxh0ZTkEEV5p8ffCH9t+ERf26E3umyi5jIAPy8hv/HWP5V89VhdW7Hqwnyu55L4fs5I3iSQkooyQOgP+TXeWcXmImQQCc4PpXK+Gl8yKKVwDujBI4AzXa6dhiyqM4xggVwOFjobuQjT2uXfYwjAOCxGavppqIqIoLjqcdzV21tmMZOAFLHORVmC2Me/Bye1TYV7DILNMg9gMYxWiFAxgYGAKZAh3Bm6/pVxY/lx3rRaEbkIT25/pTxDkrngelSBMY96ft46VSjcEReUf4RhaeE2jgfWp40BxkcU5kHXOPatLWKGKnA4xSqoIxUgQlfSlZSQQoAwO9SwImX5GAxnHH1qMIcDnBp27n5hj61JsPbpSAjVeOevoKeMKOv/ANal2MpXHKnr6ineWpI44FAFd+nrVR8kHufSr0sZUEj8KoFHxgjBPakwK/zA+o6kV5R+094GX4k/A7xPoy2wupmtTLBEeokX5lZfcEA/gQeK9Wl+U8ZwRgn1qtd26zW7qQQCpU/SritRSPw/8BPcx+J7e0c+VLGXiZWGBuGetd5b2k+n6sguYwkgYlmIzkf5/rVH40eCG+E3xv13RoiTB9sE8DsAu6NjkYx06ke2CO1dBq9jOmowXTI88Mw8sqpz/D6+vP6Gu3Q5G+XU/R34d/GbSG/Z+0/x7q941pptnYk3zync4kiOxlHdmLLwO+RX5i/HT9p7xl8ePFWqXVzql1pfhuciC30i3lZYUgVsoGAPzN3LHqfQACt34ifErxNo/wAC7bwLshtNMuNRad/KYlpI8Z8tu33iDnrwK8CCtb5Qjcc429QKUUZuVxZFNirOCZmJ4Y9/ejzN22WQMXbnHvTJUCyq+TkjO0fzqdSD+8d9xBwF/wA/WtrEDcOxUlOSPlA7Ch0yu0gE9yKk81vs5bBUxtjPsajlTahXIIxnip5TRE8aExo7fKqHAPrUOHVwA4Vc8+9SNJ51ugHIAAIPSoDsTLF8ED7h65puJRI6xriQ9QclSMipZCmA6bVLD+FcYqN3VxG/BZhuZcdqWNeWVlxuO4AjBxQo9zEeAIpSCRu2gg9aidhvD4ALnBHvUqLvDZwFAzntUYdCoz/rc8ArkiqsgHwqQ+08llK4JwKigHnYIBCIcMx4NSJEq4Kk7xyD3zUaRlV3YZznG0cHNS3YB0cP70vGvlgk4LnnFSzgwMdsuwMONvemhhJEdy+3HalCJDtmADp90MOoqfMBhc/eUByByT1+tEMEkiMxAZCCfvDOaUA8EYBIJGTgnmkCIkm8kcjgjkk1a2AidsW5UfOit93oAaU7sgopAJ6DgGkKB1AAJQHJA6Z9alXEK5ADEEkDoM+9MBPKPlHY6qD97ByR7UK7JINgBGAv6GoYsByTxuBJKjvVqGPyokmGOTtwTyaB7bkaQSsFEZB7jPy80KN+QzBjnBI7VK1q+PvkRKdyqpwwNRTxxupkCt53UuTjNJismL5YX7j7D0B7UkZAUJkMOeT0zUSSbpS4wD0AwMD3p8cXykbwQDk9M1KuS13HgLNEYjGQy/MrL0FJy4Toec+hNDSCE45yegPSmY6EPiV/lIzwBR1EhSTBM/OfMGTjoKc7ExkF1cZyDnkUwZhIViFY8Ahsg0jRs6sCoDDjihblNWJfvgK5ORyAOhqORndjHygI4XnFLICMAMQwAye5qxlZjEHJaXoqDjHvVkpdSJnZ7hExsYAAkg5HvSuHa3EbSAxBsnsTU8jzQAxsAxJxnrmoSRN8hTeM5KjoOaa0NNyNpNqbscZxnOajzsYjJB5wQKUISu0HKBjgDoKD+8kGABgcZ7UhDlj3DoSQMn1P0qKLaxcyIwRR0IwTz0qxHAXhZyDtB2gj19qdNsIDSK7naAG9KAuQW1kjSNJn5eSFbiplHlZR4SO4yOaQoAcKDkjOafyzoTIXIwCWoDcjkVVgGVPLZweSTTlYPkYwe560/wCZXeUk+Z0244xUUJIyuCCSSCOhFAPYeQJ18zJWQHDAjOfeo55X8sRKQoBJ54BpWVkycEDrzTJgsioQCT6CgSFQ7fmADBgASTggj/8AXTUdoscF8nlSOMUpQjCgbz6AU5VfGFY5yCVIxkUBa40AOGVcMTnCkcD3pXmLXUYLEBV2qF7U+UeVIAOC/X6UwttxkKVByAD3oavoTYkk22wGX2En73YmiLkhX+cE/NnpUkM6vbCN4VeQtkZ6gUyf5H+UAjaCSOn0qGtRdCMRrbMwaIOGOVB5AprEs6ghUySMDgCpAjsQWJGeT6UyVf3pDDeVGfl6VJQgkIVwhIcDGOhPvR5nlxoshDnGSMYxTUBYEheTzn0pNwUcxBj1DN296aVwEUfvTgkL2X1qNosSFUPfOM8VPt3iHawEpYq2OgHFQFY43Khiy9z60+UaIZolOVHGevPU1FKoUFSgU5xwaGYOzHbgE8AdqQAshXqOuR1qTZCsoCYXpnHqcUrROURsBAT8oPJNRhlwAQSO/rSxqCQy569TxQMR8sQD8oHU0pUH7hOO5IwDTzCxBJIJ5wAcmm8Kucktg5XHAoGh64DheCcdO1WYpGkjCeZ/qzkY6iqwwIgoPJOTgc4qWDCEKAAGGCe5oGx4PcscZwBjmnhmXAGQCMEHvS4yjBhncDRJ/wAeqKpAAbOT1polIaoSMESAsD0XHX2qcWbSWUVyksYUZDB+MHPT9agMjRu8TEkEYww4HvRHCUfbLGQMZBPcVfkJseqLsPyED17VIWKEyqVIU4NMPy25CuWwcn0FIlwWYFYDMB8xGCAT9aZkOUNGGdSAW4IHUn0p4PlnarlWYD5h/KgIbgicp5ZJyVIwBTQ4DPzkEkggdPWmwFjZUQ7nKHqc9TT45Mg7tpBGAwGDUO4ZB4cDnJGDUwV23BYw+RnceOtS9gGgZYE9uPl6AetBGMgZBzxnjNOjVhG8JKgLwccmgIZEJRWIGBk96hqwDbiNjh1IjUchT2NPSGFlzIWLHrQ8flSBnLGRgBg/dFQvGdxwNw9cVSkS43KGCAdwO3sT3FO4IGHzxx6D2pzkpuXJc4+8elNChASye/FQdF7ixZ3kF9jYJ4HGKQB0Kl2VhxgDtQWXYc8MQATUbB87cBmxwe2KBpD97Ox5BQ/w0nKquDkdMUgJRcEAGkVgUwCMZz/n8qEFhX3cdCemRUTjbnqSOlOwdhUH7x6048A5OVBG4jqfaqERD7vPynrSgM3HU9c98UrsvzERkA9CetB4ZsDAxlaAEGOeMAH8/alOBgpuHHOTwKSTgkHkdQeuaRRuBI6DseuKSH5igIVGASwOPY0qSAOMEjsQOlNbbxt3ZPHzDgVPbJuBwAGPI96QMcTuU/IWUdRnmnMVZzgMU7A8kmhPMQ/KQqjk56H/ADmpW+ZA+75l4wOSfegjYRQzA7id+PwFR7twXaCD0OO9M8wSAKJQpPUk4AqRfnZIYpAT3kxgUD2DcFaJWBwCCO2fapGMkspllZIxnCqBgColk8wY2Lv5z6fhT1HRT8xzkk0A11FCkRE4GQcnFAI2gAZGc59KRvvERqMg8gGhmC7EGSoJyB1qr2JALhSDKUU54A6+1ChsBipAx1J5xSheoJGBzkfypAvzkdA3GD0oAVWAlVvmcgZHengbIgz7trHBI5NMjADHAAGcnHQj0oSRgGH3g3UdhzQ0BNAwXOcSA8ANjNIYjJkkCMYzgAColVWJXGWJyG6Ae1L90ljzzgqTzStoAA/u/lO5BRlmcII8Lwd56YpzAoZFAB7jjnFRuqMgzIw5xgdBVdgJS+/LKSe2COaIwADuDEnjC9Kifhcg89Bn+dSBvLKjOfUjvRYBZsmVGdMEYC57f5xTHgUKGyTI5ye+KcWaQYkfKqePpTgvJkHRRuGeM1QvIWOMgnfkKvVTQZBtBGAc5xioPLldg7vw7ZIBzgVYlaMPlVOWGFVRkH60rlWGNN5hAweuc5p0kUSHP7x58AgHoKjLGGQBkBDcY6Yp8u7eAAAOCT1JFSyfQccJgA7jjJVe1NIUoSeM8CkkaIzlkygYY5p6tsBBUOp42lc4PrUgyFMB1HOO+P5VLGDKxMjc4yD6D0pYgqwEgDdnBUjvUYkUnHU9zjvTuTe4qusYLHLZ/h/rTJyGD+WGA2geufanyEKyMqjBwCD0zSsm3LYA3H6Ypp6F7CeTjHO8ryR6URHEgYAOeuD0pAjOSFl2Z4PYH2pI4cQSsB8+/Zt7YqrAPlJY5bk9cDpTGbLMeoJ796URlS4zt28YI4NJ5kUVsiMMybiTtXmmLyDcYx82AOowKUKBkkEkjII7mkjYNEfkyzHA3dR706XzGIjYqgUYBHp60B1I44SY3OQGXkjuaFjy4yxjAxkjqKe+wyRrGjKdvzMf4jSogwQAAcgHP0paCbHMBIPKgVWIG4uRg1EGO5VC4YEEk9qd5cakszkAHgL1NM43BirjBzlTk0MRG8u25csGdSfXAqXBknRFUA44B6Cl2MYNxi3xluH9/Sn/ACskZ6sTtBxjApWGmNyNx5WQg446UoG8jHGOSaYIhFwi9TkZ4GKfGhYFihOPToDTvYoUHJO0sq+/GachWQKGOwAYJA6UoYHCsCueAQO9JbwAvJIwJKZBB7Gs3qQNAzu2HH90tQudo3YAzyR0oVhgdVUnGT3pUl2CRBGXLAAdcD3/AFoKsRsMAhehPXbipLa1MsgLyLGq9VY4JpEXZIGJYADA9OvWlk3tIQCHUHgjuKpMYjRosjKm44OPm5JHrSlPMO7IjRRgYOSTUsp825BU4wOR6UxsFyuAB1HpmrIIyQVOVABPrgGprckMSgVEAJKnjNNcRsyhk3AgEgHGD6UoMcaklCYjgEEnNACyqYghJJLHlVo3EERqAQBxmiPEcwjKlDjIVx+VNZNiBCSQHLZXkigBygzxx7QI0yQQx4B/yaS3HlyEFgvOAfzxUvlKVfyyZW9TwBUUiFAmVB5GduMUAAJjBCuPNBJO7ofb/PrSq6RIWwzJnBQjDH6VFjzpQgAHtSsWYAsN2T06cfWgCYhLaaMjLRZBweuaUhzI7NIATzlfSkL7+ZUESn7ozk1Ef3iAk4wcA9M0AKg3Sowba6jAb2pGZjGCACT/ABH8eaczI5dQdjE8lhwfpSffP3Sdq5JPAxQA6RNvluDhkXHHehY3kBfAAPG0dTTQmIC+0nIyM8GhIzuLBiiAcEnkmgBYlaXcSNhXjPGetNwVwqqcBvmkHOfanhA2BJtJIzzwaQK2SocbV5OOlAAGEeC4IRclc/zoQnCK+ETGd3rTJAty4LE88YHSn+YHQZXKZwNx9KAEQvFGTv2gnAK9aatttbK5Jx09aeypnABwOgXkUMrORsLKR3zilqBGWaN1WRfkz91u9NkCBTtYg9R7VYbLxhmBKqcknuabt3Enbu3c49qLAMRsbSrb2IwSRilUny/n+dywBYjkCkUKJdxJAAwD2BpzkuoZW2KDgt6/WmFhCoRuSSAMA9cU1WM2SCQFGMevvUscO6N2yQAMAnoabIgZcqiglQTinewEe3DKWIB5yCKRwmcKoz3I70nAOGGSemTnmiT5SEC8EBiT1qXqmVuJzGmCcjPAPr6UpyoDKAWbBKE4FDxgjAJPccd6STCnAIyBzjnAqbXGVLoeZP13Z4OBjHtX6x/8EkvBa6Z4H8U63sYR3V0kMTNjJCr149yevr09fykhiCToXBliJyVxzX7Z/wDBN3QRo37Nekz7GRruaaUbuCRvODj/AD2+pTWhqvI+qznvR0phOaR32DJPvSLPln/go38R4vB/7PuqaWjZvdaK2kaDOSp5Y8ewPXj+R/HRAWJBAL5GdvevrX/got8WJ/HXxul0OGeVdM0FRAYW5QzEBi+PowH+efkdJXDHB25JIxya+lwVP2ULvqeXiJ80rE7hY1yxxngDFe1fse+Dh41/aA8I6Stt59vDdC7uCF3MUXlifbgD8a8QZ4HjQfMWUlirDrX27/wSq0Qal8ZfEurImY7XTVi3Y4BZxx+n6H8Xi5WpsMOvfP1URBGiqBwBgAelKxwKRm/Kmk5r5k9c8O/bH+J0Hws+AvifUpCpuJ7c2tvGzY3vJ8oX9T+VfDn/AATN8A3Go+KfEfjO7tpZIoIjaW13IvBlc7pGz/eAAH/AjXZf8FYfiBLNP4Q8FW7MN7tfyqvRzjYgPfuf8ivof9ln4XR/CP4MaFoqyvJO8Qu7jcRgSyfM2PzA/Cne0SWj1eYrFCWYEhR26/hX55f8FSfiTPZ6d4Z8H2zKE1ANe3QVvmCqcIv0JJP/AAEelfoTfusVuxckIRyR296/Fv8AbR+Ja/Ez49avcQuz6fpqrYW5YckITuJ/4GWx7YqYkNHhrlQygkgKOR14r9OP+CTPhdLXwD4p10PmW9vlgYAnpGgIz/32fzPpX5j+X+7cnBY8k1+vf/BMjw7FpX7OdhdxowfULueaRieCwcoP0UVUtBrU+zFbZb73AG1STjoK/BT9ovWv+Eg+O/j+/UkpLrVyFLHJwJCP6fyr94dVuBa6NezEhBHAzFieBhetfz2+LNU/tnxRrd8Ha5FzfzSiYjBky5O4/XOfxNdFDRtmdWNzT+GGjv4k+I3hbSokEkt3qkEe1Thiu9c/pmv6A9OthaWNvFkfu41HHYYr8P8A9ijQW179qHwTEsYcQXBuWBztwik59ugx74r9x4hkZIwfT0orSuwpxsj4W/4KveLPsHww8NeH1dd9/qH2hkyCdkQPP/fTr+tfl+1yUBZsu4zxX3N/wVd1g3nxT8KaQkqhbbTGuJEHXDORz/3wcfjXwxOiyx5VsKwyfX/PStoK0EzOesrH6w/8EsdBXTvgJeXxQ777UpXLY4IXC/8Asvt/U/ZV4M2c+AclGxj6V4P+wvpi6Z+zD4IVY1j86089iq4DF2LZ+uCK96mGYZAP7pH6GuF/EdC0P5/vjHG3/C2vGcbFsjVrgsT/ANdW/wAai+F2rS6B8T/COp25y9tqlvKjKcH5ZAcfpWv+0FYyab8b/G0UoCt/a1wSuR3kY5/WuI0m9fTdWsrmMgiGdJQQOjBv/rCvSUfcMN5H9EWk3QvLG3mXOHjVhu64Iq+vJ965T4a6vHr3gPQdRgdXiurOKVSpyCCgOf1rrBxivMfY6D5V/wCCimiy3/whsLxFDJZ6hGz9cgMCufzIr8pPixcverFbRIAI5vJUA5Zzj0+o/Wv2i/a/sFvP2f8AxTIR81tb+eDgH7pB9vSvxR+JL7PFGiLb5QymOQJ0IZmxml1Nk/dP2J+DSyWGk+Ek2FUXTrdeepxGBg+//wBevoaMhkByDkdq8C0Sc6WNKRSNkEcSnOQAMDP9a92sH3wLyCCARUR1FPXU+Yf+CjPhWXxB+zrqdxBF5k9jcRXG7AJVN2GPtwf0r8e1iZJXVZTKM4DEYHU1++Hxy8LDxt8JvE+jhAz3NhKiqc4LFTj+n+RX4K3EEtrNNHImJIZXjZVOcHd7fjXrYV3Tijgrx+0fZP8AwS38XPo3xp1nQZHCRalZ+YCTgMyHgfXDH9fx/Vo8fSvwu/Zb8bN8P/2gPB2oNgwT3a2suSFyH+UDOQB8xX8jX7m2sq3NtFKhyjqGBHQjFZYiNpF0XeJBq9kmp6Vd2kihkmiZGBGcgg8frX4PfGDwifBnxD8S2F1ndFqVxEFIIc4c4JHuMe3XFfvaQM49q/KT/gpz8L18MfGDSvEdpERBrsH7wl8L5yHB47ZUrWuEladia6vG58bwy7cEggr0B719Uf8ABOfx/P4S/aBj0vzI0tNctzbupOPnUF1x+TfnXyrIzOSmMMhwcdCa6b4aeL5/h18R/D3iGBFlFlexyujEgMM8jK89Cenp36V6lWPNBo82k7TP37Hzcjv0+lIwDIwI7EVn+GtVh1zQLC/hcPFcwpKrDkEEA/1rTI7V889z2D8XP28/hpN8Nv2g9WljhMWm62322AlcKWwPMH4Mf196+cJofNhw/EWcn/Gv1D/4KmfDuLUvh7pfixd3m6dMbdgqkjbJ39sEDn6jvX5gOBEigEujDB6fKcD9K9OjPmjZnn1Y8stD9kf2Cvi2/wAUvgdYRXUgk1DRm+wTMzgs5VVw5x6gj9e3J+g9Xsk1CwubWUBo5kaMqeQc54/Wvyp/4Jp/Fd/Bnxhm8LzyoljrkG3JHJlXJT+bD6kV+rsw35GDXDWhabOunK8T5w0bTJ9P1i50+QMFsmMbbhhjg8fmK7jSyYwQIgD1JAxVrx3pcema+moImBdqFfHdh0/kPyqWxt8KPoBn8K4JwOlSuXUG6JcDnPUVZW1bZnBA68023T5R6jqKvKdwGOcDpXPyGlyCK3bFWY4cDJ57Yp8Y46Gngc07ACwqG6e9PK4PQfjTl4OcdaUgrjB4oRY0DA5GPpSNEGI56dKkC478Gl28nPSpAaFC4HWkZRg+9P2D8aQjGTSerAjK9OAfrS4A6U5gDSKNxAHPqaOoCMpx0pANo54qxtx9KRoQU7g0agV2XdVaWPaeeR61dZNuBnk96hniBzn07UxXsZUsak8kgA5GOK534g+LLTwJ4K1nXrzm2061kuWyQM7Vzt/HGPxqT4i/EDw98LvDtzrvibU4tM0y3A3SSHlieiqOpY9gK/Pf9p/9vrw38WPh9rvg3w7oF99l1BEQandMEIKyhuIxzghR1I6njitoQuRJpnzJ4/8AiNq3xb8T6j4q1djNPPKxiXOFgi3ErGvsNx/X1rsPCmrJrngWC1a5cXdtdO8qqCQRtGCf1/WvIdOuvLzb7THE4CgN0Pv/AJ9q9H+FusWPn3ejyxrBc3LZSXgiUf3fb1/Cui1jherLnxEs7a58J3NzKGe9QIQ4bI2jj+orxzeVG7OXxnB6jjrXtJtbmW1vNNC+ayM0TiRv4d3/ANY15B4ggW18R38MaBIkfaqKOABTSuJalRUMuN7kvt3Fj061NLtDBsAIoHI65pm8OoYEKBxhvT/OaSSHfyFAXqcdMVoBISslsVyAS+4j1FCErjeCffHT0pIgGkGwc7aUFlYuGBwCMdBQAlwhATYwCuckqMEDFLLAjGQRjeUx9/8AiHrQ+Io0kVsnPzLjgCpC4fMgIPbjrigBsSw7H3RMCeMIelKVlLLK7AowEYIPIAprsXQYOEByVPenPJ5gwUwoHAHSgNR+xTGwYnZ2VR1PrTUd1yUHA4OepFK6mNV8tR06DrTVZWHlrwScnNAtxBIm5godGIyCehqQuykFQQ+e3f3pgwjF+GAOOemaDMWmaSTIJGAB0AoS1uO1h6x7QyjJzyc9c0kKJuCu5ESjO0DGTREEYFmDBgMYHHFMOBGQ8YKDAIJ5AotcPIUSbZSAhlOMYXoBTVVACyxgYPQ9aejMxU2+FIPDN0AxUqyKzqXUEHgsep4pOLTuBWYuFKhVGegHWmk7ZNuwlyMnvVgQpLEz27FnwTsbj/Peo42zb+eVy6nac8EimgEaJpANgxwTgDpTrRFeWN3h+YHAOcA015cENGCh6jI6mrcd08imWQhQo+5jJzQGpCxd2OGIKnBPce1VrpiIzg7STjnvSK7SRuI0I53MTwRUzP5ltEjDiJt2COWagCtsdI1UgGTrkVIkXmKkYHzuMgDvVcKzM7lsdyB9atRRMyNJkkLyOxFBTJcCXkxFQg5B55pjhMRqsY6ZZiMc0MA5DJK0r5BZQMGkNyqMWjwAOAGHT3rNvUhKwqoFtDGNpfzdxHfGD/8AXpGXdJuKkLwTjg9KS3CbtuCZnPLHkH3p821SUUEuePpVrUrTqMVMH92c4OctxkelGCzBmPlhm2kLzgU9lSKRNgypTDduaEXYqx8EZ4BPOaYhYdkOTliCeGP40JcmEFEB3M2SR3puGTZg70ycr7/5NMUPvBYbT1AqG2wHrHsbAJBPUHuaeEDnaqAEcZApnSJJEOZwxDA+lKGkBDb9knQgdKHdAFuJUt2dJBsLYMfXp/8ArpwcmTb1JHI7YpirIEZIhmPOSR6+tPVWkTJUFhwWBwcVSY2uosfyZI4PTIHH0qFpP3YAwHzwDwBU0SZDpnBUkkEVEgSRgjnIY8FKYidZLVkiPnSJPjDrIvyj3BqvFulMqgfIq/KR1BzTjaeWGOwSgcAmpPL2xjbgAjnHrTsCISqAkKWIAHXkk0/yn35Qlw6gEdCKUookAXpwQe1NcgEpnJxgN2pBLUM+TsOcnkEqMUqx4yUYhznBFITtUkkKM4DHqTTUKu42uSBySaAGq6bzkgkjBJbJB9akWNDwzn5R2HSnxrEgYrEC6nczEECgy4BBiUFjnI6+1ACABIyASMcknvTWDxxg/wAPXNCsSDuKqeoA6/jToiWID8Rkc56VHUnluQpMXBZhwMDdQrhX3qcnoQeKGt1U/Kx2elMYZjHA2p+Zqtx2EfKqTkht2MA8mlZTGoUBmHfjkUsQLEMFYEDgt0pWDIwBm8t85wQaYhChicLu68khcgU141aRkXPzDcoboacCElBjdpGUEMccH2qJ2WE5x85PBB4FTIpLqVVDK21iqZODjoKTeBFtAIJ6n+lBZnkY8AZ4xSqNmSwyUGQKlGxCFyDjOOme9KCSVXBCryAehPrR80nO7rzjpSAgN+8BAHXHJPtSK3JVcAqwfDHghRyKUpuDfLuPXIqNS24MihBnggVNIzOfmILA5AX+dBOwgQucbChx0I4qTYISrgEjtjnn/Jp6FvlyNoC9GOST6mnRgxoWY5CnG1ehPrTQD3DQkOrDaMfKTzSPGqxq2Mg5JHpTSpDAbSS3JNOZ2jUAgkZ+6vem1YVwiducRb267mPAFOdn2ksMhsAc80QOGiKpnIySCORThuKBBg92JHNWS9WIpVQVAIG3BBHU01LmSNzb/Mx28kdR7U8OCQ5UkZ4GOtPEslvARC+Cx3blGD/nmgCOWMRqG2MxB6DjFTOHjlUAIqgBhgcfWmjdNKSgZ3IOQBwBTYmj3LuB2kbWC9aCBVUjdllK+3P5U9JNsS4y2flI9Pf9aYAqxuozjqWPXFSMVYRqCVXHQjk1LARELJg5VweMd6AobCElSASMd/akdTM52YwRgn0FBkK7IoQHdcDMneoASMsQSQXwcfSh0AbjOKsKZ4lAAWJ9xVl6gmq7xbWwV2kdqAKYARXB+Y5yCKj3Oi8YYL8x9fpUjKDuA4GOcVFGuM4BBIx+FBrGwAEqSwG48kDtQH3ADOTkLyOaXIyf9nmoV5dj2HPHFBrYc7IjHBDuDjkd6V2OQSoLdTtFIGVU+VMknn1xSk/NwcHjGKL6kjc7jgDcM9+1HBcKSQB0A7GgqVJO3IxnI9aFdVUMhwW4bd1qr2FuRl9+ApwM9TTiFDA4JJ44/nTnCYAVARnqPWmnBViOCvY96kYw5B7k47UKxJOFJwORTztLBiDnH3QO9JCfKZyykHHQ0AIQBwCSAOh7CpreLdlWJAxkNnAFQlgWBwFB7dqmAY5Ujr0IHFPRiZbVi7EHDDoAOQajHzK7IpidTgrjtSrGCwOQijnGcnpUqzAkPnIORnGD+VIZQWIsCoVSxOAemaspv8sowCFBjAFMIKgMDypzn1p7SeaSzYVe5HWgLCNiSVCoI2qByKXPlbT69TTY2JBbkY6ADmnxqTs81lCdTu60EMaeWKq4BJ60Bui5wOlER4LFRknAIHalw0mW2Zx0x1oJJlWJXBk3Oi4IVR972ppldnbdGsSdh3HtTN+B85IB4yOgPpSkgMQ5yG5+gp3FYFBQ8jA6gGiNmZWJwACenUUrJtwdwck4G4dvSlWMCOVTGUdWApjFxuwsYGSc5Y4J9qRpThlIGM8n0oKYwQnmMDkinOrFT5mSjc4XqKTGthzruJaRiBj5WAGCKgVNzEqRwOc8ZqQ7GI2fdXqp6mkZSylgNiN1VOlO4rWGbQxXnbyc8fpSxFopNw5GMAdaa/QIhbYcn3qWMrtG0bhjgnrQAiqpUhgCWIwemKRo/lcAE4OOvU0roMYzuJ5A7A05ozIhKMqbCCAOh9zUjtbUYrHyicKWB6EVJufzH6g9wOlIFdiSFAbHLE4H1pEJdQ5JZ2OWz/OgrcFVXYlwwA/ix0oZCj4ByM9c9qdlSjK3L5ztppBiQ4JU4yAB2q0iPIcqI0rSFSFjHCilQMsZdRwDlT2FRYORvy28ZBHFSRxh+khUddvahIHqOJ3DDkq785HQUyMMoYrtOOMnpSO4w5UkkjADdaFi2RgLg4GW96fUjlBCYpDuYEE8qOmaNo/eyEZAHHPOaIsBzKyAkHKjHFNP71h5qkEnkjoanqVYVSFynAZeSOhpWBA2gsWPIPTFJL5bMpIy/wB0bemKc/7uYrhmAXOB680PsHoI42xMPvyEgf8A16cUcsFYBM8ZBySeKYURV3kcNkEd804DZIAUzxwCOtJD2BtkeEjHAOSx9aRYgQSSWYjIFIsTvcOxIC4+ZcZGKM7OQdy9OfWtCOugoUIoJYE9gOtSqFuI2AflBkKRgk1XknZyONj9A3apAOQuP3g6npmloS0IQiAliFHX3pdskcQmAYISFweBnn/CkL5geIx4G7qeSTT2k2xhWGQuDs5/OmA45hDoMguMlQeBTdioNi8EDnPf3pGIOSSd7YOOMYoVk3OSjSvjBA/hFLqUlbUXksNjZ46enrSFHwdrsEc8YOMUInys/QDt3p4fcQABkYIyeSaGrldRoj8sKT84U5znkH1o2CWfaz5J5bAyKSIM7FlXBJIIHalQ+UgJGQerDvWdiRJJmGzyzmDdkgjke9DyEyl1JUegqNG252gkZyTT4XZOVB2e/Srsi9tR11+5jCbDhxkvxj6U+RH+zQPgR/7Q7imAtbkBkZkcjO3nFPMkdsjssrSJjgN/LFP4UG4xf3jIqDEmOT60/wAss7RkYYDJ9cU0wsU3KrRH074qFULSfICWAyT3pisSl85IAHygAjrSwFWljyjbIxvIYcEiglWCHYQoADA0rsUUkviPoF60EjiDdNLO25mY5ODkigbdxJAAIxjNTxtDNZRKxVH6ELgEiqzIokMXAC8gsOT7UAN2JkK+5VB/hUZPvVmCMR3AjYYXyywyc5IHAqAsN6g4AHJPXmnhHlZGP7pc4BzyfYUAQ2yM7oVO1z3PQH0oQZkbcocr1x0qby9oO1wSDjj09KibYuWw4yME4wKAE5AY5HB+UNyM0qMZDiTGMEjHABoaIsI1yFTqT3NOa3VnGUBHYKcZoK0HQ5GEZRKgyASMY96VwUB6kL/CvHFOkl+YsFGFGAoGAKjh2NHIzMwmJwFoJHKkrvESAoJyR14pJod8iNv2qBgKOmef/rU/bJNEVOOnTODimHzlkMOwLsGRnrigBr+VNFGrf61TksBjIqMDap2/Kh7Dr9ak5lA3ELgZyo+lNMZCEg4iUdT3oAEASRSzArjoBQd7cDaFB3YPXFLGQoPyKwJwD3FK0DrIGQZTbg9OtABKMOx6ZAPHSl3uFOACNueaiLqEKqSTnkkYqQosTgAkkjkD0pXAbCMx5JILcYNKcAAJuUjqexpVRHIYPhM4I9KQMryykg7FGAB3prUrqKOV2IqqCeSelKyLF3D5OOOgPrQp8zqoUHvntTUeEJtcFUB4YDrQQr9SYgFUUDCMNxI6ZquV2rwxdevHUUNNIkZRXJTOVyM0yKLywN/OenvQ7Mq2hGz/AL4COM4OMMeop24yXKJk5xyx/GnlTkknHHA96bHtjOGPbOfWpsO4GLbklSWHXnjFEzJHGYMBQ53E4+Y0iybz8rsyg5K9xTZVBbLENzgA9cUNDNHQ7tIo5EwN5G1WPUn0/wA+9fu1+xVp39mfs0eCI9gTfYrIQBjrk/1r8JtEtoY3cOHEu4BQBkAEjrX9AP7O+nRaR8EfB1nCT5UOnQqpPU8da0knyq5UGrs9G3c1k+KtXTQ/D2oag7hFtoHkLE4HANaeM182/t/+PG8Efs6a75MpiudQUWiFWIOGOD09v5gc1EI80kjaTsrn4/fEjxTN478eazr8zyGfULp5pFJ45Y8fgMflXPgLHwCGbvTXiY7MEbm5J7f5/wDr054Gt3zKm6NhgFGr62ELRR4Mpc0rkYVVl3E4DY5PTrX6yf8ABLX4aR+G/g5f+JHgRbnWb1ys2BueJPlGe/Xf/nk/lboPhy48Za7pekWyGWS+uUgjVeCWJxj8cj86/ff4OeBLT4bfDXQNAs4Ugjs7VEKxrtBbA3H6kk5+prxMbP7J6OGj9pnYPwKhml8mJ3zgKMknsO9TydBXl37R/wARE+F3wd8S68xUyQWrLEhbbvcjCr+JPv8AQ15J6B+b/jFrf9qL9uh4bWXztLsboJ5hRiEjt85I9fnzg/dyR1zz+kNmscdsixgKoUDA7YHSvgL/AIJ5eC7u98W+JfHdw+EljeyBI5kldld2/DA6f3j6V96wnZtIHTrzxQ3qD1Rynxy8ew/Dj4X65rUvlHyLVzGJm2qZNvyL+JxX4V6rqM+r6te3t3Kbi4uJWkklY5Z2LEkn8Sa/VD/gpR45j0H4DvpQEc0urX0NuVJyyBf3hP8A44Pzr8pwfKLMyb3c5X0Aqoq5mxpRsMQSeAAo7/5/rX7pfsceGY/Cv7PvgSwCBNumRzMoXb87/MePXLHPqcmvw40u1bUtYsrWEGWeeZY0UDOWJwB+tf0HfDrSRo/hPRbZY1iWK0iUKnQYQf8A16ctbAjnv2oPEX/CKfs9+PdRCuzppc0ahH2Hc6lQc9uWFfhFhJSy7gI1Y/N2Nfsf/wAFHfFieHP2XddtXJD6vLFYptHUlwcfkp/Kvxx+yoCI+NwGPWuiinYznqz6i/4JreHJNY/aUtblCqJZWU0hzk5Hyr/Uf54P7Gj0r8x/+CTGl7/F3jS9MQLRW0MfmEcrl24/HH6Cv02RgTWNValxVkfkD/wUu1F739peVG6QWMMQHoMMf6n/ACa+T5FaFSAm4kjDE/dGeSfzr6g/4KSEp+1FqOTx9igIHr8p/wAK+W7iXKKQcsDlvYV2QV4GM9Jn75/s56LB4e+BvgmwtyTBDpcCrnrjYP8AGvR2XKn1INcR8EIhF8IfByAYCaXbqBjHAjGK7lfTH1rzHudPQ/Cf9sPTjZftMfEGHYIwNR3hVXAIKKc4/E/nXjMxwuFBRMjNfS3/AAUG0x7H9qvxO5TYlxHFKoGORsA/pXzdMBtPJOeMc8168NaSOZu0j94v2W9Sh1T4BeCbiDPlnTIQM8nhRXrStkfpXzH/AME7PEbeIv2XvDe90drNpLQhcZARyB+mD+NfTiqAOteTLc6tzjPjfoEfin4Q+LdNcMRPp0y4U4P3T/gK/A/XGZ/ifaQs5ZobqKPIGPut/wDW/Wv6FvENq994e1G2jIDywOgLdOQa/AGfRJLT9oWOxlBcR66ICCm0nEuOnb6UtilrofsBpkskmmWk8sREkkEbFO44Fe7eG5zPp0L5yWUEHrkV4NYylrGAcDEYQZHpivYfh1dGTQIdxyUJUH1xUQ3HI6q9h+0WUsYOCykV+DXx80BvB/xp8daUyqnlatPgRjCgM+4Y4HZh/wDXr96CS4I6ZBr8cf8AgoZ4THhn9ozXJ47Tyk1OKK7VtuFdiu0kf98nP1J716WFfvWOOsvdPmUz/ZnEoQs6MrLyRggiv3f/AGbfH0PxJ+DXhnW4pmmaW0RZS67WDgYIx9Qf05Nfg7NIEYgoX45KjIH+eK/UT/glb8RX1b4b6r4XuCm/TrkyQkNywfkjHtx+f4nrxFP3LmFGdpWPuiT5V/GvkH/gpV8PH8XfBaPV7dCbnSLpLgYUEEHKnOfYnpz0Az0r7AYetcp8TPC8HjDwJrWkXEKzpc2zoEIBydp/+tXnU5cskzrnHmjY/AiSJ4ptqBS7nJLcj86rSo5lC7OWGCD0+v8An+ta/iTRJNA13UtNuEkjntrqSLEilW+ViB+Ywfx96z13PjbjYhxkcnPpX0C1ieRyWZ+zP7BvxCHxB/Zy8NyS3a3V3pqNp8/z7nUxnA3d87cdfUeua+h2P5Gvzf8A+CT/AI0t7efxn4YlfZcNKl3EhPBTG0kfj/Metfo85xx2rwasbTZ6sNYo8z/aN+HkHxP+D/iTQZoTO89o5iVSQS6jKj8wK/CS9VrGWeAxlJIpWidD2IOMfp/Ov6JJk3IQRkEYr8Rf2zPh7/wrv4+eJbNIXitry5N/bgrgbJMk4x6MHH4D61pQetjGuk1c8p8G+IZ/BnjXRPEFkXiutOu4rhSjbTlWzjPvyPxNfvT4J8RweL/CGk6xA4eK8to5Qw6HIFfgBdSC4ysaMMAbiR1xX62/8E5vibL47+AlrYXU3mXWhzvZYJG7YPmT8lYD8PxrWvG+pnRetj6I8eaMdX0GURoWniIkjKjnjr+ma5nQGT7IjFu2NnevS2A28jIIIrza5gXRvFE1o6ssU58yBj0Pr/n6etee1zHYb8UO0ggAA84FWUgA5H6060USRAdhwPWrLwZ56H09aycS0yHyzxnH4UpjI5FPUYPpjtTgpx6iseWxsrEaL1p4Ucn24oHXjvxTwmB14qR6DAD6ZHrSbeehOe9SFRj1pRGCM559KTGMUYNOwSKeVBwc80BckVIbkRi3EU9FAyAMZ4JqUxkY7ik8sg8jBqrAIEB5z07Ucngj8qfjgdqB1NNIVyBkDknHsKhcLGjk4AAJJPYVZIIB96zPEin+wdQKHDGBwMfQ1SVxPU/HX9tL476h8aPi7qdp/aIk8K6LcNZ2NtASImK8PKf7zE559AMdazdC/ZxTxj8D4PFGizzT+IvNlZrEYZXiQnhR13cD868g8bRtaeN9YjzkQ3kiOoJILh23frmvR/2fvjPN4E8VpZ316U0SWJ4R5xLJESOD/u5roWi0OOS1ML4QeEdP8X3upHWJRDY2FuZ2uHbaqc9CfxqpZCHSPFckybXhD7oiB6HGaw9Z1GXTf7S06GRXtnufMLK2VlGeCT37EfWhcfZraRJM7TuABHPtn860UbmT7ntWs6Jd6RfpOGLPcosjEHBIIzz/AJ9a8k+IWmHSPET3DDYbpRIAV/i7/wA69qbXG1fw/omo280FzfvHtkUchABgD8MCvOfj7osun6jp1+XE1pPF8rA5IfncPzqlGyuTFpvQ8yky0fQb8Z4GKlVSLdMkE5xiq8RBRSpbJ4wRk5qeJ1LAE5I5AIxg0GpImd85RQHZAmCcBff9KNhACsFLsOSp4FNAZgd7xAMc4HWnlMYVCSxzlscEUE26jXj8pSqjcOpYnrToI2llSJMKzcktwB70xWEcWWLFiTz7VINsQDMCgYccZyKLXEJGjvmVBuWMkMCeo9aAA+QQQuCQB1x/k1E6vMoWMsg9zirKu4YjOHUAEkdsUWAjXz9p8xWI7c8Yp7MSRmJUAHAA60uxmQSFy5zwCetMVhcS7ssHzggj5RQFyVwZAFRFG07sds02WJkcM0ZzuwTnihRw+WDEc8cCiNjs2hu+fmP6fpTRPvdAdQLmKCK5WYuTldu3b7Z/z0qHzyJXVA2dvdcrTtg3FFRVJ+YyEcipM/udkTEkn5s8GlqUVgDEoRyXXr8v+fenmZgVSNOp5B649KVo8RP5YJYDIB5pkmU8tl+WTAJalcCZmEahlyADjCD5j71C0wLoEQkHrkcUolbOBywwCacBLjbkAIM4PamAMpfepGSBgEdqSOTy13bCwBwcmlUs8ZCyiNx/C3U+1SIPN3JGo3sMYPrQA20IuLoo+QCCSAOgxUSksdp4IOQQO1OJROQSk2NrAcg+1ORGCbFAAYcnuBQ9Ceogt3dgQocZycGh1UrKGYrgZUAcE0jQoXwkm4kYJXpUixptIGQAOWPOTUNlBDKsU0UpQKVjwFAxuPrVcBAwjZec7i9SOPLUMfnVhgEDkU1EGDvjY5HGeKkCUIPPxG/LcfT3pVETybncrgcEDOagBJPlqSp9QMEipoGZFJG3HUlxkgUIpjTKhcEkjnB471GxTyzlC4zjcRz1pzFpWBIGepIGBmhgSScl8DG1AcVUSRjKI2XaGZCOT3xTm5IfJBBwM9ajibaNhVxxnHSpN+eAmRxwecVXcrUBIibmAOeuD2PrTt5EbMQN7D8h6VJEsEBkEsYkdiMEZAH+eKPLKl+AdwwMdBRsSEBaRSEGxcAk+tP273KkELjGRVcw/uEDOAwPOe/NKvzTmJAfKdtzMT0qErgSEtESWABbGG74p4QYXJG88cDmq7lk5XlGbaCTkU4MVkIJ3O3U1r0AuYERZQNwAwxPTFQMRHGzbQe3PWmGTCgYAU5J96VWhTILsSf4SvFILD0BRQwA4OckcUmxmUNGQ3yljngU2MnyzgMwHIAGcikkI2q8ZOCOQRgg+lNB1I2hkjw8m3djIBIJAp0UZmAXZ5RJyWVeDTUUGTcwAbuR29qcrSohVpmeEDlBxU3uA9dsYYI+9enI6GmISjhchl6gnqDSqhEZcFQN2NnTFOij3byCBtOeRS5gGIW3EAAkk/e4FKsT+WAYxktzk1FvSJ3DlmB4GPXmnrEfOKNKAShA9F9qWjAkiRTHKzkBCPlJODmqzRbbfJYMN2Djrn/IoSCVoB5hOxeMdce9Wmka7jR4VXZENpbbgnHf9aaaAr8zgKchjwPSo8CIFcDIPJ96kJdhuYb8ng+p9aTZsY8ZJ9uQaa1AYCIwSSVyewphtzLMqYJDHALdMVLyVH8RzkKeOaY8zjCGVwQTuXqB/nmlIpGc8YSRxnhSQCDTvLXB5JJHrTp9pkGBgHkgd/ekYAE4GABwBUGtxqFiVX7uM8+1IM42YDHdnI60gO4YOSR3FOGBnAPA56YoGxfL2jJYY9ulGFA3byCR2HFSSQGPIHKnGATknimiABtsh2jsB0NBJJCjSRlkOSDjnvVjy22hgBkDlc4xSIiRfKvAYdM8ClGWuokyqBztLHkD3poh6kyGeTJ3pCgHqCaYqeVtKvvYnJYAcD1qPCrMV3AjO0t269f0qdFZFcrgjIwexANaDSGiFHUuNwdWzwMA/wCf604eZGvnKpABwSBwKCjPLzwHG4kdOtSR5DFVyImGGHagzHtHOR8xQjsw6Gq5XbgMSpbJJAp5i3sFD7c8kd6XJHyspfsC1BS2G7nWGWK0LIWGGJ7igOqxphNrL1HY1IiHzCBkE9cHpTpISlu8jEbuioMEn3/lQSMD4SVkAG8Yx2HtTmEZSI4IGPmOMkUxthWH5NhA+YjvS221WdQeGUgk9DSktLgSMApDRYiQEDK9xTJsi7FxE3yHBOOo/wA80wIEVVYkAkHpxQ0iGSQRcA8Z6AVmA6OWNskSEMOSSM85p8UlnKpaWRo3zyMHn3qCSUQsiojHA5ZVp+xZAGEgUEdNtBajcz93lMQQDk4JHWmqhLhQSCOOadztLOASp4GOtBU7Rx977xFBohkhByVUEggEg4FMcAkYbbnjinrGEO0MCGPGRgili++c7SCMnIoL6ERJQkdAP1pynIyUIHvUcjb1B7g9qXcHcHec46EUrXFa44ttI2Ejdx9KaiFgWOCAcfX3oDELknjOBxQu5VOCoye/WjcVuwN0A4CZ7daWTHVcgjg+9OI2xtkgnHIpqESYOMDGT9aNgtYZjPCjbnq2cmnM+WOBjIAJNJGNwB6kHj0oXcd+BkBucetMBAoAwPbmrgEzxAEsYx0XOAKqAEuPUjJAHNTqSx3hztXA68mjyE9CUFkClcCRTkH1oVmfAcANnkDpTAzF13HIJzjHIpwQPIoDjLEDJOAPrVWJ8wYsszZHUZAxQv8Aq9zDjOcAc0cRSyKj7yDguBwaVgwA6r3GaLWF1HLkOTkbMcKBjNBOADgFe5oRGKg89eQeopcoInYNgdBkZJNSITarqQOhJIz60xGEZOdxUDoPWpAfmAAOMcnGOaQINpOFI9u9AAqqn8OQQCARSo33wchcHAxwaFO5l3MAMdKTPVdpIzjnpQA14pfIDFQBngFsEe9S+U8SFXIJYhjg5FNUsiFNu5fUHrSgZ5yfQKw6UDY4gBHbJD9AB3prwh0QEsADkd6RfusBksOQcdadKqwwI6M29sFl64oEmLKwuG2MsUYA+XYoHPpTcb1ABKhf4exp8TocBl+9xtI5+tIv7wu2NgHAzwTQimrg7Nl9oCqwxjHNNAEcRLHCgAYHUmlAZY1ZgQDwO9OUFD5igjBzmi5FxQB8rgbhjlT1+lClMMdpUgYIPX60hLriSQAFznryaViy52gc9O5zQVcRoQ7oQ5ZHHAHrTIcokrg4wCu0jrTxNsXcz7GQc8YyaUx7kUEH5ueO9UtGVewPGY0hUDOYwxJ685pCw4wcvjB46UoRgNzMBjgDdkmhA4BRVBcnKnGMj0rRkXuA3qscecyluB/s4NMG2J5ZGBQ4ChfWntJHGu5o9soPBU5xTcAurNyAOARzmkK40tH5CBEO4EsTjBAppfnGCo7g9cVIELk4YZxg9sU4xjIlcB1UbSAeRU7hoMRW4CjqcBjwBQ48vMbHJBzkHI/CnyYJUHlMZUgY4pI0Qq+0ksvBz6UbB5iRx5J3Ku1RuBNK0MigNwwboB1pExIHUjn06cVNLIhVdrgFVxgDpTauGpCE2fM20DIAJ5OaUSlSHIJKEHA79abEBOWByVjG4nFOEQJYE/KedynkCp5WS9x8jCWTzFTY7jBx0NQPGV4+UrnnHGKeo8th6Z4zSeaCAoAUZzkdasnYRMnY8gwjHqOcUpQq4GG65JFLGA4ZXfYmSckUtvJ5YLDk9BnpSsVbQZgNvIJIzkjoMUBpIgW2DY3Uk5JpRC7SKnO9xuPpillWSEiF1H096ZSG71fDKoQEcY7GpSojCqpBJ5ODjNQFgQGJAwdoz2NSBC8pWIb8DJYd6XoDCabbAI4wyuW3M54/AfnTZFkRy0qheMhQf1/WnBkQh5E3knAXPJNOkJkkZthJXqewo3BMaksbII97L6kDimMjAHIJRTgHtRtAGCmAxzj1qRwtyUQkqNvOO1G4w/eYCiIogTJfqDTVyI8cgZzx0pZUyuFYngKNpxQocgoeNoxkHOaHoLQfHKY1++SCcFM9qbIomxHwBkEcc01Avm5HzDsRVhYztdDGOQTnuBSTTFsKyJIxdtwMY6jgfSkeJUO4ggMcDHBoA4ibGRt5B/nSfKxO445BBxkGqsIjdNihgGcA5CEYBp2F2bhyP4lOODTrdGKyKqnJOQT0x61H8zBuwY5yevegaQ4OqAusYJAxuOcUJc7yE2jJ5dvU+lIysAq/MflDbRUr+W7OzxBcrjIPINBRENoZmZWA7jHenyk+Wi5yOoUcmmo7sPlCgE4yw5oii+ecIwkZVB3qMd+lBA/zJYmOyNSuMFevNJEhaJ9h3t0IPFLFFlowCwAGSMc5pszgpK2CCoycdOtADI0YsMngkKoPIJ9KmdGtnc4UMTwF7VHEA6llcBOnNTxwH7M7lQVV9g3HBP8An+tHoBBtbfnGSwyaCR5ZbAGOAB1qaWINcELIUTGFB5NNCiIbduec8j9aAI4iXQED5icH1xUrwKJflRlOOpOcmlws0UrjbCEHGThmPt+VCCSFQ7HCPwVY8g0AQMwUlWJAzycZ4p0kO5AQcrj5V7mnguQ5jQFSMMrDjFNb5FQk5boBjpQA1WQHZtI44UDvSHO6R92x+hJ6Yp0sdwoO1hGrnO0cE0lrFuUmQ7XUklSOtBTViNpWkAOdwAwT606FMMSRzjmpVTfEHKqM/wAI/lSMqkbNxLdSR/KokTcaTsjUCMbAckgYzSK5ZJAoxzgjGfxqOVXeRlC4IXk561LHGyoHLY29OP604lMsW+mz3UpAikbAyAgyO3Oapr5jtiVdgUkY24/CtPR79tPuHlZ3KOrKUBwD7/qaqeZ5d0GkzKDHlVz0681RJF5eVLE7sDAUHpSyOrhE24AGNxHINMEm5jvBDZyWXpQXKxZ+8mMZIPFBWojAFVHYjOSOvvUG1fmLkqF6A9TUkwIxtJOR1yDTRF5qAnsTxjtTsGwqRllzESWzjHQiop2SLKE7jjhh0FEbNG2SWQ4IOBzUU2XlTpszgZ6U9wS11Ol0aMfY7ZmOCWzISeeTx/n3r+gP4Lp5Pwn8KJkNjT4eVOQfkHNfgBpbtE0JCABmXccZPGOlfvx8DcH4PeDsDj+y7fB6ceWtbVbcqQUbNtneocivz3/4KweLxHpPg7w4koJmuXnlh4yyKP8AEj86/QZT8vpxX47f8FGPHi+Kv2jbqzjfNvpNulqGzn5+WYY+p/HAq8HHmrIdeTUHY+Wmi+chVJOc7h/Kop2KyKYztOMsW6Vat3kZfLEQIByzd8VWYK05PGxiAA/AFfUTWmh4kU29T6h/4J1fDhviD8fbOe4ti1ho4OoSsynbuA2oPzbP0Br9l1XauBwAMAe1fD3/AASz+HB8P/CzV/E9zbNHeazdYSU8boo8hce24uc8dfxP2/ngZFfH13zVGz6GlHlikNnJVAevrX53/wDBUf4wx2uk6B4LsrmPM85ub6PGWCr936cn8a/QfV7xNP06e5kJVIoyxIGTwP8A61fg1+0t8Uj8WPjh4t10SiW2luGt4AG3KIo/lQj8AT+J+pyhG7LZ9r/8E+7/AM74QXbYGw6vNGGXp91D/wCzfy9K+t4ruJUyM4HXPQe9fBX/AAT88Wsvw91XQ4yQbW8+0OSeDvGBj/vj+VfZMOpqllL5pdAVYkJ1H41ElZhuj88P+ClXxFl8R/FTTvDEX7uw0qITOFbcXmcck/QAAfU18f5KMMDA44rtvjd41u/HfxX8S6vcxxq5u5IAI2LKFQlFwTnso/P3rhicHOc5PPpitUtDM9Q/Zf8AAb/EX4/eEtEUExtdieUopJCIN7EduMcZ46V+9GjQi30+2iUkrGgUFuvSvyl/4JTeB01/4q+INfYEHSbJY1JOATKx598bP1NfrVHGMAKMDFYt6lI+Gv8AgrDqsUPwo8JacWPnT6sZlUDqqxOP5uP1r8uXTEm9kCkjGVySD61+jH/BXe+WG3+Hdrv5eW5faDyMBOf1/SvzmdHXc/OzPOep969ChG8bmU2kz9C/+CSDCO8+ICfKX225z3xl+P5fnX6RAcD+Vfmp/wAEmJUj8R+O4tyo7xQkRk4JUFuf1/UetfpZ2Hb6Vz19Jmsdj8k/+CpPhaTSv2gNO1ZUIg1LTFG4nIDxkg/oy18bGRUyXA44OD1Ffo7/AMFaPD8hm8D6rEkaqTNbvIeG3YVh+GA351+cptwgflTkYJI/WuvDrmgc9VpSP3R/ZB8Vp4x/Z28F36z+ey2SwM3Ugp8uMnrjA579a9mDde2RXxj/AMEvPG7eIPgA2lGERjSL2SDIbJfcd+f/AB7/AD1r7KD5PtXn1I8smdMdUfkt/wAFSdJOm/HnTr4QhDeabGSyjlsM45/L9B618aE7lAUZfGTntX3z/wAFadMmHj7wZfrFiJrKRC5XG9lf7ufbd+o9a+Awr4EmeR39a9TD6wOSrZSP1h/4JP62Ln4HatpZZi9lqchIPQBlVv6mvuHIPSvzw/4JJX4fw94xtujG4jkx/wABx/Sv0OxjA615dVWm0dcfhQ4jKMMZ4PFfhj8V9Il8Nftp6jaTRmMDxKlwpY5JjeZXyeB/eNfuioGDz2r8e/2yvCj6d+3PEdmbfUZ7SRdqjOG+U9P9rPWsr2NEfdVoxixGMFQm5SOAPavTPhJel9OmhLbgkpG0nJXNeVaG26JEYbDHCoKkcj2rr/g5qrLrWqadty6SCQuWyMEf/WqI2uU0j3AHgcc1+cP/AAVf8JLDf+D/ABDEgWWbfZyMFwzAZZe/bLfmK/R0HAFfF3/BUvQpdR+B+l6kkQddO1OORnIyVDKy/wBRXdQdqiOaorwZ+UuDG5y+3J6AZ719Vf8ABNfxvL4W/aMTSzJi21i3eJox0Z1BZT9R835mvk6QsHMnDHIwB9K7j4F+M5PAPxi8Ma6nmBYLyMuIj8xBODj8/wDOa9utG8WeXTdpn9ABIIB7GoJFJBA7jFRaTfx6lpttcxOJIpoldWU5BBA/xqwwGD618/setuj8X/27/h5ceAf2gdZAXZZaiov4GK4Ehb7/ALZDZ/MetfPULLsUYBBbJGK/SH/gqd4CE2ieHvFMaH/RpWt5NvfcP/rf56H83hhYRGDnPAPc17uGalDU8ysuWR7n+xp8VP8AhWnx70C6wiWuoy/YbhMZJVs4I98kV+1kMqzwRyLgqyhgR3yK/nZjnm0+8truA/vLaVZR6hgQc/pX7zfs/fECH4mfCPw1r8Uola6sozIVGMOFw3HbkHiuLFws7nVh5KUbHoTD5a/NT/gqv8PIrPWvC3i+KI4ulewuJAcnIG5B/wChfrX6WMcqcelfM37ffwxf4j/s+au1tGJL/SSNQgBA52A7vp8pPT07jIrjpPlkmbThzKx+OKLsQ5YADpnGTX1R/wAE3/idP4L+OD6DPdiLS9bhMZiYYUyqcpj06n65FfKESMER2w5YZJx1rf8ABPiubwR4q0zXrYst7p1zHPEEYruww+UkdiMg9eCeDXqTSlE44+6z+gJQNoHUdvpXLeP9NabSkvLeMvdWbiVVH8XqPy/lV/wP4jtfGHhPSdYs5Umt7y1jnSSM5Uhlz/WtmaISxlDyCOQenSvIejO3c5DQdQj1Sygu0GzeAWTup9K3kG/nOa4rTV/sbWrnScYSM74uc5U/4f412Fr0HJz71LQK5M8BxnANIE461OV4wDimrFtDZH0rCSNE7EDJkcDBpATgj9KmI46c0CPJJ9qysXciVeacg68VIYu9Kq/Wk0MaFzxxmnbCuMgUuzmn0JBe4m32/CkOcg+tPC5oAyKdgIimPpSkHrgYqQjpxmm7cmrsFiAgg9PxqjqoSTTriJyQHUplevIrSZMKSD9K8Y/aR/aE8Pfs/wDhA6hqhF1qdwGSw05W2tcSgcDP8KjjLdsjuaEhX7n5M/tV/DK9+Gfxd1izubVIILm4kureSI5WWNySp/3ueR6/mfGUiZ24AQgcCvVf2hPjrrvxn8Q2154igs4ru13oGslKoUY5C8k/dyRnPp3yT5SokUs+8MNvJPX2rZdjml3JkbIKOhJPGBWxp3lR2HlSR5lUkIw7VjGYTR5MWx8dBnBq7Y3Kq2wqQWGF9M/5FaI55bWPe/hJaWtx4AuruW2E8sNz5QI6nP8AkVQ+L0LSeDCRAJYlkBLleYvf/PtVT4G6jcXHiB9Gtz5EN2pllwMs7KDtA/M1199YST6ZqmnXAjumuo3UIV+UNzgc+mP1NVr1CNraHzJbxMq5YggdApqSBlLlZFwG4BUcimSW72k89tKm14nKsM5AwTUsaSKQrOpJwVOORQaMf9n+1RDcFRgMEgcnmrROdsYU/Im3pzVdIxkiQl8HK46k0+YCKIMCWkZsMBwAKCNyOMwqgLAuVPQjgU945NiTkjaxwB3qMyuz52r1ySRyPen5L7pHl3yA7Qh649aBiEmcEHIXpk+tIrFIBGOXycsPT0pwkkVFdSDEWwFbufWgrIsfmgKCM9e9AEe0xzIFBBJOQen1FOZhIo8t92zJbjGKGZxKNx2gL17UKqoMI6spGWKLwPegBxIblY9iquD70vmqoHlqCoGZGPA+lNKbYgyHIPy5zwaW5aKIRxqNsWASV/iPrT0AaJdsDtkLtOTnnikWMYXBYFhk+/4VC3lKrsBlTwM9qmljktljMqOgkGVJHLDH/wBekBZjkjhcEpv+XBH9arTPLJc8qo3Yxt6AetPBCERyAnIGPb2p8PAYHBC9MdRS0DYje0ljJZkVoh/EjcfjUTSgAAcqDkk9T9KmkPlzeUmXgkAb73Q0iBi7+WqkpgFj3/ziqdlqA1l81kYKcKCSSO/pTSWwSRtzkjHWnYyGjYsG64Hb2pI1xJmRyMDgHkE1MZXASOJhJFhAxLYCt3NWLiI+e6hgjqRuU8AGossJE+c+ZuyM9abNMZSSQpLnLHGTTaTAar4YLgDJxuxxSqnrgbj254pN7um3gkHgY7UjZRFfaAjHJ7Ee1TZIW5KJAluAQT82FbHT3qNhK3LSRuhGQQTmnSfuDgKx3AHJ4wKWFVIBTk9yRxStcrbUajuMZPygjtyKSLEvmKwJ2HjnBNKY0eRkIBQDIBzkn61Yt7ONsrhEUDJZmwTRYRVVcEggle4JxiponeHAjIjTuQOR71JKkccZKjeBghugqNGdWLyIJMgFV6AURDcWcyzgSSOXOMKx6kVVUlXByQT1wOlW5B5iOxIbPKp0I96rzsoZcAJhcEEck0K4E6KFUEqW7nNIQ8ciMAR0OKdHmQRrMjKvZl6ml2OhJJYpjAY9R7VWnUAZ8uTIqMCchSKjEhEhKpsU8EA5H0pWAjdWYmXA71Gd7MCUUqT0BwKheQIkiUJveEh0WTBDDIPvj8aWVSBK4AQFsdck/wCeKcQXiQEKinhVUYNRhh5LhiEAOB6mtUAvKKu5Vc/wqRwRT2kEbq5jVgCCRjgVCXAIUZUhc7ielLGJFQM+3yn5Izz9aHYBVlZbghScu3AB4Ap0iMs2JWWQYB+U4FMXzYrkRRgOr8Z6nFSSKm8iM5CnBB5NIBkYiaU722IvJGM5pFCxjLcggrgjijYv7piMxktkjrn/ACaAY0kiIQ7QckMOCKze4CTKQ0SHHzckjoKsRKqkhsPGOd3OCeKglba77k+/yjA5wKBnygFJVc/MQcZpALJJGs2+NF2hsnAPWnnaHEnlAhl57nHrUZG4BUUSKpGWAwM0uWU7C4w3GAMigBFV/LccmIng55+lIylYDFkoh7KOtO+WNwu4sNvBxwKVCyOr7t5HTPQmqQETYQRMjN8vBPYCkbEfypySQAQPypWb5m2glGGSvcGlRtuBn5QM5Xr9KpluxHKpDICCOMEkdTVNXDKUQFmJ5PTHtWkt01oDDIY7qJwGGPvJzWbGjQyOCcFjkAc9zUtj6DZRuYOV2YGD6VFuBzyM9gB2qYoQTtJPcg8CoyRyB1buBipKE8sL0DA4zzQFKgcYzyQaU8RuvJHck80oZHGMHIAG7qBQA4EBsKM+p/pUqAkHcPlznmogNhG3kg4JHenqxI4+QZwS1NAPxvAwAoPGfWnNkKkYIAHIFEZO4DG5TwAOpocSb0IBAUjJqugnuN8wEhVTnuR3qxE/7owkMSWyKbtLl3VAhByQOKfBCPsXnlXDpJtOR8p6dP1ppCRMqrGwZ5PLIyACueaYEEg6nA6gZ5NSTrumk4BJGTnoKbCEjIeQM4bjavANMe45I1kUFHw/QqRio5UWWJWVmeUHmMrgAfWhf3hYMAgzwF5pVZEiCxPkseR3oC1h5KSZEe9WIyVPQj2pgQQBiEboAdoyQPrQEMZGXwOhI7VI5MIcbw644C96BSGh1twjo++YDDAjgUKGOSpBPUEjBpsC8fJGTu5J7YpVA3ursTgcY7H0o3Mw5aRA5UKTye1NeNZDy3yg8le4qAPI64clhnGalSAm36AAHntUD2FaUzqUWNooRjA/iIp3yR/KiPt/2utSK0ssyheXxgknio5Ym3ndsY9zmpGrlFmy0gCbFPVTzimNhQACcDkn1qTzFjO1w24AZz3prR+W3YnoBQaJibVQ55z6GmAEsc4wT0FKCFLD757H0psa7cbjxnOD3NBQhUruwBkHGCcZFRxMG2pgLlsknrUkgRckEl88nsDTWJCgsAc9R3oK0ZJFsJYMFZUJAx0pVhM8hX7i5Bz/APXqBflBdQcA8mpAVc5ZioAwFHNBIyQgsSqBSpxnOQRSsyk7id5/2en0o8wsm0YAznAHSk2hFwOSxyMigBo+QYBIIPehW2MWDZz7Y/GlbBGCeecgim4CMGOR6cUbgxMLsLb8HOCMdavRxLFbgFgGPPTJNU/JcuvAGcHFW9iIQFVhIOCucg0JEtiKihepJB5GKe+MI+AAxIGOuf8AJpuN0ZIznJz6CgOC6nbjAqg6AuFj2rwCcEjuakiUBd3zMAcYPSo5AWjIAy2ckjtUhBCq6gZOMoTihkAiYBlZhkHAAOMCkVo48EqSufTJzTWgbLMSgPXarZ4pY4CcshVdvPJ6+1SVbS46UFU2gZGck9vpTv8AlmGJGCSMHimPMzKRt2N0AHT603ChUyu44+8KCR5CiLKjJB5K9acCABuHAPIqLc3B+6BwBipCu0HIymOaABW+ckltgORgYqSGKSfcQEU4yMt1qPJaJmAztIUKe4ojQZUAlQCcD3oAkG4DDLhu+O1Rh9kUW0lRu4YDJzTgu5j85Bx36Uscjop+6QeMHofegFqNTCtnBZyfvEdKdIjOrDA68sTmkRlBbL7BnH1pTEQhyQAeR3NA7icc4zgnPNKAyg7GAHU+tETZYFTggfdI4NNCI0cpkBiY/dYHgmgW4qxLt3E5APfvRnqdpx6j+VAtSsQbzfl6AHgn2pDGY9iAYEnIB9PegARAQWKqSfXvUkwLEGUrhzj5egqJpfLYqBvDHGewp6xFFkBGFIyBu6n0q7D1EkEcJCxElQepHWpJeWwX24545NADy4UKEQclm4ApCPNIKkDJwD3p2MxOcbgn0J6mnLlIwCnzA4+opuVSZ8ElFGOeAT6/pQS2SxALNyAO1CK2H7Co2lQrE5GPSmeWPLfaxLqCWBGMipCd4Eu4AnjBPamlgpDRMSx4Ix2pjSEmBiiRWIKtgjaeaUZ4wwXIzx3qMQlQQuWXPBJ6e1SSlJGCMcrjAEfOahrqTsJKrSLDuBA6Ajv/AJxQWPmyFUUxD5SuOoppPlkovzcDBPABpZI/3gU5Dd8HNCY7jUEjK6qMRZ3EZ5zTmyuzI4J64wKYIyoBUHOMbu4qUGOPDoxcYwysOKsiTEEZJByADwSelRovlTNtUuAP8n+dPT5cAJubOQG4BHpQolleYBgjfxY4AoEIVQOMAFCOVPb2pjjywduNikkY605jvI+UBxwSOc470gQSNjnrkntinI1FdC4Ul2T5crn+VMVZJWB+d2xjLN0FTt878nGOmRxTGRwATksxwMmkJWI5bYxSrvIYdcL1AqUsEdNpIQdhwTTYgdzjJG0cE9c0iLkkuGACls+9L0BjkOGAw2VYkZFKxAwWBUHIDL0qP5ZEAO4uTuJ9PapHwrDYSc889KYdbBuZY1OcnIGO+KCzb1GAo7laUIXJkbkelI7sqjbgk9SaBjScooQZVH3HNI42xOxOxX4JHWgoygncGJzkL2p8CHJKfOCuNrdjUvUNiWIxGGKEJsKLkvj73NBdlXjJZ/lBY84qN5mWBIwBhDgkc0se8KD5Rc4ypPQVNheY8KolRSSYcZJA5HvTAQvzEMUzgE9frSupRmwQUPp0qRXiJELlgvXJ6Vd9CRsYEbs5kYDGcDvSLIr/ADbcFuNoHAqJpACSpwpOASOakk4O8kjA4C8k0blrcem7cXyCygAfSiYEb2XByQQG6ZpYRHHbvMxYSMCFAHHanLkEFlBXG4k/ypkCYK7WcrjuPSmYYTFlzGWXOF6kUBkmkeRkADYCqOg/zmlwFEoDEEpsH/1qAIW8ySXJLouBu55IqSW38iPbkNGwByDk49KcyFlCKxOAASeDTDE4fy2ByBk85FBVwjESjO4o4OdpXANXp5HCoqupiYbgFOcHiqSgEgYTbnoe/tUix/Z2JABjz36g0EsbudJeVDMfu44xTyXdlA6k5J659qbHGYRI7ElyeCW7U6KUkE4ICnPpk+3rTtcAUq0ZOCXBwcfyoLYIIAJU5w3Skj8ydyqIvmMdxycADimtIFMkafOxONw6f54NIVyVkZ1JiGHkPAXgU0nyZ4227NvBU9zTFQqykkrt4Ldz7U6Nt7PuBYrkjPPFVoMSQkRMcEvuwvOCBTpGIOVGSOzDpUceXO4kYHBU8YoDJDkEMAxx1/OkwFji8xz84Qt/EOlIcrvUMMA/e9TQ2C5AJC57+lRlXD8hQp4HaoewrjmYMpYIQR0PalJCkxrE8wCgsRnFDQtvSPAQ5BbuCKk+1rB5rJuAB2qF7ipWgxiKi7nIO08baSQHaGwARwOe3pTt5lIAQEMOVGeKRXUyAhuAfugYxWlrgVo2M0h4K4PTrnrSNIYWaIYdDkZ9Pap40K5wBgsTu280xhF5gAyTnOTxzSsaIreYihMdemO59qsTEIxAPJwSV71WFr++OeSDwB0qR8I5UAEAcn3xWgtBJBkFgCT7nGaqyEqwDYAyMr1wKvsNkZBTPGcjgiqdwibkAHGBnP8AOlbUpM6nR4AYghc9QyjGTnNfv18EY/s/wf8AB0eQdml268D0jFfgfo8ebu2DE+UqpggZB5H/ANf8q/fb4QCFvhZ4W+zkmEadAFJ6kbFraqrRRnR3Z1N9ci00+5mY7RGhYn0AHWvwU+NXiiPx58UPFOtpIbmOfUZTHKRjKBiF/TH/ANfrX7e/GLUP7N+Ffi24zgpplwQecZ2N19q/BGXd5lypJEiysGJ7nJrry+N5tmWKbUbIgDsCXBwTwQO9S2mnTanqmm28ERke4uI4ljRdzOzMAAB3JJFRyKXCFF2jGD6Gvdf2IPhovxO/aI8PRXKiax0mQX8sQGQ5Q5TP0bB9OPz9jEVeSDOGhFykfsB8DfA0fw7+Fvh7REO5ra1RXbbjLYGcD8a7umqojRVAwAAAB2pw7V8i3dtnvrQ8d/a48ZzeA/2ffGus25YTwae4UhtpBYbevrzx17V+ChmErmV1G4sS7Kck81+0X/BSW4lT9mXXraI5W5kiV1HVwJAcfoPyr8WkyYztwBklt38q2pRvqTJ2Pq/9hi7+z6r4qhcAqkMUytu6kMfl/X9K+jv2hPiRd+GPgr4jlhvRZTXdv9lhlVtjjfwwU9c7ScY5/mPi39lfXpNE+I/2Xzp4I9TtzbqFXKlgdwJ9AMHn3rqf20fHFw8fh7wyzlkh33MwGOT91B+GD+dOdP37kX0Plsh95Iz8xyxHf3oB2YUn5OTSKzKjYJ+YfepsjFVAPUjqemKT2JWrP1J/4JN+DzY/DjxBr/kRo2o33krMGBZ1jUcY9AWP5njnn9BIlwMge2K+Xf8AgnNoD6H+zD4ZMkaxvcebcDggkPIx9B6//r619TRLxjua5Xuao/NL/grU2/xZ8P4m+4tvcP8AQ7k5/Svz8BlYt5RL84GRxjFffv8AwVskVfGPgJQcP9luAfpuT/69fAMTyWzjLlolBIwMZr2MMrwOOq7TPsj/AIJdardWnx8vrAMvlXelSSSjBzuV1x/6Ea/WXo2O1fjt/wAE1daaz/aZsIQCftVjcREjHAwG/wDZa/YpRjB/GuPFfxNDopP3T5N/4KX+D5PEP7PUuowwxyyaTexXTsVyypyrEHtgN/nNfkBuXkAMwZsAnrX7uftYaG3iL9nnxxaooZ/7LncA9CVTPP5V+EMSCRRhSrAnOPrWuEe6Mq62Z94/8EpfHYsvG/izwq0yxJdQpdxQkfM5U7WP4ZH5mv0/3Yxx71+J37CvjBfB37T/AISaSWOKDUGlsJDKcD5kO0D3LBR+OK/a5BlFPXPNZYle+aUn7up8A/8ABWbR5T4d8GaxGCVhlmt2+XIBZQQc/wDAT+Yr81Fj8yE4YA9x6nFfrj/wU50WG+/Zya/kQtLY6hA0fOANxK+nv7d+a/I5JHyi7QFYDdx/n0rrwdmjKur6n6Bf8EkNcW28TeNdKf70kEMqcdME5/mK/Tgn5q/Hn/gmb4gGh/tF/ZRI6xahYyRlT0bBB59xjj6mv2EUggHGa48THlqXNqbvEljPzCvzT/bu0RYv2xPh/coN73NtE5QsFG5JGwP5V+lacc18RftveD/tHx1+GviDYFhto5ElkZcqfmBAz7c/nXE9Fc6Ias7Hw873Sm5lUxNLwYy2SCM1c+CeuRz/ABV8RWcUquY4EIKsTkhsH8v8KyvDzsLbhwU4YEHg5/8A11w3w98W2/hr9sRNEeVYYtT04lAcnzGwDge+Af1+hzgWla590RNuRe5wM186f8FAdAGvfsy+JVO7NuI7gbRnO1wcV9Ew8oMelec/tJeHz4l+BnjKwy2ZNOlICkAkhcgc+4FdUHaSZj3R+Ckbbyz8gE8AVNbsEnWXOySNgyHpyDUCQ+QzI4+YSFCp6ilZwlxCZEJSNgWCnBIz0r6NSvHU8ZxtJ2P3t/Zs8YQ+O/gr4V1i3lEsc9lH8wGOQMEfUEEH6GvTSOD7V8hf8Ex/G3/CSfs+x6bI++XSbuWANxzGTuT6cEcewPevr8d+K8GouWbPVg7xTPAv21/h/J8Qf2e/ElpbwfaLu1iF3CoODuTnOfpn8q/ExZdgG3qSQR6YPWv6FfGWjxa94X1XTph+6ubd4mwcEAivwB8b6OvhrxVqVgX3rbXU0KsBgEByM/5z9TXfgpbo48UtEzBZFnjZZGKKSTkcc1+oX/BKXxtcaj8MNd8O3D+Ymm3nmRMeMBxnH5jP4/ifzBzG7LzvBOMkcflX1r/wTQ8cTeHPj/NozTlLTV7NwY9pK7k5X6dTW+IjzQuYYeTUrH679M1g+NdEj8R+FdV0uVFkju7aSEq+dp3Ljn863Bjj3FRSoCP5j1rxdj1j+ffxf4al8KeKdV0mZiDY3UsJJGCQrkCufSZG3iYHkgDHJx619Lf8FBfhjc/D34+ajdxAG01sC9gKjoT99fzz+Y9K+YjwQzLhQcknPX0r1oe9E4Zq0j9df+CbPxIXxh8C10iZ3e80S6ktTvIJ8s4ZPww2OfT8T9cYzX5Rf8ExfiHH4f8AjLqehXE/lprVmojU4xJJGSw/Rm/Ov1hUcCuCtDlkdUNUee/EvTp7MWmu2ibpbJ8yjH3oycH8s/zrX06/S8tYJ4SHjkUMrDvmug1jTk1PTLm2kB2TIUOBnqK8j+Gd3caRcaj4Z1GVTeafKxj4IaSI87v1/UetY9B21PU4pAR+FTbd6is+2ZTzn2xWjDz7VlJFIjZeOaVU7dqeyc5o24I71izQjVO9BUj6VKVIyAcepo2cdaQEYXFO2c9KeE45pRwOvFA0MCY5pMYx6089eaNtA2NKn0xTcEkHoPQVKw5600+oPFUgInHX0HNfjx/wUh+JbeMv2g7vSYVxZ6JbLbxguSGkI3M2O33gP+A1+xDgBW7Eg9K/D79tK18v9pLxqsjeWftQEa93yo/rmqitTKbsb/7H/irw74WtvEx8Y6Ja32narEsMd9eW/nMgXdmNF2nhiynOf4O/bnPiL8NdK1C31nWNKVdMsbeV54LcDhFLcKPauM+GHiq1sNW0nR9Z1A6doJu1a4u1h81oo/4jtHWvXv2udS8A6dpnhCy+HGpR3Vte28smpyRTtIJD+78rdk/K/MhK4XGRxVrc55as+XkIGcSHZk4JHFXNPKeYkhkUgHAXuaz1Hkq4PMZO0A1JAGiTcgB5wM1Sdgkk0epfCK/ktvHumXEY2FJVU/NggMcf1r6C+IHhc+E/F8UkMbvp19GGikJyFl53L+oP418j6RqMtgEnilHnhsEDuP8AOa+1fFt3LN4a0DV4Z5L+0u7eF5IZQGSJyud2PwP6VfNqctrHxv4+0dPDfi+/skkM6eYT5jDBOec/rWRMjzqjEYRRgHufavTvjrCl94jsrqEIGaAGSQdRnt+Hb6mvM44jAxBlWQjkBTmnbqbxsR2wUYc7iOgA7e1WHKhgrkRA92pFikaTaMHHJA7VDMod1Uhn46eo54oB7i/eYMCpycDB61JFceRKp2fKchjtzTMRKQroVizgbeoPpRDLJHh1JBU4GOmKAHQHy0AGWIJAB6AUkMCPICxyM59B+FOwfNd2wN/UL0z602SHdAUUDZGcls4Y5q3HqCaFuvnbZKwA4K5HAHpTg5UFICqqwwwIwD/nmmsEEkCh/PJXO3HIFP2JGTK0gc44jXruqAduhEgTooI55FK6JIAGBIzgA8VGs+6TCjBY4wOTUzrjcNvzLyQTgUDasPjgBBJ2qFH3T1p16893HGz4IQfuwvXt/gKglnDSFREqkjA2ninAlQgEmcnOByAKfUnUbK6JLI6xCQ5HUkYFWYpIo1d7eJeQAFbJHf8A+vVNwIw5H8XAHQCpIUkm2eTGXKjk9AaiVr6DYxk2sWAOOp2jgU5oXSNcqqF/mC9CaWSV7WQHaEboQDn/AD1qINK0hZAC/wDE7dQM1ADWBkXPGc4J6n6UqsBKkjDgHgHpxTmVSXU/Kc5z60kUQYBmOdpyPSrSsUhRJ5lwWkwCW3E9qikBjBOCdxyAtTy2hikRXOSy7s4yAO1MjhZcYQyAnjH9KoSaFSUIiv8AdKnB9RSypISnmMrqcspAwAKRow+8MQPY9qRZJTII8lwBwOwoD0GKC2/fuJC5ANSI4eKJd+wKvIbp1pxgJUurDJBGB1+lQ+WPkDISw6D39KdrFNE4jbiWNlV1wckYUipTgITt7ZJPSo48bcNhQASAOeKktWZmIG3ZjJLcAVLjczZPAiSBUztDrnJ6VBPGJAfLlZkGMnbimAlQyY3Bs4YdqngwLaeJQfMJDEnuM0WsLYimXYoRl3bV4kUc1XCCSNCQ28E7ty549avhTz6kHH1qt02sSzkjJ7VKKTFj+ZxGT8wGSzdMVZlg/clpCQCMqx4Bqr5nmMMxEjHAxUUrswKAlz1x2FC1C12KCrNguxTHDBe/pTjASAI2Pvu4xUUNu7R+dztU7QR0z6U+WQq4kkJJPHHc/wCTVJWAew8+UIHUuOAQcg0ryeW8sM8Eb5UAN3Q/3qqIwJ3BcD0PHNTrE3klgAS5wB1phsN8vZGzNjAOAO5odsRohDHBByfT0p0ilQDgjaAGBFAjBnygJJGTjkCgBEYRiUhdiuNvutSMBLtKIEwuG56+9R7H83bLOpBHDEd/SnRRiVDhSxHAIPNZt3Aeyl1jBIVVGAMf59KJFcxmPOcckYpqjKuCcbRlSp70+HDRGQOUkUYYHuKQEUqokKyS7iWyQFHA96e1s32NJAGKY3EEdOaaqlpYZNpYgjC4yMetFxm5LuzOHJOCDgDn0p6WAXLJGWMISAngrwT71GqgRNI5CkHgMcmnsrQuA+1gMMV3cfWoHHnylmUAk5xjHFJK5ajckadWIdEIY8FgMg0sq+WFKtnjJBxTvtQjjVUVVIGCc4xUDAJGNxyc4JPQ02idiUiWDByVLcjbzUYDFSHODnJJ4Jp4eRMSI+0gDBYZxTlErSRtIRKcFyMcUhFKSIEly2McHA6VC+NxONwHIJGM1amkwSygISMgds1TnJRgpJBwCT3qrWNhru5YsoOT144ApD5ijcPlA6eppvls20qSOO9CBeSpYsOBnrU2sUx33ojtyA3UnvU8aERogfyt/wB49fzqHIVQASR1IPrUzlGidwOBxmghjwgiR0hIdvXpkUvl7CCxCcfMDyKbGMYXG3PJbvUsasrcYYHuwzTQriowdwQSVHI2jilOZo3lWUA5AKHgk0/cpJMJweM7hgCkfaSPNAOD/CMZFaC3Ekh8twfNQ8ZIU5pY3YuxDsEGCEbkdaQbQSYk2AEHBHOKVwvG1iGVuRjg0DiydB8gkCZGSCScA89P1oEB4cyqOTiMnJUVAkjlDGG2o/QN0B9akkRxaOCFYyMMuetBQ7ccKWwSSQPTHr+tOjSOOUrKoXA4ZfX1pHlgaQFAWIGAu3AAx1pVtpXjYqY1BPVmwB70AIxnhAXCsOoBGc0jkIcjg9WXoPpTlaRYRvJQKceYefwFJnlQqbhnIYnOaAEWRlDuCTGCSVAxT8qt00R4cKMgjHX/APXULI0kZRmZ/myW9KmBaQhpFUsowJG4JHoKbVhWGNbxxYDyqq9SAMmnvF5xDID5GMBhSfu4QFjRmLclmH+fepDHKF3h2QEf6ocVk9zK9hi2+zBzlCcE5xSOohYqoUgd91BAx1OW4KkU9IJCoP2ctnnIpD2MyUYjRd29s8MBzimMy8FmbOMcDmnIuEBB2kfr7VE7iQgkFXJAJzxijY1Vh4GEeRwVGMKMYJNRSIDICTgAc4od9zOnUdsnr70xmO04APPPrig0uKQFjMpIyxwF7il3gDGDKW464pI32sCUVwf4e1NJCtlBgH+H0pWI6gM7NucJkk47mlJZIycAk9/QUgLIhjZco3Q9MGh0O5UwdwHI9RRcZIQFyiqMk5Jzk4pCQR5QGSOcjpmkjTc4AGBnOT2pXMYfdEGxjDH3pgN3eYQP4+gIHU+lJuIViyhiDjHPWkPAGCCQRTnGXI3cY5PvSVxaEtvH5jFuSCe/BFSNIHG3ywjg8yZOcVAHwMCQkgcH0qZJMOQecfrVkscFGCxky3qBxml2hwrL94nJQjBoYE5ZU5IwBjNKwKxhmGHHHHBNDYmL5YZstkDOT61Gq5l+bdyMg+tSkv5mWOFx06gU3YPv5ZuwxUiGIBJMcp8xHUU9Pmc84VBgqRyaaXYsBhlAPWiQIsmUGWPWgAz5WMENnjawpfkVggO9m5xjgUqx+XIeRvI4BHGKQoXYSEBSBgqOpoARRujJOOCTx2qRxuiLIcu2AMnGKMEgFEAOMY/rQdqDPQ9wOtADJJGCKgG6UH7w64xUwgRCoRixPUt3OKjWUOpVTsUcn1NCkiJnJJw2OeKdgHRSF929dpVtpHY07y2KM+V2Z6A9KN8koXcwI9AO1Njj3MwA5Jxt9aQClAdrEgg9QR3pR8ql8AOWwAcH8aTAIJxntgdaAwADHt2PU0BuLFa+ZceZKQEAwcnAJpGjEkYETB5Q2T7jsKRiJssiFW64YcY/yaMkAhGEZ6E46U7aAKrblDHgjgD0pdrTEklnIHORgCib9yFCoJXAB3MOKc3LKqkgsASN3BpBuJGnmgAAdD3wPrUZIPQbZN3TqMVNJK0jBViwPugKCQDUcmyJ0WNxK+4AgDgVa8xpjmVW4bIfHBJ4pDG6t90LxkjPUUjLmQAkM2cYHbGalkjdHJjAI6gk5wcdKfUzIQTAkgVFYsfl3rkinoxiKshBOcDdwKk8szsJJXQOeAoOM+9JG3lx+S6ZIb6j60bFbilNrBmK4PHXIprrkgrgc8HtTlKQTLuhV8DIDDg+1NkjUAfOshbnYgxt9qVwWjGAna4xxnrTA2QRtyo6Htmp0t2cEghQo5WQ96jdhHGYSVbLZYr6elG4xJFRvLXJ4GWOP8+9OjSSNTg7U6kg4xTA42u6rgYwVPr60oRinJLHGGBpJagSRlo40CuWBBOSOSKbGxjiQRbd5JyzLnAqaGNpCNgGV4Cn0psytCQWADg8j0FWZ21EXevzeYHkUggr1GDTEfbMjupZc7mHqcmoo0McpYnIJFODktISflJyB7Urhy2HjMzOchCcnA6CmRAN8xl+ToQO/wBaAGbLZwoGT7+1IGUFBtVADnaByaZaTHczISMBAcY70o+7wCCOR9aCFVixwBnO0HJNKSWzxtBoKRHIh3AsCpJ69MmnfNK7J5QyvU5xmn+WXQHd5gTnHpUaKz4Yc7zg844oJ7huAZfkKjHNPB+UhRuOc8dqXDxbwdrJyAA2aYQItzBCpHUZoDcVkcDGWAbqPamBBGSoX7vTNPaBmVC8oKPyNoyfpThEA5WJGYqBnzWoDoMRdhB3ZL8EdhThFlwPvDqdvQCnqG3N5iKIyOAD0NGwxwSPtUsCMBT2qd0HUb8sf3QSSegGMU4s0SlC5YkZJ7AU05JycoDz05+tAVh8oYOfryRUBckSMvGMDAAyecfjTVUzwsuMDccP0NPjVFBz+8A/hBp8yz+Sr7FiBOADgH8qpaEjDGEQRtjKnHzDBzSBnyzqBxxxSxsPKEapuYsWLkfMailR1jJJ2qDgL3JqrWAekq7hvUynPCk4ANWkQZLsreQeHOOlUiNipsyWzncBggelNlYl/m3vg4CE5FPYXUnZfL4A8xN2Qw6GjcZHPygEdu9Hzbt0RKKRgDtn+lIBlgx+8w2kDrQLmHFHMboSBk5A9KDO5LHLEgYOOKjQypGzFOM/ebtUo2uhjG4KTuJPUn1oKEZBGSqx7lAyWJ70Mp2lsZJ5xioxsdHQBvOJ4YnAFPd+URH3uBgr2NADlgaeL91tDjkqTjPtUOf3eWbYQefTNDw7pPuHtj1JpytyUKN8w24xzmnYSfUEV/NPICYJyDjNMDK0SKoVBk8Ac0sPmQxyRZClTnaR1qRN8zhPlC8ccAE0WJsN2+aRyXIPA7ChUywDZibOMZwD70ki7HOx1ABwCOB3pwhe5lckYQLgHPQ4otYNgdVMRdWB2tyuKRGdpxu4GM7faljgMcUsoYPHjG0Hmmsgnk3sWQZ4OORSC4si+XyW2jqAPSnK+8eW6/KRnIHNNuUjjYxqxdlH3+xGKdFPtHKAgAHae5otcW5CY2icCPOxeeec8dKsuAyYKAMcHC9uKYZg7L5yLEeoIFAdCjyMSDz0HJrNo0TAnZkJgYH51C+SQCMHrT3basaqnJGWJ6gUmcDAAL5yBjmqQCK5A7lc9qYhUNk8kDg05wI2UDjIyRjFMVT543HKMfmI9KNSkNchMkn6Y9aaGB2Lg8nJJp8kiQRNgsQD1Ycn2qJPmUNgZIzj0rUZI+2PA5YZ5GMjFMkkSaY7UJyuDkYp24hgd2D7UJ5skjBOhIB9Bz1oSu0B1+m2/wBn02NSwDRBXLE9FJ9K/d79na/j1P4H+ELmJxIjadFgqcgjaOf0r8EUmkhsXkG4kkKQepH+c/nX7pfsdq4/Zw8Fh12uLFAR6Y4x+lb1vhRNHdnRfG23a6+Efi6NfvHTZiM56hD/AIV+C1ykq3xZV3idi5A6jn/P5V/QJ8RNLbWPBWv6egJNzYyxADrlkI/rX4HeItFutN1m6t9mXilkjzuwCA3/AOuujAO0mZ4pXRkTAtLjjAOMA45r9Jv+CUfwra10rxL49uoCq3rCytGJzuVCdxx9eM/XsMn82oQDceTsJlY7VCLuJb0Hr/8Aq9a/dP8AZQ8Bj4dfAjwppRgFtcNaJcTxhQMSONxz788+pzV42p7tjPCx1uz148mm+lL1oOADngCvFPU2PkH/AIKOanE/wz0rQDKEuNUvPKRW6YCk56H/ACTX42CJmmeE4BMjKD6c1+lX/BQnxpHqfx38IaJBctnTrYyzxqx2rvbjPbOFb86/PPXNKl0jxZqlq0Wwx3LmP5cfKSSMfgRXpUKd4o5Ks+XY7P4T3TeH/Hel6s2BBaPkqWHPGM/zrmPjT41l8efETVNSk2eWjCGFUYsAi+h785/OqqtttjKxKOpLAnjPHSuTnZZ7h2QFc5Jz0roxEFBI5aE3NsjAwAicbjg57U5gmx0JV24AYHpTPu547VLaWzXN3awKjGSWRVAAyTkgf1rzpHcu5+9v7K3h0+GPgN4KsWwHj0u33AdAxQEjt6mvX1zkdq5D4Y6cdK8B6BaYAMFjDGccjIUD+ldig2gDrXGan5b/APBWVifin4OUnKrp7gL65f8A+tXwjLLiIo20Y6H254r68/4Kd6rc6p+0eIBOZIbHT4o442bKpnJb9T+lfI6usqNujVgcFht4PvXv4aP7pHBVfvn0D/wT7leD9qDwsycLIJowQcHlGz/I1+16jnp2r8V/+Cftm91+1F4YNuhKQiSQqv8ACuwqT/48K/akDaRjp0rysT/EZ2U/hOR+MNsLr4VeLYW4EmmXCkjk8xmv5+EASSdOQ6SMpB4J561/Qt8Q4lm8C6+hAwbKYHPT7hr+fG/s3+3XLJGVIlbc4GAPmrXC6NkVtjpPhC7Wnxg8DSO+NmrW7kjgriUc/pX7+W3NrCc5/dqc+tfz2+HdQOi+KdFv0Ulra8hkweCcODx+Vf0D+H7g3mg6bP8ALiW3jfCnI5A71GI+JDp/CeWfteeB2+IP7PXi/SkgM8wtDPFGuMl0+ZevuBX4ZoXDbSy4Dbck+9f0Sa3p0OraNfWVwgkguIXikQ85BXBH61+AfxV8NL4T+IniTR1gaNbXUJkVZAdwXcduc89CPzrXCPVoVVXR6V+xZ4rh8J/tI+DpJnXy5rg25dm2j5wVAz9SMeuRX7jQvuRSccjIx0r+fH4XXq6L8QPDGoKAHtdTt5Nu3OcOCSfyr+gPSrpLuwtJ42DxyxKykHIIIHNTi/iKpfCaA9ua+b/204G/sLwtdAZCamFZcZyCjZ/lX0fHn6V4t+1rZW8/w4tLm6ViltqMDjZ15Oz0P97/AD0rzpao6IfEeR6Iqx2gj3EIMKFPOK+Z/iT4nPhX9ujwLcspZQ1rFsU4J370z/49X0Np06W9qFUs4wCp9T618hftUanFa/tR+DLvcImWCyeVsY24nfn/AL5ArGJoz9i7Fw8CbSCMDpUPiK0+3+H9RttiyCWB12OAVOV6Gq3hq4SbTLd43EkTxqysrAg8Vq3Cl4JE/vKR+ldcTBn87/jDTH0fxhr9i6eW9tfzx7Om3EjDH6Vk7grLwT3O3tXof7R2ltoPx48d2Y3HZqk0il+CQzk57etebxu0jjHHPzc9q+gpvmijzZw95n6F/wDBJPxpFB4h8ZeGncJNNHHexxk/M6j5Tj6ZH/fQr9OM8Aegr8V/+Ce3ix/C37UWhR+asUWpRS2bu3AORkD8SoA9yOex/aYc/wA68vEx5ZnZS1iNlXfE69civw1/bF8IP4H/AGivFtnKVeO5umvYtqbQRIS3T6k/kfrX7mkjHPTvX5I/8FR/Dg0j412GqRwFX1CyVTIQcOEyPzGQPwFPCytOxFePNE+N2Ksm5soQeFC8V337P/i5vAvxl8La/wAlbW/iaQgkYQttbpz0J/zxXnp3SAFuAR0PXNTW155J+UbXQg5Hc57+terNXTPPgmnc/oms51ubSCVTlHRWH44qdgCOfxrhfgf4pj8afCbwnrMcomF3p0EjMBjJ2DP9a7vtxzxXgyVnY9dHwD/wVN+H0+o+F/DviyAAx6fK0Fwu3Jw2Npz7EH8/avzVkUTRdN+ckk1+4P7Wfw7/AOFk/AfxXo8cKy3BtWlhBYgh0+ZcHtyB+vrX4b7BZSvbMzCWJjG4JydwJGP0rvoSvGxy1o9Tqvhn4vm+GPjvw54otSUfSr6OYrkgFejA47FSR369DX72+EvEVn4t8NaZrFhOtxZ3tuk8UiHIZGAIP6iv56y0RUeahwCCwBySPWv2D/4J2/FAePvgPZWMs4lu9GlaxIJG7yxzGT/wFgOfQ/UrERvqFF9D6oPC+teL/F7T38I+L9F8Y2+RAGFrfKo3DY3Q/hk/iRXtJ/Kue8e+FofGHha/0yXcDNEQpDYKnHB/PFefsdVinZXKzRJKvKuAw9a2InBAYcr2xXh/wJ8byajBf+FdXl2a/osrxGKQYd4VIAf3HOPyPfNe0WzgADPNQx2saBGAOM0KMCmxM2Bk5FPU+1YssCoBNBHQUtFIApCMjFKRmkxnNVYaEK/lQwGRRSEZpWGB/Smn5VyfWl259RUUpIweo6UwGTzBBngYGSTwBX4+f8FC/wCzfEnx+1O40kKt3aRxW90D8vzBSc/kRX6+3gQ277jjcOfWvw7/AGuNbtdW/aL8fT2FyXtUuxCJIzneyKqnH4gj8DWsFd6mFS9jxi5tXX7xU+gHNCwecBt4fHBPOKrs4YcAkjgAdaswuwKlB8y8cjBJrSyMXcrhJZolCoWOckY4qcR+VlOn8waaWklz0UZyR2zmmQ5DmIFSWYAc0g3LWnzQW0/z7iijIwMnNfW3wd8zxD8A9ZEEhN0l15cJk6gAKd3t1P5V8jWkiJMm6NsqeTjgn2r6m/ZQ1Ow1qHVfDV3O0TS5nhjBwrkA7vxAoWphJannXxb06aLRknKBAOHfHJYdD/OvJrcqUbK5bGQw6k19LeMNEPiTS9bt7mII1gWLsRgYDYwo9+v5181y276dfTW55CvjcOpqxRdtBRcSQ2rgYG5vmx39qGeQZQSbHIyNo6CpV8tnEbb9rdQeTUccUYhdst1KqAOT0xVM0TQxIwA4kfYpOfm7+9EZZIEVRvfJJHTj61JaW5MCXEg8wEnavUnH+f0ppEsylQRFuOSAOPpU9QbsJLEUxK+VH3QCcjNIiBsEgkEcgHrSuDJhZCAy8FRyM1IkZZSFK7+yjGc1bBMHCJcJIFWI/dO0YxTWi8mZgJYySMhx0xSsowkikEYHXGQfSmFUZVJwA2TjHWkjMlzHDbxoEUPENxPdz61ErRuWJDBiM+1LInlpgpgd1HpgUp2eaGQADHQdqW5ruRqC6n5FweAKJP8AVg4XcOoFGMbypyTxkHpTAoKkNkkjGAeT70hvWxKkcQZN0rEY5GMfhVy2kEVnsR8ESEgZ/Ss8KIoyE5DHoeSKUF9jHK7s5wOcCgTJbv8A1yIo3nHXHTNMiUwxLFjzHyWODjPtSQugKbiSSMliMYPrRHKsRYkHzc8sewotYBx2xSEyxsxzgRg4H41YyGQsyIARtKDqBVVIpoV85iAHPy5OSRSs2YgqjLu27dnHHNACzMTtAkKr0J6kD0qSBZQx+zzBRGNwJwCTSXZKxLMsShIhkk8BqYqtLCJVCqxGQOgH+eaqwught5JJDvmUOQWZu3Smoy/ZxKTh8YIHSpMGONEDAso2swHb0qIhnUIqk4yTihLqMkUMY1CHDAbmHtRhdu5iRjgYHNJC7GJ3AJboR7UxJmkVcCMZOOegq2WS+cEG5FLE8HcMZNIZUuZBuXyyONo6GkdsNICc4GBjuahdmjVGVCSeSCMmsiCzMWyuSEUcADqTxRHLsLq5yD0OOc1GZlP8QbHI45HtTMZ2M7EKx4BHFFwLssk0KJtVQSeMnnH+TVXzMztucDtgcgUsdwz+erbtuQVZvx4p6gROH8tWBGSMZzWbs9hrQYtxIXMcb4J4B6H/ADxTY7b7pjkETN99mbnrTJU5B2BWY5Cr2NSJHIMFo8jGA4OSKtGt0MiYQqcFiC2ATwM5q0lw9qD5ib1zhsc4qq42k+aWmPViOABTmnaZT8m0Mc0zOWuor4cPk4xzgjmrdrCIrRbiZsschIgOccc/59KpACLZLn5i2cMBk095Jpi80LAyAfMGHagkaJhd3AzKxBOdvQUTxzJIQjiEn5ThscVFtCocgZJzx2pzfKv3fm5PzDrSlsUh8oNs4Gd6bflY9D71Ed0aqnmkrjnA6e1EW7Z84O3k4Jp8CbULBwULYAIwSalqyBDoSqMgAPlrwfehJQu8gE54APYUiQYDgg5U4IFSyPERiRAJMYDpxx7+lSSPWaS2TaHC7xuGOo4qCLktg5Q8gH1p6FnmQlQSBgA4waVFdpR5wAyMhRjFWgEkT94Ty27k46VHkOcEkHngCnIoX7Vt4UMAuO3WkKEMmxgdoyWJwfpTskO9xhCdEbI/iXHIoiRnCMgDBTkqw4xT2chcYCsTyQO3rQyDyy/IGcAevvUPcL2FlcybpGADMwAUcGmsm3IYYIHJ3cU5YBK6Mw2xjBOOopkmXYcr5WeFJ5xSEFy37tVcbuOGHb2rJmVEY7SSc4JPOTV+VtrledmcqM9apuUIwwPXIwOatmquhMBQNpO/OOe1KfliPC7s446n3pShEYYg4PPFM3diAV65PUCpYxxDjO4BQOeafApaZlVCVK5wOg96hB3dAQCeB3qwuIyAoZTjOaQnoTbPlLkBTnAB4yfWnD5eWJIxgADgmmFQNpJ5PapIZ/srF0QTZG3Y3Q1exI5dvO35iwIOOMUbHYhc5wMAA0bdkJ3EB3ycJ0B/zml2DzFUEhzjAA5HFUNWEQK9tNwSykAAcHrREiROAMyttyQeAKeyKh4Ls4PIYAcU6ME5OApPHHcVBWiJYiqQSusYaN1JCsOUb2pqNGVAnRyFOV2H5fxpY2aPO0ZRTtCnqPeozuUku27B4BOKsBFUpvJHAG/gZp/lhmt2k3bTyFPApVn67Rtdum3p3/xpI0eQsZGaRFXKsTzmgB779pdyHH90nIAzSNE0bR5PUAcdAKRdv2huMGQYBYcD/OKesbyROs5MQxhccZoFcYN8chUMCucYzjJ9aFB8wqxII6L2pQxVQqbSQeSTkClK5wocPnjPTNN+RL2Jo5DFIHwAoGDnuPWmtAJbiNrXzHYckMMHH+c1HP5Z2htwdRgkjjFPKrLG6qTgrj5eAazIJUgilcYxvBw4bp3qNobi0Yxi4ULnIGO35UFTIwLttjRQAFGecUgkGO7e+KkpWMMkqTwQAM46UjHegJAQE/U1K42/NlmYgYApjL5anepKYxuBoNAJ875TtZsYVgcGmGMpHu65OMU5WVCVVNhx1PJxStENqMDuOM4HQU0GxArFH6lOOtOVg5wzYI5BxnND4IHTOckGk8psk4A54AqXcokAaTkLgZ+8T3pABHnu4OcjqfxoyZPlB+TsB1py84UgZ6BuhNDEho3R52cEjmkUFMIccAsffpTgp8xUB5HOOwpm0HcecjoeufemVa4ikYwoAY880SIcBgOcc4pwRRgk4B704MYpOcFByB60ITHwQh+GIAI7nFSxQqgK4BbPHfNRrsKcIADySTnNORgwBQ45wMdabJsyReZN7M25eAqdRTgjyOxYHBHytnGPagq4ky3QHBYdDxSBS7llJxjqKRPUEO5HkIBOMECk6LkNs7kds1JtCgAAlSOe2aYcIDxuPfIxQFghumkAVIxkHLFulKS4bKYTPO49B70o3LyMFSMAVGAVJwN/YjtTSuL0EltZIZA5kVx1Dqc5pS+UWQggk09ACQeEAI4PQVEiGLezEMvmbR6f5/wosPcczEvnLZI6Uq7QuSMsc5wcEUgVSz7Sx2ruA7CmhiAF2jHXNO3URJ95fmxu9BQACuSOehAPajaSFIOXPAAx0p2wrjrnAJU/jTtcBE2gHOQfvccAVJGskREoAGeRg8geuKZhCwXaSCck4xzTnDIzDpkfwnOalqwmRK219oOFzknGSakKrOdzEIADwo605gT5YUIo7juDTRGkzsjSbAOmBkGkVYcXZlBV2CEY24pmzESueFJ2gDv9fzpQAJNpYvsH4AUgzIsuTgYyoXpmgb0HIhBbB2FBkg8UgzgDcAc5BYYpH/gLDGehHrSjcgJJyBk5xmqSFa+objCC5Jc99hyKSSMPGCgWEscknrilRAFU7h5eecDBzSDCuwblezHqKfqT1BE2PlXLcYyFwafEEjXeCxC5yAOtR5aN08s4Vv4iMCkBIyQRjPUDg0IZYKLJZmfAUltqqep6f406ZlJ4Ujco4piB3AIA2g5znrTzJljkhkPVccr7UpEDSf3eGUlgckk9uKcEHmgFwhxuGBQgV7eUAgy5G0seDTC27gAHnAIH6VIAV3ktliW4JJ4/CmbdgC7V+U56Yp80DoyoCA47HkCgiQKDjeu77yjimrgJIitBOTuLkZDHp16URp5oyuckbiB9KcCDMjsBIVGQhPy0wKfnc4DsSx2jgD0ppdWAiOHAJJQZp7jexLuxJHBPp7UnlK/ADP8ApSPG/lOXByBnOelaXK9BrloQGIDR9Cvc0YDPtCEgjgY4FJ8xcNtGQAACeBSusiEqcgsMkgdqztrcPIbOhXg/KMdAcn6091WZ0YsCVXG09frQsQjjYjgZ4DdxUapluCBnklqrYew6JVO4Fc5I5zgj2qQKJC3BGBwq8kmmABAV4bJGMUuGAbPygcgHgmkgFjDqxAG0FSDkYNCqSpKMERDguRgZ/wAmjY/ljKMXfhecUyRi0flMeF4AAwAaewuopYJkIQMDO496cjCYMARuAyVIxTS+WTYoiKjBI6k4pWmaZgZXUkDAIXBx6Uw3HOiHb5haIZyGQc5pHRZIx5akkYBY9xSq5CNwXGOFOSM+tMRjHkglCTzn+VBIFm38AqAMbW7+9PViCkYJTccZ7VGSACXO8+o7UuSgUSBgCMrjvQ0K4/exHzsWdeATyDSAR+aipnJGW44pyoHG1gVP97Gacgwh6kNyBjBNQh26gj/wxgITwdvepSqowaWR5QPlwxyR9KhRAy8kBzwKZuy74BJByfaq5bj3LrblcFSVwAR2IqCQSyEkgSc5znkmkd3EUXOQ7dfWlO1Q23d83Axx+P6UIT2In3KpyAAxwec4NOhAR3JbcNoIb3p7AhlhUKA2C0hPB+tIkIkkdEUEKM7geCPSmZ3FYsIy3Kjjp1FRIvmTB1PKjJz1qZowWVhhCR0Y8CkWIBd0YyxPJxgUFJX2B4tyrL5hc5AK9gPWl3iJmTAEvVSe4o/du4RssMEELzimmKNcsQXYcDPag0sPlzKo8z95nqe9QiMBjsTA9uSKmC7JBICPlGNppIRsEpChiR36ZoEnYWNQQiRk5UZLH09KbI5t4gGAKFsEt1Jp1nmNi7ckgg9xjj8qdqkGIInYbcyYGD1qmLluyvLKJYf9rPUnnHpSOx3IwOOMA4pF8uOJgow5PJ60qRlwdxCj+dPUVrCJtXO4jLE4AFCncGJconTC8E1II/8AWBhtVVBDevNIMjZsKuOT75qBDIVCsCysEGenSpdizQysgOUGT6dabE5R2aUF0AyEHTNNW4fYeke8YZV6Y+n40CtcdvUBd4IBGMjpj1pvllwSr7m6AY6ikWMqHJJI7A+lKSuBglQAAMUDFfCSbWBOFyQDnFIuCoPIXOeRQxCEHBMT85HUGlZjGCpAK8EHHNQwBnMkjOpLDGNo7U1ApDZGWPTJwBQiGEFwSAOqjvSI7FiuAAfmLMOKsAYhkO4Hng7eppiqYkGBjOT/APWqSfJkKgBM4IIPFRAkyKGcMucYHOBQyogXYghl3qo3EY/SmwwgMWlBj8wZUAcVMigNsWQknrgYqGSR4SC4LZO3J7VXqaIGkAYB0AUcA+nvQLmKG7CxOGQ8MccE0KhklEYIAZsEnpXtni79mLUvBnwq0zxxdzRNBdlN9rDkvbq33GY9CG4HtuX1rSMW9UJtI8zVpL3yo3Ty0cADjA68V+637IAZf2cPA5kHznT4ywHqa/Clrh8IPl2IyHjjH+f61+9H7NSLH8D/AAcE2lW0+NwQMAgjP9a3rr3ExUNW2ekXtulzbyIw4ZSD71+JX7VfhlPB/wAZNZ0WJdnlTuT8u0YZ2Zf0I+vBr9um+4fU1+O37fccX/DUGvRsMBYrcnA55jB4/P8AWngnabQ8QvdPKfgJ4K/4Tj47+C9HWFpw+owySbf7gYFifbAP+eD+79pbra20USABUUKAOg4FfkP/AME8PDkOsftO2k/Lrp1jJKoZckn7o57Yz/Ov19AxxWeMd6gqEbRuGOKq6ndJZafcTyHakaFi3pjPP6VaAJrxX9rn4jJ8NPgh4j1FZ1humgaCAs2Mu3AGfx7c+gJrjjHmlY6W7H5JfFLx3d/En9pPV9U85ZftupvBAxGFARiiD8AP1/E8r8ZdKXTviJLLDFIkM8UfzMCAXCgNj24rkLS+k/tpLj7Swu/tHm+ZG/7zeTncD617L8b92oaH4c1VpCq3C+WLbGQSFGWz+I/MV9HQpJJHjVp7njdwyNBLFgPuGQxHFceWGGAGBn8zXZ3USKBEpwWXlgckDFcW6qtwyj5gufw96zxfQeD2YzB3feA+vSvQf2fvDzeL/jj4H0owrOsmqQMyP0ZQwY/yNcAoV4gOQ5Ppwa+i/wBgHwq3iT9pnw3IrcacXuTjI3YU+n1/z0PiTPUjoftvptusNrFGqhAqgBR0AxV9RtBz6dapxORjPGRjHpUtzMIrWZycBEJJrnsaH4mftu+JrjxN+0v4yEqqEsp1tozGSchVGDz9f0rwkASdBiToABwa9B+OniVfEXxr8aan8zifU5/m27MhWKgY+gFcHNEnDAYBbII6ivoaS5aSPMm25s+qv+CZVk13+0n5uABb6fKxB6ZJUf5+pr9gj96vyv8A+CUegi4+LHiHUid3k6fgEjP3n/Tp+lfqfj5sYrxK2s2z0KfwmL42APhLWQ3Q2koJH+6a/n11Rdt7NCQQsc7qWA5OD/8Arr+gX4gEr4H14rwVsZiDjOMIa/n3vHe6u55nKqJZXkCrxglq2w3UmorlK4zNCtuqrveQAMxxjNfvx8EJnuPhB4QlkLSu2l25LMcknyx1r8BpwB+8O5NrBhtXOTmv3P8A2R9RfVf2cvA87zee7aegLbicY7d+mP0pV0FNWR7AV35HTIr8Rv26PDY8M/tP+Moo+I7mRLsAYx86gn9c1+3AP6da/IP/AIKX2SQftMyzKGzLpcDMOw5Yf0pYd8syqivE+SzcS2kaTRnJRg3HB6/5/Ov30+AOsv4h+C/gzUnBV7rS7eUg9QWjU/1r8CZ3Ko+MAHoMV+337DusPq/7MPgaWQEGGyEOT32kr/QVriujJo9T39FxXm/7SFpHe/BvxD5kXm+TB56gjJBT5gePQgH8K9GVg3IrmPivYpqXw28Q27IXEllKMBcn7p7V5r2OmOjPkHw7LG2i2UjqSSMjOMkV8F/tj+I31L46XNwIvKNrFFEAGySAOv6191aHdR3ehxBHAIAZCOoHp9f/AK1fnB+0bqx1n4xeI5VYmJZwiZGDtAA5/Kopx1uVLQ/cn4E+IU8U/DHw5qaIIlubCGVUHIAKD/61ei5yvOCCORXzF+wH4nfxN+zf4WlkmEsltE1sxUn5djFQPyAr6cXHHpW9jJ6n4tf8FCPCSeGP2jvEcpTyxfNHcJ0G5XU5Ix/tAivmcRviNlATBBPPJr7z/wCCr/g8af8AEzwnruz5NRs5IGZWyA0bDAx/wM/rXwaCwc7+3UHqBXtYZ3hqclX4juvgZ4ibwx8afBepLIVFvq1uWZRkjLgcfmf/AK/Sv6AbG4F1Zwyp910BHI9K/nGtJ2t7+3eFFGyRXVmAIyD78fnX9AnwK19/E/wk8J6pIWL3OnQSOZOGJKDJNYYxJtMultY7sk4zX50/8FY/CAuLPwZr4J4lks8dVywLfh90/n7V+ixOBivlv/gov4F/4TD9mvW7hAxm0opfIqqCW2nB/Qn8u/SuOlLlmmayV1Y/GiPqozkdCetNbbklQwJyB2P+eaRcnGBg46DoPakzmQEhiQeoPT3r2m+ZI85KzP2V/wCCcfi5PE37NmkQeYrz6XLJZyKMZGGJXOOnDD/PJ+o885r83P8Agk74/Vbjxf4UcEkmO9jbORjlT9O3fnPQY5/SIjqM141VWmz0Iu8Slq1ql/YXNtIMpNGyH8c1+Dfx78Gw/Dv42+MNDQFkiv5HiDckIx3AH8x+lfvbJyhGM1+Q3/BTzwnHon7QkGoxQtENS06KQuAdrspZTjt2HT19+boS5ZWIqq6Pk+Mq3mhwAzAjcc8V9of8EufiUnh/4xav4auZPLTWrQGJdvBkiJI5/wB1nr4mVyFOVJ9zXffAfxlL4A+M3g/WomYNDqEIYKxHyswUjj1DEfjXbUjzI54aSP37zk9KG4GRVbTJ1u7SCUHIkjDDnPBq4eB6g15L0O4+C/2u/ELfAH49+HPHNhE5h1FQt9ChJEgQhX+XPUqwwR0I9zn678M+JNP8V6Hp+raZcx3NneQpcQyxNuV1ZQQR+deE/wDBR3wSPEv7PV9qFtZ+fqGkzx3SOoBcICQ5+gDE/hXmH/BMr4i3niXwBr+gXKAxaTcLJbyDIASTOV/AqT/wLnnmofcq9z7rhIKAg5HQipBkHPbpVeBtqYxx7U9nDdM5qGJK5KWxnnOO1Ge/tTRz2o/lWexoP6jikHsKTHfOKOh4qkxXF28UDjr2ozjpRwarQY1uW4GKZcErGWxkDk1JTJl3xsvUEYqQPAv2jP2jNA+E3gzUrm7vmW7aF47WG2Yec746LngckZJ6fjX4ualM2panc3ks2+6vJGmkZWzgk55/M1+m3/BRf4bWKfDW41q2SO3mt5EklIUBpVzjBP8AwIH8Pwr8vLRZFZDDgy45V+Aa6qdjnq6aFh7VEsPPZVkO7aRjBPFegfAf4B6v8f8AVtUstJ1Oz0r+y4llkku9x3biQMbQfQ/l71wOrIYbW1BIBYliF5wf8kV3fwo+Id/8LEGv6JflLu4Y291aoxCvHjjcO/J/DA9aqXkc6fcyvEPw71jQPHNz4HNklxrqXq2KsuFWWQsFXBbAw2RyfUVc+O/wNv8A4E+I9MsbvUbfUxf2guBJCu0xyA4kQg+h6N/ECDwcgd98VfG95deL9A8YX+kT6Fc7Y2lkMbbZZEO4OjNwQcqfYY+p6T4iftZeHPFnw81Kx1DRo/Eev6hb/ZzNPbiKK2XqCnU5DYPGMkdalhd3sj5TLNKw2nnbye2a9Y/Z91qOx8c6DEvzXb3oVkwQCn1/OvJIX2wEEgdz6n2rovBGtS6Hr1hexZintrhJUmU88GhCmtD7B+JmkX+m6tq1nHbHZqCeYEVgRyeR+JzXyJ4qsnstfuIJkMUoYkqo756fhivuP4u3tne2mgavaXeyW8gWWOLb1XAyT+Y/Wvk340w20XikzWpG/YonYHOXPP8AWojdsw6nnQMjOREcDHVhjA701ZCxZAMZGCR2oCFmJA5POc8U+HdtaI480jII5Fa7ljVkMWFDPtC4C56Ugw8Y+UlenHBPvTWRo8Lvyo46VIVEblpiVXy8KB1JpqNypWEkx85RNi9fm5JpOHYHAVsZIWmksVUkfKOTnrmhlHUYBboR1odyR4Kqm4DDk+uM02XfPgEgAHIAFLJ8+xQgAB79TSqqmdFYnYxwSvUUWuNK+o2JQmcsSMdPWniNV+YKDxkL2NNXdGxAOQDg9silkgkRjjaiDjhuaGrGhFOUyGYCPdjOOlDExKmCDhucdxUvzJDI2Ad/AHc1HJCYvLyGCkEdOhqQEZUVTJiRJeSV2gqfxpIlfYSyAo+DuBzjFOVFUbpZ2EeOAefwpIhhRg7V6kdjQUhxijZgSxCsMkDqKQKroWHATnc3f2pCf3J+6TnoOwqSb7wAAeHOVBoJGztgRMsnngj7oGCvTj/PpSxL+6LlSm0HCnrSuVWUMDu7DaOBUIn/AHeSxeQnp0H+eaALL3CSxRBsAIcAEZGaaUaUKANjE/wjAIqs0TOfkG4nnceAKmWaRYu+/OMnqabVgtYkdHZdoAUg9Oxohjb7PK45JbbtHUD1qJHJyC+CaerMquoHXGRVLYCCRACFjWUJgAlvWpD9yIINpjJJ4zluKewMsZUKQucmkSJWZArbFBGV681NyrkTpsKkNh2OeRx/nmpMsDiTGHHDKe9DbWyMFmHQjt7UwbkUYfLZzg9qRIpz8mcYJ7DvU8fAkDY2KM84z1qOV90SkEfeGPUU11EmTx8gyQTgmhgDHHyMWZD0K9T7frTgWZDt3bQcAelQA5eLYQNpyQas3EqRyhUZlD8nHQmoaLSEfBAcHgnGM4OagyyTgMS+DkHtipSH3OMAbAMk9uaEiDIOGMgHpjFUlYuyJAqs+93CAnOCOKcrJggMWTk/L0qJAqI6sAzucYbgCnbwoRZDhAcMFGQR9aZmyMgSsXKlwg+VQP1pETLBkJRsEMAKdEHGZUOzccYB6DsKJGJBC52EYLHqabJBY2V8YGOAWJpGt2mLKDjBwHPGDTpSYZueVOC2B0HrTwjRXKliHwuRg8E0rFIcLeQFY/lLgAHB4zUYgZZsOFCKc/LySaZ59xKxZnESg7ioGB9KUEufmAUkbsD0otoN6BtDZYcODnI7inBQvIAIYEkn+VAXozSqoHJPpSQoZssrgx54Y9CPWptcVmwA3Mo3CIjkFulPg+SRtxLEryAep7f1pimMuFKMAM7iaSNsODE/kH1IzxTt0IZEI8gHBznn3pxjiRDI5ygO1cdM+9NMLoDkDBOd+7k0sMisJIyysDyQeDTDUUOGlZyS2BjjpSqJHcKMnbjjOABUlnawtKiTP5CZyznnIx0pscRYSmKUbUySScE9P8aOVPUXUb5s1zMy8IqseV4JpjlAgLoQScAg55owAcZI569s0yRixC4O0HP1pWRpuMmOxsAgleKrHlScZK/hg1JNKA+cfeBJx1qNSpcHBIYYbNJlLuNABz5jMSPugDjNDFSqELhwMMM8H3pAoJ289PvUpOQowN4Oc+1KxQ6FlSQOxJ4OcVJy75kOBjOD2qJt23CDgHJPepc5lU9TgZz9KCWKjBido6cAkcVJuEbp8xAz2HIPrTQNrBlGSOxqaKS4iUSb1BPKhRzQIRYiW3IB2JbqKlZipNxgEg87elKfMWVkYbnK5I6AGh5ElYRbjs4y2OM0NCuOdUJBwwcjJJ6U0h9g8v5SDyGPJqSTiQEqrqg+U9AaAFkw7vg54CjoKVmh7oYJGByzhccknnimxlWYO8ZlQgkEdDT/ACwGKFckjOG9PWkZFMZC4iwOAOg9qqIk7BEGeQlk8oNyEBzxSclDhmDk5GKVw6JE0Z3OeCPSi5RY5JQwZ41JG5e/NUFyxw0YI48tefY1BuluVUStvCngnrStbMkCRiJkjk+fJ7D1/nT4VjAKiQrIBnBGVPvQV5g+wKAqAH0phjKwt3c8KO4NKHO3hMPn73TNSBEYlmdYkAySCCSaBCIyxvhkMoYYI9eO9Ot9rL8jeWQcbPSlgfbGfs/yyNwHbNQxObhHMiCNwTucd/8AOKzYmrEiedJKyFmMagk8cHFPilZkBAGP92mDcoKebshcYJXqaIpvLQKse4DgE1aJMkDcQoy5xj0pCDGBFjJJ3YPI70AEOcAoepHWo8MruQ5Izw3epNh2dwwAB1yAO9Nm25RsH5RggDrSs24HDYOOMdDQrhFTby+PmHrUgNKDc+VAHBGfpSISp3DHTPI7VIem6QgHoF9BUfr2ZjgegoAVV8zIYDeeVK9AKYy5RGBIU8gmnnG8YJXaMBhTVdvLALBk3cA9c+tBSV9RFxk5XH+1TsKBg5yeQAKaGXOHzjocdqeHG7aoOMY3H0oGrjdnQgZPYdKXILhABknBB9aU4QEbiW9R39Karc4I5POcc00IsLGyABgpBOAO9KUHm7Svl7RnC9KjjQpv2q0hxkc8D3q3NhimFAcgZIyT0oYXFjjaQl3BIU4I9qav7pJHHR3ACg9v8mmBERhySD6cZNP2kR5kGEBwSvNIloXywhO5hGRyD1+lJwqhvU8nrmnP+6kXCrISAc5pD5ch5JD4ztI4FBPKRSDyFBGduOgp75XDAD5lH0HHWkKtJz0Ueg4NJtz5Yzlc8gDpVdATsJt+TCgk5zkDJqXeIYmjZB8wBAPcmmOSYwUJAJIznHFBYQjd/rGPA3c09ieo2GIqjnHO089vpTBGcBidgOBkjipjBLEpEmAWOSF5/wA9aF5OEXzEPJ3dQO9IY0RggL1bPUVKT5jfKcMvGe9RrhSBnPOc0qrhh9cn6U7FrYOFXcxwOgHfNSPCYgXGGBAIPcGmZQAjgnOcmjAUq+SDnOOxFQyHqAUFI8k7pBkkdqFjYMMFc4yCTjNDETJLIQcqMewHpSgB9hPG3jA9aew0EQlWCX5BtyeScGmJsVShGTnHPalkjx8oY5JJ56Zo+yqjHJZ88kk8UrDY5WZSfMyU6FRjpTcbVJAIQ+o4p8xV3jXGwKQxyOopFhcIQQQWboTxiqEmIFDJEuSN0mWwKCqlisTnAPJIyRTmUtIMrgqQPYj1pFVR5+3jI4Hv/kVW4WDrEFIyF6D1oOYELEEBmwEHU/SkcnAbkc8AdzxR5L7wyuSQOAeo9qklEvHzdo8jAbqBTgASqogI6k9z7UjW4Cr8x3EAnPbrRBHN5rpG6xhhgMzYCj1/WrJBsSSKirtGCSxHGaYxUZDZKjqVGKVgI5PLWRZgBguvANAicBgWUjHpg4qWgEiUAvjG5hgn0qdYipIjYkDAwDjNVxOkSnCrnGAQSKRHLlRkqp6kDoalIslnDybDsjiweVVcZ9/0qLbhCUDFs856AVP5MhYBMyN2YU+RBasHLeZtGWX3qrCZWVd2QgKnGcL9afbxRvuLysA4IIJyAar481Qx3AnoqcZp2x4ySxUZ4wp6U7WQxyqQuxBkA53HrT5pAzIqk71GCexFJGrOu4Y2gEDsSaECSEJsw5PXFLULXDZ84yeSMZAziiVYyVCOWPQ5GKDKXLGKFsLwXBzxTGhJA2gAk8HNUNRAKsbFXDbc8bfX61IwwRl8leVPX86ZIBHwwOMY+U0gOyIAADJ5YdxS2Haw4NJJcJI8hc44PTBppZhvDAD5s56k0m3gnZjBwM9aXIEbkpkZ+93ApkvcSRo14jRh0yT3NPYhnUnagUAAdaJImhlDKVdCMoT6UwbdpyBknlu+fShK5L2FIGA6SYQNySMDNKFYkkj5Twc9vel3sqMhj3oQSRjp705GTgyZIxgj09/5U1oQQR/O5THy55HpUkgCBULliDwAM4FOd4idyHAxjaB1PrSxP356YYcc0irXFjKoME4JHQ45oby0ZT54dz/DtI21LlJQQlsqnj58k8VHPdxRx+XDbL5x48x+SD60DtYcF2/vMYHQkHjPrQHSLGRksNxI7Uscn2hUikUFsckcZo8tGdl2lewPvQIkeV7SUZ2uH5H0qPysgDJVzkgY4xUZkDJ8wIKnHPc1M6MqkO2HUZYelFmLluMAVshySemVHSo7dfLuQyvkA9xzipETAPBAcZ3DqBSgMrFY0VEUdT1NSiWhz4Kk7AxHIzRAXMW5z5UeeN3rTR95VaQKOmTxTJIg33X3BeCSeBVDWw6FQkjuo3KSQSRginAgAEBnbOBnuPWo4MRsEAYhhjHTNTPDhSMkFDx3BoKTsMaMqPm65wfpTHctLu3FQCAMVbnQJ5Z4AIx9TVeXzI5huAGRkHHagaVxbbeolzuEZ6fU1G+9toJYpG2QueAaAqkKxdix7HkCnLEwlLAE5GG9MVW40rERBeMnaNpP3gOas3bKPLOQQAFGOnH/AOuoldlmTOfKAwTjikMgbKRMCjDPzDnvVeRDFU+WzNIQ5IAEZ6VCFL4+QqfYcdamQ7ZgSgYKN2PenJIwjIBAB5x1qWRsNIeLbynPdjyaUKwG5iC2c8UgiDuO7YyCTil8xVcKyksR271INjuGbBOSeoqMqpRiynAOBt9akM2wkbBGfc5JpnlnPmFyjHnGKCkiNQPu9zyR0FK0J3Z428cZzT4wMkEDIBOfU1KIw6OiEByMkjr9KCrWK5A37cEEnHHSlZRAoOGK5/AU4/LGo3Y68dzRHH9mCsctGOWQjgj0oFsMMyNGVUZYHk1DJ+6HAwTyMDvSnYzGRE2Rs2AAelNlywII2KORk5NLcpIl3gBQCASOT3zUF6SsW3AIzkj3oIWVEyRg8EjrmmyOqhvkJOMEjpxVstFvw3BFc6/axXMghtpGAZzwFFfRkfji98Y/CjxJ4R8+51WSzSM2aR7mTYsgwPwwfz9q+YmkKMRjIx17V6R8Jfil/wAK7fVWl0/7ab+3WBVWTYQAd2c4PoK3oyWzJknuYtlGnkS3ODkAwmNhgg9z+dfut+ypK5/Z68CmRt7jS4VLepC9a/DVbqKS2u7hEZTI7SYBJAJbP9a/bj9kWVpP2bPh8WOW/sqHPI/uita/wIKXU9oZ9qkk9K/GT9tfxBDr/wC014ouEljliguEtiyNkDbEgx/P8jX7CeItWi0Pw/qOoTuI4reB5GYnAGB/9avwS8Y+Km8Z+LvEOszspubvUZrtmChQdzkjp1xmlg4tybCu7RPrf/gmDbg/tAeIHkBLx6adjAEDlxx/L8hX6rdCa/JH/gm14itrD9oGOEu8r3+nyRltvy7xzj8ga/W3OR9ecVnilaoVR1iO+77V+ZH/AAVV+JtxqXiHw54DtJVSK3P266xySx3Ki57YGffkdM8/plPIIIXkY4VBkn2r8Nv2wPidD8Qfj54r1WLbLaQ3H2eCRDlWVPkB/wDHazoL3rl1HaJ4PrCwWlwfJUYOMkHkn1r0rxN4rn8SeHNB0l0MUGnJlJc5Zsjn+leYXGLqfIwWkPcYH+ea6SC2js4I4ixQCPAIOQW/yRX0GGvd32PFxLslbcLt44o2YkRu42lwOOnWuGnj2TyqCWGevc12rxLPa+U3JClgQOM4riZBunJJYkdz0rDG9DXBdRqSHKjqF7EdK/Qn/glt4GT+27zxA8Ua3PmFBL1bZs6e3X8fw5+BNC0mbX9dsdKgUtNdyLDGF6lmOB/Ov2X/AGRvhvpvgJri30+AQLb2kEUqhQN8m35nx6kqT+NeDUZ68Yn1BCCGPOR1+lc58VfESeEvhv4j1diQbWxlkGOuQprpYj1OO1fNH/BRLxaPDP7NGuwI6CfU3jslVmKkh2+YjHU4B9qmCvJIG7I/HfUb6bVdTvL2Vw8087yu3UlmYkn9TS5bCRkq3IBIHJ561F5CbQ2MrwDg9D9KWa4TklR07dfxr3l8J5T96Wh+h/8AwSW0FvtvjvVTGRGhht4nPAIO5iP5fnX6Pg9+9fGv/BLjwzFpf7Pr6mUT7RqF9KWkH3iqMVUH6c/nX2ScHt2rwqmsmerFWSMLx/8A8iRruB1spgf++DX8+F0yRX80bBm8uRlORjHP/wBav6DPiFKIfAuuyE4AspST/wABNfz5ySEXFxwAWmZtpX3rswi1ZnVWhC8ZeJnYgKxwo74r9sP2F7oXP7M3hALx5UDREHj7rMP6V+J87/OMqxcEEkdAM1+zv/BPqYTfszeHmUkjfMMHqP3jcUsRH3bhTZ9HkYU96/Kf/gqtawRfGzw9JbkC5n0pBcepUSPj+v61+rJzX5T/APBVAKvxv0CQKvmNpO0tjk/vGx+XP5muSl8aNZbHxO8YJKhGIY4BPQCv2T/4Jy3sl/8AswaIJH8xILm4iQ46KJG4r8bBJhcFzwMgdia/Xv8A4JjX63f7OEUcZLCC+nQhuzFtxH61viNkZ0ep9dJwfSqfia0N/wCG9TtQQDNbyRgnoMrj+tW+341I6CWF1x1XvXCdB+dXh+P+yoJrDzR5lm0kLOeOVJGfzB/MV+dPxWuXu/iJ4gd9oc3bqSORgMR/Sv0Z8R2B0bWPHUUhIaKe7kXHBByzZz+Ir8wJ53u7iV5CZJHkYsxJJ/zzVxSKmfrT/wAErvEw1H4EXOnZUtYajNGRuyfmw+f/AB4/55P3IjZX3r8wf+CSviny7rxT4e2HO4XgYrjjAX+g/Sv08tyGUmm9zI+BP+CtWiSz+CPB+rhGMFvevFIy9FLJx/I1+YuRtJwSOAPfiv2W/wCCjvhJvE37NmrukXmmxliuyF6qFbBP5E/r16V+M68quBx346V6mFl7tjmqrVMWXMCo6/eU8kDIA9a/bH9gPxqPGP7M3hdjPHPPp8RsZCj7mHl8AN3Bxjr7V+KOWUMMZBGOelfp9/wSX8UJP4C8WeHPlzYXiSqRwW3g59uMD8/xJidh0tT79HX2NcR8bfDJ8Y/CfxXowiExvdOngCE4yShx2Pt2rtj1HHWo7iPzoJI8kBlIOK8xb3Og/nS1DT5tMvri3nQxtbzvDIoORuBII4z6VTGfJPJBySAK9j/a08ESfDj4/wDjHRlVdkt813B0ACy/PzjHTJH4fjXjrgBSC3JGCRXuU3zJHBNWZ9Ff8E+PG0ngr9pbRI2u/slpq4a0lDHCyZB2A/8AAsY+v4H9qs55r+ef4c+JB4Q8eaBro8xP7Ovorg7TglVYZx+H86/oI8PalDrWgadqEDrJFcwJKrqQQVK5BH51w4mNmjopvSxfYfKT096/Oj/grN4Zims/BetKoMyNNasR1CsAwx/3yfzFfos5+Uivkr/gpN8Pz4w/Z4vb6IlZ9FnS9XaM5UfKw/Jj+VctJ++jSeqPx93s8AjDZJP3ieo5olZVkTapKxlW3Y7io4XBj4Pz9CMYodyEIYAgDOPSvWa0ORaM/fX9m3xfF44+Cng/V45jM82mw+YzAgl9oDH8wfzHrXprHivjr/gl14xXxH+zsmnNOZLjSr2a3KNnKITuX/0KvsPPOa8iatI7b6HD/G7wtF4z+FfibSJdwS6sZY8oMsPlPI/Kvgr/AIJiWbWms+NFyY5F8mOSMjb0L449eT9M+9fpLqFuLu1mhf7jqVOOODX56fspW0Hw+/a6+J/hUkDe83lKOSAJN4zwP4XHbsOfXNlJn33bPlOetT1QtH+XPU5q5uIA/OsmNaMlDZxzx6Cn7ie1QBc4NSdMZzUWK0Hg49aXI+ppgNKD7YpjHA4oo6UUCYDntQRSHOB35o6k56YqrDPkz/godYpP8DL+SR9kTMBJjk8EbfzOPzr8hbcny1mUbSgyNx6jNfsN/wAFELC4uf2fNc+zxGUKYiVHJx5i5x+ANfjkjqkBJywXg8YOa2hsctVE+otLcoh2BDH1UHiqVmoRyzHywTkg8elLIfJJLEtGwB25waiLeazZGB79hVN6mFnax7h8Yf2irL4seFtL0i40IWFxYqp+0wylo5GVNi7UIyox15PavErm4jaIhcK3UDGM+9T2+ny3dt5ihSijAI6jH/66oXEYIJ5LDvjFJuysOKVyNGAy3XPJFXkxAMLuBIDYJzgVUSPYwJA6jjtU4PmyAByJHPXoBQu5b1Pu/SbIa78IfCeubFvILeGJTIwyeOHH4EfpXiP7R1lp17Z22pWNqLN1Ijk2qAJD6n/PrXon7IupXXibwb4t8G3dw0lra2izWpVtywksdxH4kd6z/iH4Rt/Evwu1i6njZLnT4vOVoz3DAc/X+tCOd26Hy6Rug8tgGXpwcHFNZUdhsV43B+XnOR6UkJibag3BVH3l9fSnbC0Tydg2BnqaoFZDJXbyyhjPmhucU9GCEBiX2KQCBzTpA8zrgEKOWZuBSFAhYKh6ZzjGRWqYOxCFRMsysW4PXipRBI5TaMKTksw60FDHywBDcgY4FPiR3GVcYBxhmFZoL9hNylgFcPt64HI68UwoUCtjManBwORUrtLbRFI5YijE5ERy2ff9f1quYo/+WczOSCWB45pFxVh6b51cRgKEO49iRUjR/u1G0Yxwc9aiEflxb0G8McEZ4+lK6s1wzEECNRhByBxT1GyS5hiktUkJwwbaFHGBiqiw+XkksEB5zyKSNZRFvXJDnJPoan3kkqw3juzdO9IYiwL8pYB4mPy4HUUhi24VgVKnO0jjFSiGGIlj5qvj5VX7ualyZBEZQCc7ZHbjA9aCkVi/zA8KWOMAck0xoGWNiuVZQCQalSJpJCEQOc8EnOBTj5MaNJLMfTJ6k+lBJXRmTLodh6Edv881ED8whVQecgt1xU0SAQO7qC7AhQPrSxwm3cl8M5XGV7GgBpQwbt5BDDHynOKbE8jqjBSSp5VhyT61MAEhLfxqcYPcUoQnBLkkelDdikI4RQFXGWUnJ4OfSkQAYY5DYww68UGN13lk3Z5BPahkYQ4YEEnH4etNakjo3CROiFvKY4zg4B9f0pV+zQzqsZkbaucuMAtSmEwt5DEIqnc3OSSaVmSZnfYIkUcfL1NS3YLETOq7CuC7gqyjgg8VJHFtCTsVAIwFJ5PvURUsvmAA99w9akYxRDdt82VjhM5wKTAcN0kjBlUCMYOBg1C6SO24QkA8Bj3FSPsSNGj+/IcOT1Jp8Slyf3kgAHAHT6VBUSJrZjtOxTz0HrRMGYkFQrgZUEUl2RHOFQFWI55xRLDHLtWSYxKDyQMk8UAxFELqD5rFyMyLt4HtRNIAqNC7AMdu3Oajwq/LDnAByWH61JJMsksW1AiIAMAcH3NaiWhGQ3C4BIOD61KIzCC3DDuCMYpCsvnOE43cgqOg9aa32dXEKK7v1Zjz+NA92P2ckxnAC52npTVCMS5JjHXaPWlU+Y5KBokxgeZwxqItHxtDE55J6UA4kolIB3YDMOSeuPSl8kIgL5Bbke3tUW5ixI+XHT2qZnadYsEeaCS2egHrQUhqRucsCAqnJJPWpfOCEkgSAjgk9KjZfuAgN5hGR0A6U6RYUkdIY3ZjwEbkVOtxtXI41P3tisGPTFK0fmDy9hDA7to4/Wn4DOqkFGUA7SOaZjfGXDkZJHuBVEJ23FcP8ocKrng4bIx/nNNmXaEReCxzkdSKcr5URwKCdvKt1NMhjkZgpAAQY+bg4oJfcZvaKU+XlyOApGc045chzCoZepAwxoVZZpxEFaKLPzEccU59isQSXUnoDQTqNeYTeYChVSAACckU0RgQrhS+B0HrT0jdNxVVAbgKxzUtvHECHeTYBkEKM4460CuU3IJAwxc9B6U1jJG2GABPHByc094A4JYnJOA/QkVE8YhOF5AOOam5vciuRmbjkkcsBgVGy7UBHIz1p0uZBkHAycDpTBEvUAn8etIewpGGODgep6UhXy1Hcnk46ihV6cg89Mc1IjMhJAXc3XPXHNAxgJGBjJYcAelWEJLEHO0cEnrTcG3lC54IxkdjSrICTk7icAg9e9BBK6FtqLwSOWHYelSZYD5X4AxnvUSMEYBgV3HPI4xTv3m9vKcIDxntihCaHpK4kL4LErtJNLFGuRnBJ4A6YPrUZSWA5OWHBBJ4NDKwmEjdem3qB7UO4yWR28obTuKnkkcmpVKS/MUwQOQvT61AJUAAyQccjFSh1MZXkEkHJFLUHrsPSJnk3KSAFyW7Uw/c3FQQTyBRkJvZGwGGOvWo8DBODuHAz0o6kEqksNyJg9AOgNEiMVO7dHIMYAIwTSOm5iqHBCZPpmn/AHSMglsckc1rYBt1cXFzsWWUsoOFUdgOmaArsCAOAM5HWnx5y/lM0bH7pIwDSRq0sbqQUlQ4yW4fmkbAinaNmGJ7elIiLLIqtjIOSduQKcoKOVjHIPOBkCnM0mCxOw9NuODVMgUM8jliobLYXZ0Bpk0pTzFILPwGYcD6ULKsLojSgox3ME6rTbq0a3Qykjymb5cDJ/L8f1qOXW4PcdGgCAA85yVxijcEOAeKg3CaPeGII43D+VTRMEQBR9frVWIMskAB885pd2MNnIIyR2oYlZEVVBJODnpinM6Rn5AMgYI7GsNzYhbEkYIzkHAC9MetNMfQtlR2A61Oqxc7VZGIz6j8KZgspZzgYxz/ACosx3EAUktycD+LrnFNJ2BM9VBO73pyYYgYJB4OO1G7ywVUAkk8sO1MY1AchCmcck+1NJU+wBwG70oyilRnBPJ74pQ4zg8Dt6UFdBqoqy56AdSec0hGMk/KCTgU4ESAkg7+enSkLZwrAcc0BuCoShycbep/lTljJbgDOOM9KjIG7nkdeOlSmSMlSOCBzjpVEksClGG/Oewz1p6Rlcu52c8Y5pEO6ISbSRnBPapVBZhl1Cjkg1JLY1SWf94qhSeWHGaVHwZAyZiVunTNNQhtwAILHnNOG35eMqp6dqBNhmKMc7kAOQMcml3qkpVgVbHAweRSOnmyEld2eQR29qZMQ5GCfN3YBPfjpQG7Jo4Zpo2ldgEUcLuHH+c1H8oB2knjrSxBZpRGykBVywboDTgN7FnQ+UOBjvWi2HbuRg7cKTgerdMUhIJAIJIIIzwKew3Fto+RTxu7mljZY2y7qo6kEEmpJasNlRxJyCWboQcjFSSOUVMAAgYz3NMUPwYwxIG/joB60sshKB2wUYAYNUhBvDIuRk4xnpzQHlSHAKhemO5pRjHUZ4wtOeJ0UjIK5ySDmmnYaECEYYIDgAnd0NITuONv0A9aRV/jYk9gopFDgEghSOQD1pWKHFiw9AOCB3oBIQvjjOMDtSMJXXO9STyABjFK2CVC5LAcnsaVg0EZV4YggdQMcfWhQMhFyXbJwB04owWUDBLk/hU0UYhZ2mOwquQo70iWJ1bmPGepYcdKhNuqzMZScY4VW5+tTrM1xGWXCIDxxyRUbAMPMMfOeGHHFBOo1UUXCKC2zAz+XNNCjko+Np4J59adjaBsbGDzhaAxjUcApnLDHSgY5QEiQgbShJ55zQEd+oO4nIJ6ClYnLqo3qOvHSnMfN2JHkADJNWLUV5C5O5SD0BA4NRtHkZkAcZxtzyacc5VUGWJ5J6E1HLKMhmGwrkcetAyRTHnKxhAnO0HPNRbmdzuyHbqMdqkhBkyREdxHJBwcUsUgmzE0YXbkqwGSD70uotRwjWMrwCuM5Iz9aSTckZkR0ZAeIzwxpqgiPLHZIp2kEU1kxtbKue+KqwepZh1ThUMQRSeNp4qvPKxdn2jYTtLDvSSIfLiUj5eTu7H2pyAAno8QHKE4/GpvYenQapw4XgIOp74pypvOCMEDOW4oEEZhG4hZzyFJ4xSKDubIOXG3I7UyAZy6BEAAU9T1PrTiFDoASFHJYDOc0FDFtZSJIwcE4x/nrR80MhA7nIOeKCvQIpHjQiNmMbfKQ3Q0ihoec53dj1FIxZsHB4OQB0p5EMhUglcHkydzQHURcLxKhcEZB5xR5B8kbDgOTsU9TSZZpfLZwEzktjjNDBpGGWJ8vgFR0oKQyMZYEuRjsacAXIjwfUntj1o3BVI8skvyCegpwVkd0HJIxnsaVhOwEsZSqAlEH3ux9abOsfkxOAEdjyq9xS7WUMoDKO+Gx+FEYARt0YJH3XHUUxXFYGNtyNuDLgt3pHQysrIPmzgj29aahG4dD32gdacVIYYLKSOAKSDqImCQoxnOBnvTlJyc884IoRVj3dA56A9aeUdEcZyWO4N7+lNEkifuypLlckEYGc0272soKxhCOCVHBNOibKAMgLEfKQOlQsyJsZ2bYW2ljyaLWAEySpcHKr0UfrTsAISNxBBzuOCT606RHglOMPGBhW6Eg/8A66j8llUZHzA4HPagCNIGkAUHCA5JI5FWmO/kqHmI5bPVajBOQWBRB1OKeXLyRP8AcKrhSB/n1oAT5l8rjEcjbF5yOP8A9dOkCnzIpCx2H5SvekQ/uUwzECQspAxTcKYwofEobJJX36UWW4WuRzxQlERAQ/UlhxmnvHHHEUwN5IIKjpSZyjPtAJOCQc0pB+0FFGVjTcR/WgCRJDCGgQ7gTnJ4xUsKu8hWNBL8uSD0xULEQQDao3SHIPY+9OBWEKdzFn68f59ae4EhjVgNxyDwB1IqBkEcIjU8knJ9OlTM5MajoN2A3t6UwxiIj5WYHIAHf/OaRSIVUoQMjZjGMdR61IS4VAjbSxw3FNkhCpjzB5p5wegprB1ILAfNgjHQmmiSVrd8nADR5wQG5qKQAxh0XBBwQODmrCM24sqBD0OT0piZVx8vB+bOOp9KNUKxFuBlLRBiNuGGOlIuH2AHuB83AzT0d4SHiYod24leAT70rjdC8jDAL7uB0680N3CwiLvLNsUOpwSDgk0xctABjDo2QR1A9KdgzbmDK3fjvUhA5O3lhg45NILDCuCg8wEsMqwHX2/Wmq0vnKGJyRjB7U5wSIgF2iPkAdKXY0iu44wMsScEigq2gpQ7xggYPbuaapIDAKW3HJI4H40RsEIThT1y3PNOR5mlIZsKBxgcUCBwJIX37YgDwwGSaiQW8aS7i7kjCLjPOKdv2OgKxzEtgq3QmmzzqQ6MiqfuhUBABpMdrkShI7VP3gY9CvQg00xeagAICZ55wc0BI1ZVK53cZAzg0eWEVk+8W59q0KGyxRsFTeeORj19KWZ3nJLDtgKvHapPJyMIn7wDOPaoDuQ7xwe5PSpkBDPhJETJClQSMc5x0qaztZDLCc8swAU9f880Kplk5OR644qxpCPPqdoi8t56qqjvyOlOHxFO9joli+z272rgiSFiHH+0SK/cv9mWzFh8B/AsO5SBpcH3RgfcFfil8TPDU3g/xxrOmys8TqyzANwWDKG/rX6n/sgftFeGdf8A2erOa51OC3u/DWnFdQgLYMSxqcMQeeQvv29a76seaK5TKk7N3Mf/AIKWfHJPA3wsXwdYzj+1PEGYpYlYqwtsHe3HrgDHTk59D+VE8o2IFULgY3Dqa9B/aI+Md78cfifrHiWR5PsLzmO0jdywSEHC9emRjOAP6nzqPe4JXavYf5/Cu2jSVOFjmqz5pX6Hv/7CBkh/aS8INalhILhw8THGE8s5P61+2uen0r8cv+CbPgm48S/tG21/lktdItHnfaTh2bgfzNfsWDgV5eLfvHdR+A5X4t+IB4W+GviPVmAZbWyllIOeQFJr8DJ7t/EGrSX1xGjPdStcSpjIyzEnj6k/pX7hftazGD9nTx2ykBjpcygn3Uj+tfjD8BfAN38TvG+ieHrNJXlvpRbsYhlo4yfnftjauTn296zoNJ3YVIuWxpf8K70nSPh3aa6sgl1aeQyASsBGIwcHA9Rx+dcRdqrQsynCA5zjPJ9K9r/bQ03S/CHxfg8I6NbxWml6Bp1vZqkLZDyEb2Y/7R3DOeeK8MiZGgEcuR83GOlfSYdP2fN3PCrxamdP4B8I/wDCSvrd1Jua20rTpruRVXcTtTIHt0/SvJd2SRgkFs8HnGa+zvg/4ci8N/skfGDx5LaCWW5jGmW7mXDHcRGTjttMwPqcewr4rV2IUqMtjGBXlYyrzS5ex6eFpuMbntf7I/gz/hMPjroszCQWukltQmMZxkoDsGf98rn2Br9gPgHabtP1S/eMKbm4JVx3Udv1P6+tfnt+wR4QfRfCev8Aim5jVI9RAtYJX5JEZy2PbJGT6j2r9FP2e7Zv+Fewu3BklkbkermvEk7s9JR0ueqL0r4F/wCCsuuSxeEPBejRsvl3d7JLIu3LZRQAR/30f0r76QYA9q/Mj/gq7qjzfEbwXZea3lW1nLK0fYMzDnp/s+tdFBXqIyn8J8LqgVl5YAHGOx96rSAzOEiCmRnALHgUs94n2oyIuUYABuw4qS0Bk1KAAAncCFA689P1r2pLTQ8+C1uftb+wr4STwj+zT4ThVmZrqD7YdwxjzG34/DOPwr6B6j0NcF8DdDm8OfCXwvp8+PNgsYlO3p92u9BzXgy3PTWiOK+Neoppnwo8VXMhwkWnXDE8nACNX4BNPEZrhSpDmRiMrxgk8Cv3Y/avv10z9nzxxKxIB0yZBg4OWXH9a/CnqXGFKpIQrN6dq9LBLRs5qztYa0YWNmV2LdMNwf8APFfs3/wTzjWP9mTw7g9WmJ4x/wAtGr8YpHzKshjJMQyVHQiv2f8A+CfWD+zB4WcAgN5zAexlY+p9fWjFbBRd22fSLrkDt3r8pv8AgqwkkPxp8Ny/dWTTAqkjjG9uP1H51+rDN6cmvy7/AOCsdvj4k+DJyuEbT5UzkdQ4/wAf1rz6SbmjeWx8I7MMhk+ZVIzs6kV+qv8AwSk1L7V8INehQgQxak2wAYJBUHP6mvysPAKoPm6ZIwB71+k//BJDU9/hrxtYrjZHdRSL75BFdeIj7plR3P0MqePgY7VBnNTIQQPyrzUdR+fX7QmkrpHxJ8ew7wsNwPtD4HRTHk/rn8q/K4kPKyqANzE5PHHNfrf+1dpDReP/ABaXTd9u0YhWAyBlWX8+B+Yr8jmhLKS7gYOAByTzVoc9kfXv/BMnxdb6B8eriyuJ3B1CzaOJASQ7IQ2Py3frX7H2bblJHIYZr8F/2Otb/wCEb/aU8EXRkCR/azEzMcDayFT/ADr93tImFxaowBAxnB+lDMzjf2hPC48YfBfxbppxmbT5QC3QEIT2+n/66/Ad4mtHdWyCkjKR6Yr+i/XLMX2h39s3IlgdCPqv/wBev57PiBpb+HfGet6aUCNBfzRlB0ADkY/DH6V34R6swraoxEIaQ4c89j0r7Y/4JV+M4tC+Nut6DJx/atj5iEKSMxnOP/Hv855+JJPmyFQBgRwK9c/ZO8VP4P8A2jvAuoRMY/M1BLaVQxAIfKdv97/Oa660bxZlSfvH70kYA5+lHXPc4pqOHiQjqQDSg/yrxep2H5Q/8FVfASaH8VtC8TRA51a0MUpzwHjIGfyYflXw0jfLz8wJwTX6uf8ABVnwONW+Dmn+Jooy9xpd6kTYBI2ScH8iB+ZHevyfgHyFs4U9PcV7OH+A5aq1Huvl55JPGMdua/cj9iTxafGH7NXgy5eRpZbe1Fo7sck+WSv6bR9ce9fhvLliSAQSMY7H/Oa/WH/glZ46j1n4Lah4dLEy6Teuwy2TskO7GO3JP6nvWeLj7tyaT1PthsivLv2mPCy+MvgZ4z0lhkXGmTAEdiFJH6gV6gx5qjrViupaXd2rgMssbRkEZBBB/wAa8pbo7D+dWKJA7iTClSenApiqC8hU7tvAHp711vxe8JyeBfib4n0KVCrWWozQDK4JVXODjtkEH8a5IbQCwAQ57Dmvai04pnE1qfoD/wAElfGqWninxX4aeVYzcwpdRox5faSDj6ZH5iv0+zmvxW/4J2eKIfDv7TGircEql7HLbg5AG5lO3P5e3X3wf2mA7jPNefWS5rnTB6CtkjGM81+e/jRbP4Uf8FDrC9lkktrHXYQ08srYUtJHIuOeo3Rx8DBGfz/QlRya/Pb/AIKA6e/hj47/AAy8WxRqyF/Kl3LkMUkUgYHJ4Y1yM0W59v6bcrOgeNlkjcZDKQQRWsjfKM/hXEeA9at9T8P2VxbH9w8QKkdMY6CuvicEe1Z7lIt49utP4xUAY09Tk1IyZcE0vTtzTVPtyKVT696B3HAYoIzQPrSnrVIQ3GB6GlBwBngUjNggfnUcjFgMUxXPHv2tdP8A7S+A3jXbEZZIdNmmQBsHKqT/AENfhv8AY38glA24yHdkcAV+7v7Q+qQaP8IfFL3KCRJNOmQKVyDlDgHPGOOc+9fhpbxyRxyR73GCwZMcda1gYzMdrVbiRVLFU6FsdTUU1lHHE7gklTwTWuQLQjJDxtnK4yR71UMYw8SneX5G4cjmqsYXZBbXDwqFLfIeCBxUT2+W2gF2Y4AXmrawp9mxsIcn5j260SZgZNr7CnPHc0pC2KxjSIHPzEDv60giKyAb1Q8HkfpUrA7W2xK56tIx5qMPH5UeRkqxLccgccfofzoTBHv37Hniabw58UbeGMsYL+NopVVsZyDtyO4yBx7j0r2/XbC21S08V6DbALNdwSqGJ/djJ6fh/Mn0r5K+DGpWmh+ONK1a5eZLe0n3AxdScHH4V9hvqYvvEVpfC1TEiohIJ3YPO73HP61Vupl5HwxqZttLvJ7DyyJEfaZQc5YHFQZYxuowwDZLZ5xXpP7Tmipo3xGu0S1MMLqk8c/lBBOCPvf7XOQT6g15hZzRrvXeFDnJA64oT1L5dLouKMKjTZ2McrH1A9zSuzSzHy2AIwBtqo00nP3iv3cnoaVN0XKcH09TVLsJRbJGt5XDkAvsODiomRGQPtygzlT1BqaS4S1hTczAsclV7mop5fPw+GBzgDvS2KURIU4EoK+WDgL6GpJZR5hdUVFbAVOw/wA5qGNGRZdpBDDGAcGnKfkT7xZuAGHSh2Gn0IhuVgC+FzkqOg96tF1LPGG4cfNJ6fSo3UFTwCV4IA5zSI3lQhXUs2egHIobHuDRbMRo+UUYGeM0x0aIjLAAEcLzmn42biYShkHRsj8aTyIhAYWcQuCWBI6n3pAOVwxIIII5BFKkKyZVyTkgj0zVZUlSBJMYyenf/PNW9ojkGzO0AAAjnNACwyhDDKBtG0hgBjn/ADmqscaCRJvKyg5G/OCas7t0iKTxnBwOlMSJ5pkJfeVY7Yj3WgNhqyIyNv2hicg44NJGVVTlsKTwQKG2rK5jTA5+Q8kUkTiUY7dxjGKCdSwuRCsvyMAcbS2GHvikjQlh5gAjY8soywFRpGoMhQhmAzwM06NQ0jlsgsuOTx9KTKEcA+aykuhOFJJwaryB9w8uTJTknsKtBHkUKyAhRkqnGP8AGoXQbSR8g9AMUXBbiz75Lz92mFdQxJ7cdaEIxtBJIOMYyDTYy0cgbIYEjHbAp5JUbFBKkk4AxxWe4AIzHmNXBVuSXGABTkcJGFQjOSCcc4qLNwynJ3AHI56U9sMC2PnxjgYzQA5kZGdl2+XEu4c5zz/9ejzGeNYEl2hmJYkAZqMyRAKhdkj6vgZNPiMbRtjnaCwLcE0FIj4+zhMAnOcHOcY61Kdkgyq4wQMVHNJNcIQCq4AIAGM0rMdrMoCjPJB5zxTW5IrKTwqrjOMHjPvTWQqwLhQM8KpzxQg+0AnKptGSCcGnEmROgGzgY7dKpXG9wWPCjD4BOaXzQk6SGMROx2kp3HrTHjZQu8jnjIOfxpZkdVRA4PP5DiqEJdSr9oEiI+xTzv6kUMXUBiFQMQCuORTvLhllG6VhCq5LN1JoZJTcJFGnmSFdxPRRmgtagRIQVfaQOmByRSSMYjtRCSQCSRjipJITaynz5BvcfKsZBAoRGYrIQHVDkrn9DUtiQwf6S0YLHk4+XtxTUjSSNpFLr5Z2k4x0p8kjPcPLgIR0CjCjrxSmDe7rI5QqpZVHIJ9KOYpuw190+wuTkJknHJWmttKqFAQ55wMgip7e0laEyM5TzBwAvzDGaiaRlxuQSepA5HvVXJ3BxGJEYDYynO4CmXG55QjsMDlW4zUgEeS5hY7hwAelQqgMoQ/KvUkigS1HTStL8jOcH5iaFSOQjdlF7FR+tICysQVDx9GycMKCFkTKEjAxgjFJi8hd7iRQSJCpyG7YqJ5FBdiRlieMcZqVyVjGAADxjGe1RmONo0YEhxyRjrS5gt1BJDGuyXdjqABg0MZnibywioBhj3pZPvBiWfAFREuYyFOwZzjtUW6llJiM4IwP1NLhuduVwOB3NSTIzIgBHByc9Saao+Y889Dz+lUWIcP95SCB17U4qyI2cEA5DUwAoQT0zz3qxkb49pyAQQpHFAmOUbSBtx9etOMjBSQQCDknHNNAEhfc+18ZGRxQcBSNhkOQQByTVIkP3kqiRyWVTgZ7e1PjRTsUFsuTxjpTixC8gqOpUjBoARrgNhskbVA6DipQrggcyBGJYdiOw/yKaoLBnB5BycnpSBQMFSQFPC9accNLuHDZLcVVxgmF2lhkEenWnRyEZXCqoB4NEZeZgQQWAztHWpRGUcSKgZOrBunSpiF7AiL5YVQoDclx1NIwUuqo2RgAn3pWSNt5RDEnVVHOOlKkaNGCoIYHDHHGaaV3cN9Q+RVdXBBIwSDj8aarBYj5RAA6ZHJPrTzlNjArvJxxzTZfMdW3BSR0xx3qiCR1jVoI0LDePvN15pSHDYwGReMZwCaaWK/MAHBwM9xSja5ByQOMk96Clcc0phiMUaHc4zleAB60kaRyECR3QDu5ySaVXfhkcKYieB2FJtM3mFiXwMs3qaC0EES22JCQ8uSI02559TUgYpewnzzLOwKlv7h9KiVoYtkhDkYGN3U1KbaKJGmjk81gQSgXAGTRcye4wAFyFIKqSCT0LetSJJEoIIbOf7lN8pFQvGpAwTg9CaQQ7xnAougMhyXQAkFRwCOmfSmxlUyoGCwwSaaF25XdjJzgdzTtoXhueeoHNZGwqSM7DZjKjIPpTckr1yDzg0g+UOFyA3BPc+1NIVAMqxOO3al0D0Fcr9zGT1znFKF3rGM4O4jdjpTevzKOnPNAcPtwdvJOB60yloSBcDl1yf4RTDxJhuUIwMdjT8blQbMsvcDrUUgUAABsnrz0oC4PjcCFKMe46GkB69OvPHOKMk9Tu6AZpVAAzvJYk/KBigsPugquPXJ5ohjUSgMcjGeOlNUBiTnYOeTyCasQ7F8uQAEnjBp3J2LHKfuiML1yf0prKirnGWGM0oDNvMhJOcgHqaGLq4wgDEAlQcinbsRbqKrj+JGGzg+/tSSwlXkVPljxkZ9PSkJMjZYjOchfSgs0zYI2nOS3anaxALHHEo3OzoWAx3zSt5kUhDhQ4OFVRkil8kb5MEOuMA9APem7ncOys3I54yaWhSHBjgkHjuRnNOVsWr5ODjAJ6k0ssUUcMTo3UAFc8k0wgtyNo5xg80DBRgJt5KncQR3olQPIWYYZjk56UIoJYDpjJx0o8sKqsR1PC44NAChpI8lHwSMEDofamPuBCSuSnDEAc/SnN5Ss7AbQOg6gU1MTkryQT1HUfWgloS4BdslAinGDnmligVQduRnkkU0R7ZQmQATjc386tp9lRCgaSVwCAVGFzQJtoh2GM4GRkZBNKsLMAAd79Txim7neIk8joaY7M4XYxV8YyDg/Sncdx8y5dFMZULyfQ05hwoAxxkk9ak8yO6liEm5VwFcqec+tQfZmln2vKW2LkHHaj0EKRtJ5LKQORTtpP7zkjGM0zB3O5dduOAtMIc/OoJUDJIHFCAsMSI41PBxnaPSkXdMwO8gqclTTI5MKWYEvnAAo/eFggyjnnI7Ci4rD0WQOp83J67QuABSLIY3aUsAmcbVGQRURbBIV2kK8FqFdUcNjJBztI4NFxlmPeISUH7tmJbsSP8/zpq79h2AAdSxPFO8qWeYySYRCMqucZ/Co5FkAAcAAnoKvQEhWR5WVlYEcZC9hSAfvBwD83Ab1qII5kfYxRQeSDipWZRIFj3cDG49SahCZIS7yZeTblsEDgn2pGGyEuoMce4KFx8x/2jQYpJl+chXHzAsOvtQWeRD8oIPOC3Q1VgQDmJZHYZ34O7oaciH968ZyGJARRk01cLjKBscgHpmlRiikAKhU5GOpo8giO2M6BdwwnGKZ5YWTGQD1LelEbrGWd2OAcYHU0g2lQWHJJO32qGVcFAdl835ySATjoKcYpVm4AQKcqxPWkRfLdiMgEEYxx9akSOS4jB2E7eCVPWpROhEkTyyNEXCqqmQkjjOf/r0IwhjdWUSjOM9x70soCIdoyxO0564oJXeFAwO5z1qtUMFhKFB5mA4yrHHPtQsZwxIDBejE4GKapj2g7yrL2YUrOrxg7goPOzvTQtQT5ywADYOcgdKQ8swZgCBnihucEAIG4JHAJpwURN0QjOSetUSODJKcEkbFxkdDTHVojwWGB1z2pDAx3EMoAOT24qQ27Rq4IyHPBzxj1palaDTHhDklCPmJJ6j0pu8xLwgKZHzEkiiZiYjEuWXGdwH6VGsRcAAA4JGFPFFw6FhcFWk8pAfbnn1pmx1AdZCHU4yDzinrC6yRpGAc/eJPFPuLdoZCHIWPqCOQaYMiZQzbsfMvUt3pwWRZCuS4x90HpSOERo3ZCSoz0yB9RTjIWIaM4diW3dzQSOiOFwWIHcDk/jQxRuMBkHIBHU1CXyCQfnByxPQ08uvklggD4AUjoaEA59s7DL+WSM7QODRLgAhTtfgY7AelNUKrfvIm89GDBT0pJpVnuGdgyOTkqBkVbaAbmSXCDBYc0/z3jbZuyvckcj2qGUlHC4IOAQemBVhLthCQ8SyOW27mHWiyKY1p5JZVG4MSQowOgpXCyO/ybAp2hh0JqML5anD7HB4XHNOjZjC0fAAbJJ61NgsORDgAcPkjb2PFSsTJjG2IquNwGCR6VEXXklHIA5YDApFkCoPn3HqB6UgtfQkXtuLEnordjSHcqbCQ5759KaF8xtynLN0GKXyymArgkHgt39qq2lwasPd1GxBnZ6nrSxzqmdrFEAyQOp9qhIkeRMlBgHIHApiYJdXAP90djUhYjlO+YgBipGQCOQKslAIgpQknkH0psCAIzABWBIIA6e1PBEWzk/N8w2igkSQSQMMgjIB4Oce9P3srYD/IRkgjqfWkV2DMVG0nuxpVCqB5gJVwQDjjNADDG5PJULjoD1pHUTOcDJxk88YqSONFm2uwYFTtAPVqazy+XsO1AxxhepoEiVAkUkcsUYUAYKgcA+v61XiiZcnKkE4569aGBJ3kbG6AhsipGYhC5TdgcsOOaBilR54VemO/Smk8AH5i5OR0FI6tDEHBGMYIzg/561HJGYpEU5ZXAKnHTigCwFkWKTlSVOTtOccdKasbMqh3Ysw3cngD0psf7pXjC45+cA804upJTYy5GQTzQGpC6xggNlVByCo5FRSsJNjbiTnJ4xn0/rRGQpJbDtnBB5Ap/lNklwAMgjA4AotdFiDcSSrhMnnPWkiUhixcFQM5HU1I0azx8soKnjHUiosZxgZ2jJHtRew0Eb7iqxhgz8A+lNIHmFCWJBwakjleNfk+UFsg+9V1dXkkU5DE8H1pse5MuHYqMjuMdKW1uBY6ha3IwxilVsA4BwR/hT/7GuxavcBXeIEguoOwdO/ryKzGHlkZBUqQ3PU1GqBK59pft7fDW20Hxv4R8T2X7i21/TBgDnc0eM55/uyJ+Q9K+Y9KksvPeO4QkMCMx8ZH1r9O/jp8ND8Z/wBinSL60sv7S1uy0iz1KzZFzKuI083Z9Yy/HfAr8t7PcJwi/wCqXKlivf8AyK9TC1E1ZnPVjbVDL+1msZeMvBnKEcDH0p0c5eXaMAEbunWrk582Pa7EBSNqg5zXe/AH4Kaj8cvifpuh2MRSw3LNfSqQDHbhgHI/2uePr7V3y93Uxiud2P0K/wCCWvwzfw38JL7xbdR7J9cun8o4wDEh2j/x4N/nk/cHmg4PQVyHhHR7Dwh4f0/R9MhS2srSJYo441wAAPT/AD1Nbp1BVxzk/wB3pXz9R80rnpxXKrHiX7dHiuDwz+zp4laeVYhcxi2UZAZmc4GOR7n8OMnivj//AIJj+FFtj4v8XSwx7LGHyRIVIYEjccdug9ePbPPT/wDBUT4ki50jwz4Pt5iDc3TX06lTtKINoOf95v8Ax0074LyW3wf/AOCe2u+I98ZudbiuSXX5GLSyGBFz1yAOMe3pVQg3bzIbsz4l+LXjB/iN8SfE+vSxGaS/1OW6SQrg+Tk+UuMDogUevAzXGPhv3jYSMcYxxnP/ANep47japZgVZjk5/wA+9dD8Lvh9c/E34kaB4XtVZjqV0sbFTgBQcsc9sAHn9D0r6p2pU9eh4yi6k7n2P8XfBTfCn/gmzaWUqGK91eW1up42PO6SQSY/BVUe+Ca/NyK3VnCMWBk+6VFfrV/wVCtzo37MWhaajnZHqNvEWGckLG349q/L/wCFvhdfG3xJ0DRJJTBFfXCo8i9Quece+Aa+TnPmbkz24xtZI/SL4V+FY/CXwG8KaXErI8elrcMGGGZpB5hP4ls/iK+ufgnbvZfD3SEddrPFuCjtXzh4pSLTLGKFJUjH7q0tYi2GfoAB3P0HvX1Z4PsVsNMtrVcBYYFQY6ZArhjrK50y91WOkjJwO9fkt/wUx1f+0f2hFtZQAlvp0US4GCSSzZz+I/Kv1p4Gc1+Kf7b/AIjk8S/tN+L3lIItJ1tYlXIAVEUZ/E5P516OGXvnFV+E8A8ryQcleuMDkYrb8C2i6n470K0yGMt3FGRnj5nA9/U1jSeWVck5AOMDg1337O+nJq3xi8H2BiPmTavbk4GSQJASPyBr16rtA5aXxH7w+FbX7F4Z0y35Iit0QE4yQAOf0rVXriorZBFaxIq4VVAAHapFHGe9fP3uemfOf/BQHWW0f9mLxTIpI8xY4jhsE5kAx+Oa/FqB3aJlxvVweGPQ561+vf8AwU5vBB+zVc24cLLc6hBGinOSd24/oDX5ExryoY4GMZAx/nrXq4XSJwV7aENwyhHkGAwXacdM1+0f/BP6Jov2XvCynggS8+3mNX4s3IV4ygJBJwSBiv25/Yatvs/7M3g8dD9nYn1++1Ti22kOh3PeCMV+aH/BWK1J8VeC2kjLQyQSgEex5H6j86/S/GQe1fnT/wAFZoCkPga6JGFlmXb3xgc1y4f+IjonsfnXNbRrdIFLGIn5geoHpX3p/wAEldRjs/FnjXT3lCtJBFJHGW5YBmz+WR+fvXwJMHk37JGA7V9d/wDBLvUWtf2gbu2efaZ9OdRH18wgg/mMH8CfWvQrpODZlS3P147D3qeJsDp3/Goh0GBipYxjtya8TQ6z5C/a1gg/4WHAkik/a9MMWxer53D+Rr8b9Uh+xatew7cPHO6kHnGDX7U/tbQ58ceGZFjAdLa4Jk6ZGV4/l+fvX42fETSbjR/G+t21whSQ3DsQRjgnP9a0irlT1iir4Q1CTSvFujXdvcG2mhvInEyHBTDDP9a/oY8GX8eoaJps8TMY5raN1LdSCuf6iv5zf9UqEdQc5FfvT+yV4kPir4EeCr6SV55n0yAPNIcu7hQGY/Ug/pQ7GPU9uPzKygckEfpX4YftseFV8FftLeLrOKIRQTzC7QqeD5g3E/mT+dfugM/pivyB/wCCpfh+TTP2gYL1YGjivtOiYSbcLIyllPPqMAflXRh3aZM1dHx/F94FWJPXFaHh3UZNF8TaVqcGGms7uOcKTwSrZwfrjH41lxgjv9acAsedqkkHd+VetJaHJF2d0f0U+CdWTXPCWkaih3Lc2kUoY9SGQH+tbvORXhf7FvjQ+Of2cPB2oyH98LMRSZPJKHYT/wCO17kT0Brw5Kzsdy1SZ43+1/4L/wCE5/Z38aaaIjLJ/Z8k8YH3t6fOoGPdcfia/CMwvayOj9A5AAPPWv6LPFdhHqnh7UbORPNjmgdGX1yOn61/Pf8AEDRG8MeLtZ0aY4uLS+midj32uR/SvQwkuhhVRzzXEomPmYIxwAOBX25/wSl8YSaN8Y9d0CVwIb+xM428gurL159Ce34jv8SpC4jLMVKdBzk17d+xJ4lk8K/tM+CpobgIt3ctayKDjcrIeD+n5V0V43izKD10P3JkHzfjSFeOtJ5mQpA6gGmZIyOcV4ljsPxb/wCCgngGfwR+0prrO58nVo01GM7cBt+4foVI/Cvm75nAYYzjGSeK/Qf/AIK3+EY49X8FeI4gxeaOW1lBGQAuGU/+PN+VfnsrDp1BAOK9el8ByVFZnZfCPxRJ4I+KHhbXFUf6LqUEjKO43jPqe5r+gTSrtb3T7aZOFkiVwBjuK/nHmHyg5IZSCFPGRmv3h/ZN8Yf8Jz8BvCOqGeS5Y2MUbTS/eZlUK2fxB/SuauupdPU9hPtxxXxv/wAFKPDcd58NfDusYbfYasgaRVJCoyOvOOmTt/HFfZB4rwr9s/wWfHH7PviW1hjD3VtGLyEMcAvG27+h/Ida4DoWhy/7PfjNNZ8IWkqFfIjjSIMrEgkDBJ98g5+h6173A+EBxjIBxXwt+xr4va88GQ2jsHiVtoJI/dsMbh9T1/HPevtHw9qEd1aRxiTe8a4IJyfrWK3NGup0SOcip1O4egqlGc45xU6nHvViLOemDg04dueRUKsfT8TT057Y9aVgJPbHSnHpTNpzxQGxmmAOMEmmKOevFPkPPTNRgZbn1polo8T/AGtre/1L4V6xp1hCbme7tnhWFBktkEf1P61+LU0SyXdyuD5sLmMhWB6E8fzr9+fFukw6jpMwmByilgV4IODX4Y/GDTrTR/if4htrRFjEWozttAwAC2QPpz/nNVHcykjibpmcrswoUcIOuah8rgHOHBwNv0qyyyyBmEQYsclycc1BGhUI7kIQcgEVqZcoybfbSBiGJjHI7fjQYGBV3WMknIHXj/JprKQjzNISByV6Aj/JqNZoILC5SRHFyw/ckn5QpNRIOVjLlfnDMCADwF4Bqu0nmSx7zhSDnAwRxT7a3+0IY0kO9RnaMkE1Ddo9pIEdCHK5I9KAstjQ8OXJhnjbOws+Fz0z/nFfbvhDV4vEHhLw9c3U8UV+kflyNEvBA6D/AL5x+dfDFjh7qHJwRhgfSvqv4HXVpq3gGRnDpfW9wQXVcjZ2/rVboykrO5jfte3ltr39jGxR3js7dzJOY9qjLYxn8q+bbZP3YVVXOeWI5+lfXvxbghu/hJqc1whmgicJGSMfP6/h/jXyEkZiVRnd3waYR2sWGBXCk/IOQKXfnJBO8N0ApRIsmFwwfqeOKQuI1O31zwKplJ3JYCm6XdGJAwII7j3pnkFUUA8HgEg5NPjcRIABliQc9j7VOt+8EjxRhZEIH+sGShI7UvUzbd9Cl5hkKbAUEfLM3epLdvtBwwwC2FYdc04K8yKpfcoOS2OD60puJdokCqWU8BTjApGq2I4nDNIzyAEHaq7cZ56mnB2SWJ3BdAcyAckimRoTI+9DHu5IY5FOLNCByBGxwfegOoTCR7mSV5GlA4iUngL6VHIuxiZFLPjJGf1p7KsmGyyBSDkdDTRmTeSQC/HHpzzTuC8xSxTDOGcMuVHQAUPHOsKM4KIT8pQ5INNkfco3Esi8fL1IH/66jaB5CWggkYdSASQB60gRI7yBvML5IwCelNJlaRvkKSxMCjLwc0ImF+YDaeT0J+pqRUmu5BtdVBxyxAxQNqwsbOlwTvV2PJJPOaZkqRhlJOSRjrTriKNJykcizlRzIq4GaYG2yrnIYHgj0oJauPRlty28eUXwMnrimo3m78x7RjgE8mnPi/YQvKI2U/KSMhvbNPMZluUiX5MJ8zt0GOv8qaJasRxsgIy5Ttkfyp/kmPOZBIDgjb6elMkMjRomEdEbJbGDUjRwvLuVSD1BHU1LVxIjWBTM5KgBV3D0p6PMYyUfKE5KAYNIrblDAEA+vU1E7PubyjtAP41FmjW1x27hmIOd2GA6Yp64juBuYZYYCgZA9KTBZj0WR+DjpSvGFBlGHx8pA70aiIyNrAOAdrZDEflUqyeY7ByOvuBj19qgYgAtg4A+7TpW+dYgNqMQcg54pAStZvErb/LwfugPkkVCVERGR94dDT4ohEzgICRwC1JGCVLSnaM4BPJzVMCM4Ughf++ulSMG2EIhJIySvapFUpNErgbG67jyRUawGNmXJwD2/lVIBfIVSVwdpGR6g0u0mZhtyI1GQeuKYWyQGzkZ5A5NDEswLEAsoGO4HpTAJAsyfKDgccjmhy0xK8r344z6U7Ym05O3A4A7+9NyyxDByuclv8/WobfUew4hVmLkBcdQOcmnIFVCXLIrcnAxmhzGWHlEk4wdwwKchKsBIQUwQdwzUl76gLaZQ6gxlCRlScE1GyeUyIwLMTgbeuakAWKzhUHfI+SAchRUTO4ZNzHIJC4XFBMhXRpGDvLKzgYYk849KfC++IrxGhBAZ+TmmMPMlVCWCnjI65qN0eR/JXDbjkueAAO9CZIqM5jXJ2ADBIHX3okVZYgowAvOByT70rkAkIdxxgqeBTWCoImiVlOdrg9jWiQDFVXjG8kuDzgYNA2sX2Aoy847U+T/AFrMnKqeoHWgEhk2pvDqQeOgqdSrCMjOyoeSx6DpRIu3JYDg7cLSQrsAHmMB1x1Gc06Rdq4KkZOATzn2pPcpiiEqwBOwEZz2FRlE3OElDhRnOMZPpU802yVI1AbIy8hHH0qhMwVTtBBySAO1IlDZUBCNEcD+Ld1z6VEi/OQp6n0phdWGckH0oBOAMYPX6UGhIPn3diOKUCSNUKgEg8Um4bj69CamUFVUA59aaVwWg6MEsI8gZ5JI4pfljlEjOyAcBlGc01nB+RhgetSQRsFY8FepDdBVMligu0gAwQ3O5+KczKCWZiXU8BBwRUS8sQCADzg9alguBG6FWwynn5ecelTYaFO2RWcoysOWUr0FAjDuHwAGGMnrT1IecwvKUeXOSfuioXWTyESMgspI2joRSsxkg3mSJoyoKHaGHBxU/lFIpJScoD0ByTVYMpA2J5b/AMQ7ZxUpVJCQqtkD7vqa0RLQ7epwwbYCMDP8qlDF1LMyRDqVBwT70RxgRLExDHcZDjoDxSOm9920e4x1oTIdgWJZQdgA75I61Cv+sJ3gkHG08AipCVfCgMoxyAKRlwqhVA3Eck80y7CKm5WByNvdegq08UfkxRggAHdnuT61EoUPsXkqeSPuk1LhVifKZQnGBQPyIhGLRXZOXYYGfu4/yaZtaFHzjDkA44yalYRLuiXc3c56AVGYfJIjlJ8o9HxkqaBbDlSWSSIvtkWPjAHAFO2qWZgQgHyleMEetNa2LkRBFBU53BuD7VGgfIRFAOed/b2ocboh2LCIRvd5AUPCqvrTRK0YwEyDzmlAXjDBDzx1waayPIdx5PrWdu5OhiGNxKMAMfbrmlOVzuUg5xzTvLHVSUOckk8ilOHIJc4HXI60jfqJs7c8+goCuAuAQACDnil4YnBwcZApm1pUBzjGRx3NA0NOc9ME/wARp/l52rGmW6licU0HcMEYIOMHmhjIjKrcB+ARxSsOzAyiOQqjHPQlRigqNhEafMeMk1EhVN4ZcnP45qRsYBUNuPGKEBGyFMBuHHcDNKN25VVwSTgGghgNxQjjv1pqhYyCSQR6UWAlXO4h/wB4CPw+tNVCOA3IPAHangDGApHI4NTRFVbdtUEEckYplXHBd43Yz3I7n3owjMGjVkJPPPJp8bbgSDgk8kdhTEJVzyV5POKoiw4qVYMoyQclhyPpSxEiQnBffkkAcYqMIEUbd20nJY9WpxY9FYj6UEND4hiDe7BAem0ZP40iM8CnYowxw7Hjj/OabvHCquTjkdxTlyEQFSD0IYY5oKFAhIctHvfOF7AU3AVjuAAJydo6Up/0fGAS2Mg+9PYMkal8E9CcY5oT7iuIzIgIKmPjgg5JFNClQGzj09BSqgjV2lOTj5QR3pvKoqsTu6kkcGnfUewoffKGdFKDrxwTTp1A33EYyAOQOMCmbSVQ54J5HeodirIzODlTnb2pBbqSFEBLE5/2T1p8e5ePuD360zbnhsqDyfl5oYArgFiOhLVT0E0PYkxhD2Jzg06NTtLNgrjAx1/GkZsy/Im1gAAF5JPrTVUsGJ4BOTxx9KkXKAXCADk5ycdR705SWYEjLnrjrSxLJJCAGCBh1PU1GSVUAPhsclev0qloLyBgPnUAgE8etLvaE7FYpuGCB0IpNgBG5vc4pHiVpXPzEKMBfanvsA5JSnzKuc9W7VIyqS7F2BK8L61Ai4IHTP6U9tu0jzcHGdoXrSs0KwW0EhBSL5SF3Et0qSPcrIjYy3IAA561Irzpax7CFjuBktUCqwAJwCnANMbRI7l5HbYr5xjJ6Gm+UVxuZsN+eaHQCAOykBjy3qaU8MAVbavIHc09GFrjHtRAgcPnJ6HtUkYl8ohTGgJzu7mhj5hZthweg7UkqGJU3MCW52jqBU9R2BDgtvPygcjHWgqFYq4LxYyuG5FOEY4Zj8oGQO59qbnzCGPBJ2kdttPQn1DAZI9rENnG09R70gLRPHKAG5yFPT602SMfvDkgjlCBnNEch+zgtFheik9alsZFLKFYkrjJyTzjNWYpRIoIGzsT1oidVzlFkDHJDCmuSw3CMKmf4eBUC3JDFIMEsH38jb0FLtJbKEqjckqcH61FlYyuScHgleo96eSkSMITksMEkdqtLqSSXE6SYkeMCQfLlehHY1DkBMlAWJ4A6YpfnMabkAXGfc0hDb/MypCjAU+lUAwruwWIyRxnpn0pznBjJiXJGQAODSYC4bYMMcANzQYvLVUyTg557UkV6km4lcMmTk8e9NCqQQwyWPJzjFIXd3IwS2fw/GkO4oWZckNtPbmmGoMp/wCehVegTHBpqrslEGTgnoDkd6lwMS4UOynAJ6imFNkJOWMhbB9KTBMfHIwhO0YBOSaFUBgwIU5zimIwkiKsDw3yj1HrT9qxM27BQcE+hpjt1JWd/NPlYAbnaxwBTXYl9twQw7ENnBpsQL5VUYyY4I6YpqnzA4dNoU8+hNK4JE6RSIrsvznaRj1qFQxQEcEZGAcUgXI5yo65PYUr4ZTscuijIIGM1mtRdQaNFRY1Chzkk5z2psKGSJVUEuoI29hTkiUqGjPygZYHg09YkjLlAwBUgntitLWKewKA0Y3TMrKCNobg1CpdYi2MEkkUsaM0ZfapXOM96kQoB8hPHUMOBVInYc7eZCAU6kblA60iRJDNudBKijKxqeRTFkMzIYzlujAjgD1qwqwrvwg3qPlYE5JqmwtoQxIZ+RGC7cDI5HtTSG+1FWQowG0oO5q0FeHgkEgcYOa0dfv9OvIbdLW2YXkUaiSbGA/HI/DNQ9SbmUVEg2MTkD1wKZGjLgBAoXlmPShXYB1ABIHBPUipkhEvD5bHzbQcDPrTRSGOT8hiIk5ydowKVY2nVEyFKvlcDJJPb9KaWEbgAbT14GM020uE85tzEFxtUYzikD7hIpSUghSVOPlOfwqOMbI3HEgyWwByKnETQYwY5ADyobilLRLJIYW2u4wVTgD2oJEEQMiEqy7wCQRz9aEyInKtgIduAMk+1KrMNjB23DnLfrSRRMm/yyCzHdt9PrQAjjyosYJDDOD1FI2+dUXecIMAHoKeVlRg6uDMR0JyTTFBCFl+V88qOx9KdgJJPIMypEmSoBaQ9A3p/OoWPnByWYHGQKfhpCzMoXgEAetNjSRQGaMgHg9j9aQEOxkAwGI6knoKnVGclcjYDk7eKcVOQVcFB1XHIpFRlkzgqSuR70D8w2xtlQTsB5APJxTIppzMZCSQp6dhT9qq0XQHuuKYqO24swAY7eR2oEMlxvjkYthxlsDNTzPkBgWAxnaD2/yKfLiMIiAgbiSx9cdagmRoSTzvYZz2PvRsAjBTBhFEeDuxjGaUDenlebkEZBYfpRKRCTFjd8oBY9PpTkUhFWNQHxn5hQBAqhGiYYIXjZ0J9/enszlgse0BjkjvSbmkPzAAk4DAcigwGLEoKqVGMg5J96AG3H71SQwIXjHpTNItjd6pFbBS8kxCqAoPNRSbSOBgk8in2N9PpV/BeW+BLC4ZTjOD61NzaK0Pr6Wfwx4t/ZJn0S3sYLXxH4ZKGQNw0+XJaVfcqzZz3T0wa+Ob8+ZPJsVsISMk5Neo+GPENprTXZ1a8g0vJAAGQWGef8/WvPvFaWsOvX6WM/m2Qf8AdyD+MetU1pccT9wf2R5Bqf7M3w6aUmUPosETFxkkBNv9K/L/APa++C03wI+LWpadIgGl6nO95p88fCmJmzs46bc4/AV98/8ABNjxlP4w/Zv0u1muFnbR5pbEKeGRQxZRx2wwx9B1xmu+/a5/Zxt/j98L7+zs4oV8R2o+0WM0gxvkXOEYjnBBI9s1EKjpyuNwUlY/F5mI6kqSMBjjj3z+NesfAP45XnwQ8Z6fr2mOJ0jTyrqzkyFnTPK+x5yD2ryrX9M1Pw1rFzpur2j2d5bSmCW3lG1omHY/n+PHrVO1kKyFFxknG4ck/wCc179OoqkTkcHTZ+7Hw6+LGh/Enwfp3iPQbsS2l5GGK/xQv3Rx2IINZXxQ+LVn4K8Najqc9+lpZ2KFrq4YgsPREHdmJGPqPWvyY+BXx98QfAjX5rvSpftGl3KhL7TnfCTf3W/2WB6H61c/aV/aJ1P4uRwR2yNp+mSnzZbVJQyb8BcZH3sY7+tcssLZ83Q3VRM4v9oD41Xfxv8AiFf+IJjLHaL+4tIZW3MkIJ2qT+JPHGSfWvqT9o/xNJ4W/ZY+C/gizIRbixiv723/AOegEatg+gLyE/ga+CQqkBQOh4OcZr17xT40l8ZzadPJbyWyQWNvZKu4sSI12g/0AHQAVtRppyv2MaraVkYFyjvkSFSxbJ2nhSf8M19k/wDBMX4UN4n+JGs+MbsZsdFj+zxAAYed+eD7KB/31XxnewmSMRQh2lXAKKvLZxX7F/sM/CQfCX4DaVFNbCDU9V/0+6LLhyX+6rfRcD8+vWtsbX9zlMcNTfNzM8X/AOCuOqQW/wAHPDFjvUXE+shlizyVEMmT+o9ua+If2KPCcniP432MvkC4j022ku5S65VFGFz9csPz9K+h/wDgrp4ojuPHHgnQ1kkLWlpLdvGSNmXYKp+vyN27VX/YC8A3Hh/wtc+K7mJYotbOIdrHzGjjZlJYYwBnOPXBPevmpaRPYij3XxNpy634s8NW6wsxh1BJSB0bGOPwx+lfXOljykUcbSBgjtXy5o0s1z8aNEtWGEUtIMDhV2nk/mB+NfT9iWjlC4wpwPWueG5dRXsbUjBIZGPQKT+lfg3+0FObr46+O5wTIG1W4wSuD981+7Wt3K2Oi305OwRwO2fTA61/Pv4o1mXXfF2uag0hMl3eyzlyME7nJz+tethVdnDWWhlqxEY/dlBnk46+1er/ALJ8KH9pT4fbSWB1NWYHnA2nH64rytpG8sknIPAX1r2v9iPRptW/ah8FxLtBimNw57BVQn/D8xXo1lamznpJ8yP3CQ/IOe1PU5I701E+QduKcFH4V4Nz0GfE3/BU7XLex+EugWLyBJ7nVFKA9CFRsn9RX5VJH5ZZDICgyQetfo//AMFatVg/szwVpjFfNNzJNtJzkBcZ/X+Vfm5CCFKuuAeAfWvZwsbwuebiH7w9f38sAUAB5ACAOvNfvB+zXpEWhfA/wdawoqJ/Z0LMFAA3FQSf1NfhTpcPm6rYRgAr56KRx0LY/rX79/DHRv8AhHvAOgaduLi3soY95GCSEH5Vz4nc3oK0TqMda+AP+CtVqX8GeDLjAwt5Kh9clB/hX38Rn0r4R/4KyQOfhf4XmUAhdS2kHpzG3+Fc9DSaNpao/LryyWOFO0jPHrXv/wCwfqEmjftQeEPKmMX2mV4GIOODG3H44FeAiRgSC/zEgYHWvZv2NpTB+0x4EP3R9txz/un/ABr0q38NmFP4j9zYmL/WpUJqFOAOxwKlzjA/ya8Pc7T5s/awgFz4n8NQkYEsE4ZgcHGVyP1/lX5j/tk/DmPwr4rsdagL7NUTDgrgF1AGfyx+tfqX+1HaiXV/CDoCJ5J5Ygc4AXaT/QV8oftY/Dv/AIST4J3V1MjvNosovVWLYAE5Vic89+3p0NNOzBp2PzWK43g859RX6+/8Ev8AxeviH4ARaa7lrjS7uWAZbPyEhh/P+VfkRKAkjBfnAOc47V+jP/BJTxPGi+OvDzkq6yQ3seBwOCrfyXv+AxzbWhlufpwrbscc96/OD/grn4UjL+CPEe8h/wB/ZMuByDhs/hg/nX6PQnKA9MgGvkD/AIKh+GhrH7OhvVjDPY6hFKWIyVXkEj8x+GfpV0naaG1dH49q20DAOD271MIm2uqsEOckkZGKjzsm35GCAQPT2oVpUYYyd5wO4Ne/y6HAfrN/wSi8SJqPwS1TSZJi09hfviItnYjcjv8AXpj+p+4Dn8a/LT/glH47tdH+IXiXwtNiOfUbWO5ibGfMMeQw/wDHh+VfqXtwv9a8SsrSO2DuiORd8bg9CO9fh3+254IXwT+0r4ttyweO5kF6pCj/AJafMenoSf0z61+4pAIx26e1fln/AMFW/BMelfEXw94jt49ranatbzHbwxj6HP0P6e9VQdpimro+DFVMljnPUL2rW8C6w/hPxxoOtxs6SWN9FcKUxkbXB/p6VlBMMeRwegqC43Z2gYOd2fTHevYkrxOOLsz+inwzqiax4d02+jdXS5t0lVl6EMM5/Wr7ZFeHfsYePH+If7O/hTUZXR7uC3+yXCrn5XjyuOfUAH8e/WvcWGRivAkuV2PQS0R8cf8ABTzwXJ4g/Z9OqQIGbR7yO5YkDIQ5Q9f94flX5GqWMiiNNxYZJPFfvD+1F4Uj8ZfAnxjpUkbSGbT5WVEbDFlUsB+YFfg2IirOqkgoxUleCRmu+i/dOeorse7+XE4kADDoAc5r9c/+CWHjU6/8AH0WaZXn0i8ljVc5YIx3j/0I1+RPlrIVwRwec81+gP8AwSQ8SpaeMPGWguQJbmCG5XuSqEg47fxj8xSrq8Sabsz9Q2/IVzXj3TI9b8Manp0oBjurWSM/Qrj+tdBK5UVnX+Z4iABuxwD0PFeYzrR+Wv7JniP/AIRfUtd8N3Dt5tvqEoRUGScHY3X3UV9/eDbryYoiSF3IPmPAwe1fn/q1nJ8O/wBt/VtNukjs7TVrkyRKihUYSKWUgD/bUr9c/Q/bfhHV1vLRExslU7ZEPG3/AD/Q1i97mr1R7NGRgfTrVlD0rB0e5Eluiq+4Dgc5rdiOFGfSq3ILC9KevTg1CrZGMYqRF656dqQWsPUFelLnIOaYOfalzg9M1YDywxUZPPFB4/OmnjoKaAjvIVu7SWInAZSGI64r8c/27PhYfhf8bJriLnT9aBuopZMBywPzhsccZGPYjPIJr9kGGVOBnPX6V+dX/BVrwwhXwb4gU75Yrh7MxY42uu7J+mw/mapaMlrQ/PqRLhtnlykAKSVLbTj/ADmmCJ0AMgLnsxOatlJ4riS9uSJAI2jjij5256D9aoyAJAA0jb+MrnI/z1rUwRXaaO4byimI8ZLtkc1e8NWFnr3iO1srmcJBK+wylcgH6d/YfSsyUYWRVGXIwMdqn8Oy2UN2ftIG0RkxndgB/f8AI1DQz6j/AGof2a/Dnws0nwhN4KieWeRWt9QkaZpHu5Nissg52ryJAVXHJHFS/Df9j/S/ih8Cv+Ejl11LDxVeJM1jaTsqqTGxXy23YIJ2HB9x6Vf+Fvw88V+N/wBmPU/FQigh0fQnuLtA02Hu40yJSuCduzafvDkA4rgov2mLvw42m7bb+1/7P+W3tJxsiQjgMSvJxgfmfSs1czfxHgOoaNeeFPEN1pWqQva3lrIYp4pB8yEdj+dfR/7Lmo2d7banam5jS8iIYWZYhnU4+YZ69D+lfPPjTxbceNPF2pa7dpHBc303mSpH90E9cZru/gPqFvZeLtOma2D3SXSlGVtrFDkEfy/ya1WxNTufUniLwre6z8Kdf02Z4I5DL5kTSYKCMYIJHf8A/VXw5qemz6TfPE8scmwk7kbr+HavvSVbfTDrNjLqJltL6IxhX/5ZZOc/r+lfEHxB0z+z/E0y5yWdiT2PJx/SmjOO5iK2WDA/N9OtWYCElDBSCBg56GoooSV2cB2GQT2pxO5ApBYDgnsapaIbSQzYIiSoH3sg+lOExhnG0tuPJyOKVzt3lAAFOQPSl87fKsgUOqgAoemaRI1JgIDChJJfcRjjFLIDbASKM7jj6f5zTdqCUkEh25C7cAU48MMgkP2xxmguJJt3TrCpJ4wzEVVdcEEgsmcDBq9bPJDch1SORJPlZXHGMVC0CxkmEHyi2SrDp61TsURKqneBkAkcHtSEBCFQ726njimNGfMdQDtGSAaeFMmAP3YIBJHepAdFhVAOeWwB6UqvP/qlZkjbPCHGTUUaq6sAriUZ5zwadah/MKuTsAyB0wadgHJCQWBTgD7o5qu6qh24Yd8E8Cpih2E+YxLnAUHrT4YhCyOxyq8ZPP4UgGYOwICM9mx1qa4dLaWK2cCRcBlKdTn1/Omu0e4bABnnmmKhYqzAIo7txgUAIkBYEllJJJ2r1FOYHYdp+de3tShFWIhJMhjneOh9qZsVXGxyWwAwxxigzYpQADACkinq3lZY9V6kdTUb4BzwSOoxTFZRITnKt39P85oCw9mEhO12RScAnpSA8pG+MdnBwDTCoJKgkjrkCnROGYI4BA5OBmgoewePbITkZ2rjuaVIhE4BOSRltvQe1RWodgu8AFnxGCcAe9WHZAZYwPnznzEOc0FAoDnkYQfeHemRwGMeYCGQng96eJUSMF2KnB+QDJJ7VFbW5UnJIbGSAegqWrgOZd+2RjufqQvQCjEjQNMOYdxQ7hkg0FWAAQjLHgjg496duJCxhyVTJfsCf8ikrgRbd33nbOPvEYxQpbBYHJAwW7H2pWVnyQMKB1PSmKREpBcAHJIA4qrWAlVyirkBQ3BbtSNFuU5KllORjqaYcrFGo5RRuz609d20SKquB1C+lPYAK9Q+CiqSAOo/zmrH+jyLuTGduDGTgmqvmhMtt46gDoad5QbnADkZArN6laWFG4IF2qgBySRyamG6JhGw3RMMqcZINVwJJHRd4AByAexpzExohbOSSCwP9KVx3sKBM0BjIEYjbhj1we3+fWldxelEMoiMYIViM56cfp+tNRnjtHg2CTL72LHk8dP1qJAsUZAj4z1x06cU7aEEgwQuDtZRz6GpFyAdg2t0weh96bGQkZZgrtu4XPSnRReZJsByOoOOgxSKsMKFwSSAM7SyjPpxTV6HzANpPJPBNNTBhMaE7FY/eHBNCrviGTuG7GD1+taLYkNpjDIxyh5UDvSJuyT5hVQMEdzQy7yX5PrSK4jyWIAxn3NMBd3+j7wABnA3fzoK4bKkOoGc+9IQZok2gKAOVpuVIypKEcEdjQVYSeaSQlAFHc4XFV5m2oWBzxgDOakaPhs7gMAgrVOeJomYBt6HnIqWrlRVxin5lGOM8+tSDLdiR1pgHIyDg8gCplHytgZyMYHb3pJFsREwXZsEDt6+9TkAKCsqgMOgGTioDjJB47ZPepI3KMVESuR/EaCXckWNSQVBbHQHvTkVHZ/MJBYYAHakBYEZIBPYdMVMiIqFg4G7jcRz9BTQMZF5haNEUExgnI6kc0eadm1UG8nt1NOI3SApuD45HqPWmxOY7hWU4OOvXFGwx2xonzJGVfA4NAOPu/KTxiht7yM7OD0Jbqf880oUfO+OBwAO/wDnNNIAQL5gDDaOhPvUjd9uSOgI4NRqP3ZxExB+8T296dsU4UOw44z0ot0AsQcZXoTxyevtT3y2EifYGGCeuKr4kJC4UAjOGOBmnBCjHhQMYJXmo2IepL5axLgSbW6HcvX2ojXa5/diTcMjPQGocqyhVcEg5XI5qSUq0xBUqCo2qvAJ5ptshaDvKidQNwiweM96VXEYMKg5JzuIyMVAYt0gc4cYwPUUqSMcEAnJ2sp7irTuW3YsOUEnkEBUIwXUYyTVfYiRMiklQcDcf1qaZizRBUVIi2cnkgD/APXTRB5juVkCnrjHWgE7kXlZAQBlIGc9zU8jedIXlQ7xgYU9fem/aftCqQDkLtAxwKREWJPOkcuO8a/eNA7EkR3SfvEWNDwCBTR5TE/M64OMU0h4xukglgXAKq/JA/yaeswkywCqM9MUC5DJ2h8Fo8EGh4y+AMICcnd3FKOVCnJ7gYpNqhcMpk5yuO1ZGjXUQoTnbt35xk8ClcMCA3yjGDjmoyucEjC9/rTgFSV0xn2oEMI4JAJxznpTDvDRncODwD6+lTRxnLY4BGCCc1HOiBguCQOTj1oQ7kLFmYPkbuyjjFSIrZBztPBOTg1Ftxk8DHfPWnDBJIxyeh6UDZIw2sSXYqPU5NLIq4Vs7j2UdqQOFBYgED+H1p53IxwAF6gCgroLgkfKME9c9acUUKSQSwOQRRFjd84PrVhFRMB4vMJPI5yBQiWxi5jU7CAWHI7A0nmlg4ZmAHb1pCnyyFWyqtgMcc01MjcTG0hwSAnQH1rUkFR3OFOBngselDLuCsj8E7QuOfrQpkKbd+wjqPWnIh3fIMAjlu9QD2JHj2gEDBUg7l+lPO58sW68DjPFRI5OAH2bzjLdqsTQvZzbCysMblZecipYkRRJvkC4Ix0DdfrSOxZNrqSc8MDxU0m6PZGoKtIMhscmmuhjEeWAWQ4EYOW+p/z60FWGOgwrsC49jyDQZHcEogA6bTxupnlKWO04C8HJwDTyXRlUnaM8EHODVIQq8thR8/QCovugnIJHBPvUgjjSMsZS7g5ytMRFMOCBuY55HNVuwFmx8uTwAASO4x0puze7bSpGPunginoq8jnA55HFNyiuDkE9BRsNgpZC/wAxUEYJXkikUt5IUOdpz17ijAO4dG7HsfahizKGY7SOOOlSJXHDypGVX3MwGBt6UFVdnKA5YYye1KkhP3wqKBwQvP1p8beVIJVUYXkBuAT61WgNEUCZLoDkdM9s+lOOWywbaw+UkHAxTjH5XmEHcWBOVHB96aiBFC4GGAIbuaVybdRg+aWNc4AHLEUigScA5PTB60/jaF3qMnGCOaY6qzuEySnOQOPpTbuIlRdhRA7YxwhOQDRG3lSFmDFSMEjqDTXLyZdjycDnrT3K/IgATHLOWzk0JjQLJ8zK/wA65BVT1z2pFKtIfM3b24BHQU2UbsMBsIOA4FSNGY1QclW5Gev1oYIIxPuZldSUH3M4ocbsSO370jgY6UscYMhYgHAxuo5UghwCP4j2qdShocsW5BJ4II5FPKghQmGwOSBz9KJGk2h3iSUKBhgcZo2g73KKhJwAhyBxSZmxjBwoKPtOehHWlG5nUtyeMjtSnJc8knGKdkExr/ERzjtSJIFieSRjtyMnCqOcU5fKXbHux3IIwKl2/MQpYDGCemRULwMszHy1YEAhc5xxTRd7jlBDOqqMjgkDmmqsTEJIGVh/dPBpShaYBh99sAqcEGlKhXCoMhRy2OtWgHmMtMd/yAqBGDzSYZCqKAcdSBTm27l3OX6EBefwomjSPcUcgkZweMUweoxUbLqcANwD2FMj6gHkcZpMqCG3EkjGD29qaRvOzcVGTkjqaWgWYhTy+HfYGPB9KmQssaJwyht5PqaaqYXmPfjjLcg0DMTDagKkYCtwP/r0r2Ac0YIRQQRKc8UgViznBA6c96VYl83CtgE5VlGMe1OAPnHcfMGcEHv71D1Ba6DkBzxg5OAPemIMgpj7py3pmgMUOyJyE3d+9SRxsWlUdTgn1Ipu/UtIhfCHKxvt/vA4FSKcLGMEByT83WlYNEpMco2ucFD1H+c1EyO6kqCADgsxwKa2HYeWYbhgkEYyKFaSXaxOY04CgYyfWo33GIgI0YPBYtnNKP3agBsAnADHg00rEMekZkchCpIGTninI7QwFlQFshTuzjNRqu8nkZU89ufapGCoBj7hI46gmqEtx/kEgIZlhKfMfUmniR0ZQ+wc4OF7UFFjjd5Iw5JwfLYE0t5brHGu0EgjJYEECjYdrkagFssAOwAFIvDuGQB+MetLERktuIYAhVAzmlJflgSHxhiRzSvYEhMEk7Rx3ak3mXCIMtyGPtRtkjhDPtZG42E8ketLOWZUAGwdto5FD2HyjWhOFRm5zjaKM4UMSTnIHrihQpbKJsKAHLH7x5ppZm4CEHOdxFQnYXKwf94GIBDKuRmpYoikI3BWfOdoHWpGsNumRXBkw7krsx1phUmEgxMGUgIwOAaq6IsxzRqjMDECpOdrdqZ5aRtsQYLf3acFY4ZwzsOoHrSsGRjmNRF2lXrVAtR4jlKssShuOc02NiiOeASNpI55qCUfuzknI6HsamkAQlVT5NoZm7GgGrEW3YQdgKgcsac9u7OkhIUnkrjBNPEhUBigIPIU0iu08jlQC2P71AhseGDg53E5HoPakbzSp3cPjhQc014GWENjOT0XrT1UqQ5JXAztUc0AIVBiAAA4ydvWl28qdx9MntQypGodZMmQ4245FIscZ2swOR1A4BoNEktxsqB2OQEC8gjqfelbdhVBCk8gEcmlTav3gCm7IyORTJTJkyR8tgge1ActySJEQP5gL56MDwPpRIdsSSBg+47Svcdf8aSKcSWZidCshOQ+cg0xN5dgCEJGAexoJcbC7diBSuMkHJ6U1lds5JAzgt6UOqsoyXYqc4boTRLuDBlBkBGSo6A+lK5I0ookAVi6DqcYzSLHD5u4bi/93Gc+9ORQxAbCKTzk4piIYpWYYwDgHqMelFgWhC6Rrlpc7SPl29SaYqxRBnAZd/Cq3P41YuNoK7VIUDOD0qHYxw+zntu6VJtHUWTaVUqCePvnvVaVRkjbxg89q0rtojCuFA3DJC9mrNkBOMnAzyKGUj79/wCCSfxJi0zxf4s8FTzMG1C3TULWMn5S6fLJj3wy/l7V+oaNyCOP6V/P98Cvind/BP4n6J4ts4y72NyDLECR5sLZWRf++Sce+K/erwJ4p0/xv4Z03XdMl8/T9Rt0uYJCOSjKCM+/NRKJaPkf9ub9iS2+KNleeNvCFv5HiaNfMvLOLCregDr/AL/88V+W82mT6Zd3NrJDJZXdvJ5ckFwpV1YeoNf0QlRtIIBB4IxwR6V8kftZfsI6V8Y7O88Q+ExBpXi/buKy8QXOM8NgHBP97HYV0UK7puz2HOnzo/JHCTS+WqmRxyzt8qirME9uimKWA3IVsgAZU9K6fxx8NvE3w6v20rxDoVzpd0zEL5sZCyEHGR6//XB71yzRSiGdG24gAcAcAHNewqimro4nBwdmRvotoY551RomZv3UROQP/rVti5WG0iUOhuEwA0ZDArjpWa0bNOG8ouHAAYngDFdj8Mfhrq3xV8X2Xh/QbI3uoXEiqEU7VRdwDSMegUZGfqO5puooRuCg5M9S/Yr+AU3x1+MMDX1pLP4a0jE9/IV2xyf3I8jqc4OPQHPof2VWCKwto0TCRRJtAHAAA6fpXmP7N/wB039n3wDBott5c+ozASX14qBTM+P0A6Af1JNavx/8fH4afCLxT4hWNJZ7KxkeKOVtqvIRhR+JIrxqlR1ZHXGPLoj8d/27/HyeP/2kPEtwksssNowsYvMBAAj+XAHpnOD3zn3r7U/Z20CXwj8I/D2nT3LzSx2Ecw34wgf59vHux/SvzFnefxb4vtVuZjLd313iSbuWeTr+ZP5mv1u0vSTpvh/S7VE3vb2kcJBGCSoA/p/nNc1TTQ66a6m98IYU1b4h6lcMpd7a1XbIwzhif8M/ma+hLEYcbgCcAk+9eFfs47r0+Ir9VUBr0RRkHgqFz/NjXvUKAAetc0dBT3ML4xa5F4b+FXifU5hvjt9PmcqCAT8h9a/AYrJJJclmUSh2YjGD1NftH+3V4jj8PfszeLFeVEe8g+yxh8YJbH/1z+HvX4wnM+2RtplZcluSfxr3MFHRs8/EOyQxQGeJ+qAYwR0r6u/4JnaKNU/aQadlVltdPlcE9Oqjj8/518oy8sm0kEMAQBX6Cf8ABJ7w+p8ReONSSIFEit4hKwyd2XLAH8vzrbEtqAqKu7n6WY2+1OUc9aaT09qcvTpjFeKdWp+XX/BVfWIZfin4WspfnWGyLlUHKh2Pzf8Ajv6GvhUxsDgEmPdhWYYJH+TX01/wUS1h9Q/aO1tml3rbLDZLuzlAE3kfm5r5lZowoUZYDkkHJ6V7uDVqZ5eId5HQfDXS31P4m+GdObc4utQgjwFyT+9Xt+Nf0B6dH5On2yYxtjUfoK/DD9lzR5PEP7RHgG3t4zORfCVlK5IVBuJP4A/pX7rxnCKP9kVxYt/vLHXQjammGMLXwx/wVekP/CqPDUWODqfmbs4IxGeP1r7pPQV8Af8ABWe/YeDvB1ipHN7JIQe424/qfzrGgrzRvLZn5lMgbMm0Bye3SvYP2RY3l/aP8DxKx3C/RwQcEDv+gryF1VIjlyWzgCvZv2KrU3n7T/geMHZ/pZJJ74Rj/SvUr6QaOSl8dz9yiMqv0FTgBgD3qDlQB1AGBUvQCvCR3Hhv7TKpHe+FZmJBS4faAcZyuP6ivN9S8Nw+ItG1DTL8K9pe2728iMuVKspH9f5V6n+0vDC2l+HriVCzR32FI6A7W/wriI4GG9ZAro68NjIB9fwqXoza10j8WfE2mnQ/EGq6d83+jXcsGWXacqxHT8DX0t/wTf8AFv8Awjn7RttZ+eUTVbZ7cxt/y0YDePx+Un8DXDftmeEW8MfHbXHW0FtBemO4QqMCYsg3v+Lhvzrm/wBmXxUfB3x/8DapvKxR6nDHId23CO2wnP0Y/r61t0OZxsz+gOyfzYQRzwOa8t/au8Fp4+/Z98a6Q0Ely7afJLEkP3zInzpt98qK9J0edJLSOVDvSRd2R0p+v2KanoN/aS5CTwvG23rggg/zpRdmmB/OQ0BiLx98kZPbB6VIvAG1idvHNbnjrw/N4a8da/pBVxJZX0sBSQYYBWI5/T86xY1UO+7+EY49a+ii7xRwS0k0e5/sT+LZfB/7TPg663ZFzcfZCWXOA6lTx+Pr+fQ/uZG+9FbkBhmv55Ph3r7+FfHXhvW0wZLC/inMZbBba4OOPpX9AvhnVo9a8OaZfwurxXFukqspyCCuc/rXk11rc6qW1jUY8jFfDn/BVnwwdS+D2jauiZOn6gpeTIACsCv65H5e2D9xcEdzXhX7bPg4+Nf2cPF1lHEJZ47Y3EeRypQ53d+gB/WsqXxouSurH4cI/mZwAOcjtUc3zkkEEeoPBpqtvyARgYBFMO1SAp+XuB9K9tnnpWZ+r3/BKjxd/anwX1XSJXj86w1GQ7V4YK4DDP6/l+J+3OOecfSvyX/4Ja/EVtA+MupeGZGxbaxbF0Yj+NOcfln9a/WfbgY9K8WsrTPRhrEy/EOmrqui3to6h1mhaPa3Qggiv5+/iVoL+EPiF4i0XeALPUJ4AR/FskIz+OBX9CkpBjYd8ED8q/Ej9vTwePCP7R/iNI4PJt7xo7yIhQAAy/Njn+8D6dq0ou1yZo+e2IbJBI9QB3r6V/4J6/ERvAn7SekRZiEOro1jJ5pwRn5hj3yor5uJ3seM46kVufDrxB/wh/j/AMOa6ib3sNQgnCEnB2uDjj6fr0rqmrxMorU/oiY7lB9Rn1qpcID0+vFVtFvvt2lWk4OY5olkU+xGasyHb754rxGdSPzJ/wCChtoPCf7QXhbxDb77eSSyVxOFyA0cje3P3uRnv09fp74VanFqtil+djJdwRzxGI7kYMoIIPpyMfhXln/BUDw3bSeC/DGukZurW+NuWHH7qRTuH1yq1X/ZQ8UTal8NdK+zztJb2cItGLLtwV6L26AgZ9vxrKWhtGLkfX3hcAK7ngsMAe9dTETxn8jXH+Ep/tloHZChPboN3t+n+RXXxnOOeRyaroZ2sTqcNzU65x196gXG481MvK9OM0x7jsjkYwaUDcehzUZ+9x0xT1GB71XQVgI5prfpSsOOKYv51SEP7EeoxXxh/wAFLvBz638H7fVkR3FhfRl1HGAcrnOD/e9RnPXsfs2RvLrwT9swo/wB8VRuC4lt+AvqCD/Sn1A/GuUQ3EEotw6I43IzMSRgdP0rFgJktw3mAnGWGORzWxb3KlbmNwAhYqxHUE//AKqzzb+TlUVXi6c9TW7Vjna6mdIptZX8tmKyrjIPIqJIxj9yo3AdCeTT5YWBdt4JKnaB25qCBeWZ2wQOFXpWZW6PTvh98ZvE/wAM/B3ibQNF1J7PSvEEflX1uEV0lUqyEfMCVO1yPl549q4OfUMbzGoIYchuaqp5k6ogk3c4CZyBTHRoGmV05UgZ9KszUddSJi0m4hBkHLE+tdt8LoGu/ENt5kzQq0gTzccIn8R/KuMRcucjAYYyOQa1tFnmtZG2M6u67VCnBPP+f1pIJrQ+1rSWwvijQuJbTcFMijOeOn6V88/tCeEx4a8U/axKJrO5OECjBRcdD/nsa938MWUX/CE6Pb2lsba2bbLLKSCzS92P8vwFea/tX6MoksLm3Fw5aAPcloSqKRxkN78Uzl6nz/HINvyscHggLipIg82I/PVEHGAOvtUCxuIxHGeCMkZ6CpgIrq3xDEIrhWGVTJDj/Ggp2I/lWQso5J5yeBSNCxO5SAScjAqxGEKyO21gGwq4ySafLHGsaiPAZjk57U7E3IDbDedsmDj+LpQkuyUI5LrGMDb60yWUSSFQOB/Ee5pP4jgckZ+XpVvY0UXuyQuyKueu7BI7CoizROFG58DccdakUp5TFsgDoCcFm9KlgCSySOR5blME9QR7VmWl1K4QyweYxYBiQAOCPr+dKUUYTBCIN3JySfWpreYQwzQKAS4Kq54Az3oVTGieWMXIHlsDwMetBfKyEKxclHBw2Sy9BQ6MjNyWHYjoam8mU23kpCSQdxC8k+9QZ+bcQQR2HQUC5QhTMi5G3ccEmnuhZgqgOegPTHvQrB2G7LOTgDHT3pWKmcwod7j+JelBL0IvKCxyGXJdWwR2xT9yFXjdN6OuQD1WmLN5zyjysEHlc4BPrUfnZlHABbjGKeg2ENoVULK5SIkn1xSjaAPK+UA4BYYJqWNFlkBzhCfmU80rq0rQQEbY2YhHIwCKREkRDKkqzKXJzkCnozSyEFx05AHBpis21t20bei45p0RGUMhCg/LnHJ/CmjMSEKUkIGWJyB2xTQzQxzIgUB33BiMkCmxE/OrKVAycjpin/KHUAEoeTxmhK5YoLLH8z5A5GeTn1/nVy+jt7eKCW3cvkbWBxnJ61SUKQ5GXIOckYA9qa6qwB5/4EMGqsNFmYQvGgRPMc8hhx+dEkck80gUru27sJyCcdKhSUpEMDgcketOhdxlliJZeQFz09aiWhSiN8xpoVVAVdTlvQVO7JIExH5ZK/OOxPrUa7kB4KBjk465oCk5+fJPAz0rPUQyNNiSHG844ycAGlki32oQlQQeQTjNKoQA70ORx8vrTVjbkMhIPQAZwK0K6iKjcCQgNjgDnI9Kki8vagBkAJ+b5cCnx7ZHJkAzgKGY9PYUsiqrBWJCYyCozUPUkYInClgQwJ2gdTSBG3CMECRecelJuhwPKdmOOQBTgBGoJUSqRwcfMPapAG2yXO5eWXk44XNSIysSzOoDHBGe1Q7FRD8nynoFNPjSONg7xhj2VuaBtBuWff5bmIRn5RjBb/P9ach8tZCCEkClhvwBn0pQqbSxKxckqOgFRyKHdEcZ77umaBDY41hjdpI9+7kBcGkWQqVKFlIOSB6/5zQik7+fmB4UnnFRsPlRc+WSwyzDgCqGrk6mRYgAVHUgHr9ahfCxhFYNNuJY4xx/nNWp7O1gBSW4aRuCJI+RUEsgeJSyB8cKxGCau1hCSL85cEFSMHHao1KbAcZccdOD703aSTtJPOCo6U9vlc4AAI5A60FqI1AyguJMAnoMg0u5pXVSc4PJIwAKXcC37wqOOAfWmLhA4T5iwwwPSgcl1GzBWZipA2ngggg1UnySDggHrU7LtUBVwy9Ae9QNl3IHJPWoBCMNqBc85wD6Upyn7sEr3JHGaQLlhggMSByOM0DJDMRkhsE54JoKWgi9ckZCjPvUwUSnAJDsMjA7elRBSWJ2jbnkAZNSxoFckbiAOtOwmSbShDEjG3BHoaXy1kIYpgj19akcIoAUcfeyaMShclNgyCB3NNaMGuohD53FV5755xQqK29QCSBkc9aAskshKowXrlhgGjYjoysCAeSR1p2vqMV4TFIuSWiIyVGOD6UqiJiVAdVGT83U05YF2gRlserdaU5jbbLGzN+tLZgNUGJ1ZHzjnaeKfuAdGOFOclccUmG2kbFQHtjmnoAZkDIjo3BOfmFCAT5wh5JBYkDvQQ0UoYDK7clT0+lNRAQdrMAcjHtTskhd0gYrwPQe1SyH0JEwRI2wAoOT6GkAXYGcknGPl6ikG7eSxxuAGV6Ef5FOSNCCzuFxxhjjNSQIVdnRVRVDHAk3cClEBCyxn/WLJgEH73v+lCxRgExl02kHDHg1NEiSShPNPnY4jIwSMU1uU2KzK203EUqlcYWPk/WmSEK5OdwxkHGDiiORn3zDc2z5WJHA60pZjJGQA5C4II4xWlupKK5AkC4UbVPHOKGdFmABZCOSUANSHYrY2BgTyB0qMxsUAVEC7skk849KDYlaUGLYJWnmlbJZuw9KjkiVnJaRom/ujtViyIE4jkjXDKQMDBB9aVLIzgt5qdcdaCD/2Q=="/>
  <p:tag name="MMPROD_12867LOGO" val="/9j/4AAQSkZJRgABAQAAAQABAAD/2wBDAAMCAgMCAgMDAwMEAwMEBQgFBQQEBQoHBwYIDAoMDAsKCwsNDhIQDQ4RDgsLEBYQERMUFRUVDA8XGBYUGBIUFRT/2wBDAQMEBAUEBQkFBQkUDQsNFBQUFBQUFBQUFBQUFBQUFBQUFBQUFBQUFBQUFBQUFBQUFBQUFBQUFBQUFBQUFBQUFBT/wAARCAvQD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QB9RTcEcdBTsgcjrQTuGM1xpagBApORjPFLnvRzj2osuoCMOo9aaVCj3NPA/OkIGadkK40nbgYzQVHXpmng85PNIV9e9KwxAozilA7HrS9Bx2ozk56U7IAwPypCueaCB0peOBSsO43aMgY4oKjtTjhTzQSAaQrjenXmjd3xmnHnGOaRh82DxQAgXHI6mjpxSEck5zR9e9AC/dPHQ0HJIAOPWgjaMHmmj2oAdgduaQ8jFLnHA7UgyBTSVg9BQuTj1prIRwaXoeKUn15oSQDQO1NYA4A4xTzjHHFMI7gdKHYBx7AmlyD1GBTRxyTSsc8enSiwa9BSdvGMUm4Z5pMEgEnNBwM5oSAcSBjHekJ6Zpox37UEZ560NAO3c+tMK5bBGaXOOvakfOcDimAhjAOT0qJ05OOlSg5G2kcAYwapIVyv5YAOBQFyoAGBUyqOSTj0qI5Xp0FUlYkZtAz6UZ4wOKcxB4PSmsdy4HGe9UQ7kRBzz+VJwGyRT9pUc8+9DfN14qiRhBzgHpTGH41IVAJFMKjvVi1FOMA4zio2+U4HenFTnjmk2/hUBcQMSMDtTc5yCORTscccUm7JqrEjRjPIxS+YFPPSkwAc9aaxyc0JCbEYKevQ00AKOKkAORxkUwnk5HNMhsRlw2TSbeaXIIOTzSfe4GateYr2GNge9NbAwetPABPNMZQc+lBLdxh+Y880seACMcilUBVyBzQF7ngGnqTqN4wCOtBwmPXvSsDyR2pMBxjuKQ1oRMg3Hv704H1GcVI4BT0IpCgXA60bC9ROTQFGeetOCkDjmjjtyaaYxGTK46ik2hG6dKkKgYAPvQQWIHWncTTZDtIGSODTsHpjtinBCTgdKCh7dqBDQoUYPUUpAHXqaXAPWhgMgUAN8oEE96ZtAyMVJuxx1pVPzZoWgEIXbkdxShQMDHSnsApyBz3oKlgDVdAGkDJOOgqONSwPbFTcKcDrTQCOKkCNQejH6UpXb0GaeEyOuaUjA5oAhbIYArnPU+lIwCnkED2qxjOCeMUm0nr0oBpkJAb5QOTT1z0I6U4pgA4waXaQQPXvQPQQLkEngDinjJHFKV4x2HNOXGMGquMYUJUYPNQshVsnmrBwGAxmk27jkjFSBXOdvFIQTU5XkilCgHI5NK4FRkK8EZyaMbSRjnsKsY3EDGAO9I6c57incCMA8ADoKUAZz1NSbSelPHsMGlcpDGGQCRUZ5BA4wam2jGM5poG0Y7GhhYiZdoyBnHFAjLcDipcfjThgH260iSMR7eT27U4KQMkU489qAOcVXQHsRMoYjP5UOgJ9MVIwG7I4IpuC3BODQhIiAzTwOoFPMY24PWlCgDGarS47aEbYyBTXjLZwABUixgEnqfWnbGxkcimJqxT8vacnmgEgEY49anKgcVG6AHPYVAupGMk524FOC5b0p2RjA59qAM5B4IpNFaocMA460gABJ704DZg+vWlGG6dBS2JdxpccEDkUMDwTxT2wWGBgCjBYDGMU9xoapAzjmmMSMY4xUpG3HpS7QRnHNFxlU7nbBzgU5FCnHYVZ2cAkYpBH3I/CmFtRqgAHihYwA3cgU9eRgil2cUXAhKdsYo2bQT2FSnBwAMml2gcdjSuBX2o3UZqTaAakZB0o2dKYDBHnrTgOvXinAAtjqOtKCOnSlYBu0kHA6U3JBBHA6U4n3pSuRxSAbtAJA54pB0IPal2fNnNGMMD1oYddRoHXinDJzjtTsAtnOPalZcdD74oEmMQ4JzTlPqaZkjn0NSDBINS1YYowDycYpSDnKih2xgetO+7wvINFyxQMUwAscAcCnnAAOc5oJGM5xSKdxeNuOhphGBkUuAMHvQQDgDp1NAtRwA2gil7g0BwyYFGehPIpNFXsLu9e9KpwSBTcg8HilUbRgd6Nx3HbuMgU4MVxnmmZGcGlAzSsi+YkJ3dOKbjnB5xQCSMCj7pxT0C4EDHqaUYyBTOpHOaUZzihEMZJknHYUbyeAM0Acsc8ilyVHAzT2ENX5SSRnNLnaTSt0yetN3Dp+dBHqAJweMUBsjpmkbHbjNNUgDFPYBwYDPFN4PI5oJwPWmK2Se1FxMXIzgjGKFYnPGAKBk9sYo54BpEhwBz1prxZOR0FSZx75pc7jjpVWAiEI3A9qeIwD7U8YBGR0pT15FK4EYixnvmm+WM8c4qbPPPFNxjgUgGNGMZAxUbqRgVYz2NNIHfrQLqVSgLfSjZk47VM2CMHg5pwAAAHPrQGxEcqoAFKwHbtUpBPAGKYF3Nzxiq3HZEXJyOlIQcDHanHGSRSHJA96aIYhPPHajkAkDmlC5yKUdMDmqJEPAyelNkAxxwPWnsMrg0zGVx+NK4rERQk4HAFJtI59KmPPTn1peoJp+QyA5BzStwD61MuFVcjOefpTWTc+RnB61WwJEQUnoOlNIIbDCpgo6g0mMkZ55ouPqRnIPHGKXnORx2p7oB0ppXIAPbpTE9CP7pOeabGoyzdCeKl24YZ5oYDfjGKCBhJGSeKNxxg805gCcGlGcY7CnYBjHK8dqjAy2TmptuV47daRlytITRGzbj8owKaYxnk/lTwgUc04IB7007CI9oUkjp296jdBgknH0qbYWPPSgoG4HQetFx6lMRFugyR0qxGpKgkYPTFOWMqeO1O24A71SDUTaQ3TIpOpIxzShipyT0pCowWHFAiN1yh4x6Ubl24xk04ZwMnimhQc849KOgrWDIAwRkGmOpyCOoNT7RxnqKbgA8UXKsMxk8jGKXy8nI6CnMCD0p4jHB9etAiNkPamld3bFT7c00rjjHSggrlMDjmjYCw96sMgHHpUZTJ/wB2ncBpBBwAKjYlgT0qZhnjrTGUKcii4ESjaM4yc0oTcck4PpTzk4A5x1ppIB9CKLgR7SMkcg8U4HOMcU7Hykjgd6CmcHpRdisIOWpGjO/nvT+hxinFS7fTvRcpIh8ssMDjHWmyrsYAZOetWVhIfnpUhABIxk0htFHbkHPTtUqso2k9+KlaAMc4pwtwOnGB3ouMaCV4HGe9NZdoB61JjnPTtTjHz97IoFZ9CEAg/dzUi9Aehz0pwTaTznPSn7cdOTU3KTsMxkHvTQpI461Ko7U5IiCSDmpuUtUReXxu71KsRcZUYqQRjJx3qUA4wOMVDLQyMFWCmrAACgGmfe5JxTqhmquOPK+lSKnAA5pqYJyKmRCSO1SzeIINrADvUl1P9itnnZcqoyc9hUcsZEg2HP0ry343fFSPwhYyaUjkX80YC+ig8ZNYSaWrPXwGEqY2tGlTWpz/AMW/jg9nYi005QJJFZJD3wcjj2r5kknnkdndyxPTdycVNqOpvqN80jliT61UfLEgtgAZryK9W7stj9+yrLYYCioR36iIpfcSQSvanqSFG45HaoVBfDAHAqYkngj6VwN3PoWtNBc4zjp3ppQ8ADFKAVUBuTQ6E9D07VIDWU7s7uR1qfToml1G1AAUmUYP41WyAemfWpba6eG+s5FTIWVcD8RVMxrO1Nn3j4Ek+1+H7R+hEQVj74rckjA5AzWL8O7YweFLaXdkzKr7eyjHSt2TBGf0r36GyP5ixmtaXq/zK2zHtTT6jnFSketNwOgruR50iIjfwaqupJIParbccDg1Awz04NaJnLJtFWSMYyOKjZQBtzzVggZyeajZM9fWtkYyK5TYM9aa/RgozU7p2pFTaOBiqMysUK9RTHBbAAq00Zb2FM8sAAdAO9UhIqPFtPPFNaMLmrM0G4j5hxUfljdk84pp2FsR7coPWjy9pyOanWL06daAADnGadwRXaIY3DIz6UeXg46E1aMZOATx1ppQqwyMntSuIqsuSPXpTwpzg1OsYJ55zSmEKq56jrVD1sVtmWIPankNjCgAHualaMAZHBpoHOMUCGeXuGCckUmMNg9TUu0MQRSNHhuTjHakxepGQ3OT7U4Z4HUmlVFBxnIpdpEqk9MYo1GRsQOOtORScMBipNqgkHqKa42EZOOOlDQDDnOTwKiLAkgjJHNSkFjx2pGhIJwMkijQAXJXpjdTtpYY6YNOWMoi57D9ak2nPIx6UyCPYF6jk018oQeoPapdoyQe3SkEW4gnoKAI/uqCTnPahQCemRU3lrg8EmmhTyMYx0p2AhAAJz3pVX1qVo1Xtk00qMZ6UXKQ1iW69acuCMYyaFUBc9M8U4Edh0ouDG7c4B4Ip4iAfHtShcEGnMcnPTtQ2SRrCEGOpPejyCOSAM88VJnacdc0jhiOeeaQEOza2f0puwA55+tT+XzTcAEjHSn1Ajxj5eh60wqDgHjFTZwSSMsaZ2IPGaOgkrDXUt04Cio4wNu4jgc1M54yPpTeABjueaLaDII545rtkXhguSKvxZHXtUcaBW+6M+uKl2AVNytB6kH5e9ABBIIyPWl7DHWhWG7kcd6GxjUUh8NyB3qQhScAYxSL1OKeoyeahgKuM8jpTiDngZpeCenFShMjIpGiViBFIbmrKISvAxSLEQAD161PGmR1rF6GqBUUduaeEA7ZpduBxyaeinHIxU3RdhME8elPUHp6UqpjjpTlXnioKSY3bk/Sm4bnI6VNtIOc0AYBPegaRCEyOKcF7GnhQR0pdoI96CrEO0FuuPalCEn2FSBAecc0mwjp070rhYhYAU0EEH1qQgdaaUGMjvU3sHKxhUjHpSOe3rTpMKDk8imHDqD1x0pqalsyLWDYACDTCpyADwakOO47dKbg5z0q7mbTI/LIJOMr61Ey5yKtnBGOtQSKO3GK0iS7orFCpxng0mwng8YqSTCrg8k9BSYfuMVqmZsibk+9ROm5TU8inBI5NNABA4xx096q5D7FcRgR9utNKFcAdG5NTMAB60wYbgdqu4iuykHIqJlPBBq02A2CajcKCQM+gxVIghYcjHbrRnDZPQ07BK9OehpCvGfTiquLoN2A9sjvSsAACOhpSPLXIPXjFNyT1OadxDF4zgZ5zSNz1qQAc47ce9IF3HHX60g6jCA2OKNuAO1SYAGAOlNOGOemOKB2HBSw+X9aaYRjnt1pxJVcd6CN2COAetG4WIPLGCcc9aRYyehwBzVhUMhwOvT8KdIiR8DOTRcRGu3q3emLjBwSR6Gn4UYzxS5H3RxQyiMKu7HelWMEkjtTlIJwMZpRHg5BoEmM2bsYzmmyRlDgnNTbii4Azz1pj4ODu5PBFFxETwn606MY4ABxUgADegppJGcdDRoLyGknqOPWgKCxzzxT0AZDnmm7x3GKoXUZgpyeKdnHJpxKtwe9NAHah+Q9bjvL7nkelIMHtilU8YP50BucHp2pXGGzJ47U0IC2emKcpxkkYFLwRn1NG4rXYxgUVuM5/nS5AVR1IpWXJUYwKFQK+euaZWoOm3J9qhKh1JAzipmBZ+Oh60mwqSBzmgRAqjnJ5pR8zkHgAdafs+XJB9aduOwZ7ii66gRnk8jgcZpjjnA7dKft2qCTSgrgDGSe9O4Ee0jkcetMwCxzyDVgqduQKZgPwRg0egdCNEGCABUiR7cgjB6UsS4H0p6gYOfvUMNRhgwMAYpvk5yce1WABtUHk00ghsjGADTQmyuUG8jGAB0pkkQ4NTDPfqaRkA68/SjckiySpHYfpSrD1xyBUoQYwAQRRR0uG5Ht/I0wqNxOMY4qfjoOfemKnXd90UxoQKOCeaRlGcHvT0+boMAcUjKqyEE8incGNCAAdjmpG2nBHOKBjlutGAAMUhCYyckYpMqpJHWnSEjGDwOtACjBHcc0C6jeSM4zTscZ659KcSEIwOO9H3DxSZSImHBC4x70scYzx1qVoxlu3tSIvpyRUlEisSMkZpqrkOQMHPSnx4UE/hTwgJyOmKdylsVSCRg8VC8ZBxnJ+9+FaDRg5GOo4+tRvBgBiOQMZp3JVkVFUk84NEmeQF5qcxBeep7UTxkYxwMc0XIKvCgEjBNOEakE4zmpVXjBGRT/AC+vG30q0wKiwhSSeT2oKA84+YVZaMICQSajK7ee1MCELuOSO9BXnHanYIfjlaGwWz6UAJIhwqgd85pjrg4zyetTZ3DOe2KaYyE4xmi5AzygxA6Ed6TaCTgdKey7Bnk9qRvkTHTNUBGi+3Jo2gcDqKercemO9ImGLH8KAERd2eg+tNKFeGGaeSQcDgDvQHJ3BucjANSwIwhAyBmhAF/hz3qZhjGODkCnfKFII5ptgVWjY4OenNOwGPPBHOafgDnqBSZLfLwM8CjcTIfKOMk55oZQwHtzUrqVBX0OM02NMqRmjYdmIc7wNvUZzQFL8FcEc5qVz+7z3HFKAF6HrTE0Q7AHx1IHJqPYGfPOB2qwUAzg/MaHiXAwcevvQIiVCuTjj9aRUIB/OpCoAPOT2pGizgjrQPoQo24kKOlI8fAI4IpyqSWA+Q5oOA2A3X1qkwTGuCpXB7ZqQDaMuM96CNx45HQGpCuF56dKkGyOEDBcHJAzilXOMnqeacFCg46UoXnrz6VSYWEIAhz3FMkTpj0pZAQOBkE80rOW9AAePpUiI8EAgYJxQgKHAGadgdgTk804L6dfShjt2I5CQ+McYpuAOo+U1YOABxzSnLDHBz+lFw1IB95gOBUhUbf7pFP8sAEnio8AsB1zTvoCBVJJPQAUwgKcngGpiDwBx60mAx2mkG4wR7SSOmKE+4R2FKc9jxmnCH9aq4iFyCwA6etMcbXIz0FOk+4QOuaYgLJzyexqQFaMFeG60qMcbWHAHBNBj+Vct3pz8jiqQmxh4JOMjpSKuJCByaeuWAAHQ9ac4BKkcGmC7ELRnzCR0PFNER3seg6VK5BwDxzmkOOAOmc5pp2E0QleSF57GhlPTPB4wKcUOcAYp6jYDu5Oc0N3YiEr2z7U4qQ2Bzmjyi+SDgnmlVAFVjnING4eQ1lHPGKAu8Yzg9qlf5lGfXP4UzAbBHGD0otqA2ZCUAzkDim7d3B5NOy4IJOR6Ui7s8jIoemg7CiMjoec8U7Id2DcHGMinBNu3J5PP4Uu0CUZGB1yKRREE4IHzGl2gAEjPNOUAsQOT2pjJ5fBOTU3JsAUlyBwGpoTbu7nPFOJKrgcmnDC4BB6ZzVBsNPCcDBqSMhgCOveiJVYnuQKVECcZ5NBQu0b+e/Sho/lG31oKHgcAinYfp1xQA3biMZPzZ6U3LO2G4UfrTnDg5IHHenF1BAPPFO4ESDIYZwCaY8QLKOp61KE2Z+lR7DGcgnGKQEWMOSenXFBGcMBgdak2Hc2R2wAKCu0Y6EU0BXXd5nPOeac4wcn73UCnOvzZB5HYUOAeMfNV3AjAMow31xTYlJOAABU2MttHOOuKcVCZI4UUgIIvk3bj0yRRC26Il1xzlfpUwACN8uSelIy7xzwAABSbsS2QjOMrwaFVkX5+oqfYDgAdOM0rQkkkjPahO4loVdjYJ6DrQE45OCBmpngwCN3IqPA2kZ74plJke0kc9RzSgAkEtlQKemd5I6j5fbFIVJ4IwM44pp3GN4QlccdaQEtwBgDpUhVCMDOQcUxmKYYDcC20ijYBH3B8B8EUhQkkFs4p7w+Ycpwc9aIk2klhnnFK+oDdp2k9MVIP9Wygc4pTGWJK5xQsQKg5xk0XATb8uejDv600xiXJ25I60bjgA880LIFOc4Hf3p3AacDgnAHFOIxwOR600AOckZyc09pSMgADPpS9SbO4OPkIH3vWk8tycgcjtS8kDHU0salmCnABPJ707iGsrb+TwCMinFi5fZxkj8qGGxgDznOD7UjheCT+VDYbkZjALEn2FKmFHJokx8pzzSCQSPgKMAU9wHsM5HrxmmbGUEJxng4pQGBAIxjmjDMxI6AZNDFqRtlVOeTnpQuWUEDHNCsMRgjOMkmpEUqRnuDgUXsO7GsQcD1OBSvEURTnknpSqCqqHxkc/jSKo2qOpHNA0AUA4I3E0FQg2kY5zSuGVgQecflRuB4YZwOtAbH0wVyAelOIXGKVcjjGRikGDwR1r47qfXeQ0ggUpJ2gHpSkcetJnnFFhiYwM5xRwMUrDIwRzSAgDBHSiwrhuox3JxRzj0oIBA4phcDwOO9HsaMcjPag4zzwaBgDjj0oDUYA5oOc9KBeoEjODRxkkUEBjnHSk6+9AaCnB+tBAajAJoHBqRjSp7dKCmeAae2FGBzSY/OgBmMdaXGBx3p2OORRxVWAaQD7UnQHninjAGMU0j0FHkAAbRnPWk5PFLgcUHAoAWmkYPtQATk9KOAOe9FhaiFRnrRjnk07A7mmkDsaAYYGDzmmhQOSc0HHagDHNAwOO1AGaUsMdKQkkZHFBOzA8EgdaaDjPelB5weDSHrVJCEGM5peB1FC4B54oLAHFUkJIY6kc9KYeaezZ96byOarqGhEQAaTGOvNS8c57VGc9xxTQhpPUU0sAMYpxGDn1pvHORTIGsMDI5pv3uDxTsnt0pGY9x0qvIgazFDgfrSE+vFOYhjnrUbEAdMUdRdQ2nGAaj6HFSZIBPemZwufSi4gACnOfwpGGenA9KdngGkY556UyWMY7TigYbqcU5sY96bgYNNCG7QWJpNxG7H0qQj5PcVGCScY+tOxAij5ee9JjBA7U88dOlAICkGqTAYeTgDrTGbgj0p7OOMA80m3byOaLgMByKUoWGMYzUjLgDHINCj9KNgtciKheMUqtxUn4ZFJwDnpU3AbyDnpRtJIwRSkAjmnKuOlCAazDbgDmgDAHPJp2DSYB69qaAY+QwFKo+bk08rlvU0mM9RyKe4WuIVDHjt2poAJNP6ZOOvFKqgA45xTE0R7c5GKAgHfmnAnJ9qCBuzn8KBjWwAO/am4A57U/HPTH8qMHqOaNhajGHyggYOaackjHBPBqUIW4HBFIMiQ5Axjj1zSuIaAF6fSmsCTham2AnnjHSmgdSO3FO47DGySPSlzngjinbCUA9aAoBwKBiEF8Dt2pQCegzinEDHuOlO2Ek4OOKE7hYaVoVQFIPalUEMCe1LwTj17UuoEajDZPSnDkkdKkx84BpG4PzLj0p3AbkLkAZJ4pjJgAr3qUMDwBTXAzxS2AjYEEUoUc0/J3CgjNIBoAIyBScgU9mCx7QMUzjHNUlYrUAnv1pCvGD19qkAA4xmkwGOaCkRqmO9G3PvmpDleRyOlG3kdhUkNDChFBRj1NSAgnHWkZSBxwaNxDNuOaYVHOalKNgE/jQRwQeae2gtEQGRE+Z2CL0yacU2kHOQaj1CAzWrxBcFhwfelgjkjhRH5wAKYyYE5I6A0jgquB0/nTzjb7+lBQcEcii+gmRAA4GKjlUYx3NWSgU4pjKDzSuDRTWIowA5NP3c9Km2ehpmwgnjNJg0IM9x1pNxzhRx3qTnjPNIq85oGGAMg0wKQMjtUrA5JxTuAAelAEQcsPmpQQc4OaeFHOKdGo28j6UANUZ69qABzg1IoOCMU1EAJJ7U9BaiEkHpjNAyD1BpwO88DpSqASQAARSGN3AA8dfSlUZPI4NPEYHOc0YHY5NNOwEbADgUmOc1Lg4waTbxjFIXqMCck9DTSuRz17VOVz83T2pm7aQcZ7UDI9h9RSFcdKey/Nmgg5yKe7AbtJPvSYPX0NOB70hYgcLmmLQVl9OhpAmD1zQrHbyKXngZ461OwWEK5JAo2lByOacPypCSfwqbloQ89KeAR7U0DninsTgZ5xSGBHY00qR0OcU5iAR9KceAM0ANwHGemKBnGMU4rgZHSlLAcHgCjYBEG0etI3AxTwMgYppJ6EZoHuGRxTgcUBeOe1OXGORQIAc8Dk96RshsDsKFwnPehgeg5z1pWATeV6HilJ/HNNBAwB2pwxk8UykNyM8dqeDxycGmkgcAY70BwAARmgY7qcd6b0zz0604tzwM+9GAOMUEDQATgUpAxSj8qQg7cdaAGEg4BNI4w1JgHkdRT87hTRBFjn6UpHPTinlew6U3aB+NHmVqNGBnmhc49qftG72FKCATgYqiRhyOnSlXilUDvyRTiR0x2pNlWEznp1peeh7U1TnoORStkc0uhI7vzTeS+OwoJzx0NAODjrSBWA8Hnn0pCMnHegDqOtOHGM0CsMCBuvWgR4yDxU2ABnrilUbz0p6A7IhHGV6mo2HJAqle+ILDTpJ0knTzIgGZM849vWp7O7ivYUmgYOrDJ9R9aE13C6exKP3fvTSATknrUm0YOe3ShAMcjNUS02QlQpznrTxjHA/Gn7Oc4yKUAHgYxRfoFtSPPGTSYBBBqQxkdelBUdetO6GR7CBgHAowMetPPA9TQVwoHejQBhGcY6Ujgbcg4pST0NIAGJA4NNPuK43YM5HFNIwfxqUgqM1Ew7GgLMa4yM5pBinY2nB6Uu3149KaJGHJpOxJFPHHWmscdRgUbbCaDbu6DOOlMJJzweOKeD17YpTwCO1USMwSMCjkcGgHauT1FLgZyecigGmMIBPHNBzySfp7U7G3gUEbzgDpQJoZkYIHJpCMD3qTHP0oY8cU0MYVBGT3pShK4zThwOR0prZwCegp3AZgYJpoAKkKc+tTPxzjHHFRkbvamD3GhQQR1oC4Ax3p4wowB25NKi8delK5Otxh57Yo2AHnPPSnlC7ZBxSgENzzgUt2A0qD06UoQgcDipBjkkYFNxk89u1UNjcgEc04Yznrmh8AgdAehpOO1ArIayjJJ4pBg9sZp5JwRjJo2joeMClcmxXYYbPTFOwWAHY09wMk9R6U5FBQ9s9KVxtFbZjcBzR5JyMLkVaEWwZHfigZUc8VRJAbcuvHFJ5RAxjpVhQR9KUBfm70BZlUoSMjt1pccA+lTkYU478UgAPHSgbViM54PWnEZXOMGh1+Xg9KVSSTinoPYTjj0poyQfSnlwOCM0Ent37UgY0KMc9KVFBHHFIecZp0fynA70FJClQGzn8acqjoTSAjPqemKXHORxUDsNA+fAqULgH2pmQWqRDgkjmobLiLnbjvUgA+maRSDkmkwSuehzUmi7C7QDjtT0xjk5pgGWGeKnjXJwoqGzaK1HRJge1WNwjUEYPtUG/ymw2BniuO+JnxEh8B2KhVEt9KpMQPQHsT+NZSkephcHUxVRU6au2Y3xb+KX/CGMsFncJ9qQgvEpG4AjoR2NfLHi7xRe+K9Wa91F/NmycMeTjOQCf0p3jbxNdeJ9cm1K8YfaJfvY7nsfyrmtxZ8s2c15VetfSOx+7ZJk1PLqSuvf6skyu/IBFEiEkN2NKFBGATk07JwABXlyep9bFEYZgCMYp+WQ5I3E0nJyQOvGacQQcZGBWa3KA5IznNNXIXCnJNKoG7g/hSE5ORz2NO43sRLgMc8Y/Wp7A+bqtnGfkWSUKD6c9aryktx0J71asYw2o2XlBnkjfcABn6mhtHLiNKT9GffPgRRH4Vs4QSfKjCknvwDmtcjac9azfByAeGbKQHJeFCwHY4FajA19FQ+HQ/mTGP96/VkTjJqPaAT2qQjnPcUhxjPXNdiPPkRMoOWqFkKkDGCelTNJxjHGajZtz564rRHLIrtGAWyc4pgQHPtU+eue1RO/OFXNbIwdyEgAZpnI5PQ1IxOaYWOBkYrQgYTjkdOlIUHGadwMkjNNxlhntVB5EUwCnPSgLmpSAfvDIpCgx7UbEsiAByOuKXaCc9MVJtCYwOtJtz17UrtAkJtByc55ob52BxjHFPwAtKMKOnbincaRFt5zS7QOTTyBSHHQj8aAfYifCtnOab3z61KYhuJLClVQAfaquT5EAixyO9I6liAc1MQF56+1IBznpxRoOxEE5x1pVAB+binhS3IxxxTDnvwRRcQ7aFYHrmjYJW5bHtTcmTgDkcVL5R3AFcAD86l7gRFFOQO1OiBODjNSBFGSBxQqnHHGaaAGAyM8ilK44/KnY/HFIxyDx0p3Ai2kNn86UgHHrUmAwwRinMo2gkd8UXJTIyuDijaFOMZ4p+wZJP4Uo4wM0xohZD+HWo2XA5FWipFMAG49xQSQIgIweadwnA4+tPCAkjpQwwOeSKVwI8kOA5wAOo70pYHjrQSOwzmnc7cDrTFe+whTGMGjBIwTzQFOeeKco3kg9R0oCww5T37UMAOlOwwOewOKkVQxye+fwpXKaK6oVJzzximbCO2cVb2/KfemsmACaLjsQ+UF+tNkUMBkY296nxzkdabtDdevpRcSQxAAN3annPUdKNuBjGeaeqbsA8c0XHYTgMAeBUqrwQAKjVOSDzg1Mq9CKm40huMYAFOVctT1PODTgnPHeouXyjYmWSRgOccVOqBOvPpRBAEO4cGpV4x3qLlpMaCR171KigZxSeWC2TTwAAKybNkhQMH0p46Y60KB361IBgdKhs0irDe2akUDtTkHfHNLt+bNJsrcXaMccnvTdoY88U9gVOByDSYPUc1Ldi7DShHHvTitKvXmnEc8VLZVhm0KaYcCptvFRNwcHt1ovoFiF1AzzVa8vYrOHfKDtHXFTyYQFj265rhfE/iI3Mr20YDRgFWI6HtXk4/H08HRc5PXoVCDm0jQt9f+03jASDDthVHp6V0oGEAxg9a828Pso1OJCAcEY+temiHdg9DgV4OQ46WKnNzfvfoaV4KKWhEoOSW/ClXGealOA3A6UbAeelfcJnE0QZBb0NMZAxxU7rke4phGeR1q0zNorvACyk80Mo3E5wanGQcEdqYyAnntWiZk0U3B3gZ4zUeckgcCrskWetReUFB4zitE7kWKxAYY9KhKjGBxVlwMntTBGCGCjI71aZm0V+A3IzTGYdAME1aMIIyD0qE24AyecVSdiWiEcAgDNIEzyelTKgABBxntTUG/II6Grv3FZkLqGXFRqASBjgVaYe2BTdoH9KLoLaEO0KM4p20NjAwalZccZo8sBsg0dRIgk/d8dc0LGW9sc1MY8g5NNwQ3B4xiktBqxGMdzQMAdPepHjBUDFLt2ACquBEOmTwaCSAcDJqZVHTr9aPKAyB+dK4FYx8ZODRzkMBkDpUwjLqQPzp0cWFx1qbiuRCJRlgPm68UmCBk8VY2gofaoymRmmIixxgnFI6LxgYA9ak28801wdwIXjvVXHYjIK8DsKRjtQEcCpXyrZAyDTDH8vKnOeKd9CbDW+7kdxTCwUAlfxp5HY8Y7UhcsmMYA7U7hZjTgjJ/KgNg4zgY6U7YXI4xQ0RCn1pMaTQ1XAJHByKeu3I70kdszgEYyfWnqhjABHOaBsQt82wDkd6XbwBnBzTyMncAM+tHlHAzwc0r6jGlSHx144oK4HJwakCnjvQYyTgjHei4EQAIJHalyG57ipNny9ORzTRhiAaLgR8545prjPHPFTbeeKApznGKYEGA34etKcACpwm85xSbRGMHnJ70bCsQshPI4FBTqe5qV4+OOe5FIVO0djT0HZWIdjEcLnFPUFSc1YRSqjtSMDgZ7c07kNMh25GR1JxQ6np0p2BwRxnmggbuelFxNELjPIHtTGyfbFTsuGBHIxQY9wwBg0riIdxVTkZbNNdd3fqelTFeOBk+tIEyoJ6g07gROu0YAoGOCeB05qVlJOAO1Lj5MYyaCkiHbgnHQ9KcAmCTy1OYcAUhiyhPpVJit3Ih3AHBpxx7DNII2XJJyB0xSBGbn0peoWE4AwMgmpQi4weopApwCOtOWMqQSc0r2HbUQH5sDg0oU4+bnmpFVetSLGRwefSldFWI/LLAU+OIFuOoqVIgSOxxUmzBwD0FINSFoe5GKcMLjAqYITjJyR0p3l7VJPJNClYdmQbQACBTZV3LjNWQOMikeL5g3TtRe4JFN49iZBrH13xNY6HbqLm4SOWQFkRiASB1IFa9/KkaSl2CCJckngfjXyX8ffitPF4vW2UrBbW6qqsMMWBxkgj+VdVGjKteyJa6H1B4b1aLW7FZ4uc88+laLIeTkZrzv4GXYn0GOSCZbqzlUMsgOSCR616VJHliBxisppwfK+hKRVMZIAIprIAuM4FWCp5A/Gm7ARgjOKnmRSRRYHggZoK7iKuuoOMDAqBo2RsryKdyWRrgds00gbsnP0qUqc5AppGDwc0XJbGdOegPWmsFIGcdaeSDnPFMlUFzzjAqrggDg4UDpzTeBz704AKuM8nrimsOcHpVXCwNuxjAA60ZBKnvTjnIA5ApsfBOeAKGCQ9cdT1pAoLAg/UUqgPuJ/CmsuMgHp0NArdgIKknrSKoYZPGOaATjH4U5VHzgc9hQIicA4POBT1iAUN0B60bQvHUVIoOSpP0o6ARLnpjAPrQF3Ag8YqTJORjkUzB+YDnNHqDFCbcDriogcsM8ipD8qkZyxxQ3IwOg607gIRlvl44oBCjk/MOxpAF6Z59qMANyc+lFw6BjfgnjFMaLdwVyPWn5PQdKVSd7HOAOAKVxdBkabQAOcU7aMYJ4NCqSSBmlLDOAM+pp3EG4FMDqKZg7ODzTwpwxHHNIvoeDRcojAOzI6jrRnoPQc1MQckL2pgUljjgnihMXqMbIYHHFLsBPHUjmpFUHOTwKQYbJXkmlcY1lAQAnGKQ4QDJwtKyHPPOe1PIXjI49KoBBhXAPpRtBOetOOFkwe9BIPTpRcCEgpuweSOKjKNsBU5PerboCcjvwKjEbZc0rhohix5QAHJHWkZiOB0p+zkEHg0oXIYnnnFFxW7EAYcqB0HWm7Sp246DipvKB5JxQVwCeozgUxEZGEwetKsYK59O1OIB57UpTOMdKNgGCMKTyRngUm0BSM5K07kZOCdppACVYsCCxzimnYBuz5uRhRxTHB37FxgVIxDHk1GAQTx1NVe5PQJGCuD0A4pJHABYDPaldd+AOATzSbuMCgQinI4HTijkgqBwKcGVf+BUMSBwM0AIy4Gc9sYpvAwCOelPXDYLetSELIMjtRdDSIGjBJHT3pdpj4X6U9chgTxk8U5sMPRicmgaQxkAHTnpQ2CAD16U7BjKlj16UEB3GeKAtYjePHI4IOKJogRkjPal/Q+9KgJ4Jz3pOwxgxjBXjtTipAGeMnAp2CWXsvenY3tj05oQnYiERVz2PT2o2jqeoNSAbsAjkc0DAHIwRzQwZXMcrXAbP7s8fSrAUDcN3egkqQB0IzTcsOQKWwxfvvg884pGUYOBgg4pQdgBHUc0ux8ljgk8mqAYZO+NoPFMkZAwJ5BOABU0aAqTnimBAwBNLcBo5fOcA0yQGTIxg5qXAVevSk3L16+9MCLG3APGTzSGEFy27qakXJOc5HvT9gKnHFA2iEJtII4BPNIybeeoJqfAXAIyCP1pGTdwThQOPrQIgAG4AYpdhaQFzgD0p2zZkDnA604kALjsOaAGfKM45+tPVvkHbNBw3Jx+NIRknIwAOMUrktDDgOWxng1EYUeNSeCDmpjIpQgccYH1pPLDIB1KitBohCh2wvGcmkSA7AzN8xz8tWSoU8AZApNu7k8Utg2IFiHUcHvSxoC4549KlPyIxAz2pACDnGSKnckQDBJHBA4oX5QCw+tO25UtnnOMUMchh1NNDuJtK4IGFxyKiRSPfHNTbC3AOR0+lNEMiMxGCvvVB6EO0ucDjFJ9nDHJHTrV0R7fmIxThhWOBjPrR6lFFrYAZB4AppTaOB2xWgY1JJI+mKYIgW5PGelS2Syp91gMcY/WmlGdHHKgjGehzWgYVbcxGMdKjePcoI5yaRRjqLu3TyvJLoPutjgCrywlY8kc46VY3t90c8/pT3UupI454FWKxR8kbsoO2CPekWMmQ5GMcYFWtmAORktzinFFAYjnJFK5JV8s+YcHj3prxMrMCcHAFXDCODjrTgizFieGzimBnqpVipHAp4hdyXGD2x6VPsJYYFTIo5BHGaAKOOcP1NI6AjjrVuVAVyF6U1YwwHHfNA9itucjGMigjJwOCanZAx6kY5wOlR42gMBz1qbj3PpfPrQOWzRkhOvWkGQc5xXyZ9cLknIApMY69qUMevakyOlG2gtALdu9N4PtSnB4xk0hwO+KBgMHpyKOB1owRwKMgcnpQJhuz0pOD2zS8dM9aOF4FAWAgD8aOV60HggA0H65oFsA45NHA60E5HXpQAO/NBQZG2jOT60vGfek5GaADPPPNGQBmjrxRx70AHX8aB09aDjgdqQnbwKCAO3HBzSMQR70KAKDgfhQVYQkEdOlIGz1HSnZ6etICOR3qrC0QZNITijPp+NBG7p2oaHqGSRz0puRimscewprMB0OaLE3ZIMYz1o3EdKjMmeBxRuJB5xRYHJEmR9KRuBx0pgJCgHmlMmQRjNFiRcA4OaDy2euKjDAAEDFAbJqktAHmTjgUw8tk8Cm5OKY7ZAA5zRYGyYsPrTD6DkVHuxxnAFAbA61aJuOZsAY/Goy+TzTS5JxUfmYJxzTE2iUvnjpimFhTd56kYoLA9sGqsQG8Zz0pGkB4A5pGwDzTSx34A4qQFJOOOfWkHOfag9aa3XGcVSQmBAyBSYPQilzzjrSFieg6UyWwxnA70bOcHqKTryeopQQck9u9BIuQB701h3PQ0EA4xzS47GmidbDOfSgEBs07JPAGPejgcDrVCGt154FNxkYFSYKjI5puBt9KAGA8YIzigcdcinIvyE0bC3J4oAQID1oA2jI5pyA4bvQxwn1pXAaVLDPb0oMY2807OFA6CkK85Gc0WGkMABGOtHIOBmnEE4zxg04gHmkuwiMLxzwaUj5VB7nn8qeEPc5p3HTNUNIhUj5WPBxzTgcqB0JpwQEY64NNxhsetPoP0HbcdecU3Hcce1Owc8c0oUYpE6jOewzSMA2OxHWnplcigKOD+tADQgxgdKbsABHWnchvSjAbknvSv3AjCkMGGT2NPIGCfSnsM9DwaaoBGD2OKLldBFAPWkAA4qTHYUhTHNMfkNAGRikKE9sVJtAC8daQ8k47dqCWhgOOSMetObkjHApcHaAacFUcE4Pai412GhQGzilKAHIGTTuB16UDB4BoGIeQDSE8YPIp+MjFIVAXrzU3AQYxgD8aYVGeOakwvGDjPWmgbWx1qirDTtHPeogzbyMVMUBPpSMQGx3NArDME8HpSEAnjtTgCc5pUQ7iQN1FxDVBYkdBRsGMgYxUsWC+DxTmQA4WlcbuiELu4oIwcYp20L3waaefei4tw2ALwOaUKQMnkU8DA+tNYEKccg072IEAOKOnSlzleOCaUgcDrQKwxjxjtRjPJ7U7O3rQSG7daW4NWI+hpTkgADAoYDd64peQQB3pjWw0g5zjpTsDP1pzDnkdaKBpDAmAQeDSY+XjmpOSME/WmqBg4oERhQvGM+9KFAPPNSYJBFIoAwT1pXAZjseaaVBOM9Kl2jk9aRMgk4zmjcpIjQAE8dKeoDe2OtOx1yetBTI64o0JE4B4pD2xT8AkUgUsxxxSYDQNoyBim4wMjg1IV5wTTSBjA79aoaQb8j8KToy09VAyOw6UgG4kkUCtqGc80qjseKcBgYHGaCOme1QBH0zjml2FjxTyBjFAUn2poCPAzk0m3JwOAalABLdqZkBsE5NVcpibeMdaMbvlPSnALvxQyc80XJIcEcdRRwDg8ZqSRQF45NRlS/GelLcABycDmhO/vSKmAeuelP2kD5e1FgEVQAQOppASeKkVBgknnpSbAKViriU5RwfUUbeKMBenFIYobA55HpSEqzZI/Cl2gdOaQgYPqKADI3YHB9qVskYBx60gBABHPY0/bwMmgBu3604Ht1NL9eKbtAH9aAH8YI/Wm8k4FKNv1pAOwoATZnJ603cO45qZY8DBqrPf2lrKI5Z0iY9A/GTQGxKCMcig9eBmlCEclsg8gj0pGG0gA5pWANpx1P0pVPOGPJ6Ckyc96UZ3ZxinbQBwzg8UnT2pc447etGM8HjHSnoAzae3AoZQGBHen8kDvijAIOeKGBGWAB70HDDJ60AYBpoAFIVh2VJwec0KcHpnFKFGfpTjjORTuCVhnO4k9DTguc4FGQSfQUoOwEjmkFhOV9qMZGaCQ6jHGKTbngZxQSA+bHHSnheckU5EOMjkCpAMHOKXmwIQM8AZpGByTipSUO8E4IHHvXG+NvH0HhizIGXuMfKo6A+prKdRQTbZnOapq7Z01zdRWMTyTSKqKpbGeT7AV5x4q+NFjYLGLNJJCWw3bHtXl/i34nXuuOqsSFToFOMnua4+9vTM+/rxnA9a8GvmNnyxPIq4py0Wx1N/4xn1XVZJVOwTNub2HpXv/AIBhLaFDMWD+aoYY7D396+WrS7R7qPaMk4U/Wvqv4dxhPDcCAksqgEEe3apwuIlUlds6MJJyerNwqc/0pfKGcg896n2AEjrQF54GK+jjK6PXsRBB60jIB0NTsvykdTTAo24bgiruQ0RFCx68CowN2QR9anKAtweKYeM+1AiMgL06UHnk044I5pAhPI7VVxWshgUcknmj+Pkc094yKaOpouIaevtTHHGevNSbSeM4pjA52iqTAjYAj3pSMKMdacyYPuKDgLx3p3AYFJPsKRhnnFOweRQVNBLVxgU4pHz0FP2ntSle9Fx2IwvQNShQDk9BT2XODmkC88jFAWGEHOTyDTlUovsacQp4oKrgAE0JisRgZ56ihsDkCn4G044waTnHHSncLEbZJyRg0L8wII4HSpCnPrgUEYFFxtEZUEcijByARgU4qXA7U5FxyevSjcOUj2fgKFUAED1p+0cjNKo25xzRcViNVAGM4PWnKmTn0p20bScdKaSdw7CnclqwjMMjjv1oOd3T5fWjYTnPA7UuOMbuaZOvUTuBjNNIycdqd90gHtSkg5I4oFYYcKwBB4o4PtmnA85PNRngkmgYoG005UypJ601QX5H0qReDimrCaEIBUAZ4NIy5HTB709R3PSjJwSfpVaCI8cUe+MUoOaGz270tA2Gnrx0ppXHepD054prr6cZp3GlcToKRchSAOlBGByM0EHjBxnjFK4WGn5enHrSZycgU7Cg46ml4B4HFK4bkbA9uMUsYywOOnan4BUkg9aFAwCBSGLkL260gyDxkilC5OPU09vlIA5FJspAuD14xTl4GFFMDA596emMc8GszRabjlAY5ORin8kZHAFIny5zzmg5BAPQ1BqrEiZIzjGKkSQb89MVCCytzyKzvEfie08J6NPe3DxxttPliU4BbsB61LaSO/D0ZVpKEFdsZ438QWnhTRp9Qu5yiqpKsq5IPbgV8Z+NvGFz4r1eW5kuJZTuIUyHouTwK2viV8T9S8aT7Gm2WxXaYVPBHfI9a8/PTHTFeTia19EfufD+SrA0+eoryf4DZ0DSA5JpCpRcgZNPRQBkjOKVVKr655rypSPuUkIqsoHrQ2FB7k04FSM7uR2pSpl56YrNu5SXQbysYBPGacwxwOTjNG0DIPIpozGCAOW6VImhqqMZ9adjBJHTGCaApUEdc9aRXBVgeMUDGAjcA3Q96v6M32fW9NKcBpgrH1BIyKoDP8Q+laWj7JtX0+MjB85SD+IpN23Oaur0nfsz7z8HLjQoQTjKKAPbFajEgfSsjwnltDs8HG2MA/lxWywBAxzX0tB+6vQ/mTFK9V+rISxJxioW+8e1WDweahZSc9s12RPOkiJlxyKYCOcjmlAOcDnHFNK84NaI55ETAAk9qjOG6etSygAgA1FgHpwBWiuY8pGcDJ6Goy3Y8+lShAAM8ZprAfdHNXuQ1Ya3zYHakVQRnuDTm+UDtTcA7TTTsRYaw3DB4NKT8y8fSnGPnPOKTjGPTpVBYCxXAxnnNKYweR1JpdgxySKXhT0zxRcLDBGd2ew6inFcHIGRSknHFGSBx1oQhhGD060BR3HfmnFeck0mDuwcHHegegw4yRTWcEcCnSA7vQ0MCF470Jk21GjaOvJFJ644FKy/LnOMcUoUqM9apDtYYg59AKUAPzjJFOUD/GkGQTjucYpMbQmzJyBg04A4x1PrT8AHB6U5SOcDj1oTERopPHShQAO+RUu0HNBA9KdxWItp2gjvQFI5PFOBIz6UMQPct0FBIJypPpQCNuMU7kDHSjYFPHFFwGnGwetIozx0xTmOBjAJNJlcc8HFHkOwzJX2BpSvQHp607bkfWlAAJGfwoE0NUAOVAzgdaRV+Y5HFSY68YpuCOaLisRLEGBx60qqRxjFSFQOlIQV68A0XCwwcHGM4oAzkg4NOJGcjnNL146UGi2GYzkY6d6FGMd6mVRgg0bT0FTcLWEwMcCmSKOAeDipMEYoKhuTyaLibIPunI59qUKOnQ08om4kjk9qNuZAM8VVyRuMHPenhcjk9KNucqBk0gyflPGDU3Gh2CD04p6phie3SmlSwxnrUqjgDrU9S0mAQZGOamVAp570iqFHPf8ASnr1wahmqQowDgCncK1LgcHpSkdMVF0WlccuM+tO2jI4zQoA6cEVIoz14NQ7GiQcHk04cj1oVcn3qQrg8VLZpYRQRxTwuB60gHelxg88VBdg74xSjB9qMjoKUjjPSoGIAOuOaUEnrSoM07btGTUDZEc/Wq8rFck8e9Wm68HisTxHfDTLGQsx5GAetcmIrqjByk7JBa7SRheMdfNtELeJsGTrtOTiuEDMRyc57mnzzefcu4Yuc5JNJM4GABxjn61+PZpmLxlV9kepRpci13L2iMBqURxnJGPzr1eDJiwewFeTaEjNqBXvtGD6GvWrMlrZQ/DYAxXu8KNKrPvYxxOyFVRnNDDaOlSBNvXnFIQD1r9RjK6PNtdkLJxzwDTAgHWrEozj0FNZR6VqiHEhlUDBFNx3NTFajxjmtDJohIyee1R/xe5qcnmmMvQjkitUzJohZBjBFV2Xb9361cJJHIxmopFByAatMhplfB44wKTAOOOQeam8vB65pAgG7GQRTuxWKzRjOQMUxU4z3q28YYA5wRUbLt/Ci7JsV+MgY9zSCNSce9TsuTkcU0xkjn8KtOxJA0YEoBz0zmkEbcHt3qcqDnPBFMAHTpTuKxESBkdKVVI5IzmpNo5456CnFctjpQmFhrIVCkjApu0E4xkjvUmCgPORTRkt70XCxGAc8jH1px+XaCOT0qRgSM4zimkFm3Hn0ouMRgAAFH1pCMYAGTTiQOuTSjBGQKkVraES456j1FIyHtyBU+BjpijqKoLFXyiWwRT1XCkGrCoepH40m0BSeCc07jKpRgQRzTmBAweSRwfSpTnOCMKaDEOABk0+awrFcx569QMUnk5HPB9qmYEcY5pwVgAaEwsRpGc9MYHehosYyOaeSRwePSgcnk9adwsMKEc9AOKCuQRjrT2BI57UwfMgyMUBYaYgucc4pdoxmn4AHPagKeo5FK4WG4GOOMU7aduevNOKk4HTmkwRkHjmi4dRhIIPqeDUbKqDIXmpmBBwBmgDPBHNFxkOBnpijHUdMVMq559D0pzKCDkYNO4miuEI4604dcMM08HC7T60m0+mfei4xoXBzSbSGJFPVTijhWHegVhmDnJ6+lHBLE8dqeVyQe1G0bTx1qrisyJsA5HzYpmGYsSMZ6CpRGNmB9aCuQPai5AyMDbnuKMnOemfWgIVPsetI6hcdeaLgRmMZJHHPOKTaVJC9zipvLwFppxuGOcUw2GbCp5OWzS4ycHgmnD5nxyfWlCE+2KLgQ+WUY45GaeBhsdj2p207uOc1IEBBAHNO47EYRWYjGQKPKwpHrUqDbwe9KAQeRx2qW9RpEJjA4707yuoPX3qYp8qnrjmjyyw3HP4Um0VYhSEMM4x2qVbdgNx7VNHEAqkfhmn7SOO45qLlWIS20YA5Pf0p3lkRg9+5pyxllzxU0cfygGjmDlIY1B46UoG04J6VO0W0YWkMeSAetRcLDFTgHrmpvIDJjBz1oiiIIB6U7Ub2LSbFp5ZFiO0lWYZGcdSPSnFttJFcp5D8f8Ax7YeCfCU6yHzZbwGI7TgqD0IPbnjNfAmqX7X99JI+dobdhzk9eK9O/aT+JieNfGslrGDFYwZRQvIdgfvfmOlePXEgWMGPIbIxn619thKSp0vMwla597fsuFJfhnpyJHsllZ3bHf0r2VrcqPxrxD9lDUf7U8J20obc0EQR/8AeOM5r36VVZc96+WxUv3skWo6IzpIRgEDGaY0QBC45ParkiAMMcimvACwYnkVyqWpXLZFExkHkcVHInQe9Xniz1HJqF4cA4B4FO5DTRT+6DnFRHBf0Bq80SsnI5xUEkG1cDgjFXcmxWaMF8dKRogG3DnPrVoxgEt1NIYx0xg4/OqTJaKTxgHjvR5YI4BFXfJGRgcgUuwDjHSquDRTCY7Y9qOBwQcmpwgk59KVogMnB4p3H0KxTa2B9aTPYjvUwXc2QMYGKPK27jnOBwKaZNiuqAqRnnOaNoTGSST6VIVLdB9acEC44yRTuIamwKR796RvlYEcinshJ6U9o/l4GMdRUjsRnCnI70w5U89KkOCCKPKdlIP3cYBoJsV1PPHNIxCjaAeeanWAhTjqKeYQVOeD0p3DUzkQIxI5Lc/SpMnoeSKsC0XdknOKeYBgsRjHH1p3JK0eN/pkUpfB9MU4xHkgYppUnqPalcBynHIzz1oQ5yMYJpx+UYJ9uaRIyFLHqOwqhaAybQMHINIFyODyaCA5wDj60DABB5oGIoB5B6daDgDJzn2oWPghaFLqcFcjp9Km4bAANuT+VIIcbSvXrUgT5Se9L5eACDg07gRlfnGeg5pHJfH+zT9pPJpQmBkDJpXAjwFdXbkGlLDdkClcDGGNKFG08VQDR1HPvQXwwxkZHNOSME5PHakMQPU5weKL9AGAbDjr3z6U0D05xzUnA3DGTTMbiQDg0X0FcQKTyT701WJYKegGaeyEZAPHSkUbQQTjNFxjvl2njNCgLgE0oUqCeopDgqRzmhWAbg7mA+tNd2WM5BJ7U8Hj0OacygkjqBVX0EyttPy8ds/jQy7Pyp5G18k5G7Ap7xA5GevejYRAVYEFemOlMJG3kc1MVKthTmmlAG5GDntQ2TYjCktgLnAzT2jIGe+M4p8g34A45pygbucmi5QwRDJyc4HFJEhy2Rxjj61MozkdCT3pj5RgB3oAR8Ejj7vamuoPI5PanKctg9M80qFgzDtnj6VS2AYQSBv5YdKaxPUjHGBT2Bc+hzSHJO0Dj1pXFZjEUEc9R3NKyk8r1HShsZAPBz+dBOAcZp6DBPkyTyaUNg5/CkCncBjOeadtO3OcDNCADwxNNwHY57UrKSqlTls8mnKyqRnmpAaqruJx0GKAN2SeADtp5XBBIHzc0GPfgA/KDk/WgBjYUlQM54zSsWZjyMdKeMHgcEUiKMY6HOaadg8hhGxcAZpoPBA6jtU2wHp1BqMr5ffvTTAbgbWBBGaTaoQYGTUi/MuByetC7VTBPPWmNDWTAyOlAA5JGR2owWxjoKfuxEAOueaVxuxEzcdO9BGRipDhEzjOByaIkIcE/dIzUgR7B0JxmmBCSQOtTMoL5HGKYuGkGfzpsCMKWyAACDQhyzAjr0p+0RvjPPahzgKBywpCaGhkC4A6mmg4JAOM04fIwDjB64poBMhH90Zqk+ghBktg+tATzBhTjmpIpBnpuI6elNCkHB4PWmSxgcDKngCk5BBHI61IqckHnAp2zOCOMdaFoCIgCTz69KekRVQW4yaewUHOcnGKbtJH04oEJGNrE5yDzipE4UA8dSadkbdo4IHNGRzjk4oL21EUAtg8gZNKGBwSM96VM4yeO1BYqeBnHFCZA0ANwTj0pAm1iBzgZzUjxq27+8tMUDcecY4oL0EXKqA3NOGGwAOBzQAdxJ5HagqPMYDg8CgBqxktzgDqfWmqpXgnOKe6bA2X3FuKZgKOeSOKVwG5WNWwuc9aQYO3A6DkUOdpx2pe5PToKZKQSDy3Un07Uk0ZiVcd+TSEhjknIPFPb5BnqKChm0gjHPH5UMdhI5B9ccUoIwxPOTgClAJHAyPWhOyDQAA3A5AHJpnl5JIONo4qRdw6DvSBdoOSBmgW5Hs+Ug46VGVGNvUgYFTBRgn9KIhuQkjAPelcZ9FA8c0nQAZ5pRjvTQPWvl2fVCluOKByRnikxgZxSZ5zUlJCkhfwpD70EjPA/Gh39BVdBgXOAKTg8UDPUigcn0qSWgVsHgU484pozmjJHagQ8jpmk6DNN6njOPSnA9eKCriHJ7U7BGAKT+IAdDQTliB0FBIEAc9+1JzjJpwAI54pMYPPSm+xWrDfjjFNzkZ6UEZ56ijIPbAp2DyDIIwKCSTxz9aTHoMUvX6VIxCTQxwKGGBnqabuPORQQKCMUhBB9aZnPtTHmPStbMTdiUn5emPeo3l28+tRPJkgE/rUZbrzkUcpLkOaQ/WmNLt47GmnGTimcOcHmrM22S+bkcce9O8zHvUIUYx6UYxgZ61ViblhZB9acJCOKr7h9CKN/wCNTYpMmL557UgfvUYJGSRTVOckUrFXRKXLDjtUTtjvijfjgCmHIYDH1ppMVx4kPek3EkDpTSxBGfwpuSTk07WJHPlWzmmk9+9Jjdx3zQRjIPakFxSOMnNDfd460ZJGKGzjnimuxISdVI7dabvG4njIoByAKNuRkdqoAbOQR+VI5wQfWlAGMHtTeWGD26GgTYN8pz60KAM45pCDxnmlwRxigkaCOhp/AyPSmMCOfSlKkjigBVB5I4puexpyA49KACTkigSVhFLAYFByRjH405lPUUgJJ9BVN9hiAHHoBSAc07B5BpQvy/TtS9QGjg4oOR05FD8HHr3pdoHfHrRsKwFsj7vTik4PBHFDAhiB0NKAQuD2pBoJwOAM0jEggdKU9gBSEbvwouMTOOKVlC+9KVwMgUmQeOlAmJ0OOuaUrRgKM4JoBO7BHSncdtAUbelAQNwKXOeaFyCT2ouTtoGeMde1IFzS7scgUiycEMuKEGrAj8KQNldtOIyPakChOlUUNK9z2ppIByBUoXPB5pirgmp3ATG4GnKoAHcCjac5FGCPbNNoBRzk/pQSSPpSghcCkJGcdBTGkBzjnrSbe9PJx70h4U55NTqDYhXnjmjbh8nrjFKoIjGDz3o+nNFxCMuBQvFOAI460n3fzpDsIQR+NKcE4NOGc5xwKMEvkDFO40hm0LyRz2puNuTmpXUHHfFNkU7RxikMRVyMk0PEByefSnRryAeadLnsMelA7DGXAB79K5jx14ys/BOjSXNzukZgVCIRlTjgkZ4rpLm6i060lvLniCBS8h9B618cftA+P4/E2shtIvGltGU7s8Y57DPNaU4Ob8j1MDhXWldrRHsHwu+JOoeM9Ue2HyxQHl2bcWGeK9oEuBtPGOK+Y/2S4wdSuUxvMibifQep/GvpsJ+8ZTzzxSnHllYwxlKMKjjHoDY570Y9qeUAwBQGwMEZqDgtYYeM0pOFpCCecfhQMr8p5zzQJoQHCjjjNOOM8U3ryF2gds0uOMincQbQ1NyeQMcU8c8GkAGeO1NEDTjpijhRn04pwz1pMDOSKY1oICcc0D17mnYyMdKaUII96gaQgGaXABzS+WR70nDe2KbB3DJJwaNpySDjHSnAAgdqDjOD1pDVhoPrzRgYJHalK4OOtJtIGfWnsHkBOQMDpSdTyKXaT7U7aO5xR6CSGmTB4GMUgPORwadgE4/WjaMYxiqDqN6DJpNoz6U48ilRCw55IqBgFwDikwc4PApxU9aCOKBWEwF45xQwyR3FKeRiheTQDuNxjig5B69KUgkkD86Qr0AoGBBbkcU0/Kc8GnhM96aI8HPWgdgBDcng0/Hcc0gT1GBSqcL0oENKk59absGc9DUh659aCCc5oFqMxt96QDAwKcqnvShSCcCncaQwLxmlxwDTlXg560FewpANIA5oCjv0pwXIz2pyrnINA0iPAPAP4UFQOKeVOcgYFNKnNAMMjBFJ0FPYADIGaCAevegQwtkgelKW+UjFGwjnqKDnOR0oAapK9R9aUjuKXbketOGEx3zQA3J6ZrD1nw3Hrd5DO8jIYj0HQj/IrebngcGjaDikg9SJIzHGqddoAzStGRyTmpM/MRjgU04PHWmAgXCcUu/HGM0fN9BQSABigAwenTFHTrzRnOSeDSA7lIHXNO4CjjpTT+lA64ApyjPXikJCFM8A4pFXr3NOIGeKBzkkYoGJtPU0crxT+opoHDE8ntQAgwGyKAR07Gl2kDjk04DI6UmU0N2gDAp235cA4p2w4z1xTgMg8cip5rC0W4iAgEVDe6hb2Fu0s0iqVGQpIBNU9d1+DQ7ZDJIivISFye+M4r5z8dfE241e/l8iVhsfYMdNvt+P8q4q+KhTTZwVsTGnotzu/ih8VJbJraLT2SN0PmNu55zx9RXjGr+LL3V7iWWc7mlYu5zwT7DtVPUL6TUpVlnZnbAXLenpVC4JO4AdcDj0r5OvjJ1HvoeHUqyqO7ZIZN2CewJolk8uJSowW5NQ87+vBGMU4k7cE5A4Fee3d3MSbTudStR6Nuavrz4cj/inLeUc+YCw78V8e2j/AOlxEZBLBeOwzzX2R8PNq+HbaNB+7UAKw9Mc162A+JntYBbm+QQDmkAPXtUzKSSB3pNhHGK+thLRHu2ItvXPFNK7unFTMAeMYprJjA6VsmQ0VyCeKZg445NWCuDwM1H1ODVdSGiLBI5FLtOOKeRik7etMlobjA4pmTggc1K3PPao3yRwMU0SR9cYpAuGqUAYyBg+tIFABB5qhWIwBjnnmjAUcc5oIw2exo7+1LQfkIPm6Um0dOlSYI6CkJycDmnuKxGqgCgjP0FKQccetOxwQKAZGo3DPTnpTipHJpyqdvtSEMSBjgUX6BYjK5OaUxnAIHWn7QAe9HJGOmKE7BYi2gHnOacgBGehPNP28gdQaRgM8DpT3CwwA9SetNKgGpQCwz6UuwsBngUJjIhgCkCnNSlRggc03YQOaNRajCmeRS5644pSu33owCMjrTEIMbcDk96TAAxyafjHHTNBXGMUmBED2PalGN3SnFct6UfdPNNAN4LA9eaV1+bPQUoIBOBgU05bJPSgnyIwTuOO1NZC2M9DUgUjPGKUqeO9AgVAh4pxGOR3pAvfqaXaScmncVhoBBIPShh0HQDtT+p5H0pdp3A0bjIzlsFRgU1wQOecVLjAOO9IFOMmqAifOAQPwpMHqe3QU8MNnvQRnA6c0ARkE9ePakAxUjZB6YphQcE96VwtcDwPQUKuM8Zp/llQO9O29z3pXBxsMwfwpVWl27eB3oRCnGM5qbjsNOB0FPz8pAAORTsEDGKQqMZ6UikhqoABjrTgAeBQCAAPWlIywIHA61LNLEgwCB6d6R9qDPU9hSlgoxiqV9qVtp3M7iNcE5Pepbsb06bm0kg1LVoNFsZbu6kCrGCxB6/hXy18W/ikfFNy8MYP2TeGUH0+nb1qf4wfE5tV1A2WmSzCKNmEok4zzwB7V5LcSGZjv5Oa87EVWtEz9r4byOOHgsRWXvP8BlzL5k5cDA9KFwQcc5pqRlc55x0p+NwGOPpXjzd3c/SIpWshFQ4znPvTlKEYJ5zQFCLjJPPWmpgOd2AMcCuY0HFFXHIHsKDjII496aI+retDghME9fSlcAXIJz17U7eZF56im8gZXnFPDAr0waGxsVTg8DNRu27IIx71IRvXjgjk+9RM25cAcetSmIRg/mDuO1XtJYw61YYHPnD8KpgDdnP5VoaQR/bOnIOWaUcnHB7U2zDEWVKXoz718ODOh2GwA5hUtj1xWoMLgVkeEUeHQrMH/WGJcjg44rY6npzX0tHZeh/MWJVqj9X+YxzkkVG445608qQxPpSV1xOCRWxhiKiIwCe9WZUA5J/CoGHJrVMwaItm7qKjKDkDjFTMDjA60m3KgdDVmbRX255JzimP8gqVkALDNRjJGCOhqiLEbEjkinKQ2PlpzKH6DGKNvQ9cVSM+UjGWyAeB1pVUhTk1JsC9OM0jKAOOwxVXJs7jTlQD19aFPOT+FKCemOBSjJOMdKV7j5RisVPPPPFLjJ5HPWlAG76U/kNk8U7hYaI93UH1pnDZA7VKFKnAPWmomNwouK1iPZkccmogDnOelWQG2kDvTdhZMFQD0FIdiFDxzzS4BwSfwp/k4YDOAKc6ANgDIp3JIxwxGOtO8sLx3pcHPIp+DkntRcqw0JgdOaefYcUqgjk/Sgng45NILDQecdKAvUnoKcFHcc0dcg9KdwsRAA8jpQow2cVLt+XGMCkYBe3Wi5FhjdTk5xQQMDHPHNJjBIAxmkx7c0XHYVsEdOlIRgg9jThngnjPanYyc4qr2E0Rk7Tgjj1pxULg07AYY704qAASaAsNI5H0ppU9Ogp3CjJNIQcZ9aL2DUa2Omc4qOQbsA8gd6mMWMZ780xVPPHyilcLBkAYGOKMccjP0pwUAZI79KUH5uRgUrhYQAlMgdOtNGVFScqePxFNxksAOD0osgsB+Uc85pAQBz2oUAjB6jmlxkZI61QWGMwJyOtI0Y3hiSDUg5GMYpgz16k0aBYTpk/rSjOcU/YfLHIzSrGSBng5qbjt2FCc88VLGuwEYznpSbfmCjmpQu0c9am5SDkLk08YBpucr9KcqHqazbNUrDlyTnoBUoSmYJyQOBUo4AqC4oUKBTwvc03GcEc+1SAYrNmqQoHPFAJyQeMU4E9MYFBzv6cYpFpBkDpQM455pT04FOCcdeKm4xByfSnFcgUmBSlcjjiobLBcYIPFDtuBA7UDnpRuVPvcfWsZyUdxpFa4mFtC0j8IOteVeJNbl1O7Y72C5wYg2VH0NdN451lSHsoHJyMsR0+lcMsaKoA61+aZ/mvtH9XpvRbs9HD0be8xm0DBAwT1xQxwQD0HWpsDd0zx+VNIAlwRkYr8+57nocqJtHyl9G4bI3DPsM16/bYnjjYcBlzXkFqmy5j2jksK9d0osdNhY9cYr7PhibWIlFdUcGKSUUWMY45NIUyACO9O5o5z7V+tw2PJGKuevFGMDA7daU8EnpR0BA5zW6JauRMD1FMbJ9ql2n8qRhwM1sjOxXwTycACmsB271K654Heo2QY5yCKtMyaI2BTr0qPII44zUrcr1pgyOo6VSZJAygkDpSDnPJOKmwCTnvULDDkDgVVyGhrA4z0prZZT609slicZApAxB6daoloiOVUA8Z6UjAgj2p7AmTBHAo6ZPY0+pLREcYwKbtLPj05qXb6DmgjaxH61WhLRGQAaO4NO4K4PPpTduMH0oFbQbjIwOD3pcYVfrRuG7pSZJY9hQFhrDDcGlUbc4pChPPSnDA5HOaTfYoQLv6nGKUcHA7UbTux0Bp5wnA/OmA0kkUbckeoHNPGApJGfpQMBQaCBoDDk9BQQOo79qcMk8dKF546dqAGhRjOcY7UjDkEGnkYyPWo+dxXselFx6iOOTg84qMZ2Y7innPSmMcD3ouOzCQ5AHQgUn8Ix1FC5xyOtG3C8cmncVhyk4wTg04qTnJ6dKiyFOSarXkksgG07Rnimr7j5S9tIAB5pwYDjHIqG1dmjG/kjqasdx6mi63FYZ9446Ypp9evangYzim7CCDnNFx20GtkDI5pMBlJPUdKX5gfYmnAc7fWlcWwxW2jBB4pTlsnqafgFqTbkccU7jauRnk4PBoH3iMZxTyoJUg4K9aTBzk8ZoFYjXLnByOeKeUCggUuwkZHal25OM5p3CwwcjnoKOp45pwGAQTj2o2EgEUXEMPyjjtSAfISOtSAdzzQV4yBii4rEJBCbj9KTBdScc9BT2Qlsg8DkimhWYnHFNMLDMkjBoKgdKkIzxijYDwOT1ouFiPacdcCncf/AF6eEJUADI60vJwD2qrhYi29x2py9c+1LyrYGOaXaAeefpUtgkBy3Xoaeq5x39aaQEYDHBGRUijgAUXLsIPlJ9DTgCT1wKURg8Empo4ygAPNZtjSFSPK4Hr1NPC5PPFKBjtxUiqG4I6VNzTlGxxbSc9KXbkZwePSnDJHHApUBI9Kz5kWoCKm7rxTvJHpmpI13nHoKmROAKm4cpCFVUye1fJ37Vfxz+xWLaTp9ws6NKEU2zcbu5Y9sdcDPSvpD4m+KY/AngnUtZkkjTyEOA54Ptivy+8YeIT4k1eW6O4oZWZQemCSRivay2h7WXPJaIzqe6vMyb+7N5c+acknlixyc1C7AqwPLY4xTNrKzFsAN0FRFyoIznOQT6CvsEtLI5F3Puj9jWRY/BMEaAB5HLO3XOO1fSTgHPGBXzB+wwxvfC95Cxy8EhKntg5GBX1M0JB29SK+Fx941pJnXSV1cqiM7fxpxjXFWBGehHSkZBnJGK4U9TXlKpUM2TxUe08gjjtVpowaY0Zxz2rRSMnEquox0xVWRAeBzV+RQRx1FQtFjk81smZuLK7rhQcUxwHIxxipmUsPQikMBAwetVdGdrFZRhs9qRvmJx61I6ENgcYpjAke1O9x2GBDj5RjNGRnjlqegOCe44pGUE4A5HWlcLDADux3NLwBgjrQTtbp0p6gbSSeP1qkyLEJiGARxmjy9qEDkmpQhGcnAHIpSBt5607hbqRIoAwaRV9T941KYs856CkPA2gZx3ouIa0O3gjOeafEoC460rAg5J6U7OD9aL9AGogJI6U10A69RUhBHTpUePMfA9KV+gECoWB68mnmPIAPIp4B+YAcDihs444x1qr6CsR8DPHFNCcgAZ/iqUkbc03opI6ninckh8sSPkjqetIFKEjOamHAI7imFMNmqAhZMkgdaaqDcCfxq0q5OQMdqa8QDk4JH9aExWIRkc5wDTo87DnkHpUgj+YAD8DUwUt8uACOtBJXEQyMHHekRCzYIwKnKlTwPanNkPkDoKBpFfYBnPFCgkjHFSOhGWPcUvJGcDgUuo9CBR3YZxSOoJyOc1NtPJ6dqYYtg3Z9qdwsM8v5eD9aaidAOnWpWXoDS7QhGOABTuFiIxAn0I5o8kAr68k1MQRJlhnIwMdqAnUmi6JK3knAJ/CmlcY45q433tuOgqF1JbhenWkVqQFSOvPekGM561ZwM8DiomQFzQJoZFhGJJzx0NRqHznPHOR71YEAQZ5NKIt0bDpTuIgUcKGHNJsA5JqVlZVx1PQfSkCg5UjkcVW4txmwOQBwAKaUKqBjIPepnUKBk4FOKFjgHIHSgRXMezBPPFAUqgOM5qzJESvAz2pnlspxyc9qCiCRQ7KScYFIyhVB6gVNJETzikdSY8gcE4p6BYh2hxk+lIqkpjvjrUzxjOAMYp7LkelPQWxW2NgDOMfrRknggjHWpdh3dOPWnBfmwec96ARVIB9wKUAhemQKsSRKc46imrEXGB0ouPcj6YJPOKCAcjoKs+WDyaY9uSASON36UXEyAKFJGc+tBAxhRz05qcxLliFPJ61CRjk8DOBSuFgCFRy2ccfSlUFCR+BpOWyByCakXk5PelcH2IwAG564wKeEz8ucYFSGME8frSIEU/PwSfwNFxWQwxgqcHGOtNbaQR7Yz6VMY22/IM5PIpViHQjBNNbD0IFAUnB4ximkEAkDBPTNTiNQcYyDyKaIjKfSncS3GFTtGeOMcUjBUHA571IwBGDyabjMSkjBzSuPUSRSEOAMHgilaMvB1+YU7nA96MFtuDyc0waITH8uD34yKc8OBnqBxxUioc88CkQblIORzmgLEDKuRlSe2aXYc8DHbmnhc4B4NKYd4GG96BkDxfvRnk5xQUxIzYyTxUgX5sHtQseAc5JzmhaA0yIEMpCDB6UoyTkjGOKkCYIKjHc0eWNoJOCfWm2hJDfvLnpzikxzg8qalMeEAPJzk4pMYZecDByKQWINqufcVII2Zc9MmnKig5xg0KjZyc4FArWGyIx54FNiJAy3UnH4VMYdwyOO45pqrn7w6U7jaAswcYHBNCgqxyM5NAD54HygdacucDbyRSJaGLiNw54BPOaGw2WHQngUpVi2HxgdKChJAUZp7jIwXVRkYo+8QPU5zUwVyJAwA2jI96j5bBApeQCe2PqaRgxXIwOadggkHjNRsXXOzDcY5qthW0EA34JPel2hiD0A5pvlAHnPTrUkkGwYHzAjOaVwWhHvJUZGc5zQSSoGMAHNIIyASDwo4+tIXZQAcGkMkChVQ4680BycqB0pxGScnAGMUAHOOKB2GhyB6YpCmGUHkHmpMfezwF60hJUkg5wMYp3VrAhrryVXuOtKSVjCngYo5XkjFIQJAN3PPFLQLH0JvAxQT+FR8jkdqDISetfNNM+obHewNA6DH41Duyc0u4heeKdibjySD6imk8015MAYpok7nip5Q5iUMeh6UofGR61EXGBgUB8cnmq5WVclVj0pQTjmoWyTwcCnq3GOmKnlsCZIpIpc8YpiOPrSnOfc0WGP6Nn0pcgn0qPdzgmlOB0NFguDE5ozxg01n+UVGWJqrDbJMleBSk54FRiXg54o3cemKLCvoO3Feabv7dKYzkDIHSo2lODRyu4XRY37aiaXI4/GoN5wwHBxUeSuDmqS7kNkzyADA5NQtKehGKaXGeuDSBsg5qrWJeojyYHIzQpyB1xSNnv2oVsHJOMVTM3cQ55A4FOAIH9aByCabnIHWj0DyDJAxRgg0AkYB6UEHt2qQaFwc5pwJHTpTTkN0pyZXI61YhQSFOeaTPYcUcgeopCcUmgFDA8d6acnI70oA7c0YOSKNB3E+6OaRWJJyPpS9+egpRxz1FDQXG5PWm7z9c07I3cc8UgQnp2qRCYIHNDHsacSeh69qadw7ZxVgGMHA70ZBO2kDlTyOtAXqe1ACBDnOAR6048fjQOTigc9s4oE0BIwAaQgn2xR25pWAxwcdqBdBMFTjGc0oxj0NKcoACc0mMDJp6CAZII70Y+X1NL1PHFN3AcfhRYAyRwT1o6cA0ozml6r6YpANLA8Y5pWGOnemkGgcH5smnYBcdMjNLw3HSgYJzSHB4pADY4HpQwIHqKU4I4GDQOh9MUAMBJ5ApVGcg8E9qUZUelLnPPU0rC6jSp7dKbszwPWnnGacCAP60xjMEcCm7euO9SdaQ4HHbvSsNIbgggCgjB54px6gilLZNFhbDCT0xQQNoPU0rA5yORSopzzwKewDOcY7UIOMdzT2AJ60m054OKAAZUknnNIDgdOaU5GaQ4xkU+gCknHFNJJGPSncgjBxmm8ljjjFCAcFAH1oVMjJpACy5JzTuRwOaQ2I2QPWk59OtOz260uccU7hYao+YA9KUYH0pVJHAGaAhBz2pBYTPBI+lIoPQU7II45pW4GAM0F2FAPIpoBAPanLxQTg+tBaI8EA0oTd61JtJORxTlG04PQ1LY7WGpFjjFLIg4zxUxIAANcH8YvGw8E+F5r63vbZJlGArnJJ9gO9NJyaSOmhQlXmoROH/aM+I8GkeHW0/Tr5TeSMYZoUYZUcdR689PfrXx3KzXFwfmPzHaPQCtTxH4pn8T63e6nOxLzkEjoM45IFYF1O6sCg2lPm+texSpKCP0DDYWGHpqK3Pqr9kOCI2WoyFl8+KYx4wQQuARk+nXpX0eqAEk9etfPP7JFsx06/uhGRHOoYkjjPOQDX0VgdhivOr/E7Hw2OV68rbXI3APSkCkjHalXJPTBpxU49BWFzzGiIgAjHFIwyR61KEB560uMdqZJXx14oyeBjipCpFNxx6YoJsIQM8DikJ5wOM08A4pMgDNBNhOOlNLDpUm3IzjHpTAvBz1HSgSWohbPvS59O9KF6U1lOeO1A2OJ6AfjSYGeKU5ByR1pQvGc0DVxp6UY3Uu33owRQAjEdMYNKwJUYpfYc00jYRzkUAIGzkelKcDPX2oIzz1oA9BQGwbs4GMDFL16UqqSOetNxgc9RQAD72OtOA59BQq5GcYpQMUrjtoJ247UdV96duGcUmRnA496YhhBAoOTjAxxT9oIyO1IM0bi1GjgYpvI4ORUtGc8HpQMjJIp2OM0uPmwORTioVQSaAGHJOO1IT27U4DjI5oKkYJGM0WsAh9PSkx8p5wRTyuTSFcc9fagBvTGaTcTwKXJbtihEIODQNabi7S3I4xSKMDNPxjilUc0uoMbg46YAoweD0o3YyOtBYn2pjTDnPtRkHpxQMjrS4BGaAY3Ocj0o64zTuAOBS8AAGgVhm4qxAGRikAIHNPbBORxSZ4x1oEIVPbik6decU4cYyODQ2enSgaQwHPbFKVOeKUqT3waUA9DQUIAMZ70mBuzQwPQd6OhweKVibATnj0ppGDTyQpwvNIWBOSKkQ0DLZpQpUnPGaUZ69M0gJParGkJx2606MHnPagDDe9OxnrQIRPUilwT1pACKU5IHakxpBgYIFN42048GjaWGPWpGkNGeMVIo+bnn2pwjx6ZqQITyOAO9Juw9EhuwlwAML3Ncz4r8Z6f4XinEs6+YsZZRnO49hUHjvx/beFbZYpctLJllVCAeOeT2r5k8X+KrvxLqMs7HZEWJVCchR7GvGxeMVNNJ6nl4nEqPuxLXjPxnea5ctM8zpECWWMMeK4szmQ792M8k0twz5yzFixwR2xUAxyCCAfavlateVS7Z4EpOTuyc3TkKoOcc+1BnYNnrUAIJGRhQecelErEPx93tXGQ2yZZSMhvvD0oSVCcEHjvUCh928dCcfShpGORjIzV7AW7HCXyOGyBztPr2r7O+GQJ8JWKsAJBEM4Oc9x/OvjHRsHVbQMvDSjOemM19ofDxY10hNibAeV9Me1exgPiPewC0djomG04pAOM9KmKZJz60mMcV9VE9zUiYccc0wjsasBc/jTCM10IbRBgmmngHNTBcnrTSo5J5q0zJohIBph4GMVIwz0pg65NUiWiMg7cUhbPHSn5BBJ9eBTWUkemaYhoySOMYFNIx161IeBj0pO2TQJoYUIwSMikKkHOOD6U8nnjkUh4OOlPyJEX7uDTeF57inj3pNvPPFGwmxgPPPSgjBx0p3U4FG3D+oFGwxpPYcU3ack5p/3icU3aeM9KewCdumDQATxjpTtp7njNLux70ICPk47Ypdw5GMcc0o4JzxmgDg5NDAQZxkChc9/yp/sOBTWIAwefpRvqLUaR6dqUZBz0pM4OR3p3JIx2osMa4xTBgHmpGyTxTGTfwaVwaYEc5NA4bOeKdgLwKaQQQMU7it2EIJJxQR0JGSBTiDuwOnelI2jpmmHQj3HgEYpTxyKkwSKZgjINFxDOSuf0pVU7M+lPADc4x60g4B44NAABk4AyacCEU+vegdOKao4J796EAfeOewppzTiCTgU0kgEdKaAMk8AcUvbnnFIMmPAODnOaBkdeRTFYaEAbO2lYDbTiwIx3NIQOM8U76CsNPoRQy9Aadj0pSOOecVL3GhuM4xwOlIQOhNSBeM+tN4Y7SKGh2uGzH1p20g80DrjPIp2OOTzSHqN5x04oIHJ60oUdz0oPA4HFAyPaPTNKM9ByKexwBtGaRcjB6eopNmkVqSMYooTJO3lxjkseAPWvnT40fFqeDUrjSrTyJbdlAS4U5IHr7HrXrPxbiurrwi62rEFCdyhtuQRz9a+OL+zexuWtpslo+PmOTjqOfpXLWlyrTc/SeF8upYibrVNeXoVbiaS4uGlc5YnLMe9QMCZM9R7U+QhFI+8M9KaX3YUDA9a8SpJt6n7NTioqyAqUGcE57UjEqAcf/Wp5LYwDnHemgE5zz9K5JHTHQVgcEf3qifB4HUcZp4HYtk/ypgUnOOQOtY3NBQwAIYkjtikyS20gjuPanHG3PTFIAQCScgikWEeTx19qkBJOMVCueo4JNTKPk+9zmgT3EYkHHUHrSlNwCgYHrSrgcnPHWms2Bk/dPQVNyWMQgEg9SeKsQALfWjgncr54qF1HGMg1Ppr+XqdozEcyBQG6ckU2c1e7pv0Z99+CXkl8LaW8p3TG2UsxGCT2/StgLk88VleFAY/D2nqTkiFRkemBWvjHtX0dDRI/mXFr96/V/mRng1Hnr61I4O6mlDn0HrXajz2iGTGM9xUPzHk1OQc89KjcEnA4WtE0ZMibPWmuhZcHI+lSEbc96byuQetaJmRCYxkY/GmlQhwKmJJ4HFMbIGCOaYmiILg5PIpdoPTinEZ4FJyFOeD0xVIhiMuOMZpCOMY5p3bilEe45BwR1oIsREEEDp703y9p4Oc1M6noO1IF+X6U7jsMVcHHXPNPCEA5GadgYB70pJHXmnca1I9uTjoaTbgevvT2Azkck05kA4pXsBHs6Y70BMcHmnHPYZAoRd5JPancVhigbyO4FJyW9Key8kjgmjHbFSKwwJk59KFy3OMDHSngEHpxSkHd8vAoCw0KfTikyF684pwyA2KQLhcnk1VwsNDE+2KcBntzRgn2py8e1K4WG7SowCeKbjPJ5qXHGfWlKg8jg+lO4W1I9gBz1pvTJ6VLge9JtB4HSi4NDM55POKTduHTmn7SGyeBT9oUdM5ouIjCll4HIoKEAHr7UuxlyQeD2oVCcn1pkDDjpjIo64HpTgCpwe5oOFP1pXKsNHAOeTTf4eTjNScE8d6TaOQeaLjSGMBgbe3FJtyee1PAAXGOaTYV69KY7CEkdKACMGgA49BQASck/SluwsGASe1Ay3GMYo2k4wTmnbSBnqaZFtRoQnrx2oMYXPr2p5QkDNOCg9R0pN2HYjCnHTNSKgIPPIpMHBPTFSL9wECi+hVrbgu4NnGc8U5s9KXgj0NKB68gVn1KSBTgYFPBPHpTByMgcU9BhefWoNUh4znAHWnsnOAeaFBAAFOGCwJHSkzSwpBTA6VJjPIoAJ6injC44qGXYTcM9KU5pCwzx0pQSRiokGtxR607PUYxxTRwOe1OJHUVNykhE+Yc/LilcYGKQjJ5OMUrZHvUXKCHg8/hXMeONfNlCltAV3MSHIPzAYrZ1PVF0m2aV9pOMAE968u1zUDqV+0xwCQAcdM18bnuY/Vafs4P3mduHpc7u9kUp5jNJuLHPfNIpDIc8MDn8KQgYBP50uCGyR144r8lnJybbPXSSAnauetM3ckleccU/BZhgYxSbWzlvwrnKRa02cCdA+Bgg5Neq6Lex3WlxmPsMH61486kI2Dg4xXb/DW9e8tpoiuxLchc5zuPr7dK+q4ck44yK7nFiknTO0DjOOhpQCDk0sqgNwMUoAxgfnX7LF3SPEsNK7jk9KbjDegqUjik28gGuhCGEHNRMGB45+tTlSOetMOQK0TM2iMKM56YpjjPNSkdjTQAByCTWlxNFQqc4oK4FTuuCBUbHnA5qkyHEhYe1NAweRmpDx24pp6kdc1V1czsQsgHI474pm3IyQRmpmJ9MUxs9B1qgsQSfewOtGegIqQsV5xn1pD8/OKq5nykJyARQq7hg9e9SFTj3oIHXOKLkcpGUKnB5pFx0IIqQg4zQVJ5Ix6U/ILEL4GBioxn1xirO35uaaijcQ3Q9DQVYj2gY70FcE9qkZADjtQUJ4HSlezCxGo+bnmlKlScDIpwQfU1IqbRz3pi3GomF9jSBakSMnOeB6UoTPTgUCsRMCp4FNAOMGrGCRjgioSjbs/w5oE0Nc8ZJ4FMB3HKnOKlZAWwR17U1YxztG2ncLDWA25xyaTy9owfSpAAVwaUIGXNIaRCUA4HNIyEjjiplUtzjGOKdswcDn1p3HZXKn2Yd+lVbqF+i9M8VrLFnBP+RTXhy2AcY55p30Boq28LIo3cjFWGXA96Uocgk0pj8zknAFK47Ij28ZPFNwAOe1WNikDPIFNYKT0ouFiAqQeOQaN3z4Ix2qXbtA4zTGUj3OaL6ktC4xnjntTfK2gkHPNO5TGeTTlBYdO+aoXLYYU496ULxzyB0qT7pzj8Kafai+oxifJx1zS+XjPqKeFwme9MAfPPei6BoAfUU1eFPbFPIOAMcUrAcYHWhNCSI+CeBgdKacnINPA7AdKdGozk0XDlIgowT1qOQAdODVkDqMcZpJIhtB6kdaLicbFcZPBHSk2YYnOKkMZJyO1DINozz61VxWEA+XC8CmBTvqQL8uQaTJIyOMUXCwhG3qOlIoJJHWnH5yM8Y708LwBSuVYQKScEfjTgCM46U9V4JPFOUYwR0qLlJBt2cgdaeuSuecnpT0yoxj3p+C557dKluxaQRrlcHrTwh7cUsaEcng1Kic5NS2jWKIipAIA4p6LkA9KeAenSpI4xkA8VF0acpHFEFYtySasGQQRPKUL7BnA6U0R7pAOhPFeK/tL/ABQm8IaW+k6ffPaXCQGSZ0UEZxkA/pyKqlTlWmoRHbqz5y/au+Ka6z4quLSzu3NkV2y2wckbwOTjt07182W6nbktke9XNZ1OfxBqk9/Pnz5WLOW/iOetUnbI+VutffYagqMFFHn1HeQk+MLhskGmyIzONuCHGCKcpUE4xtA71FIxQb8kKD2rtSMHax9ofsDXVs+kalEZCbkyfKoOBxkn6/h+dfYRQg8DLHrXxN+wakUmratbqgeCJRNE5yGVs+uffpX2/IhU5655r4PMtMRJHfQV4ECxAk5prxgcHkVLjLZzTHHOBya8m+p0cuhVlUbuB+VV3U7sDkVbdfmIqIALknk1qmYtFfy93OKjfAbGKuMQAAeKqvjcQOa1UiOXuU5k8wnBIyelMZGXAJyBVpl9sYHWoiAeSc1SZk4orsCfemFSowRnJqc9M9MUBDgE84q0yGiDAH1pjqGXHRietWNmTnFNKjnI6CrTFYr7ME55NB5FS+WF565FIY8Yx0piGDgEEZBpdigg08jDcdKAu3cdueKCbXGEYOPWkYDvUhBJ6cAflTeeg5p3FYaBv4PFPYHuOneldT8p7YoUHaATmhgNGTgnpQEAOQeKcMbiCMYoC+gpDtoMPCH3PFRn5hjpipXUhhk0kkeRgcVVyXcrlS3I6UFhuGOBTmDLweAKa2OAOwp7CaYNhX9c00kDjnJNBVj249aecgDAwPWqE0NTnHY0qOVBzySe9KVA59sUu0fKOvy9fegVh0eMjPfmnxgKxfPU80Rxnb644NKyBuBwcdPelcXKNIySc9STSBQynuaUccHtwaUYHAHIoTC2hFwHXjK5pr8njipnUDAxjFN4xzxjii47DCMrjv60wqCQCScdqnZMfj6Um3HvRcVuhHtBbOMUCPdJjPv+FShSOvFIRtORyen4UXHYhb5lBUEc5zTzggEcjvSuT0HCgU0cj0ouFtBpGHAXnPWgAkkfrTgrZwKkZCOnYUNi2IRFswfxprqM5IwTT1G8kdcUg+Qc8kUJgMUADFJtLnGcU8oGb0xSj5SxPQDA+tMTRCIyq+pNNEJ2Ak85yakC4744qTbk8HHaquSQnDsoI46mn+R90jgZ6+1StGAMDnAp2SIiMZIHSi5ViMx/Lxk07ycBX6H0qRiYkBPTAyKQ4ySDmlfUSQzyiTyvvRLbhgM4wBmpSx2E+2KYORjknpTuUVXgAcbQQOppGjwwJ5Bq0fQcnpSOgIJPB6Yqrk7lfyR5YAONxyc1G6+U4Xv13VZK9B0oKhuD1HHNFx2K8Y5xjIp4jAxg1IIxznjFNKfNk8DsKQWE3LgJt+bqTQVKpg896fwGIx0pqMWZwRwOKL2JGtGFRCOM9RTZLaNwCfvdcCrAU7cHgUEBcADk8CndA0VHjAKqBgAc/WkZBgDqRVlk+969DUaoducd6psViIKSOe3rTvKDhQcACnbSWII4pWTg461AxApjBK0Op4bHVaEQtkHIFODHp17VVxNEWAu0gZwKdkRs3HVTUigjO4Y5qIckjHfj6UrhYj2FRgdaYV+XB6ipXfYcbfajYOoGc0XHZke3JHYDtQy4ORxipfL5yTgZoI3PgDHpVAMAZ0wccUjRhVLDkgc04KezYBPSlSMkHPANJjaIivQnjikIIBwMcVOULMPQHFNKHGf9o4+lLqOxCE2nB6+9IVcyHHQYqR0Jxk5OelJgqwA/GncmzGKvzyFiRjAA9acYxsJ5BFSHlefWm4OeW47UIaRGAScr1qRovMDHowxinIgTk9+lSBVzknH0ouOxWEZHUc9DS85IXOKmBG7B70q+gwcUXJaZA4C8cHtS4JD4FPwG4HBFN2HcG596d7itoMKlYSetIQXHy8Z4p4z0PANDKWChBnBzmgLDBExfB5x1IoZdpyOmanB2ICeM9aSWNflPJHpT2GQtkKSO/wDKjYGUkHB9KeFBj2nj0pm0hgR0FGwrEAUkknoT3oVQVIzjBqVmLNz0pvlBGXB460XKtYTYWAJHGeaeDnhRnHQUrllK4/GlwPMOMrx+tK5NiN4TjgYDGmtDyCF4B5qUxEsCXyAOlAHy9SCPyNA0mReSGJPqac6EqAOCDTkJUc80mQpDZLEdqLgRRo0hJJ4z09qAMEDGeeamwAAV44waZsYNjqMdaBJDQ3UdeaEVd+TzjnFSbcOBjHFJIuCR0OMUrjPdQ5z6Uu4KMdah3EcigOcnIrw2kfQDzL2A4pC/HrUeT0NAGTk0gHFiD601iKb/ABHIwO1IeM56U2gHLIcDtTgwPUjNRcBc0Y6E8CkK7RJvPUdBTy5I44qEHH0pd2eAKCkybeeoOcVJ5p4PWqgyM4NPVs8UrD5iyZB36etNE2Oh/GoMke9ICcninYOYekkpb58EdsU4kAk9qi/Hml6GjlC5JuJUkCmbjjmkL4PXimMeOKNg1HM578UwseopN3OCcmkIPSgkGcnjoKaSMAY7U4AgH2ppB8v3oATkjmgAgYHJowMc8Um0gZ6ntVIBRk9aay88dqfyBjvTTzgU3YWo3HFG0qAacQV6c0c7eRS2Cwg546UisRxTzjAwM0pwo54NMQhyZOaQOckUoY9etAwuTigBTnoKaADwRgjoaXJznpntQPu9M4pNAB4HpijnuMUfWlOM88+lFgGHODg9fWk5IwetPPNNIIyRzUgJgEZ6Yoyo6GlHzdvwo2HGSMYoAQk8Hv2zQcjjqTQeWA60uRgjFWA3buOT2pWGRgcUhyF4PFKgByaAGqDS7TnI4HenDAGQcCk5IyD3oAQrng4ppyeKftznnNNKjHHX0oExG68cgUA549KVV/Ggc9B0oJG8g4xQV596kA/Ogrgg9aCxq4U5PNOBBGegpTgnI/KkU5GMYxQQKAMEY5qNQehp46Z70Ak5BoHYaQQaPY9aUDjmkII5oBITGDR047UrMSOetDZwDQOwZ5yaa2TinFaNp4x0oBoCnQDtQRnApSueB1pFQg+tArAwIwAKCP0owcY6mlC/Ng9KaKsuom/KjilBAwTjJpFTAIPPPFBUD60hWDBGQD1oJwQOtIegpVHGSO9GwWA9cqOaCcnHTFA6kikwD06mgkRt2cdqMDGD1pcFTSdTzSuOw734wKQDnnmlP+RQWA4FMQYxwOaPcdRSfMhz0FL97tincqwAEUcjnrTuvHWm9iB1pDHAlRmnH/aqNl4wetPC9qNhpWI44NoODkZzUoHGO1Ko6jvS7Mj0pXNEhuzJGCBQFPWnBTx705QAcHtQxpAE55NKVY49qkPIz7VEk6QKXkyVX5j9O9S2Wk3oY/ijW7fQNFu72diiwoTx644718J/Ez4gS+K79l5EauzElyQxJ4IH0r1r9pr4vRXjS6FaLNG+MZUgBwTyT69MYr5lZsSqG9OK9HDU7Lme59xlmF9jT55KzY+S5UhR3HYVEx+0EEDAIwc0pIWTIXOabcsQPkHQjpXpo9qWx9n/ALIsgbwJPFkkxzsv+6O1e7FTnFeG/spWqL4WuLiBWSGZgGUnPzADJr3fYM5PNeDWfvs/N8XrWkRbOOaXHbtT24zTQD1JxWJw7jcAc8UnfFOK7eRzSNxg9M0EtEZGRzUbLnmpwm7OelR7RyKPQQgXI6imEDGKcUx05pSp79KroSMAYcDmgHjJGKXacn2oKntyKYrBg0gwvvSZ447UnJ6cUrCsOySeehpAuCQaD24zTiCcEcYphYTH4Um0ng96Xae9HQ+9JsrQB8vTjNBUE5pCdzY9KXA6gn6Uw0EHXA70ucDBHNIM9uKUZJ9cUE2AEikX5jijJIAp3U8DFKwJCD0ozmlKmg+4plDSSOgzSlcjHQ0oI6U7HSpaE0N284ppHOPSpOhx1op7CaIzH3BpQCBxzS7DjOcUYP4UwSGls0oGSMnFDA9AKQAnr2oEkKevHahgcjPNJjbTjnIHSloAmSOlFGOKToc+lMsUHFLuLHNJkk46UoGDjtSbJaGgnBB9cUvA4ByaMEZPXFEZZskjFJu49wxjrSkZGB2o6deTSg88DFPULDR70oGMjtS4yc0owophYaBnOOKaUP1qTHfHFI3qKAYz1FC5HOKc4wRjmgqOO9AJB049KQ8Hjk0FdvXmgcUDDJJzSZJPpS55POAO1L1GetACY7dKRxg5HNAHrxSgZ4PFADOcelHHTrTm+XqaUAFc4oJasNCnH0oztFLk9BxQPU80uo7AAetHT3pUJ6GlxjmpGGOM0bSRQvXHapExQAiR+tOwAMUpQk0MRFEWfAUevc1DaG7JajigAycBcVwvjr4kWGg2E1s8hS4wQhQdT6GqfxJ+JUWhW8UNuw80Ekr3JwRg184eItYudav5Lu5kLszFsAnA+g7V5GLxkaSaW542JxVvdiT+KvGN34hvnedjKANqknkCuflcuRzjA6VHuKsXxnJzzULHe3BIJ5r5KpUdR3bPFlJyd2xsxJYheSBgfWmq4B8s8kD9aP4hnI96OUbAA55yawZiOYgMBjgdcetNZiCc9AOKdKQiKB948mmKcAA5yeT7VI2AO3GMkEdvWgy7VYjr0/GlUgkAH1zUW3seOc1Wgyza3H2aeF8ZdSMDrz6kV9n/AAv1Br/wpYyyYMpQBsDGD247V8geGYIX1K3mdd+xgWU85H0r7K8Dqj6JbMsaxAqDgDHHr+Vevl+kz38vT1Ok5zijbg8mnY64poUk5J5r6uLPesGOc0xhnnpUnPPHSk5K9K1TC1yMqB/hUJyFIxmrBHf0qMjPB4NaX7CaIQQAe1RMDnip3A78CmEDPHSqTsZuKIdnvTTyOKlYZ6dqaR36GtCbIhwcHn8KMZ681IVGMimlTwRS2I2D69qa49KXqeTR2zTFYZx27UuVIPPtSrgHgUjIOeMUEi4xjv701iAcdaRQc4PSl2knAGMUACgimkfj6U4hh9KMHNNljQDnmj8c08n5cCmYxSFYdjg57dKbgEj0pFG58E9aCMUBYVmA4FIAMevrTmA4NISCoGcU9iRu3B9aafvVIOKQ8c0XAaRjnNDY6jk084Ix3poAAwOaQWY09valPY9c0YJxQVAFVoGwNw2AaBkL2xS8dvzppU59aWwC5P0FKQcA4zRzj2pccYNFwGEFevQ0nPUcU9owepowBx2oQn2GqOuOaXnHpSIRgjp6e9OHIqg8hoAPsRQVOcGlXg896XgHHX0oCxGQM9KawI5HPapD0x3poO7r0FAWEZOPQ0HGzHel7YFIRjnrRsIQA4wTinMSeB2oxnHalPyjHU0XHYTJB44x1o2nfkDrSnPTpSrlcdxQ9xiEckd6dnAAxzSZ/GlGTz6VN2x2uAOSRilBI4HJpORyKByc9qGNKwhU4zjilAI9/elySCByBT0ZduDSLW5Q1LS4NSjMc4LoRyB39q+dvjN8MCNZ/tSwTZbsgXyUHORxgnsPevpiMFeMA5NUtS0CDVYZIJFCiQYYnnj29DWc4qSaZ9JlOZTwFdSW3U+Bb62NrM6lSSDtI9D3FRIvykngeleqfFr4dXHhS/uzbwBod5KqWyTnJJz39a8uSRTGCV5Pb0rwK0XF2Z++4HF08XSVSm9GITwKY/HAOKc2VycY74pm9TzjLGuF3PWihXy2B0YDt0NAJRSMYJpNzHkAHHNPRQ5J9O3pWZqiMYzg54pZPzHanDr04P603dgkEdOlFkV5BjoMcU8AAYxzTX3A54zSKWbkjDCl5EN6gxYMBjr1p4OTg9O1JIGIDAcml4YYOeOpqQYhJPXhRUlnGZL+1OTlGDKB1JBBFRY25BOVqfSnS01ixJbIaQDJ/h5HNUzCvdUpejPvzwNM0vhbTy4w5hUsT64FbpXt2rC8EfL4c07kMGhGPcY61veoFfR0dl6H8y4u3tZer/MhYgAg8VHz07VI4JbGKTpwRgCuuJ5styFxg4FRN6kYqdVyCaiaPtWpm0QsRgAcmmEEHNSSLtIwKjwckVZm0MI4pOfennnHtSYOT6VSZDI+hz0oGW5IzUjA8e1NyPpTRDEAB60uR9PegkKcdc0FsLgjFNsQD3ppjI707Ofxp20jpSC1xFUHihcY9acc9BSAZb0p3K2IyCaVhxgHr2pwU8ik2jHHB9aQDAxBA7UoBBx0FOC7elLyeMU9SRuz17UbD1BwKdgnpxQM8gCkOwz+lAJyQacy4xjvQF6noaE7AkNOQMUnIUDGDin845puPl57GqEAjKjJ5oCnk9j605cMOKOgoGkAHr2pp6etOHoBk0iqRnNNA0IBxzzSkYHHHrS55HaikIaBu5oYEH1Wn4A5HHtSOpYDHFBNhMAggnFIxxwD0pwGRyKChBznigEtSMknt0oKlxgcU7YSf60hyuD2oCwpGD2OKZjLZHFOIPX1pSuFxnNAJDM496QqW5NPJwOlSDkcihFEQUEYFCgqeeaVvfge1KMbeDmncBqkNkYwaUJ26mhV7mn/AE4pXC2o0rs56mjjBOKfxj1oHTmgdhgHHSn8YwKTtilKDAweaTYhD0yKk2hsA8ZpqrtXOefSncYzU6FrQRVKvsH3fWplUjvmmAH6VICABg1JaJVB6UoXPNIpO4elP281LdzZDgT1FBPGfzpTyMdKZjHfFQHUfwxxjGKU/lSL9KeF+YZFSxjCSTTh0pSuDk07AHTk1i7IsVVz7Gm3NxHYwPPN91FJx3NODAPnOK5HxtrmIfKibP8AC31ry8fjoYOi6k36G1Om6kkjmNe1Y6jclsk7mLKCeAO3FYjlnOOBg808SBnII6dDTGBDe1fiWLxM8VVdSbu2e9TgoRSRG37w/wBKk5VAOrdaaqhGYmn5IHHNcF7lMFYgYyOaHkOQCM+lKOQeMEUgPzDJ5Ws+oJAke5+TjIyBXongXT0h00zLw0pDPgYrgI1ySRxg16L4QnxbhEX92AAfY19Nw+/9ugceJ+BnQEESYPIpwAPAGKcyg8mk6/Sv2qGyseKBXHfNJ/KlOBSV0IVhvXj1prZzgjpUlMGe9WtyWhjZxz+FNPpUhHPNNOcGrIImGODzURXAz1qYjueajbp0ximkJkJU5I700KcU9iT14qI5BIzkGqTMmNO4cAg0zk8HrUpTByDg1HtycHirM3oRlSOKTDbc4xUhQlsdqcQwODyKolkRUgZ7mmZL4Yjp1qXbn2FJs7CgGtBgB6Y4NHI5ApzghRjrS7Rsz36UE2Gn5geMmkVCMA9BT16+hoCncc8insMiYfNntSMp6j9KlZM4HvT9mcdhSAgRegPWpCDux0wKcAC3sKcAAaauOwzJZeT0pG+YYHGKcVwcrS5B9qoRFyASKaF/HNShBgkkimEcHHWlcCMgAgjtThycgcUqqcEHvSou7jpg0aCsNMeSMcetNwU+lSEksQOaXB2460tBjFznFLt+Zge1KFJ+tBU+mDSBIC/YnpwKTjdwM8UrfdQ993NLyWPGMUArjSCTjHPc0hUhcAU4bn9qXBJ9KbVh2IxkcEZpNpBBHapsZ5PNIQSc9BQxDOHYg8Ux16Y7VKVCtk96bs645oQEYGGyee1BJVcjpTthx0xS7MjBHB61Q7DQVABNIw54pQAoweaXac8Ubk2GuSAB2oA/ECngZ6ildSduOKAsRnLDGMU05zgDFShcEkcGkGWbOeWNQNIZg4x0pWUjkVNtBIBPNJtA5PSgqxFgdT+FLgFSOmae6jaAvSk4I+lVsJ3ZEykHHUUw8DAFTHjnrTcE8kYFFybDFTIHahYsA4NPA5HPFPQAKadxkPkk89qcq4GD+BqZcHI6UBcA5FK47Ee3cc5yBT1UnHtTgFVMY5NIATgDpRcFoA6kHnPSpoQe4Ix1poGCAMZqZMk4NZtlpXHFSzZFSBMMB0FCDGABipgCODioNkgjUZINSCME89qSNeQT0qz5W+PeCEVTyx6AVLepSTM3U9Xs/D1rLd30ohQA7d3UnsB6/SvzQ/aF+Jd5408e3sjyNGIWMDRqflZc8H39a+lP2wPjXDYTR+HLTZKsa7nlQ8lvUEHgfSvhe7vGv5pbiU5mmYsc9uelfXZVhuWPtJLcxrSSXKnqQPLtOc5GcEe1ImWUjb0NRxx7vvtyxwAKU/c27jwccV9H11POFIVeD8rZ6Gp1Uldg5GO9QPjazvnI4FEcuCCOjDkelMk+u/8Agn6yf2lrkG5fOES/IcgsM9RxzX3FJkqDjHHIr4E/YVuDP4wd4lORkZU9Bg8mvv5vvYJzXwWbK2JkenhrOCK5jKjjv601lI+tWSv41GY/lya8c6rdCpIhFQkHkAVdZCaiMeQRirTIkimRuYCkeEMeOCKseVgVGyEkGrRi0U3Qgn0qq8RG4gcE9Kvvlcg1GQMdOa0MpRKXlFuBwaRl2jHfoatsoXAHXrUZj49c9a0uRylbAI44INJuBz2zUjRseAKTaFwDVXJcRhQbTnv0o2ZAz0qQAY9cUwqSB6CndGbQ1lBHqacctwOAaXhSMc0jKGG3OBTuJIjMZYYByKNpYEDgVLGoVcelM8vZwDmnddA3I1zznp0pwyTxTgMAADOKbuKnkflTuAEruweTSSAjgVJszjpzTQCzYP8ADUisMIDgA8Gl25TjpSkDPFIzEfIvBAzxVaBYhKFvpQEGcjipgCMe4pAnJzVXBojAxlfWl2gEA96euCxGMDFKuQeRn0ovYLEZhAY7QCKj27ulThijE4zikUgknHAouK1hI1CjrikP3iRyacFDHI9Kds2j1pCIwoIJ/iY02JSAT05qyYwADwaCBxximnYVit5ZLZPrSGMOTngZ4FWcYyAelGzB3UhFZEIUn370pxgDuTUpUjmlCDIOMAUAtxigNwai2k5A65wKmSI5BPQc0rjqQMHuarQCBonZcYwc85pGBIxj2zU+CRjOeKYwKlQRwKVx2IsFRxyTSZYfQ1PnLHAztGTTNg2Z6k0XERgEEsOM00pk89+tSMo4YZ47U7aOCOadxJEUYBBwcg0KhYc9M1MEAyB6UiA7MMMYNF+grEUcYI57GhF5LDgE8VMYx16Cl2njavAFMLEWAWGeKXAIJHc1JszgdOKRoztyDgUA1YZkyJhhk5pu3DAdakOY8e9IRgkHrQCQbRnJ6Um3585xUgXCnPpTCCOTycdKaEIQSwP6imMCXJHOalB3rgED2NMwUOBzQmBDg7hnoDQ6gNjPvU6JnOenemeUGJwM4ouOxCCxcDsac5BYA/hThGwBPp2oYZZTjpQmFiIqVYZ5z3oBOSM9alIbJJ5xQqpvYewx9aYWI1DZ5OadtLKgHGCTml2gE57U4IDwGIJo2HyjDwCCcnPJoxuAxTvLAUgdv50AAj3pXFyjCu1c01cAY61IRnjGQKUqGHTAFNsOUhYnCnGMdaRx8oNTHAAPBNNdWxjHFNWFyjQflUdaaylSDxzUowDgr24pChyc9O1F0xpWImQYGe3JNLsOR2FS5K8MMdqV8oenB7UgsVnUN6jHNMKEFSR24NWXX0HXimuTkA9qadhEK5A560/HQk8UrIx5AFNnTbGe+cfnTuFrgRg7Rz3NIqgjHSlSMp0HUDNOYArgDmhsqxCCysRjJA4oZGZhlcfLzVpIy3zdW6UEEtk9OlFwsVkBVcAA4pnLHkYq00Ppxk8VG0RzyCMnFFw5UNCEEZGR0oZCrEHmpth3EdqACGJIzmk3cZA67Dk9P5UAAFiPTmlkVsccgnpTvKcvwB83X2oTsQRoAo/CmPlTk8DFTiEg9aSSEsOnU1QrECyK2Ru5oAKjjPFKIfmyB0NPZBktnknpTuFhHycdz3pGBwQDyKUEjLDnnvSjBHYE0IYwuCNuMkUbBnd0pyREc46mlMZLAHuaE7A0QuoY4XpSlCvPUVPHEd/PANGzL4xxmhisQgZyxHXAprDLk1ZePpzimvGVUEDnrmpuMrN+7c4wd2Bz2oC7yVJ57AVN5e5xuGO9AXaScc+tCYDMN0wFHTNR+QfNLLwO9T7X+UnpnOKNrs3HApha5D1BB7nFOYMoAAyKcsWW+nNOCFpVA6YOaAa1GhhtUkZyfxoMe5iSMZPFThAqk5zimY+dSTg4yKSYrHsZIOSDimspHU5AoYEnI4BpDxxnivFPeDDZyOlLkkc8U0ZBwOKeeRgU7MA4280xjjmlOQMdqCDjikJsbjJpTgDBpP4cHijGRjGaaVxCY4xSg/Ngc0bTnNKoGfQ0hpCbgAad1XIFJgFskUvGMDtQMVuwHFIfzpdnqaXJxiquAmARzQACMntQeg7UnQ46ipDYQgFDScHqeKBnt0NGQvbNAXE2jvSH5RnOTTzjac0gUNgE0BuMXOc/nRkg+opeOQPxpNuRiqsGwOQcDvTfbOKccEgDtSYHUmknYBDnGOtJwMEc04KfWlK4HvRuA1s5FKwIPNBBIzSgdM0JCbsMAPB6Up4OWOadt+bOelNMYDZJ+gp2DcTAoJYcdakIxjPFI2cZ64piEz3xzigcZo2FuSaAgDcnP1oAapDA0v8ACuf1pwAB9KXgj2oG1YbtIpudv0qRiQOOaaEGOaVg1AhW6cGk5K80bNvfNKMHrTBIaBxnOKXAOABmlMfGc9KCdrY6UBYb5WzI70hXjPSnKTgg84owWPXpRuJ7jBgAg0uFA9aUKMnPNLgZPpSsOwwE8jOBSkDqKcwJUYpuxlPTFCCwgAxjpSgntyBR16c4pNpU5NMQYLZoAJzjtR3OeBQFI56UkxbgOmBR3xTuSRijHJx1pjEJ/KkwSc0bcA+lLjHGaAE25zzijYTgA9KACrE9qUnnI4oAZjrk0gBIx1xTsY5PNAGfalqwFII4oAO3FAwOM59KbyTjOMUwHkZ4HGKTbhTjk0EAfjRyBgetJgB+btgijaeopMkcZpSD0JphbqNGC3rS7RnJNKQAOB0po59sUriSE4VvUUuDyc/hRt7dKdjv6UxkYGCSPTFOGMZHWnNhsAcYppAAB6GgBCBj3FKQSPQ0Z7ikOW9sUAK2QOetNByM9qU565z7UvUccYoAaBzmnBc45wKAO5NP47GgdhFUKCelAUngd6ccEDJoAx06Cl5lW1EOWbkdOKUg55PSnAADNOxg4xnPOaTZSQ3quOhqRtscRJIAHUk0i9eeayBm6vnSdSI1JCrng+lIryNWORZFBQ5Xsaeg+YnrUMYKgKBhR0HtViIAD60mVYMHGAOTXh/x6+Ksfha2+zWVyy3KMY2SPgkkHOT6dPzr1rxh4mi8KaBeXrsgmhjLqr9D618FfFHx4fGXiGa4gXELfOysOA3fH5CunD0+eV+h9HleEVSXtJLRHM+INauPEuote3shmmb5QcAYHYVlTKAeO3H0NKWKjI5YnPFMVmJYvjB5Oa9tJJH2TA4RRjljxUEjskiIo5Zgv41K+UHHPeopYi0kDg4KuG5q1YUmlE+5v2XIXtfAKwOuxkkJbPc8Yr2oABAc5NeafAq3jj+HOnTqmJJwXY+pzXpUWSOeM185Ud5Nn5piNakn5iP0ph49sVIw55ppAJ+lQcbQ09jR8v8AH+FKVyOtIQcgGgQ1jgYHApu0GpHB/Km8jnHWgWjRHt2g5OTTX4HWpMHJzzTGSqTJG+YgkRHbBYfL9acAd2Bz71Xnh3iMuAWVhip0GOAeaYAR82BzSbQGwTmpCMUzac8VOxImzv1FKDzx0pWGOKbg9OtO47ATyQacinGT2pAuBg96cBgYFG4WGHOeB9aMEdKcg65PNHIz3pj2GH1oIyh5xTsEnB4zTtgXqaWgEcabEUnJNOHtRjPfNG0jr3o2FYKTdk09gTwKFjweaLhYYoGMmlwCeM4pdnBxxmm5K8E4pNhYQtyewo596cQe9IQSeR0o2EICTxTiKTGPak569aGxJDh8vB4FNxluuAaVvm60nC49qQwI59aCN3SlPzc0KhB60ANGe9Kc9BxT1XBIpVUjrxVICI5xg0Bd2ADg0/YTnmncJ7GluJEa9cGlGcYp2ACT3obAHrmnYLajVXrnj3pSOcdfSmg9j0pw6DPSmMAABjvTRjpincHIFHt6UAGPriig5HFIudpB7VPkPoKQWAGORSYwfQUuD24xR1HHamidhMZ4PSkwD9BQoySDxilzgA9aNirDGIzjFLx0HenEe1GBjHShO4WEA5JPSk746UpQOcZwBSKpUnnIFSOzF6kjrQF7ZpxOaaAQ2e1FxWExjIPFPUALg8+lNPLU8jCjue3tRsFhoxjPeg8ilVflz1FLtoKSEUZ9qePTpSbduOc0/aCBk4rPqFtRHfy1znNea/Ev4kRaRo7xW0ge580KR/d56mu08UyT2+kXElvuDhSQyjJBxxxXzT4r0jVb+Wa4uIZCCCzSbcZPcn0rzMXWlTj7pw4tzUfdOX1/X7rXbyW5uZDIznAJ7VlyXGyNgFyx4+lBQ7GU5+X2zUMoKrkHGRmvkKs3Nts+ZldvUrySnGBznigk7eAB2phw3HYc/jT+gA7gZzXLszJ7CTH5AF5PSojksF5wBjNP5Bz+tNYhXBBzighJgcSPk9BwKRkwCA2CeKU9VAPHJpCyRuuckAEnHr2oKsIBtGV9cUj5kkAzjHAp+S44wAOlMYtFIuOccmgZpaNI1vqkCZH71gmfTmvtLwX5dtoVrE7iR40Cl15B44xXw/AZGvoWiBdkO7b3r7Q+FoaXwVpskiESNHlt3XOa9vALU+iy7ZnaKQwyKNnPBojwoxTjzyK+oWx7q7DPbp/WgHNKQSST2oGM81Y0iN15x0pu0Ac1Iw9+lMI44q0yWiJxuFRsMDAH41MwOMHmoSD68VonchojJAyAOtM74BzUrLk4zTDx71SfQhoZtxmm5J6VIvBweQaQ8HimJjNgJ+lIc4x6U45ycGkIPb8aCWrDAOhB6UNlnx0pxQL05BpBk8ntViasLtO4jPAFAByT0peAMk4pEG4HnNAhMHrnpTWHfNP6YFIy9s0AN2HpmjAXnrSlSBgHNIflODQABRyRz9aTsfWlB5GKXAzycGgLXI9pIwaQoFOBzTiTgA84oILHgYxQxWDA784oJB46UgHIHenbADS1KsJgDqOnSg4wMdqG5HtSou3k80wsJwT9KNuaHwTgdB6UEFeh/OmiLMNuKDwSO1NVAGzk04rkjJpD2Ez2FKW2k+tOHy+4FIVLnceKAbuNIH50PgDFG3HSlbkYHagkYo7jtS9ttOUcfzpME/WncBDhR600MOAeMCnspxjNJt4x1NFyrDRg804ANkHgd6Ahxz2pxXg44ouSNC+nTtSbQeoxT8bOhzxTSpHUiquA3AApRjk9+lJx+VKWOcUrjtcQ5PJNIOtP2DPJxQV7jgilcdtBFAGe9KV2KcHrTkU/SkKnPqKQJDcYIz0pzDafrTcEnnjFKM/WgpB2AHenbRn0pFQ4JHSnonrQWh4GW9PSp0X16gVEvGMjpT8/NxWbvubLR3Oa8U+G7XX7G5jmiUvIpUSMASpx1FfGnj/wdL4S1MoeYC5VX6Z5r7skUsrAj5TwRXnfxT+Gln4q0PckaGeA7k3DhR35rir0/aR80fdcP5w8FVVOb9yR8YeYC4X14zSqQrEEZA4FbHinw3Pol0DsxCTheMYPesZsJjA5Jrwppxdmft1KoqiUovRjtpPA49KRVKde/Wg5ByOaFcs3XIrFnWtRSMHrkUZweOTSYCNjJoXJViOfaoZW4KADljg9qcqkg96Znfg7cYqYEjpzQiZDPnPAOPY0iE5IHOetBBViScnt7UzB8wEEj1HrR1Ex3G7BJ4qawtzd6lbxqwVi2FLdM9vwqspAZu2elTaS7RajDKRlVYH8cinZmNZ2pS9D788CgxeGdJRjl1twpI6Z9q6JuScdq5/wMM+FdOc8FoVPPbit9iMcV9HS2XofzRjP4svVkbr+BqNgd2DzUpyRg0wgn3xXVE82SEIPSoymalPWmHPOK0TMXsQyDK/SoScY45qxj5TmoGGAea03RmM75pq4wSTz6U5sg8cjpSYBAzzQiBoODz+FDIc5NKxG4kcAU3JLHHNMSQbSTzS4GQDzihcZwaOMGquSDAbgBxS5C8E5poyRknpS4OeOc0wFTr60cg5HFOAwPSigBjMScUuAi880p65J4NGwt14FJFdBrLjk96XjHHWgjPB5oUYzjmi5Ig9D0pdpB4pDlaUjjOaEwEIIODQBg+tKnqT1pOQeOaYDT1560AEZp2PXij8c01sA3JBHGR7UvU8CnD2pMbeaQDRx1+lAQkHJJJpwGcnNHRcjOfSi4eQmPxxSA5PGeKXtgcZpxwTg9KAe4wgjpQOMg9BSgc/SlGSfrQJITPbGaTBI5yBRjHFOzyAOgqrg0N5xj0pCD0p7c9KQA5x0ouFhm09zS7M5IzS9B6k0AkfTvRcVrC8DqM4oGck9vSjoMikU5JpXHYMAtz0NIwG444UUZyMmlC5+lK4WBQSue1HPSlxj6UmMNQxpCgDFLwBij8aBknHSi4AMYPvTduAfWnZAOP1pQp7CgARQwweDTxxgDoKQcHNLgNyKgqKHFSR6YqRdhB4x2xUfzA8HFSKuDk0maEka4JBNPA79KjzjFOyW49OlSWtB5OTkjFAAJ4puT+VSDH44rNlWuCIdxyevSncjvmkANHOfapYD+3rQ2U54FKo56fSo73CWkj5wVBrmq+7FtGq1MTxFrg01QiENI4PPpXn13LLdszu3BNWNUvPtV7LliQpwASapFt2eeB2r8YzzHyxVdxTajHoe3h6ahG/VldsKB7imld3BJH0qaTYGUbee1MON5HfHFfMNnUiLCLgM2CaVgAQOx5pGAOMgBhSkBuvB7UDFjOTg8Bqb5ZDZI60MoKgZx9KcclgM8CpbAcMFRnueSK9B8DZW1YHoxzmuDtgrOQxwO1d34SulkzEnVB+lfQ5DNQx0G9jkxKvB2OsJAHTIpExgg0d/UGngDpX7fB6aHh9RnXgUcg460u05yO1Iwyc5xW6BoQ4Iwfwpoyce1LgUv8PHFWQyMnselNI7VJ/CajJ/DNWIQAg9M0yTBOak5AxTGTPJ7VaZDK0ijtUIHpVh16k96g2nBHQ00Yu4mCKDyc0E5AHpSjGKq/YkYQQfejccEkZpwJIIpNpyaoTQ1RuXHpTXHTb1p74xxQowR3NCuIZgEgnkUuBnjinOOoApMA9DincVhNpBFG0kkU7O3g8igj06GlcVhoUA5JyMUh5XA7U8LtXA7HNNJ5JHeqHsNX5RzzS8ckdaVRz0o2k9sUa2GJtPc0vUkntRySQTRHjBBzxQAhACYPUd6aFG7J5xS9c+lAUkZzxSYBjnNJj5cdKcw2Ec5zQAFPrmmn0JfcaBsAPpTYwzSMSMACnsRjByO9IWLLgZBqWNdgIHSkU5HrShTgnNKuSvIxjvQMayjoeoo5BFGfxo6j+VV5iWgcJk+lOBBOcZpByCGpNueKL6DDBXgd6XIJA70EHA7e9HAHvU3FsM2kS8jOKVlIyRx9KUkqw4OTTinPWqBMjKseR6c03B24HTvTnRgARzQUIwe1VcLjccHPPpQFG0DOKfjIJHUU0evqaLiuKq7SST9KMYx/OnBgODzml4KEZqQaGgbcseRQVHUcelKFwvXIpcZHB5FA0MI46EGgLlSBycdKdyBg9aUDt0NVcqwzkKB0NIUBbINS7Rj6VHt6HpmpI3BlGOODUbIcgE1MFwcfrTWU5ouKzIio7Zpyqfyp7DOABgDrQqHgg4oHYANoGOT7UMd2OMGnAgP0OTQR8/Pega0GgHJz0pwGOR0peSRx0p/lkj0FK5SVxpQjBHJNWEUAZbrTNuAMdKfgZ5qGaJDgGYHYeR61LbljEPNxkHtTY8Cp0QFeOOaRokTRYfgDpXC/GnxvZ+CfAl/cXMqh2UrHD5uxnOOxrtwwhjllPKopY478V+fP7YfxgtPHGsDTrBHU2Dsjs5+6c8gDtyOtdWBw7xFZK2iHKSjFvqeE+KfFVz4q1O8vpCxilYssbkkoOgGawFcqAQMiniVhlQc5qFQUcg9B27Gv0SEFBJJaI8icnJ3Y9cEEkYzzxThGGjyDxnIA701cBipGQ36UiI0WQOMHp7VRO5MSXBDAAAZGarSADGOGPBHbFSk7pA7E4U4NQbpDMNhG3djB7e9PYGj6a/YS1N9O8f3FkIcpcJgOeNo9fc1+hipgY6gfrX5yfsURyz/EssJDvgyxRR94Yr9HxkgEDbkA4r4PN9K9+56eFV4iZKjApKGzjHem814T1OwTBJIxUTR4PWpjwQRQw9OaL2C3YosCDUbcEirUqAHNQOmTWkWZSiVnGTx0qN0DN8vGBVgrjj0qu+VGRwa2T6GDRG2G46EHFNYcn0qQAdutNYdP1q1czIsgAjqe1ReWWG49an24O4cYphwDkc+tAmQsMDA4OaX+HGMU9QpfDAgimnGcHnvVkWGlRjim7Q5zjFSN82AOPWmCPPQ9KCGMwckAYzSmPIIHpUgX5vpSMgIPUHPFAWIFX3OaP48Adak2bPcmlH38ntV30E0RnO7PpSHgnuWNS7VGCOpprA7unHammLlGBRuA79KRlK9e5xTlT5iefwowOn50xWIySG2ZyvvRu5yB04oZQeVzkU7d8gAGWPJouNoaWBODxRgAdc9sUbSSCaeVDfhzSuKwwqQcHkmnAkDAGPWjoQc5NOI3KD0p3FuRnCgg9+KcmFU9wacEBAB596btEb8crSuHKHB5px+ZcD1oJzxSBCQQD7infuKwpX0ox1pUyVBYYK9RSqxJ5GBTuDQ0R460p4GB0pWyFz1A600klARxS5gaGyE9BkCoy3rwCcVIxwASeaju7uO3RC6Fwey9qe5NhzKBjaeaRlfIA70sbCRRKAQGHCnqKG3BwMdqdxWGsCpYDgGmbNo+XnNSbABz1pOhwO9CYxhQ8YwOeaGUqcin5BfB7c0gj5znFFyRBnGTwaAhJOf1pzLhhjtzSnHHtRcaIwpU46ingtyBx6UKQT/OjG05JzTv2G0HBGe9M4HuaUfKMdMd6cg3knvincViFstgYz6U8KWJ3DFSRDaST25phOec/SkIaMnI7UoAHXtSqgCkc+tOQALg807gNPL0xl2Lkc5PNPZQMY4oK/LgcgUagR9RgDr1pdgQgA4zS7SoUAE4BzTjgkHH3R0o3F6jQMhvTP51H0BI/CpWPTsPSl2AAU9hkATd9aTyxuyBkipdu3g9KAhxkcUx7EZjJxngE0gj2k4PepjgrjNAQEkHkYqegyIfMfWlG0A5BJzxTtvy8UwEZweopsVhinGc9zTjGGXPIxUj/Kp5zjvSL0wR2pajWhGQGXAHJPX2pchRjqPWnIhwR6CjG1CCM+9ULQbEgKgkZz3oOHyOhJ4oQNtA7CnhASMDBHWgGxnls+AeTmnqoAwRkg5zTlyOTx2oAJBHegQwoG7gCouM4IzU5RVxjLNjkUm3C4Ip3YnZkIXKenNMZMkKenU1I6leOtDZYYA9s07hbXQaRwNvNNBGce1SbQwwOOMUoQFNo5x1oK2FhBVflH4mnKuO2aRGIG3sKfvy2DwMYqRCbC3QYphiZTknOKlCgA80qDIdSc4ovYCIIFwSc5FIF29elSMQBjb0IpZMBmGOnH1ouBE0AVB270vl7B9aldM4zwKZsIJyeBTuJkTIfTgUxiGUA8YHJqyRuwB3601gU3AYIPFK4JXKrQlSMHIPOaTywPfAzU5j3jAOAKBECCM9etO4yFYfkJxjHpTfLB2qOADyauNF5WR6d6awCJngsSPyoTAgkhIkwD8u39aDCByDkgVLIAvOab/Dz0bii4DGQcMDjFLwquc9AMU5gAMUwqOh5UcU7k2GMw25BwT0FDZDAY3HFOeMDBpCSCD1NK47AVHHY4pqx8HvUhde4ySabyMnoCeAaLhYQIRkN6cGmqgBOetSdRkn8qCowPf1ouCTEMYK8HFAwowuM96URnOMcd6QgBsjqO9FxjcFgRjApSgDbwM8bac27YCW5NNAOBg5NMg9aHAp2AeTRuDdOlIVwDg149z37BznFIBgYFA4+Xv60HIPWgkUnP4UEngGlODjmk46HmluKwmMnOOlOBwCBxTSwxijG1sjmqTsMOvB60KBnA7UrEFgccik4Jzjk09AF+6c44oCgtnoKASMg8g0hPfGKV7AGRnB6UZJJ447U45x04ppwo+tIqwvOMdaCTnHWl6jjj1pcZGDQJoYcnpxRtOOTSgMRjtSeoNUmIaU+XOe9NZcD6VI2Mcc00g49TR1AQKE980KQcjv60oB6UFRngUn2GkJtPek2jjtUgznOKRlFIdhjAhiMfjQFAHPenAYOOtIQD+FPYkTOOKCuCOc0AAnpSnjnr2p3KsIWy3AxQVOB3o2ggEDkUY3cA1JOqYEfjSDPOTinFTg44NNGehppgLzjFG3jBPSlIBOR1pQM9eKoAVCck9DSYxweRRznIpeSeaAGheelOB9RmjJ3UcY4oAa656cUm3aKfxn3oP3cdaSAbsyuc9aNvbOad2xTSnGKOgBtwcU0g89qNozkHGKceRjpSs7ARgEEAcig4PJ4pxU96cNoIyM0/MBvXGOKQcj5jmnFME9vSmHnjGaLjSBh020ZJ44zS4JHpSc4INGgWsAJxjFHzDrSBScU7kHk59KYhCeRS5xzQDubpijA6dTSuAEg8UiJgcng9KXGOKAC3FSG4gUZxTe/0qRxtwe/rTdoYc1YmrDV+bPHFNyM8U/bt6dKQDPPSjYQBecg0pUkZpSDtwOtLnHBHFA1cQAt7UbTtB6H3oJDcDtQfmHNJsYBRnmgJ1JOPajPOOppx65P0pidxi5B9qNmOMcHvThwOnBp2MHmloMjClW65FKUIOew7U9gKXgjAFMCEocZPc0BfenkY4HWmGM9RwaSQDcDnJ6UuDt54zSlDnP4UFcjHTFGwCKhBxmlVT09aXnoRzQfm4HGKV9QtYCMDA60BP3fPBpOeg7d6kAyATRexYiqB704AAEChV46UFSTjGKGwBSAee9Lznk03A3A9SKcDk5xUpligkHA71DcWYnIcEq6nI96mQEn0NO2/nQ2V5Ee0kAn9Kes0UBXzZVQNnG400gk4BxXlnxp+IFp4WtLhLlGiNrHvV+CHY8AY+uPzpJObUUduHoOvUUInkX7UnxXu7y7h0zTr6EW6loLmOIAlxgYJOOO44r5qWXcvHyjOBj0rQ8Sa02v6vc6hKm2WUlmAyBn2Has3aGQEZQ+g6V71Kn7OKR+g0KKoU1CI5lBKYJU5xSFeWG7cAcZpCGLBc4wKB8jbTwBXRc6BO+Sc9h6Uthtm1S0STlTKAR7ZprgEkZ4xwPels42W4hlQ5ZWB56DkUnsZVPgaP0U+ECRReCLaKKPy40UBQOn4V3ESkLkn6VxvwfRX+H2mSq293jDN6A12SgEEE4r52T95n5rW1m79wYHjFMHU1KwwOOtMbpnvUs533E4HBobkDijoM9KPTPFCZDQwjdxnFG3b0OacwwaaBuouFhBke1IRkZHWlYFfamjg4FPYLENzG00isDgL1p6Idue/rT9nNLxjpzVXENI755pAmTxxTiBmgIMZzipFYawGcUm3B9BTyMYNGCeTxQMaqkDnkUYCjrTgvPXimlCxqrit3DK+lGc+2KUIBSbeakLDsFufSlwCuDSDI4NLyDzzQNoReDnFKQG6nGKQjHA70uAetAkhAMUpGefSlIAIB4pwHUUCSI8ZGelGzP4U7Zx7UdOlAhu3B4yQKD1yKUZ5B5zRxyKA1I2GcmnDhaU+gowCMdaTGkNxxim7OhqQLk4NGMcZprUdhgGSc8U4IRTTwee1PzkZ6UEibSGGeKdgA+tKMk88il2gHiqQEeylC+vanFTQMcg0tthWGMAeaYyZ5FTKODil2jHvTsCRCIwOTSkcEVJjHNNYCpLsNEZNKqYGTSsScDGKDnB7U2wsMA+bJpSAOaXHHNBXj1ppi2GlCelIVIOKkxzTSDnmi5KQ3bgEdzQEwABT8cZpBxSvcY0qc4zmm7Tu9akPP1oAI5pDSG7cNmlODxmggk00gZ+lBQpGHHelBOaQcnFBPcdqWwrDgNxxjFG3NCYPNOC85NMLBg8Upx6daTHJHpSquTjOKkpLQFHbGcU/y+Mk80RrjinkEVGw7CGMFMHkHseRWdqnh221a1ME6gQsQWUDGe4Ga1QcjBpwTdgdq5qtNVFZicVLRnl+pfBnSlklNovlQztmRVAJz3wew+lcNrf7P10bed7cCRfMymPvBPT6+9fRBjAJGKPmBAArx54GL6HLLC05bo+KtY+H1/pkjxvGUjILKxHb64rlJbaW1cxS/eJ6+1fc+veHbLUtOu0lhBMq/iD7elfIfxEtoLTX5re3UBIWKEH1714mIwzou/Q8LF4eNLY5MJgHPINRCIMMA4JP6VI2PmUE0jASYCjG0cmuA8oRxg9evFMCHdg4Ck9qkKLjJPIFNwAOTQFtBjAOhAHVsD6VIqF22rz70EbGA9qRk+XJYhh6UFJWOg8D2lvc+KLG0uYy8c8oDFTgge5r7a0mGCHTYI7eMRQqoVVXoABx/KvifwDMtt4ltpTxtIUE88kjHH1r7Z0pXh023SUhpQo3FemcV72XH0WXfCy0BjgdaUZ6GmZ5JpRkL719JE9wXqKMcYoX8jRjIyK0AbgDPekZcdOad2JPWmnr+FUJohbOMGoiueOmanOetRuMnIq0xERXv6U0EgnFSFTnHWmEANVmbGnIyaT6dacVOPWmjrTQmhCoFJ+NP4603bnOBVeQvUTyxikYFT9adjOMcYpHXJFNMViMRk9acFC8Din+1Jtx9akQ0c+1KoABJ70nTjFPxxVIViPZ+tMIxn64qQjHXrQwGeBmmFhgTjGcmmlKkKkfSgLz9KSCxHtPpxQM4JqYAE03GOOtGwxgUjk96Qg44p5B6UmOMnrQw6jeowKU9MHrS444+tIEyfShIBANvoc0ZxS4CdaVlzg5pi3G7DnAOc07ZzzyBQMAYHUU4gjABxxzS6BuxjDJwBikwenWpMHoaAuGyBzTFYjI28EU3aS3HSptp6dTQFP5UCIgMcZ603ac9akMfB4o2fLk8YoAbySMigLtPXNKBjoKNmDwaB2BiSRjmgqS3PGadtPXFOxnn0pXERmMHoeKbxyKkKkD2pu3aOeaYJMj2496COcjrTwmeaXb6Ggeo0jPFIy46cU/y8HFE0m3EYXLHvQNITacZPWjacA9fWlIK4zShTzxQMYy5II6UuM47U5cng8U8IO4xQNIRU2jGaFBU5p23saUDnFJlpClSeR1oUEDmnAHoadtAPpUmgRqQMdc1XvLQurKBkHqO1WxnHHNKykrg1lJXNIuzTPCPj34FN/oFtLaW264jkJZYlGWXtk4555r5m1PT5tPlCTpscdV9PrX6C3tuJIGjKhgeOea+af2gfBBs9XS5trYCKeEbpFXjI4znt0rzcRRv7yP1ThvOtFhqz9GzwJ2wMhjz1p0SqOnBptzHKpeN4/Lx39feoklOcYyB3FePNNOx+qwldInxvJPp2pXJ9MUpcEbgOlKWygBGajU1Q13xgY6ijAVl+bHrSEnsASKF+98w4oCQqgMTk8etNKnzAF5HenD5+cYHpSHgHt61NgvoMZACe5Pf0q1osIm1a1twTiVsfjVTYgwM55qzpqv9uhdRsZWGCDzmq20May5qb9GffngJfK8H6dE/LrGFJP04re288Vzvw6nF54K02YglvLAYnucc10RHOa9+g/dR/NGM/iyXW7GsOeOgppQ54p5T8qU8DAFdsTzZETDFIOTT25OBUeB+NWjF3I2UgkVE6E4A6VYbnp2qLkjg1ZBBsIyPSo2POepqZzg1G/GTVIkicHbihSR0p4Ge2KbtP0FMgaoIJzT8AjkfjTV+maeM5x0FAWuN28UYI4BpTkH2peMgHmmgt3FwcgUhXj6UrjcRjt3oC7uKdx2EKke9KVJA56daXGBg8YoIyVz0NMQmCpBHPY0mQBjrTiDz3ppUdalgIRinYB5oCgEilwAMd6QugxiT+HagA9zTihBx0zSlB9KdwsMweR1FJtGPSngHoOlITjjtRcLDR0pCM8elPAB4A6daQqfpTuFhv3RzQ3IAHFPIzwegpQAvSlcdmIQBke3FNwMY707B6nmkOS2KNRWDGOaME8+lLjHBo24PHIoTsSNwO3U0oGDgjkUuMcnincA5HNU2FtSMcnFDKS3Hal5A6YBpBwfrQFmG0nnOabwMgd6eF6k9qUfMOOBQAxVBPPQdqcSD2pgBD8c+tOVDnjkd6TYCHk57ClwT0pxHp2oI4yDTKY1D8xyeOlOADZwcgU0IPzpyR7Mk9KVxbDQOSRzQcnqMUYPQcU7HygntQ2IaFyOtP5A4OKQAgZ6UbhjBGT2NSVYVs4A7U5QccdKRR0B5p5AxxxQWlYQZK+vNPGeDnIpAMU9Bt4x1pNlIOrZNPz84x+VJg5+lKEIbI7VDNNyTYSTyBSrmmAEde9OUDgVDAkGOQKMFjyaaikA805cZzUsskTOMVHcKJUKGnAkcg00k7s1jLVWGjznxZpyQ60pRQgddzY4BOTzWA5CMVycA16H4vskmtXnCfvcAAj8a85ulKPg5z3r8SzzBVMPiZSltLU9vDzUo2EzllPHHFMT/WEmjGCCDnilVt4bA6CvmDsByNuRyab94qT0FKDxjoT1pGBVT3NFwFdTuATkUCIocU/BeMEDpSYY47Urh0HjC8Z5ro/CGpwWd06M+XfgjriucCl1cHgkYFaHh3SRNe5BwxGDivQwEnDEQlHdMzqK8Xc9XgBkRW555H0qRhkUltlLaIH7wUA0pyTX77Sfups+ffYQ5HfimHGRSsccUhODgdK7FsQwwScnpQcD8aMknrSE4qxA2O3SmtycUAZo53Y7VaZLQ3YTyDj2owR8vU96Ujv0ptUS0RumemKgK4YmrTn04PSoSp6HmquQ0VnU7sCkO5Bg96ldTn6U0A45FMzIuR2pWPA7cU7IIxiggHg8Yp3IGgAnigKAevNLnC8UhbcQO5qhWDGOe9N29KdjnHWj3HI6UBYaw4Ge/aggqAAeBTsAjJP0prAY70CEbnGentSnCr6Y7mnA8dKbJjOMZyKLgBDYyODij+AHPPejlWX0IoIIbAFO4rNiBMYYfjSjqQeBQRluOtBcZAx0ouUloNxjIpAcU4MXbHajaA30ouIZgtgnjFOPX1FOIGfXPX2pkh2/dyaQCsAMZoxjkUKoxk03cM4681NwaHA8EmkPt2p20HJppjLg44qhtC7Rjpmk2nsOlOAAAHelzxipuK1yMpnkc0Akcdaep984oPAzVXAZjjB/AUHJxxmn0nOc+tFwEOSQD2FIQQRzinMCOaaV6HODTuAPwASeKazk4xyKcVbI707ZnB6UNiaI8EA0m0n6CpApLY7d6FIBIGaNRpaDcZPT8aULgHv7UoI3HuaVSS+eho2DYj56HgU5UyDg9KcARu700ZHJGBSuNIRhhcevFBO3r+FPC7lJ6U0DIAbrT1DoN5/OgZIwTnFO2A9O1DISAaNRCPkjAowcfQUmTjPalDH8DTAUcrjpSbSp45x2oGM45pVJycc1ICMfmBHWgAuee1AXbyeeaXJHI6UPQaQIMZqYAkcHI9KjHzEYp6rk89Km7LSH7c8DjFPAB/CmoPnqReCeOlJstLQkRB171KDgYPNNQZAwMZqZIt0qg8jvSuao8h/aR+IieDPCV1Z29y1nqUiAwuCAXJHAX/GvzQ1zWZ9d1O4urljJO7Eyu3VznqfWvrD9uAzjxPBHPO7xqu6NSeIx6D+dfICxF2kJccE4J6nmvuMppRhR50tWcWIbvYGCvyTjIwAKZhiAh6jv60N8oB6segpdrKwYHAr27nEkK2QgI5x1oZjK6t/EOMU1WHzt0B5IoyAQU+XPOakTGsxLFSenamgjPA474p0mFkJBOWFQM5iJAPU8mnuI99/Y31+XQfiUFhADXY8ouQDtGR+XpX6YISUQnk7RmvzA/Y+Mc3xTg3lGww2xscZP+RX6ewOZIEJwDjGB0FfB5wrVkz08K/dY+TBIIOPamkHNKFOc9cUEZ6814KZ3iEDoOtAByRQBmkbPFDYEb56daryD05qwwIOaiYE8CqiyHoQEAHnuKrNGSfpVo5HXrUDPtPrWyZzvUiwFY+/FREZqQg4JPU80igYwe4rRMyI8gEg85phjOKlVcjGOaaykHBOaadxWI8fKSRzTVT5c05snpQUJUYNXczfkRHJGMY7UjJuyRwMVLxwAKXaCMkYpXIIcEDApSuAKk2nhR3pSpDKrduTVC1ISnGevPFDKQc+tS4BGBQwLOMjtQIhC4JyMjoKChJxU+w8YOTSHj8adx2bIAME4+lABXgqDU2zbz19qao3tnOMCne+4ajGiDjIGO1MMeGyOe1TFmHTmkwcYPep2GQGPjPb0o6dBxUwQ9OlAQHHtTuBGY02EAYY96Qw7v4sAcVY2jbkgU5YlCZznPanfQLIqFMZA5xQqHjJqfjpjpUTcDIGeaWoWAgKSD1PShY9rc1IqhgCRhhQc7c9TRckYqnLAnI7UgU7uelSbce9KsQ7nmqGkRkYBBOKYygDPXFTbecHmm+XzgHGTzQFisUyc9qCu7aMA5OORVnyiG45HemiPnA470lcLJjfu/KBjmlALE54FPVCGB4OKUxn+tMLETRbm69Kh2ndz64q40eAMfjUZjPWmmZtFfanmMcHPSl4Jz+FOeLaM5568UmM4IHXmmLlDGMjr600cLg9zSzQyMVZOCvX3FPB6EjFAxu0DoPrTCu5sjipFADEA8NQUIOOgouw32GqwCkEZ7ZpsYCbiP4qeqndg/hQoA5PNAWZGM5PfsaVEB5FSAgZIWlUnA4xnmqu0KxH0UqByTijnOMg8YqUcnIqMLkmi5IzGQQeueKPug07bhgRzTipwDnmhEjOSMgYxTOd2amOQBnv1pfL3c9utFxWIJIyTnPB7UoUE5HA6U8qTgjoKUDkLnjrTvYZEV+c4JycCnlDyOmTinBQzZ6YpQDjPvSuNXGSRopJ5zSbAVye3Sn7cnpnvRIAAPWi4yHAPGSAelMlh3dBznANSAFupxQAduOmOaZXQjCEjbnP1pdm3k9uKeq5IySGPSneVkc8+tGxNrke3ggUmDjA5zUvljfkZCgUMm3gcg809QsQrgHA4zxTthUHnNSLEDjPBpRECKNQIj93r3oBJyR1J59KlVQpwQD6Uix7XxjIIzRcSIySfYmkyRxU5DbSRgkCoASRkj6mi4JEe0YYnnmkGQB7mpPKO8HGABmn4y4O3gDpVBYhAI59acAcZHGakOCRgcDtShFAZiOAMigPIjWMjLAdetAjLDpUig4GD1FOIwcD05qbjIliJbFKE2Sc8elSKCNxB4ppUF88nijViYzBYkdQTUhPyg96XHlkkDJxjFNAIHPPrSBoa6l9pzg5o2lVBJyacGHGQaGj3P14Ap3EM5OCcClwAAR0p2zjGOgoVh0AxikC0IFHJ9+lSiMgjPGakCjr3pGJIwe3SncoY0QZtzcgUx0y2AMDqBU2BjFNYBuehHGaECTIpAEAB5J9ahB3DIzxU0ifPkMAenNNMWCR29RT2Aj3puw4yaXyCsfPQ85pcbc9yO9KQTHgk9eR6UrgROpK4BzihVBAxxipEwxIHT1oC/e9Bxmi4CKmPemspbnripeWTAprjbwBj1oTJbY0gBhjoB1pAmASTnHT2qQKHJAOAKY5G4oBgnpVFDGQkBgT9KVsKAOjYqRcLkE5I6UhG/LtzRsGnUZs4/CmrhSR14qQAkcDj1oVSG4Gc0Enq2AVwKNoIxnpTjgDpij+HjmvHPdG7T97sOtIpV1OM5zTxnPHTvQO6jGBVXAaVGAR+tJtxTjzx2FAYdDyRS0FYZj5sAYHelwcE5x6U7Pcc0oXdRcLEe3PU49qX7vNPCe2cUoGDzRcOowg9uaTHOKlCKeh5oVRnHU0XCxEwIBANKM4GRTY7oSXEkBhZGXncejD2qVPvUXGMI5pSAeO9ObkkDrSbD6YoTEhoBGc0HABzTwCTikI7GhDIwvA5xS9vengcgY6Uu3uOcUxWIwCOfWlGe/FSHaR6U0AnigY0AkelG3AweafgY4pO5GaAIjjtSAc5PSpCuBxSAevSgEhoIKkYpDgACpAQAR60zaTwMUAITjpzSFQT6U/bzTtgHJpdQGFcHjnFGzPQ9adgjvS7femJkZwDgUpUkZ7UpUde9GCD6igSQBRtxnmm7SDT1XnNBXAyOaB2EC8Y6mkIwDmngMSO1BQ4+tVcYwqDgimtkcfrUmeNvWlwSMdqSdhWIwOPWkYkDHTHenkEcAUMqsMHv2qgRGeAMc0Fdwz0IqQKB0oI56UmxkYyVx1NG3IHYin7DjI4oJBwopX7g0MO7vz6UgBx+NSbexNJtPQUhajWQDnNN2kHmpMDilYDrVWGQlSTlSaMHv1qUkcYFNIyfWlfQSEAOOKUKOtOUcYNAXnGeBSHa5Hgjkcin7Ru4FO2g8dKTn14oDbQjbjg80gT1p5xjigDnrnFBLQ3YQME80eX71JgHrSYA4ptjsM4C470FehNO2HrQASMn8KQJWGFecYpSARgVExlR89R6U+OcSNgIR7kcVVyRwAXkinEDpSEHkGlUYNJOxSQmDwBwKf0ODSBcUHnFILClQeBzim7dvenglQQO9Jt7k0CSaGkZHpigY6+lOzxSMoHQ5qrooYeT0xSADNPyT260AfhSdhK4hUcY60gXqOnpTipHvQVIGaWgxgyOozTgBnpmlX7xpwx2oAApHGaM5oJAORyaQKTkik2WAUAZPWlGCPTFBA4FGOBikUkO2nGRRjjPOadnafWnBwmWfAQcknoKV2UotvQxvFetWnh7SGubmbyi3yoR1Ddq+BvjF8TLnx1rRjlLkQOy7yxIYZ4Hv8AWvbf2nvia5uLnQoJym3GBGOCpB6n6cY96+WXVMMgXOTnPXFephaVveZ95lmD9hTU5rVkJmLH5uccUrA7cDiiXaWAC7WGOaXzNw29Dxz7V6dj2hqdickk80pH7zBAI96ftByF64701jmPGM89RR1JsNaRVYHGSPyq1okoOt20UnELthvT2qsE9BnPY1a0q3M99kYHlkN74zyBTexlV0g2fob8GbR7H4cabBKc5JZSO4ycZrtzj071y/wuK3HgHR7iMFYnhXap69Oa6gtjNfN1NJM/Na/xt+YlI2T+FOJwPrTN1Z3OfcQgkUYOeecU7HHNKBxnOBTJ3GMvrxTduDnOBUvb1pAuQc0AtCI5yO9BUH2NSbduc9qZtySe9APsN2ED1owCOOo607GOc5pMZ5H40EiEYOaQAAZPencikx707j0G4z1p2MDJ5pp4BpWB29KLhYFGeaUZySeKaPl2gdaftJ5PFMRH0PNLjJpcYGSKdjaB70DQhB/Gjacc9qd9aTJPAOKlsGG0N14pOMYOeKBngelKefrQIMhhg8ilJB46CmjPfvTsA9B0oC1gAIU801sYBHNOxnj86QkYAx0p3ATbnPal2kjg9KUgY5pOeMUJ2ANoA4PNJ0AFOU46jOaawBIA4obANuGzQBjnrTsBeO3rR9KExajdgDZ6ijaPpTvQd6F5znjFFxjcnGMYpw5IPYDpQBmjGDii4B2OTimgetOxye9AzSATGOBQPT0oAHTOKdtwPWncBAByT2pCuRkcUp+79aMZwOwpC1EJxSEdKkwCMCm8gVV7DG7fxpMADGeacPU0j4yMd6V+wDeaXbnGaTApzcfSkKw0DHBoIwPWnYGPrQQPxoGNwMdMUcY45pcYHBpACDk0BsJsOc54PagjnFOxk56UbSO9A9BuCDjGKCop1HReetK4NDUXb70uR0p2zAzRt7ng0w0GqOcHk1IF59KRV54608Z6elS2IMc59KdywoVTjB4p44AHWpZYgU44qQc4pmMA4pVyfpUMCRgGHFIEyRSD7vWnjjB71k1qBma/cJp2mXVy5bEcZb5evTtXxh4yulvdfupic+a5ck19Z/FS8e30JYVHNw2xiOwwa+OfEDn+17wAhgrFRXzuZaNI+bzBvmSM3Zhhg5XOTUYdC5x+VPxhCRwTwKTLJ8r4JHA45r55M8ZJ9RhwhHJPOSPalOGBGMbjn3pzAIwKjHQUudznGBjjmi42J/CB39aQMFGTzmlCHccHBHGfWjYXDDjI6UXGdL8PFD+M9KD/AOqEm9+4wOma+0dMn8+1Ruzcr647V8Y/DeY2OvxgTNE0pEfC7ieRx7dOtfZWhQG2sIkOCwUBiO5xXvZfsfRZe/c0NBsAYH40Ac5yaUqO1KMKuOvNfSrY9sTbS4A6dTQCORSMiuysSQV6YrQBfrTTkDA705jxTcjGOtNARHPSmbT9KlIOaYRxk9fSrRJCc5JprAMM9xUmMmmuoHFMghCkjJOfSgDBxTgMGnbQvJ71WnQBpUckUnb0p546GkZdvfJqr9xNdhp/KjA69aQg5pRhTQmCQ31NGBgEfjTwmc0hGODTCw3bxnHWkGevpTznHHamKDzmgLC4B60zjdkc1IOnTFNIA+7xTvqTYbjdzQE45p23jk0oGBmncGhoXbwaGwFAHWlBAPTNDfnRcBhOSCaMEknoKcIxjPQgUhUgAjpUia1GkDr3pAQMjqacAM560mwE5PandILBgAc01VweeadtLH0FGwqeDxSHbQdwowB160u0DBI4pqqQ3FPfpk9fSquFhCBnNHNC5bk0pwAc0lYGhoAyO1LgjJPSkGS3J4pw75NPQTRGykAZ70mQBipW4OByKaAMk9aLhYb1NNAwc9c1JjPUUBQByKTYWGYOeeBTgoz607GRSdOgxSCw0gYpHU8c5FPwCMUFclfagLEfPQUY5zUhUvwOKMADHeqbsFhjc+1MdSCrDt1qQjIwKQ8cd6TY9BhyxzT1BwAOfrShcHBNKqkdDxSCwIoJ5HWpCMU0D0NKAc896ABSAeRTiAOetATBye1O3DaRjrSuWJz160vfHU0LS4Abpmk2UkKuAPepFG7g00DGe9OQYPBqC0OMQbHGTVHVNHt9StXtrmFJYXUqVkUEAe2a0kbJp0mCpBHHvUOx00puEk07NHxL8ZPAU3hLV7xIInk09cMkp6gHsa8qhIjQkc5Nff8A4y8Jaf4j026S5txLO8ZSNiM7TjAOK+IvHHgy88J6tJAyEqGO4bThDngZ714+KouL5on7bw/nMcXSVKq/fj+JhxuoYrz81O5U4A4HemRqSoYYBFSsx5J5ry79z7iLTG7cENuwT29aI8sx3HFAYE5xle1PU+Z7YoRTFjQbGPSo+OQTnIqTaRuXqPSmbQD6f0pAiLA28jHPFTWkgtb61cElQ4DVGVB+YHg0kpAgbZ98YIPvV3RnU+Cx9+/DiMweDNNjBDZjDZHvXThd1cJ8FtaTW/AGmSRvuaOMI4PXIHOK72MYySa92h8KZ/NOZR5cVUi+7AgEc9qaVp2ACT2ozjmuxHlSK5yST3pvQ1MwBz2zUPFaGbQ3pmoWG3PNTMNp65FNOOprRENEJ+Zc9KjIPrzUxx6cUjxgj2NMmxCyZ6c4/Wk2ipBkH0HSk2gd8VVyeUYUOAadsDEc4pw96NuBz3NFx2GsgAyORTQoJyTjHSpcAcdaT8KLi5RoyOOuaXaOnQ04KFpeO5pg7oZtBGDwfWjHr24p5WjBYYoC3UbgBhjmkZfanquKcoJPNDuBCEBOOlAjAyc5qUpg59aTAoE0REEnPSlHvzTyMsPSgr8xOcCgeo1ge3GKYYzjNP8AwpWUdKB2IAOcdKU9cHpUm3H4UFR1PPpigmwwp6HNIU6dqeFxjuaUrngc0XFYZyOB3o8s9elPOeB6GnZC8E5p+YNWIgCOuaU/eyBxTyMge1NPHakKzYjEnGabwARjmn7QcE0hA79qBJWE5IBph5enFTgEcU4YAx/OgdrjduB65ppB6D8acQVOAaXGT7mgBqpjJ9aOV4HenhTnFKqDPJxRcVhqglSOwoAGDS7Tg4PGaCMrgdqBtCcdKTPY9KVTgUmM80AB5OQMU7gpzxSAc9cU5kGM9qaAjOelOwSOOtOAJ4HApShAyDwKRVhAeBmng46jrQPlGBzQBnrS1KSF4c4qUIc+tM5yMdqeq85JwRUjFxxTscDHHrSgAdTmlA9+KktaAEB6GlCEjpkilAA6UucdKllJCFiOo60qfMM44FKBupRnp2qWMXbyPSmkDcaVRz1p4XPJrJlWKssCTgxuNyn1ry3xFp72moMhUgBse2Ox+letBOSfSuX8X2ivAhKZZifm9K+K4iwbrUfaQV3E7MNJRlZ9TzllIcKo60iqUJI4wamZNuQDnBwaFXcnrivyCa5XY9pEfLj3Hek8onrwQc1LggcdaACwBPAPFZXG0NHzdDgDtTgQCAfWgbSCB24oVQcE9utFx7Cs4A4IGPWui8JL5N7GzdGYYNc2+0naAD9a6Xw7ulCqB/q2H411YSTVaCv1RnU+F3PRsnOB0pQM+1RQZMKE8VYx6V/QdF+4vRHzzWpCecimmMn8KnKjGR1po6fWuyJm1Yi2HbnNIVHGOtPYEEY/Smt970rYVrDRw2fSm45Pr1pzqByaY7PHBI8aea4Hyp0yasloME008HNMt5rmVQZoljHcDrUjKByegoEMcngd6aRkZHWnN7dKZtGDjOTV+RAwIVzmmFWIwRkU8kk4z0pCOM55pokiKEJtHBphU4xkgjuKsH86jcYHA60XII06Glxt5pxBHHTFIAfqKLiY0DIyRilKcdaUk4we1IQRg0xbBs7nkUmQGpw5xQTwQODTuOw0cnNIcE5HNO2lhxxSABcDPJp3CwjHLAdcUikgtuGMU7BDZFOOM56ZpitYjAwDz1oztxgZ4p+ATgcCm4G7HQ0rjsBYlAOhppGAAR+VO2Z6GkH3sUybWAAAeuaOgwKXbjoc0u3r60riSI2XcMd6QABcYwR3qXA6E0BQ2ccUrlJDQMDBGTRyOlOVWbqeacQOOOaQ7EfTA6mnYIOemKdszyCKacn2oE0BUFcqOTQVGADSjOMUmD0PSquIAPmwOlBBAzSggHHWggnGTx6UNg0MPzHBOKCoXg8+9LIVVgQM0gYvzjGaWweoBT3GKBySM8UEnoTQQQAQDmi42gCZVj6U3ZgZFPC5HBwKQAjvRcQ3bz6UbSpz1p+CePSgjjFFwEC/NkHAxjHrTSC5wegp4C9D+dIuQc9aoBh545GKUsR26U4jjPfNNPXgUXABjHHU0dFIzmgkgjHNIv3T9aaYmhFAAwaCoxjpSkDgDj60DOCSMmhsS3DAC5AyelGQOnFABIPqaBgn1pDYFQRk8n0oHK8dqAp8z2xTgASFz1qblpCxrkg9MVIEIPWlSM9CeBTwucDNIqwR/Kc0oPP1pMEcU7g4AFLqWkSo5zjrip42xyDzj9ahRBk9vSpkQLj9ahvU0W58cftu+GL8xxa+8sclsildnQ5+nc/SviwlGhUEckAk199/tq2EsugFMERzxkJnopHWvgWa32ysm7IUY49fSvu8qnegkuhx4nR3IyWRcqAdvc0pQSRg9Gz0FO2sqcjI9PameX56j+EDpXuHnDJCVcxKuQvf1pdwLKDwQOKEPGBxg4Jpx3t/DyTgfSoAhLqCVI565pq/eOVyvSpmVhKCUwB1pg+Z+OM8Y9KaA9L/AGa0Nn8SbG4TAcyAAjqBn1r9VtNi8ixi+YurKGy3XOK/Ln9lezS6+K9nHOA8JU9ehIH/ANav1H0xvM0q2J4G0cenpXwucfxrnoYXqiVhg8GkHP4UrDHPakIHWvnEz0gHU9qXk4HWkOKMcnsO1MpDCfmIqCRSScVYxk0wxgZzQQ1crEd+9RSNtBwKnkQggH8KjdTjBGa2TMJIqN97PWmkYHHapWXaxPUUxsY9K1TMiPA3ZPAppIBINO/DpSYEgyOOasgjK4OTxgUbeMg04kHg0wqRIM8D9Koz1uOKjaQBg0i+/FIFJ3bj9KVcMuDkEdKBNCAHLY7etBUkZPWgEjrzmkwxOR09Kq4ugoA20KAWzk5xgUdeOtOx0GcEUXJtYQLg56YpNgOSDyKfgdM5pgAbqcYpgNwQBmkC4b0Bp+Qp4OM+tLjKgE8mgdtBmOcDoKQruOewp2Aucc0HlfQULV2F1GgckDmhQR0GcUDBPApc8EAZ5pbAJ2weaUdsdKXZjGO9BzgqeD60ytRpb06U3aBk+lKq4XB5ApNgbqMCgGKmMMaTnHTIp21M7c9aVOBjGRmghoaFPWlIAyeh6UbSDkHPtQRuyafQPIaQMcUgXuTinAhgB3zzSt0APSjzGRlTtOKGUgDH504428HvRgsoBOOaRSADa2DxRjjjnFBGQCT070ikrgE5zVitcXk59qAd24AcUA84FLtIAzwM1NybEbRAEYHNIUCn3qYADJNJyTwODTuwsRbAVOajIGcdRUxz2pvlc+lCYhuABjGfSg8fKR0704IQRzxQFyeeDVXDRDCgI96ZsK8dKkwc4HPNOK/Nk/nRuJEIIK4AzjrUp+ZMEYwMUscASNiD9455pwBwAadxMidTGgA5qJ84weDVoxA8E1CyhuD1oukTYYU646UBeOTintGMAA55zTSu7AGetO5DQHsD2oA65OKVhtAyMHNKMEZxikNJjMEcmgKGwe/SnrjdjrTgAOQMUBaxGgKBgw57YpSNoGRSkFTk85oPy7SASe9BWpGQScA8Y4pg24YDOR1zUoAz9f0puAW6UEjdp6ilVc5yOKd5eOOtKucY6DNPULDSoJAwTnv6Up9OmP1pz/Ljb+NN6jGeadx+QpGAQOCaauADznHrTgNwA7igRgLnv3ouIaehJOaaoznFScD5SM5pVA24HFMLWGKi9SKMDk96fs4GeaCvzA9vSgXUbtAXA6GmlcDaeQKk2nGMY5zQFDHkcCi+pVrEWzkY4AoZDuIHPvUhB24x83tQrggBhhu9AiNflJAHNNdCxOfu1MOOOtJgZyTigBhUYCgdKcUGc9aCCpx604EHaOwyaAGKCM5GOaNgwe1OHQknApNpZc5pXFoMyORjJoCjGfWnqRjpSFS/J7dqLjEOTx0oVcc0pTbg96fyq5FFxaEJz0HQ9aXaBk07Hy4HFLtwvY/Wi4xioMc8ZpCiqcKQfpTnUkcDGOtKI8RjGMn86LisMKluPfmhl5BP3ad8yggjr6U7YFUKT09aYehCyc/dzmowh6D16VZODJx2HFIUEfNAN2IApdtoUr15PSlMITJY59an2/LnvTHjLZBHbrSuCuQbB5akHAJPHtSlSFAA4PaphCAuCeQOKaBt56460XC5GqleQcD0NBXLZPGalYCTcw/hHFKkZxuxniqQWIAgRgRznqKbsOM7cZNWFUAMRSEYxgDjtSuMrCPccenWnMmBtAwBU4QBs9CRSMvIA5NO4EJiLKBnAoA2Lj9as4DHkdBimlBkg/hUsSR6cQckdRTCPTinjGKMA15Z7qG+mDSng8c0u0Dg8UAY5oHYTt0xQVGM0uM9etGRgg8kmgEhgTaeTmnAlfal2r9TRQKw7b7fjTRgjApQOxOKXaAKSYhgAXjk05WCk+tLjAz1poAJ55oe5eg5ZDyCc03ALA0uMe1LxgilsJITGDkDI9aPcHNIAeeaUL+FFwasABTJHekAxSlR0HekwcD2qhIXdjrSKMZpdvAJ6UmwtmgGgwAM+lGRS7cDA5pONoHSn0DYTrwKAn5U7gjA70EDoKLg7DQvXAoZQRgUvTGOaD69MUaAmRsBkUbeh6U/ZkZNKMEY6ikIaMA4pMAU4r6UgUZ+lBegbRuxSdOKdjnpSbQfY07kDduT1pdvIoHcd6cq9zxTHsIF4ORSbQV4OKfu9KNoOSTjHage5Gq44/WnDOOuaAuOtAHXFK4PcafWhfSn47dxSbQo5phYQDnmm4Ctk8k0/GeKQrmgm1hAfm4GQf0o2jvxUiqBxRjBxjNADCPTpTdgzTypxg+tB9KCtxm3FKFPXpS4FJgmgVho9xSkA89KQ5B5pwAxjPNNu4NDQozzS7AaVQT+FLgGkCQ0jOPagAU8gcimAcnA4AoHsBAJ60YBGCODQOfajGKCRpUAYXt1pMAHinHj60DGeRjFJsAK56Um3FO+lIOBSHYTtSEcYB/Gn4GCaQ4xxTTENC4bOeM9aGz0/KnEHOR0prHHOKYBtHegDaeelBOMYpVTJpPsAhBxkd6AMqAetOOFIApaQ7DW9BQU4yTS45+lKSOnWmgsMwCODRjI54NPwAKQ4HFHUQmAfak/iNHTPtSZA+Y9BSK2Yp9ewo3Zo3LjjNHQZoJAYxnpQFBBoxgfWnBcdKCrXGgdhTgCAaAMd8U4Y70FJEap0zwamZQoPcCk2jOTzRnAwam4xPLMjACvNfjR8Sh4F0iJBOqi4YxsAuTjaeR+QFelTTxWVpNczyiCCJSzSE8AV8MftD/EB/EXiqaCznWfSlYtD6qe59utdNCn7SWuyPoMqw3tqqlJaI8+8ReIZdfvZbmcu0kjEkyHJxnjmsJpChyBx0/GjzyGBIB28mo3YybuOG5+le7FKOiPu35DeVLBuSfWmoSgDEZxxgU1AXGCcEevepTkcYycdq0IBSWJPTI4pOUUIOlIFJOBwRSohLZxyDSuSJsOQBxitfweiJ4k09JhuiklCP8An39qywpL88HritDw3BPc+ILaO2TfMWDAegBHND0TMq/8N+h+kPgnT/7G8LWNmNpRUBUL0A6j9K2ivy1g+Cp2vPDVhK33/JRW+oAB4rcGCoPevmpvU/NJvVjiAec5xTRzz0xTiQMetGc98D0rPQxGtkkkDimk4GKf2x2pNoxmhsTQ1ARyaMZ5pTyMikUZz7UtiWg28U3GfbFSYwKZjnFVcdkNI280gPHFOIBOCcUYA6UXExoFIeeOmKdxwR1oIB6CmFiPGeKcw4x3pQRjgdKCOvegY0Lxz1p3bFIRxwaQDnBoJY7PHtSFs4PYUuOw705UGCD1oEJ14xxRs9KUDA+lH3h6YpMsYUP1pwBPOOlKR2oC8elJInYXHI4pGOKXtgc0AZqh7iKTjGKTYB0pT8uBQASTik+5PkJszz+lJgE+gp4U80hwRzUgN9u1B5GR1FLwBgUo46VVwI+elOHOcdqdtBOelAGMjFMdhoXnNOKjrQPu4NGDxQHkGOh6UHnpQTnqKcF6ZoEMCnt2pduTTlweO9KCM0AMAGMY6UgzzUhAx0xSY7rQNDcZGKQqV6UuM89KDycdPWp6jsAAHJpOcY6ilAAGBShQOlNu4khhGDgDPrTT0Hent7cUuwEDNMfoR4HTvS7eDmnbQTS7cUEjdntTevA7VIRxim7Qv40mAylUdqcBzgUYx05pJgG3nnigjHUYpVGTQACeadwGgA8gU4AjqOKVcZxig8jFSAnUcUuPQZpuMGnK3agryBRzzTh3NLgHrRjPHpQMUN0HWlyMgCkAwMinDGKTAMHoeKVR7UoUAc//AKqcuDx1qOlgGkbeTT1G7pShQcgjAoKHoOg61DGzz/4w3kVn4dklklVfJUsuWAJbBwMV8g3ki3N7JLnJfLEe9fRP7S93F/ZFlCMBnm2seMgd/p6V82z5WViPXA9MV8zmPxa9D5PGO9RrsJgEAngjJxUeSpBb6807zAxxtBJ4pG569uxr5888GKD5h94daOFjyTg9aH2EEhMZOKUY5754waAEjchAMc9c0IS02PQEk05iuMhcZOKRWO7CDBJwfpQB1Hw2AbxRZ7hu8pt54z34r7P0lhJYRuP4sH8MV8Z/DNftPiuOJOdzKp+mea+ztNgFvbLHn5VAUD2xX0GX2tfzPosvXu3Rc+8aaMBfpRkUtfSRPd2Q3HOKACq804IMZzQc4q0LYTqOKa3OCOKfwB0zTSDmqQhhOPeo+alPHSmEEZFUnYTYwnNI350rdPekIIFXfQQwqO1NZDninUdwKQrDSuQAaUrjA6Gl3D8aO/NWDVhmcHB6UEjOR2qQgd6aQBz6UEiEc/WgqMZ70HnOOKTPTNO4DRwc+tJgg+tPwKMfNzQmA0ZxzQRtwcU4DFHf+VIVhnFG3igjJzTscZp7DGkY7daTbgUoGfwowKQWQmMDihgQhPrTjtA570jHgACq2EkRtlUBxQQAoJ5NSMDgD1prL0xSbuFhGIGAO9AHGD0p5wMcc0hIx05pDSE5J+lA5OScU4DJ9KUjJ6dKaYbDc8+tOIGOR1pSg200Lk4oVgGhPbFOC5PNOII75pMZ4pgNwQcetOKEHik4HBpNuc+1CsT6gck/SmkE9OaeBjihVAOaXUdhig05VPfoaU8NxTgD0phZEZXBx0xQRlRTxzRgd+KAsNKnjNIRxzTiC3zdMUY4JNAWGkAYpCoOCOop4A6nkUhGeRUkkZAJzmnDhaXbxx1pyqCBjg07gIENOyFGT2pA3OBRtBJBoTAM7hkd6cEAGSeaEUA+gFKRyfSkWAGBilAI5NL7GjYT0qWyxw56d6eAAcdDTU4GDTgPmyOallJjwR06UrHcCKbgE4HGaOhwKlosrzQkLgd68s+NfgIeKPDjmIYvIW3hlHLDGCDXrRJ2kdBVe4RZIiNoJPBz6VjOKkmnselg8VPC1FVpvVH5663pT6LetbyqyOpxhhiqZxwM9a+nPj58OF1S2g1CwtVAjXY0cEWXz6kgdK+ZruxnspjHOhVlODXg1qTpy8j97yfMaeYUFKL16kLkLgAYBpVwTxwRQzlsfpTxnvXMfQWEJKrnGc0PjgDqecGgk8AHrRgk8jPFKwmRc7enSlbhQXAAA7U5gFYHOPaiXiFsDk9KOo+mp9TfszXUiaNNAshNuCGCntkdR+Ve9xrtGCc+9fOH7ONzEba1ERJfaUkA6ZyDX0eRgfL0Fe/h3emj+fOIaUYY+bXUGIzjFDAYxQcnHtRXbFnyzGbTt5HFMIxkYqYYwAeaYyir2Mytjgk0mDnJFPYZOOwoUBicngVomQ0QkEds0Ffl9aeD19KQYPQcUySH8KNtSEAmgAkYHSmmJK43POBzQU+XmnbQMY60EYwetMkjbJ4xjFBB9PwqQjjP6U3byCKLgGAccYpdo69KdgEU7aMjjNNMqxEzAYxTgc4AX8aV1GelIeoAp3JEA7Y5pcgEml24Oc0nUZPFMBMZBJ6Ckb5QMcg045I4ORRtG3nmloNoYADzmjgnBo29RSYCjpSvbQGhGU9PSlKk9e1KMk0g7n0p6DsIVHB9aQjb2zTgM4Pr0pSQMA9qEFhu0t044pQApxmkz3xxSlQcdvWjqFgYAHJNNbkYNOYAAA84pRyPp0pk2QxVHGTihgM4p+0bSccil2ZXOMUE2sR7cD2puN2e2Km20044Ao63JsQ5xwelL1I70941J6dKQcEgdKChNi5PGKXaM5HBFKTj60ZI5xQOwEAHPc0En060LhznHT0p3HpjFLUmwhUAEjgUgAJxT+nHrQRwMdqV+4/UiaMDoKUJ8pFPY8cdKTPboKaYWsQSAjBXipEZtuHFSEKenGKRlDDBOMUx2EHIzSkEjjGDShCi465oPT0pNjGkFeMUYPU8VIBnBHagAjjrSTAapJJA6etSrxxTVUrye9OUde1IseOOOtL1+tIvAJPNGN5yDg1ID8FetLgnk9KTJzzzT1UUmaJaCDgUoznBo284HFBUBuuahghy4zj0pw+UEimhc9KGB6VmWmO6jIGKqahaC8t2jIz3H1q0DkDjpT0IHIGeK56sFUi0yk7M8e1WxNhqUyHIU/MB/MfnVPO05FdT4w0uRL5rhgDGwCrj9c/jXNvBtG4cAcV+B5lQeHxM4NdT3qUuaKZGfmQ88+lNOdoU9OtOyUGMZFNLFiT0HSvHbNgZAMEDA7570rEqMYxmkAA5Jximl9x56g8VIDl2jB/Wug8OXnk3aZXKg5PvXOkhSRitjQZsupbs2K6cPpUi/NGVTWJ6pEwlVXHQipTmo7ZR9mjA4+UZxUpIxiv6Ew79xeiPn3uRt1pGGORzT9oHekGM4r0Iu5LQ3JYelMYHPpUpAB9aYzevNaoljCAuMnJphGMkUuOc0h9+lUiGNZjjOaY3HBOaeQACcU3GVqidRnb1phYjnpT24GAM5pm3npTbBoYVGcYIzSAYyOtPJ9unekwDnHBpkiKAR70x84GfwqTHBAP1ppUdaBWGYOOaRhtXA5p7YxgCm4yapKxFhuT0PFISM7cZqRhkkUnJPAphYTbyAODTR97BFSAFqHQEjFAWI8bfxo2EnAqUDAIPOKQ+tA7ESqAeeMU/C4ORn6UoxnpzmkwcntQFhhz2pCO3WnkYpASCc9aCRowuQOaFQjJJzSjkfWlAB69qLgNxjtg0uRwQeaUgZBzjPFK2AARyaB8ozbjORTsDv0oBDEk8E0oUdM5pajSsA603HPFOC85zTgeeeM8UXGMOFPqaBg8kc1IUx0OTUZwOM5PemS0GPyFDKGP0pdw6Uh+Xock9qBDQuT6UYI96dnnFKw6UCsMCgnOM0FssR6CnA7eaODzjrQO1hv3R0yaMHjJwDQw5xS4Lc0AJjAwOQKXkAk+lG3jFLtB+WgLdxgJH0NOwCCT1p3oOw4pNh3HHSgVkM6cDnFL0HTGKeCMegFJxnJGRTuK1xuOM5ppG33p7LkcetOK+vencpIi2hQAB19abjaCPvEdalKkAA80hwnQdTU3FYhXjBIyadzz2qQIQcj1o2Dce+adwsRjk5p3TgCnGPacHgdqGUMQScDtSKsMIO7g4p4RVxg5o2BRkc0YAxSbCxInqO1OPr0qMdcCpM7eozU3LsLtIXrzT0ByDTQAwyeKkjxx37UFpWJFzux1qzFycnnFQR8Hpmp0wDnpWbGtzxz9rHRYNR+E+pTvAJLqBTIjY5QY5we34V+YtyI5UZixUsdw+tfrX8Z9DXxL4J1K1yo/dEjcdoPBzn29q/KjXrKLTNZvrVQGWKUqo9s9q+0yaV6bicuJi7XMoE7QCct0HvUbAA4Jxj0pQhEgxwAe/akLFVYt8xzhTX0nU822g2ST92yqMjPWn/OSNudoHU0OMMFYY9fSldgIwScBT+dNiItzEE9s8UO6OyknHH60u5gVIHydRTSUL7gAQB0qSbanbfBbVL3QfiDYzW9wYhI4ViuOB3x+HGK/V7wnKZtAsXLeZuiBLdzxX47+Gb86X4gsb0ylI0mAOADkZ54r9cPhpfLqHgbRp0BCtbqTkYIOB2r43PIJSjJHoYR2bR1jHJ46UyjIJFBBB5r5VHqBgHgcUZGKOM+lHGcAZo2KQD2pje1O6dKa2MYpg9iJ4+/eo3B57YqdweB0qJl9+taoyaKzDIqBlJOcYqy429KYR3PetUc8irIDngUnABBGKmkI29KgkbnAHSmRYY7AYKjPY0n8JJ69KeFOwnsaReB0q00SJtAGT1pAOvpTmYkg9MUH5voaoh6ibQe9GCDgGlcY9s0HHGKAsIAV5zTguRnvTeRnBzS5GwEng0XuKwZGP51GFCkkj6GpAeDkYo2/KCe5ouyeo0DuR0FCqDyTjjpTh0JIxTcAdOaAsICAxBOMCjbnJJxin8EEkcnvTeMeuOlAWGhCDkDIoXAJNKvynPrTtoAOOpNO4JWG8DHemZO496Rry2N01uXxMqglacrKDjGc07hYQYOQOlOAO3pxSbQG49ai1O7a0tozENzFwDgZ4zRcTRIVDMMDBFLkdxikik86PeBgEUMM8Y4ouIMENTgSGPfA4oKk0hIQYPJplWEBJPTHvS57dcUYzz3pAxxnGKVwsIyA9OKBjOD2pfbrS5BxxRckaEJyByKQjaQeOO1SlRsIHBPeoiigg4yfU0XKsLt5yOKGzgZOcUuQPoaGAUAdSaZIuBtyT+FIcBTil4Az1oyAM9RVegWsN5xz2oIBXPOKd2I6Ug9TRsSNC+nQUMATw3QU4AgEHuaaUAAK9zRcTQiqB3zxSJjPt3qQjAyOKbtHPvRcLWAgcDPFGCDjHSgDI4GfSnx5zzTGMwQeRzUbLg9MVNwWY9s0ADJJFQBXYlOMUpBUccHFS9c45HvTWQEgE8Zp3FyrcjKbgBnOKMY61IFAJHvUjBByeadwSRCowMChUwMmn7AeRxSMMnHTFFxkZx1xz2ofIOO9SEKeD/wDrpu0A56ZpisRbWHI60igLweSasbQTjOKayrkEABs0CsRlsEcUFQBk8VIVA5NBZSTxmi47WG7ew5o8senNSA+2CaAwcEg4INNsLEQBweMYpCCMetSE+p61GyjGByc0rishDnvQoAYZ705yBgdKd8qrvbkU7hboNII7/hSFTinD5xkcCnFT0HNPmCyGbWHJOR6U5RgEnil2e9G3cDzRe4uUapBBJ4NRt8zEHkVJweKGUcgUX1BoYy5bA4AFNABb0xUg6DJpCOTiquJ7DcAtgmjZkt2xTipGOPxoKFTkdOtSSM254FBBHTn2qc7VA7E0wAE8DpzQAwYUYPNGB64pVG7nGM0qqM8U7jaEGDkHn0oxgEZyDTjx2puQfYetK/QEhoX5iAOB3pSMHkYHSpAMjg00oQy88Ci/QbVhrgnpRtJ6nin5PQjNGAevAouFhoAUEZz2prIGwcfnTwuGx1704AFSSM4pXEkRhODj1pSgK4PJpygkA9O9IQEGepPanqIaR8pAyTTeSOTipFJOGAxSHLNzQHoRBDkkHJpwCuDnPNPwAf50jZRgoGRQA0ABsY4PFPCknJ6g9PWkDIpO4H2pwG1eOtVcCNcEtxgE0Dao+6DzUo+6FI+ppuAp9cUrgNaNWOSMGjAPIGCKk5k9sU0gc9uOTSux7DAoG5jyxppwRz3qQx85zwB2powFAoHY9KGwcjJ9qccduKAADg9BR1yBxXmnsjWXJ9aRlxT/ALh45zRgscGgBmeeabtyxPQU/afmB6ClxnigCMZU8U8A7fegLjrTscZpbD6hjt3NJggYI/GlIJGc4NBJwMnJpWHYDwMZprAkAilIJYZ4pSM9e1CF1Gt9MUzke9TMpB4PFIc4wPzqigGGHoaRSN2COlFLxk81NhbgDg8dKCCRnPFAG0EE0gAORniqtYEhQTtOe1AP60Y/Cg5FK4xOhwKCoK4NLzjigqaNg0I2XA47UoUil2kd6TBx1o3IEBHAPPrQSD06Uvt2pAPSmNIM9vyoIGODzRnn0o9xSVwsAGOp5owAMZoIAIIozk880uoWFXHbmk4B9zSjI5pDwxPWqHbQXIxjGTSdTjHSjBPSgE9OhpNjDPPI60YxjmjBxz1pep4HNF3sKwEYFHXnpSEZHWjt1phbUBzz60HGBkdKP4KFywPFAuods0vQ80nAxkUEg8U7gkLjJo759KT6daMkD1pFCMc005yB1p44HPeggDjrQQN6HB496TIpzL3600fLye9PQqwY3dKMD8qXp9TQBSGHsO9J25p6qM59KaRknFO4mHqOlIMjp360p54ozjpSJA8HFJ39RSjJ5HWgE8igBoG44pM44NOBz07UuARz1oAYFAPHIpBgHBqSkK4GetBa7iYwMGmtTyBjmkZQ1AmNB49ac7YUZo2behyaCu/71BIzbzk0uBUhHPsKZkZOO1NsryAHBozzmlwCfSlKhe9IYwEgmjIowOg5o2Y5NAthaQjn0xRnjNLgHmge2om0An3oBABA70uc9aTOenJpXFa44rwKTaDweKQvkgHjHFK+SAB60xbiBcjFOxjp3pyik5HWpuWhtJzxin7QfanFeMA5obLsNTBHPFOfDjjoOp9qChIx3qpqty+m6XNOI/NCrkrnH61PkXGHM0l1PF/2kfiNJ4d0eXSrflL1DG0vXae4x+dfF8speSQsMhieTXoPxp8T3ep+MLmykRUggclWR9wf3PpXncql2IBwF5r3cPBQj5n6TgsPHD0YpLWxCiqu7+LPamGT5gMdeKlxtLE8jHT/AApihd3HCkcZrt0OxiJuVs9SePpTjuxwdxz+VNCnLfNjHQimRI27BPHU+9USSEENkZ9Kbhuuc8804bw7gNhcU1A3AznPJNTqBNGwXLE89BXQ/Dy7Np42tJniDiQiFfQEnr+lc4AFJU8jrW94Ct2vfE1vGj7GRg4J9QRUzdos5sS7Upeh+jPh+0jsdHtIoyCBGCSO5xmtFcAY61m+G8nR9P3cnyE3ehOBWpgZJHFfOS3PzWasxODyBS4H0xQc4wKTByM1nsZBjAz1oUbhg8Up4HHrQRzjrQA0/Kc07oMDoaTA2mgHaMDmgTGlScAnpSBcdacenPek7cCgQwrS96djNLz0oAZnrxxSc9uM0vA46UgJzxzigdho646U4DtQMA+tLnnrimmFhuM/hS7cHilyDz6UuB1obEMC/NkU4qGYHOKcAaUAZweRSAbgA0AAnrilx3BpAMtQApwBx1pCMjINKMZ9aMY96BWEKYAOc0gPHApcEnA6Uo4GKfQYjAd6ToaUjPA5NOK4HNFybCZPQUmBnpRwKXgDJ/CkUNK8UhX36U7ApRhRx1oAYeB70oH4UuOOepoK4NAvIbnnA5zTsc8GlHHTtQSPxppj23EK4FIAQc9qdxnrQPzpX1EkHHUdaPrxSDGeODTwMUDGj86AKfgY54pFXPAPFAmhp4GaABnJpcY4Haggk0Ahu3JwKaUKnnpT846daOWFAeQBQVx1pNvHPNAx06Up4PHNUmFtROMDHFBAYgdKUkn2oHvxSbB3GsuDxTWHGDUlBAPvSGRHHanKCTTtozxQBjnNC0AbtIGaNu0ZJp/Hag44zx6UCfcYMk5pD09c08898U3AApdRiY6E9KcMfh60HkY6UqKTgdMUmwFHtSqAcknmkHvTgMUikIOwzipAAQOaYRk56GnjpSbEgzinR8dOlN255NG7bgUugWJlYE0m7ZJ7U3d7VFcuyW0shONqk+9ZS2FO0UfM/wC0XNHc6+6o6s0eNyA/dPTH1rxmXKMB7YrtPiPfy3niOYzSmSTeWbPXGeBXHzjLkYxnnNfFYuo51Zdj46s25NsqOnltwQPT60MWJUEYA704xZdcnOTmh1IOG5B54rg3OZDQPmz1AGKQAK2T6VIuCBj1phQgknpnJ+lSJrUfhMAnp6ihyEXjnjk00YZeCApoYEqAOh6mrDyOs+EsYh8XxTgfJEhYg9CcjmvsnTHM2nwykAFlBIHTpXx/8Kz5uuwxqm4yOFb1Ir7A07CWcaofkUALjpjGK+gy5aH0mA+BF3IGBSjpTcA804ccelfSrQ9kBjHPFJupeopccVSY2wopAABSHH1pjQ0jdTXHTJqQqOmajZcde1PckjIx0prHHXrUvHY8UjAGqSJG44zTW5wCOlKeKM/pVAIACaCAOOtHH50vfB6UXsxMYPUnNBGR9Kc2O1KADmm2MYBxkikwOc09VzkUjYAwOtCdhNDVQc85pSAKFUHgUZA96LhYDgAU3n3pwA+lHGM9aaZIwLyfakVQPxqQYI96ARgDrTAZwFx1owOlScBc9Se1N2g9eKVx2GFQeMZxTgOQKUgdRSjB6ZzSbDqNdcjPpTFGRnNS5HQ0gwBRcoZsBGelOVO9Pxzik6CnfuAgGTSYA4PGadgDpzQfmAx1pkDCoGAKXA9cU7b6igqD14oGlcacDpSH1HFDABhg0tBQ0qM8cGjA5I604KN3PGKbtG880ENCgDHJpeB1oOMYpuPxoAXoKUjBxSdOBRuB4zzQNCAc4HFBIp2c96RsHFAhjYxTiAcAdKdjJHtSHrgUAIVINIFx1p+PzoOSOeKAGAHcMcg0hAVsVJ0GBRgFuRzQLqN29CRS42n1pSecHjFGfmz1o0Cwh5PpQo5xSjGM0owx96lsuwpA4OKcvcZxnpTcHoeacAcikMVR3PWndBSY+bIpwAHPWs2aITqSKMnBwOR0pSMZ7ZoAJFIZHIGxzxnrTAM8Z4qdh8uDzTQoPTjHWpZSK72qMrxsMLIpViOo7V8k/HfwKvhrU3niJkt5WJ3nkA57H+lfYEgDpg+mKxNY8PWWtWbxTQRSsoOxpFB2nGMisalNVI2PosmzOeW4hSXwvc/PgKAuQ2ef1qQMN+Ceo5r0D4rfC+/8Jahc3CWzm2VyzyKvyKM8c/1rzoOGwcYzXh1Kbg2mfveGxdLF0o1KTumSFQORx/Sk2k4AOMU5WyrDGSaRFZsbjgisDt6AAFBJ5NBB2HPU/pSZ3DnqD1pzEum0cE9TQtxPax9Bfswoyz3EXO1AGB9TnnFfT5AXPvjFfLf7OQ33Nq4BEkDFZD6g9M19TSKC+R0xkV7uG+BH4HxIrY+REMZ44oxzzS5APH50h6jJrtTPkfMCOeDSMOPrRjDZzmg9Kq5PqQspPPpTAmATUrYNIRxVohoh2BnDAkADGKNowR0qQptxjpTXAX3zVIixHtJFL0GKdyAaDzj2qhDOMjtQV6k08nOMcCkCZ6nrQFrjcEDikCj6e1PI/GjGcd8VQDT8xpPSn4wOaHUcYPFArDCu45PJoIw3P0p4BNIw3YPcUBYao7daUjJx0FOC8dcU0gZxT2CwHhtoPFNPJp2AGyDQQOn40hbEZHPWk2k96eAAM0bRjrQPqNAJOM5FG0ZNPCgAc80u0dM9KAsRsOKbtyMn8Kftzk9aUpgUDGoPxFOPJOBRnIA6UuAKAGGPcPSlA7EdKeB2pCp9cVVxMZuHI6c4pdwAxRs5z6UHGeKSYuW4D5jgdKAoGfWnhcA80gXjJp3CyGsADimdOgqQgLyBmm7TjNDYJDCRkHrS8E5PeneXml2joKSYhoAXJAxSgc5z17UbRjFKqjOOlO40gK56c0gAIpxGMijOF5o3ENChl545pmByQMipBgoB3oAwvpQkA3HA4obkZFOIJ6UiqV+lDAFA2jjml2kjjtS44z1pw4GBRcBoA6U7ABwKMjGCKMHt2qS7WA5ZQOmOadgHrxTck8Z4pcBRknipHa+oFcnjkUvA7UoI7Gg5oCw4Hp2pVXnk/SmU9QcVLKJExnJ7U/AJ6cGmqOafUsoMBelNZSRkU4YGaRgcAVk2VqAHGM4pCcdOlOA69qAMDApPXQFcx9ds1vLbI/gyxz6V5rdLsklQElQTgV61JEGDKRlSCDXnfjHSm0za6ttV2wMdSM1+Z8T5c21iacfU9PCVPsM54AkZPGKRVyCDSEEc5waVznJzwe1fmElqepYRiNmKABgHNJwpyDSSA5PPFCQiMltx3Y9sVseHFP2tC33M81jkZGDWt4eRo7sYbMfcHrXRS0mjOex63bndCmPlGKkxgYzk1X09i9qhBz8o5FWOh4Nfv2ElzU4tbWR4EtGxADnrS9Dg80pWkHByK9WOhDAetNHc9aceTmmknPpWhLRGcE/SmEdakxzimOAhIq0yRnbmkwO9LnPNLkfU1YmiA5Ge9IOvNSbATx361BNOFO1AW2nnFBOwbSpyeRSZB56CnkiQDjHtQVHTpTQmMOMDH403ac4BwKcMdKCM5z+BpkjCQBzSrgE59OtIy8UpwOO2KAADjJNNxjgUvOPel6ZHXNACLleOtLTgmcE84oxzmnuLYbjHWkIzTmAUDHWm7gCB0NPyGDIScngCmZ9KkJLHk5pOFYnsRTDyGEZAB4xQBg9Kciggk9qBgjPbNArAVxzjim9T0p64Y47UmOuKXS4WG/eHNGB1Pb9ad2AoIwMUXHbQbgHGKOB707acUqgEelGgrDT+lBAJGO1KE3NyelHl8EjtUg0NOcnPpQFGM9KcVJx2obA4qwsMKgN6U1VCE980/qD2pu0kGoCwHBHTGKVcZp+0HHOKNqg881YJDMA9R09KXHTPQU8qO3ApCvYUBoNVVySTz2pwAUUbPmxSkcH270mwsNDZ4xigqBgjmlUDn1pw5YCpCwwAZyPzpUBJI60rqQcDvSeXtHWi/QLDVTJ46ClA3A+1OIxjuKVQBR5DtYj2YBzTTknmpAO9PH3QB+dVcCEg7cDIFG0EcDOKlA6jsKaPlHHHtSTFYbgqc9qXAxmnH7uOuaQpg+goTHZEbJg56gjihAMYIp54pGGeT3o1QBgAYJzim/LjA5NSeWOmaTy/wpFWEVTjkYqRVPSkIGQO1OGeg4FD3Cw5RhcdqcoC0gOAF609VAOTUlLsKmd2asqMnBqE9alQEkVL2KMTxVazapp91awRh2MZXB+lflr8XfDc/hvxpdW0ozKZHaQj+E5PGP61+rc8Zt3eRc8gk+1fmr+09ps6fEDVbgxPEkr70ZgQGHcg/XNfTZJJqco30Ma6vE8Ykbs4wD3qEN83LZUdvepHKYxnJHWovMQPhBvHU+1fZNnktWE+YnAbJoKByd5yfSjzEzlV25pdjZHzZJHNK6IsNRtgI27h0+lMK7n2jg9KmKHGA3A6D1qOVQpyv3+MfWgLCQfurmEsuQGAGOxz1r9bvgu6TfD/AEtwwKtboTgdDj7ue+K/JKUttJB+cANx61+m37Jev3Wt/Cmxa8nDyqo2x91GPSvmc5jeCkdeGdp27nuO0BdopuOaUNgcnmkwT0r4t6HrB1/ChVOCelIuc4NL8wpD06B0OOtNKnPpTs4IzRg8ilsIY4/OoXwv0qc5FQufWtEyGiLAJI6e1RSoS3HCrUpAJB9Ka5yPStEzNpFdgGFROo/KrBAINMYAdau5nylchtvHT0ppbnPpU+0A5HNMaMtz3p7E8pHjg5pCo7dqdt+Y57UffHINXzGdhrISQCMY704RnOF5xzSJ80bZJ4OKVRjvnPWi4W7iA7WyaUpuU+3anYHQ9KUjAz6nAoENK5UAUmAMAnOKkCZOM00xjOAaNRtDCNpApNpD46Cn4PJJ+lIclgMcnpincmwzjeR2phO0EDp1qcjOTimsBjFMNiPIOOOaen3segpAOemcUoJDc5GaAaMu+0VJdSS7ibbJ/FknmtBYsH361IAGfA4x3pxQE89qdxNDWA3DHYU1AF4IB+tPIIJJpAofBPHNIGg2EjrgDsKic4cY54qUAhsHmhlByT2p3E0V7mb7NGufvGpFUMFLcHFQXytMowOVPFLbXBlXDj5gcYPXFO4WsWFGee46UcqMEZNOC8Ejp2p2ARz1HWjQVrMYFw456daGKqMEZFOAJyRzntSFVIOfwpaWBMYwCJgc56U3IXg8k1ITjkjoaY67mBFIYgUnpyBQCWJyBxUgXaSPzpNoXgVVgeo0qD17ihcgbaUjnjr6UiAhueKYmhFXGQRk9aMYGB1FPI+YkcDpQoAY857EUXIsMIx144oGMD2p/wAvIxnFNKknOMAdqB2QhYY9aTIGDjOeopdozk9KTJxjH0NK4kgVhnC8cdacuQM5pMALkdQcUmM8GjqMAAowOhpcYGR0oCHBwMLSrkZHbvQ9wtfQbwGAowBnPNSMoySOvSmuoB5FG249kNwFwQMcUnHSnEbsAc0pHcdqYhAmSCelN2fMQ3AqU4P1poXc2D+dAJECRge5p3l5OKkI2kjrSbcDJOKdwa1G7SMEL9aMDOQMU7oduacOGx17UgI2QYzTVAzjHA71IcHcBxg00KF9wetA0hpGcAUFFUYHUU9QMHihgFGTTuIj2ElT1Apduc4HNOJO0NwPYUvQ565pAQFCG6cUuzK7SOKmGTk9MU1hk89+9O4OwzO1do7U7IJXBx/ep20AgmjgscDI6UX7gRk/eOM4oYHCkcZqRSCSMdaXbgY6GnsBEFycjtTcEMSO1SnKkgUhHy5JwadwsiMAc59OKTAYAAj3qQgEZ6HpmhYyuccgijmJ5RgzFuB5XAx65oAIPzD8KlCgLjuPWmOhdsj8aLg0IFGQDzxSqCrYz2pQBnkZPpSjJycd8UXsKw0AjNN2FecZ9qk3H0yc0DBUsTjBxRzByjF5J4xSlBigetGdyHsc9Km+oWAoIwGznPSmgHqRmnZyMHPNBPQYp3KaQmS3TjFJ90cjinbwpwB1NObDKMHvSuJIjxk5HHajAQn1x+FSOrFsjvTWweDwaq4rCFtwpDhTzzTsYwByM0OpB49aLk8owj5sjoeKD8iszHAA609QNwJ5o2F1YHjJ/Si4WsRBlljDo3Wl3HqBnAxzQIDuAHAFOCAcE8UXHYYMOfm5xQzDd0z2p4iIOcUEbFzjJPNO4hq98cUdyScGnFTwwHWmquTk0XKsIGOSRwOlOYMY2UcA04KGBBwcUifPgk49qQWE7ZHIPGKZgDqM5qTHYdqaVOc9z60XCx6RuOKTPyehzTv0xSgDvXmHr2GkelB9xTsH0pCPWquIZk96VgCR2IpWXAo4xg0rjsH0oOCMGgk9hSFc+xo8h7C7OoJwKAAo4o54oCk9eKWwXDnrQG5xRx70ZGeKaGIThueaU5BGOgoBxzjNICadxbi7vSkzjnFKUI57UDHen1BJhndx1o7YH40gPUjtSjHJ70mxh/DSdTSqKXHzcVIDTkc0Zx2yaU5zzQxGQPSquLYQjjNNYHp1FP68EYoIIIApIW5GOePSjOOaVht4A570YGPrVDsBOeKTgAH0pTjAA5NIAAc1PUYYyaXGBR97HalCjp1NUAhGCcdKQHrTwMdaQKQcUmwE+6RxTsDORzSlQCABR60JAHIPHNIQR2pSOfegE555xTCyEC4HPNJtApeecUoI24P50LQBoGFwevanAle2QaDzzjpSZyMUr6iSE+U9eKdtABoJGM46UhyRx3pjGsBgHtSEDPBxTxxwRnikwMc8elAaiEc460mOOKeOh9BSYx0oAbg9MGkKg8Uuce1B560rgNA5p/CjJ5zSDGcUAgHHWi/YfQBx2pQoK0mCWx0pTgEDpihMloQnJx6UgUds5p3DZOMEU0L68UxWEIKH1zSZx+NP+9wfzo4BwBQFhnbijIp/A5HWhgGwRxQUthvG0Y4NIWAU0/gjBGMUgAweKAEByMnijjAxQFGODx6UKp9KTYABmkfjnGKXYVJ5oPoeRTC1xAQME80Fe9IB7UpHY0rgHA7ZoGWOKAT2FKDjkjpTuhtaCAADPQikKnr1FOXDcn8qOhOOlBGogBA6UgA/GnDJpAT34pbFDTjnBpFQdScGpAMjHpTcDPel1ATAbJxSryMGgA/nSg4OO4pNgDHaaUkdvxo2lqNuMZHFBa7AOD9KVMn3oKDqDmnIpPSi2geQ9emRVLXrU33hzU4BkebCyA+mRjOKvgY4FQzqJFKt9zkMPUY5qTopO0kz83fiPapaeI5Iw5Lxsyvjtzx9a5ZwzHPYV3Hx204aR8V9ctghjh3Bowf4geciuHjJIwDwa+ipu8Uz9PpS5oJ+Q0OJCCRz6UwE8hvyqaVDjIA4qHA35JxmulFijDgY4I6j1pwAbAHGM5zTQojDAkYPQ0rZUEdfSqJY3kc04hljByAc8CmplkcZyRSjEiNnqMYoCweZgjJ611XwxtRN4008HlWmVT2z+PauVcoiHnDEYHsa774IWn2/xdBallDuwZHbPBFY1XaDOPGO1GTP0H05Eh0y2iRNixoF+uBjNWACenFVtPyNOtg33goDfXvVpQCPQ185ufnMtXcQnnNB560AYJB7UEgnjipMwOQOBxS4wARzSDJBFKVGPT+tBLQ1uPxpB/k0uzLc84FHfGKlMQuO9JwKXbkcGkPHBp3FYQg9uaRuMCn5HTGKYVyeOaLjEIzQfQUuOeaQEhsHPNFwEVB0NGPmxTsY60hUjnrQ2CQowDQOWI6ihfelwPpTFYTtil2HjFLtA9cUIcGi9x6dBOOwoVeMmlweaUk45o9RJCAY7YpNoPPpTqQZ70kxgFyKMCkLEdM5NKScjvTCyDkDil46EZxQT26UfU4/Ck2Kw1gRjA60pA6mjoMGloTCwn14owKXgj3FJnPA60XCwm3dzmgLye9Ln6ijpxS1uITHOBQFOSMYpcc+tKCQSOvvTuA1V5xSkcYoB9KAecd6YBwDzRxQMdxzQnfNAAPzpThcdqQDFLjNJMA9cdabkkcU8Dr2/rQFAOTQ2NIRgB1pBwMU8jOSOaMZGCMUxDMjHTmkwAOeKfjnpSbeo7UDQ3AHQ0EZGCeKXtS0DEI7Z4oIx0pcg9KCTnFK4mhhX3xS8EehpxX5c03tjFDBCADOOlHUnHQUEDoeKUAdKOgWGlcdDSEZNSKvUGk2dxUiGhR3p3I56ijBpwBX3oHoJuGMetB5PTNKB6ClBAFA0KBig4x0oBxyRQD14zUh5Ckds5xSEZOPSnYPU8UHIAGOKAEyFGe/pWN4ru/suhXEuSBjk+gz39K1zk7ieMCuA+KHiYaLoUwx5iyKVKDqeOP1rnqu0GzlxE1GLZ8y+NriO78WX00bCSInardq5xkJdmPOOBVi5djKzMCCcsQRgj0yKru+HUHGSu7FfCVHeTZ8lPVsYyg4556YqMYCNg5wcVM7EgH7pUZNRCLOGIx3Nc5m0NJOcdMUrkIGUZwwxRsR2UsxBXJx6+lId6FTgYOfwoJEyAFOMhRionkJztBAHFSliq7Ac85NCxueAvXmq3Bbnb/CDyv+EiLkqjBNqknGWyOlfXemnZp8IK7WC4I6/jXyL8IrYnxVZBwpjDl2P930NfXFoTIFUHKjHNfR5fpE+lwHwK5oITwcVIOelRFeMDtTl7c/Wvo1qe0h3bmjg0cHijGOR0qwauNzxil96QnuKTr7UBYDkUm4EYNOz680gA7imiRpGeQMU1gR+FSMcdBUeT1HNMVhGAJ6YpAMHBoLdqd1IzxQHQToRxSOATml3ZbB7UEA8Gm2IbjHOaQdfSn8Z4oIGc07gN+nFO4HbJpeD7GmHv2p7gA6kDimMgyAOafzkY5oyOcUAJjaMGmjkc9qdk8mjaDQA3jBNAwR6ZpSPQYFJg+nSlcA5OAKCpJ9KcBznpRuJPrimAAcYpp+U5p2e2OtKcHjHSgViNh370mCGAPSpMDpRwOOtJMY3p70BccU7jpQwwQMUXJ1G5xQOuRTsc8CgYGQRTKGg4HTNGTtpcbTTuPSi9xWsRYz1HSlABFSe1IQPSqTBDDnIIpvXPrmpOmaABtwaWo9RmABnrSdRTxjt0poGMii4ahTSoJz0p3XAqOe5ht2AkYrkelNMVh6jOfal/DIpgdGwY3DA0rMAOTil1GrDuAMikI/CmqDt5HB6U8LkZPaqATjgdaeeBjFC4U9M0pOaWxLQnIGcUucnHrSZx+NDAcEClcSQwqOlO4ApTjIOKNmfzpFW0GkYpw4HA57U7gGjqeBjFAxwyOvpSYIyaKUHj1pMqyBQeo4p2MdeaASTmlAx1qGAhBAo6Ln1pwz3oOD26Ui9gByPSm46k96cOmDS8YyOKBoibIzjkHimhR0qRx8oA/GkVePepaKu1qjlvHfhmPxXoWoWRTM80RRDnAz718UeNPDFz4V1F7WfAlRtrBegPoPUV99yxHBPU15B8efh/H4k8ISXtvFtvrJjKdqjMgwcg/zrmr0eeLa3R9zw5nE8NWjRqfBL8D5EBbOP1ofJYDv3NSzQSxSbXXYwPzA0149pyTzXguNnZn7andXRG2dp2jp60iOVGScdPp1pRxn0NQuTkIvIYgc0LcHsfSH7N6FLtkJUpcruz3yOBj86+mSCFx3xivl/wDZwhWW4UBf38BG1uenevp95d5zXsYX4Ln4PxJ/v8hCAcAHGKAABjqaQAYNLnI+leifHtWA4I4pD096Xjr0xSZGeKaENwMH2pg+7mpGXB+tMbANWhWGcgc80hIx0zinuMkGm4xxVJkWA89qaR6UoJBpTkDJ71RFhgB69KTmnHoMdaMAj6UCGgYBoHA9KcQCOKTbjBFO/YBD0peAB7UuNx9DSMtFx2ELleBSBS3B4pyqAM96UZ6Z+tFwsGAPwphOTn0qRQOcU0gE+1F+whAMHNKSOoFKABxigLijUdhu0Ek4owCOBzTwcHFIAM5pCGEYoXGDnmnkfiKbxjgdKdwGlM8CnEHp1FOXPekouAwd+OaUA4wacPypGyDQ2OwYx3puDyT+ApwGcdqGB7dKQhpTNKExwKbgscjtT88Z6GncEg2jgUp64xSFuRx1pcFcjrR0AYvynHWgrnPbNO5x70tCYJajNp6Z6UgGMe/ankcnFIOuPSmrDaG7fxpSvOD3pTyeOKRjnjoRQIac5xnpSBj+Ap+0MaQgJwBkelArCKN3HSjPOCMilUk5JGKeudpA4NPyCwwcfSlKggH1pcjpSkDr6Ug1G4BwAO1Gw9jzTlA696NvOQcYoCwEYGD1pME9aXaQS3UdBmgcHFK4xRmmuMilOc8dqRcnOaRSDORwKVST15IpwAxjrinKvpxQMQjvTlzkHFKFp+zGKhspIcozingjdgimjg8cCnHPbmoZYd+maBgk4GCPWjJ3dMUpJ7c1ItRpBU5zkUmTk044JwBxRjPAGMVOwyIqcE1z3jLSTqltCyfwDp/WujPzD0FRTR7lKk8EEV5mY4f6zh5U+6NacuWSkuh4/NEB6BhxVPnPz8Y/WtzXdOOl3kkeQQSSp9qx7gDBYZye1fguIoujUlTlo0e/CXMk+5GHDICRzTgMrljmmrgnGOcUuBhgBjFcZoMJAPHNaWgzGK4BHXvntVE4ddvTI4PpVvTG8qRRjOcA1rBpMymtD1fRebAHPGau9BwKz9Fb/QkAPB7VoMccCv3fKpOWFpvyPAnpJoeDwPakPHSkRiOKdt3DJ4xXuKxmNOCaQnB4HSjkNS7SR61YDOD2wajbOTUhP+FIV7d/WtIkEOT0xUeME1Ic5qNlO049aq4rETt5YZicKBUdpkxZIwScj6U26V5ZFQL8nc1ZjXYgBHTgVRFg2jOKQqe9POO3FIRQFiDnPNOZcdOBT2XgYFIykDHWgmxDtJOe1DIRzjipf4cgUBd30p3GRdSAKdwB9KcUPA6UpG1sAZFMVhi8Njp60HOSOopxGDgDNOKjHHFF+wWIwuTzTiA2B6U4DHHagAA8cVVwsRhRk4pqr8pzU20dR3oKDOPWpE0Qp3I5pyA88U8Db25pQMsccVVwSIwpPFBBXoKkAyfpQELZxRcRGWPBI60AZJ9qdgFc4/CkxgccVPUaQmOMUgwFwKdj5aVVGOaTYhojOKAnbtUgXauO5o2kChMCPGOKaU5qZl9Kaw4xjBHenezHa5GVJpcZGKMHqOlP27gM0XQ7EeCfYikGGIzUhQ560pUDp1pJi2G7SDx0obGRin4I601lGeBTuOwhzu9qPanBePWhR83FK4WGYIOBzihRjnvTiBk+tAAP1oTCw05/Cm9c96lGMkdaaiZB7UXCwKAeC2AKTgoQPzpSoxgcU7gjAobGMA6AelJTtpIweDRjnimLYbwR/dxTfLwQTT2APBFAXjk0AhoPJyKMHpn6U5l3DA5xSfwj1oCw3aSNuOnegr0GfrTtzUoUHk8UDEwemOR3oILHHpTtwIwOoo5A5GDSbAagw2D26U9R82DzQQTS9eOlIBQATmnrwcdaSPpg9aVB1B69qhsseT271LESAKjxjnrUkbDOKTY0hzpvBQ8hhg/Svib9ubQLaHULK7idmmjiVHTsoycfSvtpjg+/avlP9trS4rHQ4bkRCV7ph5w3Y+mPSvYyubjXVgqJONj4FYGOU4bOetNdRFLkHinsgSXZjIJOG9qYVLPyMDGBn1r9Au2eJJD8rwSQAKUAOxG4ECmKqhSTknp+NLtDxq+NsvTA7ik1YzF8sljg9DxTASZMMuCDwakICoCpyTwfrTC4x0J7H2p9AGy4VG+Y5HQjtX3N+wb4wn1bT7nRZizrbJuRyDjbkcE/j0+pr4YKAKxB+8CAD619ofsDtEtncAMBLEz78Ec+gxXjZpFOg2+h00dJo+1wQQe+KNwPTj2ojIZeBxTiB1HWvz+S1PWSuhB8pzSMfXmkzzzS55wBxSLsDEnA6YoOQeeRQ3vR170twSGtgn2qFsflU7CoHUqOec1SdiXYiPXmmHJY55AqRk9OTTfp1rRMyIiD1zimfKRk1MybvbFRleDiqQmM3BeOmaQ+3FLgDk80hyRimTa4zZtOc5oCkLSlSeQMgUKCc56VS2M2hijjFBGGx0qUntjmmkAEEjPNMmwwKM804IF9++KewA4A5pNpHPrTTsFhCeQCOopu0dBxilYFsAcHNKwHQcGi4WIzF2BoHDe46VIQC1KIx1NK9h8pGR8vPFIVGc1Iy5JzzilCegyadyXEhA64oUbiD7VIylRjHWmqcHAHtVE2GFCDxzSjPT0p6AqSTzmlZgT0xRcLEQB3YPI9KUAA4HUUoz5nApVGST3ouNbjSoHPrS4ULjtSkHgetHIOCOlDCyIvLDLnpR5ChgxHNTNtcHsacoBGMe1K4NEIzgc8CjIPBqRox0NNKAA5/CnckQAqRkYNIXDH096d1wKUKAM0XFYjGC2Cc8UoAYjggU8gD2FGflHt0qvUSWpHg7uB0pCxxkjFPJO0nGDScE/0qrCtYiA796Qsdw96kYAnA/Gkx8uB26VImhMHeOcilAAkyOhpCCGwOtOGSDkcigkaW+bGMUgyOT0p+7YcgZJFGTjBqwIyTwQOKfuwBxmkwTQxPU8ADH1pWAaqhVzng8kU4BT05NKBntgUYABHTFGxSGgkcAZxSg569qcPlXJ6ULyp7AUX7Dt2G/LjI5NAztJY0LyMHgU47VGOueKkTGAAcjnNLk8DqetDZUYAyaB+75IyTQNIDjNBz9M0KTliBkU0E7gSMCqQ7Dl4wDimsuwgnmnSL+lGC+Ae3FMGhCvGaRcbRg8+9SEbePSmkBjnGMUvImwj/MM8DHX1pqEAZIzTmUjoM5oXkdMYodx+Q0DIz0pCAxx1qTgDIHtQp2qcihA0MC4IHUUmcnHSncgnFBAxk0xJDThV470CPaoGc85yacU4B6U4EY56CgqxGyAjk9KTaduB2pxxuJPIxgUo+QEii9yUtRowoAPANBbnPahh680rqFGR+VAxpwOnNN46EYNPJzQRk57YxQJ9hoXnBGaOVfb1WnDrgdhRHIsgOOMHFAWG7N3IOMUEFB61LtGcA80w8uRjtTVhW6DegPqeaB8qgYz60oU8jocYzSQqUjIJ3c0bDsAI3Yo2YPPSnZHYUvVfrSCxGE+YdhjpQACSAM0/A3YzxilICnHQUOwWIwecYwBSI5z0yacw+bPUGg4CnAxml1E0NbDKADg0BFwDjJFPCAHnvSA7TjrTBIAxCj+tAUHpgn1p2N3uKO2MYPSgQ3yz09abIuWUdqkO9QM8A0MoI/Gi/QBowrYHOOtOJA5pB97px3pxwwIPSgWwBQRnpxUbR7uB2qTnaB0FJ8oOKBke3HAbgUMo9M1KFH0FI2c4AzQDSGqCAR6Cm7cKccipGBXgc560EY6d6SFYhXrg9qNoXkVIYxuJHSkALN04FVcbRGDgkGkZsYzUjLvb2phw3BBHpRcVj0gd8mkyDinADdjqKawHQCvNueuKxJOetIcZ5oA7dKcRtxkUXEkNJA6UmARzwaeV9BxSFRx60XKsAAx1pCADxzSsvIp23I54ouIYfXvQwIAB5NKV447Um4noOlJ2E0N244NJ0yKeSD14oCgDHrVoY3dkYHWgcnmhshuBTgAPrUtjsAUE0YAz3o7HAzSjkYxzRcaQwHINHApw+XINAHzY6CmKwADHIxml4HH5UAc4PSjbgc0rhYaeuTQcHk8GndBzSHJ56CmFhp+X3oyM880Hk/SgqewoJ2EJJyTxSADvzSh8dacevahsYzp0pSOOOM0uQR9OlBx2p3QBgL2oxnkHBpQCeKCBnFFx6jcgcHml6nI4oIwMEZpA2B0zSBIXk9eaTntQOODzmn84wKAaEUD15pcYNAHX2ozngdqAsN4BOOtOCgj+dAJPanYOT2FF7B0GYzwaXYOlKQB0FIAeT3o3GDYI4GKafTpTwCcGnBQeDQBEuRnvnpQcDg81IVyeKYU5wKTYraiEjHHGaMHgjgGl2j6UbMYxTEJkdKbtp5QAk96COMjpQNIZjbSAYOR1qTjGDRt70DG470g5OSKft3E5ptArdxMEkmjk5zTjn6CkGM807hYRQBknoKDjsM+9LRyBx0ouIZjn1peMc04njIpg5OMc0XDqL/CCOtJnmlUFTgjFLjceOKGwEzjpxSc+vSnFQV460bAMEZzS8hpDT165FLx60rAgjjrQVBOBQm7D9Box1oJGcUpXaPTFJnOCaCRNpPakwT1pwzmjoKAAYPPSmk/kacQWOBxSYIyKasAmMcUBRnBpyk4pAOeKQCZ2mndRSFwCAR360pGDz2pXGkIev070hx2pw5P1oIz07VIxAQOhpQcnmgDbyeaOG4AoGtwPFPVlGAODTTk9e1AIzzTvoUS5BoKZjcDqQQPypAQR05p2SGUDuKPUa8j4V/artPJ8crdyEM0qlSu37vbGe4rxdWEKqORnpX0b+1FobTXck/2aZ5YpN8rEfKE7EHPrzXzmkgZScfKeRXv4azpo/T8C1LDwfkK2WGQeg5quBlgOme9TGRQMg5JNNwDuOOhzxXZY6bIaEDZBOSKcJPmVdmQByaFUEtjjPPPemhmRjx+VNCHLtBPBxzUYlwwC8HnINODMGBGMHkihn8yRyVA9/amFtBohD5LjkHgV6L8A1CfE3R3lyI95GADx7n0+tedgNtZjjGRg5r1r9m5U1HxrcWzhTcsqtGWByFBOcH8qyrW9m2zgx2lCTfY+8I8Pgj7vb6VNgA8VXtB5cEYHO0Bf6Va56Hk18yfnDY04PWjYMcUdOvSgDkd6TZI0KQODTuR17UUZPU1IrgrDkCm5xSnIwQKVc89zQFhq5JpxUDOeDR2I/WgDPGc0C2YbdwHYimtnHSn+tICQCKBBt+UE0hAzk0vAAprGgBOOlPGOAKQjvSjGBQAhwDRgE4NKeTmjOOlADSuMinAY4HpRRyRnpigBMY5o256UqnPXtQD6VVxagRkYpAuacOfYUg46VIxOvIox360vf0oPHvQA3k9s0Mp4NSKSWAxUaSu0sivHhF6N60AGCDmjnp1px6UHOcgZpNhYbg9hS4A9qeFyOuKDjpTKsNwCQOlIVAHPWlz60HIGMVWhKQgHODxR/u04daQk54qRWGgYPfFKF/ClztPFKenFAJ2E2jOOpFNY4pwGfal4x70D0Gr1pcfhQB6UHPHFACZ+X3pQc0YxyaM88UBtsHG3IoyBx60oXJzilZQDnpimnYBM4FIMY5oJH5UFgfY0X7gkJtwCSfwpDz7U8569qShsBoj554p2zGcnpSjOKTnvSAQDgA96QLg4HNPJ5xSEgdOaAGkHPAp2PwoY44/lRkUANAO7HanbRzSk54HPFJjsKNhMAozjpQCee1AyBzRjj60ritqGRjiheB9aOFPrSn2ouUBx2OaQNijnbR6HFIAD4pwOetM4zT1AIpXAilcRjnoa8I+OHiy0bTvsSqTMzAqp4Iwc5+le7Tw7mx1zwK+VvjhcQz+M7hIGDx267Nw5BPcZryswqOFPTqeRjW4xt3PN5H8yR3K/NI2CPaq8yAvuIyAcD1qwx2MCBnAqvLhhycYFfGt66nzzsRMdzHGcHg/Smq+4lRypOPwpwQxEgNnjjFRs4VCAMHuKgkGADY7Z4NISmWJJOTgYodxDHvfhFGSaSBklj8wMCpp9QAYLZ5A6U8u3zbe/H4U2NTIWBOFUZojfY2Dyo71QrWZ2Xwznki1FfKYB2lWPDenU19f6OojtVIO/gDI78V8f/DG3P/CTxOSVVRuA6jPFfX2hBl0+JWxyM5Hevo8Be2h9HgPh+ZpD9KdwARTentjpR2OetfQo9gVW9OafzjnpUajnOaeMgc81auUnYUEA4x1prUvp7Up4HNMZHzS98UnX8KAPWgVu4Me2c03AI47UuznNBGDTRIwjnIFHUcinDgYoAPPPAouJiDA7Uh9af34qNiSDTHa4oKnk8Yo7EUA84608HC46GgViMDFLjPbpQSRye9JnBx0zQFgHf1pvr7U/7pweaQ89Ku7ENPAzSZIp4G4ZNIQBgilcBBgjB4oHA9aKUrgDFSOw0+vWjndxzTtuOc0bT1B6UCEJ4oA7UoUZ5p2cDt0oAbsGPcUu0YpM/LnpS5B7UANJ9qbuOcHgin4JpOelA7BSA5GCelOAzkigAdTQFhvXr2owT2pxGFNCgleeKAsNAwfWlBOKGGOKM496q4rahksOeKQgd6Xd3pDzz1ov3KsIwHUU0kEVJk9OlN9aLiaEGOnSkZQ/3kDD3FOwaUKccn8KLiITBFvBC4+lAijJycmpQABg0Ej0xTHYXI44xim47U7kClzxQmwsMx2pcAd6cOOTQf4RjvQFhuMn6UEAHB5p+3qfSjg4IpISQ0kZxQCac4zjtTCCe9MdhxY+maAR060KccdaUHsOtK4g5A6U9R3po3AY9aeCAMGpKAAUgHrS+xoPPHTFJssUEAYpB1znApFxnmlpAAAAPPWgfnS9e9Ax2NBYDBODSkDrTSSFpeoGancBhyRjGaz9TszcWFxFjPmKV6Zxx1rSOfzpQueO9PYunJwldHyh8WfhF/YsQvrNBDEo+dXP3mPce3tXgjzkzSCRSrIxUqexr9HtY0Gz1+za1vIEmQngMMgHsfrXxj8aPhdd+HvF1wkEbPaFTKsoGBjqQTXmYiiviifsfD2ePEw9hWfvLY8z3BxkZ+lNOSVVBkmo1cKSFOccYpsU2y4j3jarMO9efyn3XOj6o/Zk0dYLJ9QZUPmAx7s5OR2I7d6+gAM89MCvH/gTo50fSo4XI2yqJgFzxx3969gRvTpXr4eNoI/BM9re2xk5LuPA4H8qAecdKAeTR069a7EfMPUM46c5oxjig/LihiT170xCA5FI2DS8A8HilwOnamrgRE4P8qbx3HWn8c89KCoIGeoq0yBu3FNYAjApxXIz2pcj6VVyRhG3BAoJ704nFNOe9Fwt1A+1ITwMU5QUBJ5pGGF471QrADnjFGCGIPA7UKTkdsU8jcaWwxuOPSkwOg4pwGKdwSPai4EXfApcc4HFOGc5HagAck8E0rgMIx1pTg+2Kcc/XFNAI5p+oBgde9HJNGMDIo5XrTF6ACBmmt0Apw5OOhowBkUrhbUaeRgUAfLThjApCcDgYpiYgXnGcUEEcdakUYHNRkEt7UFBg4yaQH0qQL3pCoXpQJjcjA4pSM0pBYgUE7aASGkZyKAM06g5z0xQFhmMk+1ABpcAHil5xgdqAtZhgA9aCAW4GKXOOaOtAxu0U043YAp3OTTmGCMc+tO5BFtz060YJ96eeOlIoy+KY+gxQQad6EHqeaXHBxSADaRQCQNg4wKDyKX68etO9sUmxtDaCDTsClKj6ikJIYemOtGD164pxwDntRnCnHNAW7CBcnOfwpxAzQD37UZBP0pJgkAA6DgU5T2zQuBwaGHPAwKlstdx2NoHNOUjvzTck8HmnYGOKgY7v6U4Z256YpoAx1pwOaTZSQbufSg560d8UZx1FILASMZxzQrdaXk0lT6BYRhxwelMCbgWPb1p/f0pB8w54qGuZWKRyvjjTBNZR3KJgofmI9K84eYyMeAMHivbbmATQupUOAp+UjINeOahaCGd2dChkYlVxjAzX5JxLgVQqqtD7R7GFndcpUDFWzkY9KeFJUnHvTCoX5KUAr078V8Od9ri5wo7kVZsPmnXnGDVdSc+v19akgJWVVJwSe1PZ3E1dHq+gwhNPQg7if0rTOBWT4cwNNAByp6GtTdiv3TJnfBU2ux89V0mxyE9TwacxNNAAFKScV76MQwcZpOe/FKAe/QUDkc9q0ExuAaRjg8c4pxOfwpMjpVLcLERHzZHSkKipHBApjep4qybWIycUwZ71MQCM/lTCfUcCncGkhMYGBTcZP4U7fz6Um48gUXIYhXHJP4UFcDP5U771NCnOCc1QJDdp6CgLinHg4oxjpQFhvK5xzQM4ORTiOMmjHy5zQSNIzQ2B0p3X6ClbDe1ADMZ69KMAnAHA707B9OKCxHbFO4DduMe9LjrmncdKb/FRfQBOelO2hhgdqTjNKSF5ouLQMjOO4pqkZIzinZ5xSEDoRRcLDAABz27UhJYZxT/AGBoIx0obKsNC8ZNA9BTuvAPOKQKcehzSEKuB17UnJJpcEnFLtNArCAep4o9iPxoOeg5xTsHjPQ0DI2HbtQeBipCACfSkIyM9qVwGYA6HBoA555NPYH0zTefxpisIck80HIPt60v8QpSOcDigpIZyO9KuBzTtpzSbDQFgLBugpPvU8DnHagoAOOpoBIi8vByD9aUYHFPPAwKaR6CgNAC8E03GDnFPC/LkmlyOnegQ3g4xTQMZI6U45HApCMDHfvRsHqNwOO9BXHNPKjIxxRtPIoDYjBweOBQ2B2qTZnkUEEckUARbT1HFKcjg1JzwB1o285NAEZbOMDFOJyQDQwJPAwBTiN3alcdhuM8jpTlwODQFx0NOBOOgNSUkIMjpzT1JdskYoAJORzUi5A5paFJDepxSp09xRznilyAcnik7BrccxGQeo7ivCf2tPCsXiDwBc3s0y232NfMDueGHp7mvb5ixTK+9ecfHDThqvw21COVBJGqkMrdCMV24OThVi13Ha61PyuvUMc5RTwCWU/0qPa6kMTkGtHxDCItVuIjxtfaoXpiqEgAP3unAr9Ljqkzw56SaAjdyDgYpvlEOhzgHuKkkKLFsBJLdabHGY2+c/KOlPUiyCRyHwBlfX3qMlxGx6A1IgHzAAjnGaaeMIT0PIo9A6DCAyEnuOlfTn7BN5N/wnWpRpIRA8JLIehIxg4r5m/dxhsHAHNfSn7B+r2//Ca3lnMxEzKWgOOAOpHvXl5hrh5I0p6SR+h6KAgPrQe/ekRy6KPSn7eK/Om9T2lohpPQ0EDGelHOfQUFgx47VPUsF4OOoo4Hah8lcDg0DgDPJo2ATPXvTGUkZP5VICM4xTW5PHSmS0Q4I5H41GQVbI/Kp2yOnSopMkgngCqRnIiY8HJqPBUDPWpSoHTp701jznrWhJGSBzimsMnI7insSQKbgFQOlO4rDQpIwWxRtOME9Kft2n1FKRjjHWmRYjCZwScUuB059qkVcg+lBQMMU9gsRkZobAxnmnMpzjqBRgDjGRTuJxG4HWm7MjNS4yMEYzQRximNJDPLLcihV4wRgipRnnnpSbQeTyfaoCwzocdc0h45AwRUhTA+lNI3daq5LRGMlckc00rgE1NjHWmYxn1ouTyjEGevFLt704DjHelCk8CmmOwzaAtMQEZ7Gpm+X8KQ5PJpsm2o0Y25PJpQncmhRuB9qeVLYHQDvU3HykO0nkjpSgYIIFS7R0PWlxkDHQUwImx17imsAMH1qbGOooIB6jpRcdiFl7Gk2ZGO9TPtboMgU057cVSZLQ1ACvI6Ui4x6ZNSbTnk00qMHNMmxE2eAPWmhCrEnpVjYq4I5xTQM07ia0ID0yBnNG3JHYd6eQVXA5p4QE56cUrkqJEQFagp/F61MUbb0+lNwRwRnFFx8qIwMjH5U0ZBGe5qYgAjHFMMeec07k8vQY2DwOKa/QE/lT2yTkdaQg5AxnAp3FyiKzHp0pQpIOe9KuMEjg04AEe9F9QtYbk+X+OKTI24I608biMdKRh6ii5Y0qNmAepzQqjbQFIOR0FBBBJ6UCsN5AxknnFKAen3qUMVXBFISAARx7UrjEKkc5xTakOcjPSl2jcCOaY7DQSQBRk5wDg08dTxjFG0dxQIbktz1pDyMjin4BGBxTQADjoKAEXLcUnb8aeF+opvljJNArDc4wAMgUnLHnoKdhs8HA9KASOCPxoGKxU8gfSgAEZNKMryORikLEDjoetNCsK5LEDt60bdpI6g0N8oBAzmlwAcE09xbCMvcCmnGcDvTzgdORSEFeR0o6AkNKnIB60bMtg9acOevUUZO7I9OakduxH6g0DJAGOtPIBHvTW+Xoeaq4+gjIQOOKorcC2neJ+CTlfetAA4xmmS2sbsrkAuvQ+lFybEcLHfufgseB7VMVJOenXn1ppQHr1Ap2eAPSi47DEPGTnNIpyxHQVIcM3Xn0prLhiMdqEKyHBDjPBpMAMM8ZNOUYGB1704KNpB6CjzBIYyjnHOKaoHBPNPEaAZyeaaAVBPYVIgbGc4xTSm5FHbdmnbC/J4x2oKkkZ7dMU7ha41ly/AOB0xSM5jeNFGcn5j6CmTyyRtsiTLEfe7Cn21s0EQ8xsvjmkCQ8HacDoTS55ORwDSqQOvagHk8U7jsNYZwevtSsBx3FKOCc8ntSgFQcjrSJsMZQQAD1o2kjHTFKqBTk0pH4UCtoNIIAB5pABnNSAnP0oyHyO4oGiLb8/WnFRjrzS4z7kUu3PJoCyAJhQDwetNBGckU71JHtRg4GP1ovcqw1e4A59aYvDe/pUx6nPQCmhRnFO5LVhg49qRvcZp59Ka2evWkCPRCMDBoOR0o2kg4pMGvPPV2F3U0kdKdt4o2nPNK4g5FIetLgnmlAJ6801qV5CZ5yRSEE4wKVsjpnFAB4FAugHHQjFJsI+hpQvGM5o2kd85oBIbsIOOtKQPqaDnvSge2ad7BYYQA3NKU70U48kD86Vx2Y0jnI6UDIbNKMZwaXPOKVwG470hU4pxPal6rxTAaFGMnqKd7ikXqc80gI3ZHANAAwzQy8CnHjjrmk29STQA0qD0FLtI5p2e3Q0Ejgd6q4EZUN9RSFeM1JtCnpk03gZ4qQGbQeMUpXgY4IowQcjNPKnHFADApz6UoBHNO2nHPNB5FVqA3qeRgUHB6DGKcqkg+v8ASkwT1qRpDdhzzTwOw4pTnPqKOBzjNVcQ0LwQaCOPpTiR6Ueg6UXK6CLnp0FOwSCKQ5GcUEZHNSSKPu0me2M0vQZpFOODzQGoq+hoOAfWjAPJoJAFXdhqhtDcjpg04emKaQfwqWgA5AyaApJzTs5GKQgjGD9aE7AJtIB70Y6UH2pTng+tO4CeWc03lScU/JJxSbSTRcBoOM0DPcUo64oanuAmO9N5B4FOz6igAke1JsAVcdaTHHtSr0PegEjjHFFwDYO1IFyM46U7nODR146UXFYTG7kcetJjJpWx2o+tFxjSuBwKXtnGMU7bTTzx0o1AXAIxScLz1xS0YH1zRcBjMS3I4pePyoxjqM0bSBRcqwgHzHP4U08Hjmn4NGAKLkjSvfoaGTjFKTmlzk4qQ2ECfpSDJJAp3T3NHQcVVwGFScDrSqozjrTs4GBQRipAaF56UuBjjrS8A0nG70zQPcQ5HSm89uKkx26mmkgrQUIAMepoKgc0DGeelIf0pbAKGOeOlLMxwo6E9KTJ4BpCR0BzimUlseJ/tKeGbi/0lJIQpkaBlDFsADHOfWviJ08pmQL9wlWHvX6LfGCJX8EXsrqkjRgN8/QDPPPavz68SQ/ZdZu2DKyO5YFOn4V62CleNj7zKJ3o8nYyOO42g9KcC+wFegOKSQ5HHOOaUZBABwvX8a9RHuMPmk+Yn7vFOXJ4PJFN5yRjIoIC+u7rTExFyWPT0waN3YryOKAoZGLdRzmhQWQk+mQfWgLCGMIgyMnPAr1T9m1ZYviJb36ITHEwjYjpk9AfavL4k+XLgnvXtn7LCNe+L1spGIRv3y4xkgcYrCu/3bPMzJ2w0j7atuFAPfr7VY4PAHSq0bBJGUDGKnBJ4AxXzrdnY/OQIwPpSnnGBilx2NGD680mwAAj3oKjPpRynJOaUAH1FITG4HSkC8Zp/TjrRnggDNAIYAe9KVwKXPy88UvYZoJG+WMZpSowKUk5xRg7cmgpIYRjtTdp9MVKDg80ZwKTYWGAHOMZpVHHrmnZNJgnpRchiMMHjpTTmpOPekAy1DYxmCDz0pWAxT+maZyaNSrAO2BScfjRzgYpQpJzTFsIcgcUUoyB7UYOc0rlAMFSMZNIBjilweppQCTzTFYTgdKXBxnqaXbmjGOKVyRh6ZPen0pQn8KOMe9Iq4mCOlGfbJFA5pe3HWmmGw3APJFAAzzTuBjvQDnmhkgB6Co9pzgVID36GggdaLgNCAnNG3BxTtozkUYyeODT3AbjHNIUwafg5PejgdaA0Ggc56Yo2nrTj04pAT9aBpjQnY0oBU+1O7cdaATz+lAhMnqKD0NKMdO9G3IoAaFwaGU04Z+tJQVcYQRxThnHTBpxBIyaDnrQJsa3oBj1oIxzjIpwPSjknFAiMAZx60u3B6U/GW6c/wAqD1o2KSuMC4pQvtTsHqaQnmgkZxnkUU4jNNxzx0pMA9RShQQKFHXNPxgUnoBGVGcelB4xT8A+1Jt6mgetxvQYxmjnHTFKCEHPOaSgWtwA9akTn2qMZJ6dKdyVOBk0WQOxQ8SXbWGjXlyjBGiiZgT2OD0r4z8Y3jT65IM5EhMjHrn8a+p/idqws/CV0hTe8oKLzjHv718iarj7U5XIC/KO9fOZnNpJHg46etinIx3Y6ZOfwqB1MjjPQVK5G/AHJ+XNQO2CwHUcV8w+54YMcqCflbPH0qNOGYkfMemR2qRgDlTyccEVGxO9SAdqjbk0IByosqGOVN6NzTVVEiwuAC3C+1OORKQvI24H1prfI2CM44GPWhqw0hQAEPJAJ7UifP0AODz64pJmKYA9OAKVfkbjsOc+tWg6noHwZjj1HxHFFM21TJgjuQMcD3r64gCBQsQ2RqAAPavkf4KsbTxK9yFDKo2+vJI5FfXFsgFqhH8Sgn64r6bLkuQ+lwC/dk+R9aBjdTBwKcPyr3Ez1kPHcU4dKauetLnaOe9XcEhwyenagHPNHTgd6Dmi4MaQSfSkpSRTTke9O99A6ikZHpijdxg9aOx9abg0wsKeOAM5pAeMdKUdKQjnOKA0G4z3oIA7U7GD0xSkcU0C2GgYORQMnmnDANLnPOMYouSN2gcmmEc1IOetIRii4DMk9aBgCjB6UKoHWmAg6nHegA5p49COaNpxilcBpHHTmmnPpwKkKkdKO3pTAaMY54pCcdqeMY5FJgE5pXAQDPUYxRtySRxT8GmshByBkUdRpDRkjHanrgdqT9KWmKwMMD3phXNSYNKfcUmNIjC4pdvPFOxzgUHA470JiEI4NIFJXJ4pc5yaP84pgNK560gwWz0p/saGUEYFFwGgBugzSKm1sgYp+AgwB0ooAaV5zRgKfrTuDRQA3YM8c0mzHXmn4z0OKbz70ANZc9B0pFBHBHWpAM5zSDg+tABgY6YxRkDtk0d+KcAB2pp2AjKdqcqH0zSqMsc073pAREc04Ke1LjmlGenSgBpznBGaQLjrT++PSjHc1VxtDdnHTijHccYp1Gc9RmobHYOvUYoH0pQccUh9KGwSDOOoo6DpmjPYjBo+6PrSGHbml4A5pMfjQ2CfpQAuR0xSeuRg0Y60fXmluAY4FBP4UA8elFKw7iM2T9KUZPtSYzwPxpex5xVDuSqeMdxXE/EHwFa+M4ds7sjhScpxuODgE9hXZdutMKqM8ZB61LSaszqoV50ZqcHZo+AvHnw9ufB185eORbZnIWTaSueTgmudsbSGW+gM67/mAVe2cjBr7y+IPg208UeG57ExRgMQ2GXP5ehr448d+CLnwTrv2aRSuCHj3f3c9q8mvRdPWOzP17Kc5WMp8lR++l959S/BeV28MW5f5pQxUk9cYGK9KGQ1ePfBrVvM0+CFGYYQFl25BOOoOf0r2JFOATzu716MI2ij8mzCbliaj8xxPzcUdB9Kdg56UAc1sjzgxgZoxx60DjrQOOlU0Ag+7jFHUUuP1oOMU1oJsbgYxik7ninjBIppXFNMLDc5HIpGHHpSt0o7etNMT7DcYHrQckZxgCnEcHHakUkgZGKLg0IScYFISSRxjFSEHPSkI54ouIbg54p3QZHNGOc0Yxx2ouVYbjselG0gY6070oOe1JMkQA0gwOKcORnvRtzwe9O49hoB6mgjpSEYx7UpOae4twHBzQeeMZoPoKDwMUriSG4KnOKQ8896Ut07mlHfNMQxhk/SpBjb060ADp1NGew4oHoGBjjrRgAetKMZxTMHJzQIcT6c0megIpSD06U3BB55oG0O4HQ0HHA60d/ShsYBP4UAkGex4pT70nI5PNGCRQIQkZxjmgAA5HOaTPPTNOAFNANxnr2o6g4/CnDvmjbjk0IdhoB79aXBz60bRSqaoErjSpGQeKbtAwTUuCDk+lRkZNAWE3DBAoCg/wBaNoBpyj8KdxWsGc44ximhsk8YqQjPHSkYAcAVNwG89xSgYHNOOMDilwaLjsMXp0zTR8pyBxTiMUvBApNiGAk89gacMbuBjNKwAPPAp2wkZFS2NCYAOAKVcjg80oAHB605Rg81IwGQR3FOPXGMUU0ncelLYpChcnA7U/b0FMXrg0pBPTtQxjjkHkUA559KUZxg8mkI/CpYAGOOKPc0pAOAO1A4HPWp0sAgGetGBjPQ0KCOvahj3/KlcA46DrXB+PNOdp/tCqiRxryDwT7iu7xzk8VleI9PTVNOlRwdoXkr1x7V83nuCeNwrjD4kdWHmqcrvY8hcHzAe3UVIOnHXrRJaGCZ1wTGGIXJycdqkVMjGduO1fidSDg7M9+LuQlAeR97PNWIcCTLYJAo8sDBAyAaRl2+2SKwbGz0fwVldNMWcgMWGe2a6DbXOeDvnsXkXkbgtdID7c1+4ZBJywFM+erpc7Fxjigj2zQcZ5NGDnHWvp0rHNsGeMCkBzSkkmjBB4quoB3xSFTnAo55NIDzjuKtInzYjHB57Uw/Spu2abswOcc1WwiEMTQVxjNSeUM+lIBwRjJFO4EbDgGm5B6cGpTjbzzTQAegxT3F1GbcKKDjOTTuOtJg46UNoGhOoxikxgY64p6qcEntShRuyaaYNER649aTAHWpGAz/ACpoXA9eadyWhBnoRS8ZxilIIxxQcnGeam9hhnH1pGyTg9aAe1KOTxQmAiAAnNA7jFOKnOT3pMEMc1YDGOBjFAxjpTv4hnpShRnApXJsMPSgcnnt+tOIAPSk27jQ2PYYCATxRz708jqKQBgPXNCYMBwOKOKXHA9aXZk4pNjExz/WgdaAOMdxSds0gGklc4HOacM96dtHpk0pHPPFAW6jSvHHIpCo6DjFOORQBxxxmgTQ0MQaQnIJ70/gLg0mAOCOaBWsNA24J5pcDPpmnDB4owKASEwcep70DA5Pan+uO9IVp3KG8EE9PSkOMf7Qp4T1ppHzYH50bBayGHrQuclR0xTsDkd6Fx1PWhMloaPQjGKTjtT9wJ6Ypo56UXCwAZ5pBnvTlx3oHPWi4WAA9aTH4inHpRyRikOwAYGR+VGT9aUAEc9utIMDPFArCduRTRzxTm54FITgccYoBICCKASTgDFG49hzUm3nIGDSuXYaAAemaUru7YxTgCfrSgDv2qWxghGMAUoYg+uKDgcYxSg8cUblbiHpTXcInzd6ecYxUbYc4PIFAJASGXjpjrXM/EHTDqvgnV7UHDGFmGDjnHHauo2bRtGDTJrZHgdJE3hhgj2rWnLlkmugz8ffFVlcafq1wlxFtm3FmHfk5GfSsZzlwQRyMEd69l/ad8IHw18TdbdcrayMJYWJB3KQCf6jFeMJgqpzg9jX6bQk5U4t9jxaytPQcSAxU/eHelbDDJOc9KaYiAzEhs96ApxkDjsK6OpiKWwMfh+NNfemMrkHgnvSPGDIoB9z9ak3MGIHK4oYrkUjgEkIHIHSvfv2JbRp/iQLhIz5VuDvb0JBwK+fxlSzYHzV7x+xTrA0/wCKzWxyqXA2sDjBORjNebjf4E/Q3pq8kfpZG42JgdRUg5qEDkEcDGBUx+7mvzZ6M9oacg9elA456UYwcdc0h9OtIWovfNISM80YJPPalPJwaBgeRx0pOnSlAA68elN5JwKBWEPJwaifkkYqTkZ71GwJOR09KaFZMjKkAZppXnA6VM3IAIximsCGz1ArRMztYhKjoBigKOB0p+CWJPalCgcnr2q0xNWGEbeOoppyeelSnpjGM0NjAwOlO4iLBGB0pcHbinFecjj607ac8Yx6U7isRYI4NKFOM4qRgSeBRtI/CgLDQMjA4ppXBBPNSYCjIHWm9OCM0XFawm0544FIB83SnMT0FC9TQUMZcdTQE+X3zT8c5x0pDnPpSbE0IVKrzTNlS4yuTSMpAyOSaE7hYi2/gKcvLcdqfjjB/SlC4OBTJsMdQfxpMDGcZqQrg80bcHHrVaisQ8YyBinctxT9vODSbcn0AqRDQoXrzTtwAxinHAXHrSEEfSnsA3nHHemHAIx3p7A8gDg0mMFfakNIbwBgCkx6808gDoKTYelVcNBhGT0oOMgAZFPC4o46Y6UxWuMwBx0opw65IzQUJOew60BZbEfBGQMnvSgcZqQYCkAcmgLkcDGKEwtYj2nHXJpjD5cd6nZRxj8aY4IbJFK9hNERBBUYJB4pzptOBT+cYFIF+UZ5ouLlIinHXnNAQ9fXrUxXBANGwDFVcHFEPl8ZPSkZecgYFTsMjGOlNIOzpwO9Fw5UMOR2pNgJJp+0ADPalKgnpSUrD5VYj2noaCvY1IEz1NBUAADt1qrktIiZDnio/JLNgjirJXd04NIOODRcVkRKhbnsKd5QHINPOMACl7Yx+NFxNEe0dB60MmACfWnjGcd6TkjGO9FxDQAe1IwC575p4HQY4HWjYA2B29aLlWGn7ygcigj72PpUg56ryKFXd7d6V2FivsJwT0zSMPnA9astGABjp6U3YG5wc1SZFiDaUPHNJzyNuSas+X600x/pQmCRAAdvOQaASByOtSMOeQeKdtDgY4p3Go3I2QdBSlCDg08xCMjHNKyjIPen6CsQgYPNIQQ3rUhQluRgUu1VIyKm4WIiO1CISSSMelShcjkUMDjnincRCQW6djSgFevOaeEOKMEDB5NO4DFwAQRyaAuTz0pwUAZPWmgA9eKkEhu0cjHfrShQRgcUHKEAcjFLyDwMVVwGocE+lOHzZGMLQcJgHvQB83sOaOYdgKjJJ6CjI7cCnkEHGOopCgBAI5pXC3QiKkn3HSjJODnFPJKsNw4oC5OSMClcLDRncwPenEnHPOaUKScelKRj3wKLhYZImVVh1zSjDA8YanA5ApSNhBIzQFhhQ8ZxuNOKneM8460vUZPFISScjpRcGrgcbsEcZpO/A4FOPTmlouyLDduCDnGaQAEkkYp2SByOBShARk8jtTTK0GFc4P50GNd2QT9KdswMigKR0pisI2VAKjOTSLnBzxTyvy8dR2phU5PoR0qbh5CEEn2pu3nrTgNvByM0rKNwOc49KdwaGMCCD6U3aCck4qQjPHpTShI46VN9QsehD6ZpMEYPWlzg80c49q4D0wAFLzz7UmDSA+lUAu6gjAwDjNBHqaD6HmlsAYw1BU5o6DgUcmkPcMbaMZ6UH0oxxmmhCDg4NIQckCnEEjIGcUc9fWi5VhoBB56UmDTwCOfSk4696EhNWG9RzS4HanYBxjrSYIJPWiwhCDSgAe1KTkYFJggkGmNITHXBzQAenrThgcYxSMC2OehpN3GxOc8ijGTkHFPwKb+GaewlcToeeppCMHNP4PWj2FK42hhz1Jpe4OcUHOPpTSN2B70yRwJDYI4pCSKU89Tig4HB5xQAhBzkdKMGl9geKTkUDv2FPJz7Ug9M0DPU0pwBmgQgHY0uOPSjHfvSDPJoKaAE9MZFLgYz0o6CgDsKPQLCd/WlwRx0pRx0pevXrQMaB680oXHNLj8KMc+1JIAGQPWkYAnOMUAFefSjOeaYmJjLUAYFOPJyOtHJzQSMPX0ApSO54zSnnrSEAgg9qL6ljcelL1P0pVzjI4xTaXUBcnOaUA4zmkJOAMUpBJAPFXcBOPrSHmnYwCMUh61JLYg69OlKQT7Cl6dOtAzigQ04HFByOaU5HFLk46UFW7EeCR6UdPfNPHWmktuoBgT2pPY0pOTSFjuwBQJIOQOKCQevWlOccHNHJ4PFLoOwYA60m7tQQe3NHB5Ax7UXGHBwc9KMjp1zTiOQOuKTHemAh/KmgHOfSnHnFBGKBWGUueM4pWJHWkGWPB6UBYOS3PFABBoI9OtB4ND0Cz6Bg9c9aTHvShSeScClIA6UEjcYPXNL/DRg0Anp1xQWJtYjI5pMfLjvTjuHTpRgkZ6UAkNKetG3jGaXBPSkJNJsdhpODgc4oOOp6UcYz0pmw/hRoNGN4utIr7QNQimj82N4XDKehGCa/OLXIGF1MZCYsuQEYYIGTjiv04KIyFZQGjcFSp7jFfn9+0j4aHh/x/fmBXSAyF1RhjgntXpYOSTce59hktVe9Te7PNI8qeSDnjikCDq+cE44pFcFOoAx+tOGGHByo65r2j6sXYeqHjofahI9xAJ6mhsLuVW6DNCneMHggdaVyWugOAilDypO0kUiqoHBPHGPagMqqVJJA5yPWlIU4xkDsaY7CvIZECRnGeDXtX7Nai18UWk6bhcKfJ3hgRt64x2PvzXie5RIwB7ZFe2fstMi+O0jlOP3ZdAehbPSuWv8DPIzNXw00fbSJsOCcleMmrCPnB9Kqw/Ou4nk8mrCg4rwOp+c9SQHPIpQM01GI7Zp2c9OKkYZxxQfY0fXtSA9jSYCj1JpRg8ikwFHrTSpOMcUdAHYNJjP1FKc5xR/Wi4A3tRxgZycdqSlPPFMAwBzRjnrSUuMHmk0AA5J9KQZz14pc44pMnOelNXFYXHOKOelJznPWjpzSYwOQcGkAzkinZPWhTluBgCkA3GRjGMU4Ajp0oGRnPekoFqOCjG0mkwckZpBxSjHOeKBgTjjrigDn0o+7SVQC9jzzSAEUuAMnrQT8opMBOSetFLyRyOlJSAU5/CkwDwKUdaNuDigAyRwaCOKa2acB2HagVgYjAwOaMZAoAJPFHOMYxQMAMGk56ZowR1pck0ACg556UdyBSUvGPegloB05o5xxQBjmk5IODQNKwDI/Gl5zx2o5wKMmncYh9T1peR1FHzA5NGSfanqAAEHmg9evWkJ70HPpQApz0zmjt1o7c8UDHeluKwvUcUmTSDrjpTlODjqKewxB3Jo6dKTv7UoGaTdxIDgYHWkpRktRk59aPIGhAOwo7e1L0J96OnFUtCRMDFGDgZooAPQc4qCrCkHA5ppBPelA554ppyM0AmJjjBoHJ9KVVyKdgdfTpQDEAIzQpIVscGhjgVHJN5an1A4pb6IiTsjyT4566tjYG1ZSXC7lAIGDjg18z3LN5wVm+ZgWIr0/wCOWqS3XiFkeUyA4wB0A9DXlsh8+QuPvngfSvjswqOVVx7HyeKm5VGn0Iyu/BbtzULKY229yM5qR5DGDnBycYqNN77mIxk4B9q8k5AEQVRkjPWkwQoQHcD83NPZflJJBzwKjX7xzwegHbFSkJAM7VAHIOTTTgHngdeaUMVdiCDu4A9Kc4GMde1PyH1sROpADk4pR8wUk57ke1DqX4PTpT/JAYAZPbmqQJanpHwigV/EFpCG2oxMjBSOcYwDX1ZZEm2UtxxwK+TvhijQazC4OPmCqffPNfWdoCIUBOcKAK+ly26gfSYFe58ybHqMUo60bSOvNKAcZ6V7yPXF5HA5pQfWmqTjntTh0OetMTHYxxTWNAOOpoPOc00CA4xxSE4AHekwOtKenPajqMQjJBHBpegIPNIw4zS5zT2AQHNLyevFFByeKGxMDnOeo7ULz14pAD0FDZGKLjF4780gJJI6UpAzR07UMAC4FICT1oUHByaXt70ydbhjvSbQfY0DPelxxQNIQrg+1LtIzR93rzSZLdKCRaTaPSjmhSelBY08+1OxkcUoPyk9xSYwM/pQKwYO3mkII606k6e9AkgAPbvS55xRRjqaL2KAg9KQj3xRk55pcAjNACY5yOtB65PWjk8jilOT+FADDwcUpGDSlQTmlYHFADBycUYPPtS9M4FIuSOO1JsNgHTIpQB3owcZpAc80wDHf0oxzRRzjBoJ2DtjpmlJOMUlFNlAAcGgYAx3o6cDk0mCo+tMWgoBpQMLSgEjAo5PXtSuGohGKTJBA7UMDjFIVPB7UXGGDuBFKctz0owTx2peelILWEwKX7p+lJSfMeM0XtoLUUgn2oP3fpR0PqRRQMM+tHQ8UZyvJooAcRkZJyabRRk45oAKAOMmjHPrQQMZ/KgAx6CgjilGQM0ik4waAAngUUnpSg8UALx6UnAzjmgDAJo6ikrgAzjjvTWIAIP4U/OBUbfNnPWjYdmQSAvjI4ryP4xfDaXxJbi9V1aS2YszbekeOmO/IBr2FUOOaoanGRaTZwVCHP5Gm4qektUddDEzw8uem7M8J/Z8L2Oo31nOJiQwWLcMLjPUfpX0QUKfIOg7V5P4DgRvEG5BjymOcDjBJ/qK9XZjuJ9appJaHPObqScnuxeho5PTikB4oDEnHSpIQAZPvS4JOKTOOOuaUA/lT2EA4OM0bfmOaQ8EZpV+8T6UNgAxnHTFBz0PSk9aUk4oTFuIMdKQDHbNKOlGcH1p7hYULg5ppB7DpQRkZFOB7dPWgYYJAPTFH86P6UUCsIRk8jAo2jJobLYBNGNvWgaQFc8GmkEYA5p/p70YH1oDYj2Y6Ucn2p/LDFJtxwaAG4z/AFoKgdPWlI7UYJ9qq4CYAFBX3o5HHalqSWhmAGyaFUk0/HAOMc0DvViGY7Cjaeuc0/GRSY2YFO4AoweeKCOTzQ3ShcAYPWk9AFxwKAMj3FLjIx2oVcHnmoBoQ8UEdBTsA0Y/SquHqIQRgU0jHFPOcg0pAPNMdmR4wcCk2EU4Dmg/lQDQjLxTeO1P56daNuMj1pXBoYOTig9cCnbgMmm8t7U09BA2WoVQetO2jHNAyDV9AEIBPtRgnmlPI9KcBtHWoK0Ggcc0mMilIGeOacBhcGlcEhqilANAAxT8ACjULEZTPfNATGexFSEZ5HGKMjp3oTuFiMAE880vKg47Gl284zigYBJ61JImAAD1zTs59qMgDI4oGCOetA1uLRTTwaXI7mjdjuKD3NOXnrxTcg9O1KMY4pMYpBHSjacAmmg4pcnb7UgF4B4FHX/CjIPtS8DoKTQ7Cc49KRe/elPAzSFTz2NRYQpOB6/0qF4t8MoOSCpFOyelPU1lOPMrMrZnl3ibTxZXyIDwVzzxzWOyHPBr0bxXocN5C87oWbj5gen0Fed7SJWQnABr8TznCSw1eV1ZN6Hu0JqcfNAo+UA/jSEHcAec9Kkygzu4ApgyZODwDkV81uzremp33g0tFbpCBhOWJ966Zs5yBxXG+CbvzZGUnJHGPauzI9K/aOG3fAxXY8DE6VBjAN1p4+XgUYOc44xTVHzV9ecg8+gHNNUkk5pxGKZzkkcVYC5596UeoppByKUqc8dKaYDsY5pMEnJpAOc5zThk5zRcgZtJHXGKTaexxinEnOKO3FMCNuTgUEcAjr3p3XgUnt3FA0hhXI9DRyQB6U4DsaaFG7PpVXFsHUYH40YzincAk0jZJGKV+g0hDg8YpNmeaeE96acIOMkUhPRiDAOCc0h5JxSsvcc0gU59KCrBtPWkyBilK4z3oxnoKBNCr19aQ5DY607BAwelFO9ibDQo6dKaVwc5zSkFSD2oGCTmncOW4Um7B4FLS4I560XHyjcjrTRjf15qTacE4xTQhUZ60xWDHc0Ac9aUrkelN5246UrhYeDg5qPcQxH8J6CnA4Xpk05uSGPapCwcgDP4U36j6UvUinEZoCz2G4OOaT6inYJHXFLyPequFhuOMdaQj8KkyABgc01smle47DVxyMfjQB+NKvoe1P257YpByjMZ4oYY5HNSlOmOlMK8+lVcdtBpGFGOpoLZOKXBPFAUgUXJsNxgEilAPSndBTc/nRcdmRYxzTgqgjJwKcy4NNYZ5Ixii4lFjADnFPwQKAAQCKc2cUXHYaoJHPFLtPbilXngdakRcAknNSFmRBRnA4px4wAM1JtFDLihsXLYi24PPFIVHWnmPB600qBTvcLCbQTmpQePWoQCretSKeeaV7FWsKeCMUrHB+tBFGAcVI0hNw7igjApMENjrQM5waaYIVsYwOTTQpx+tO6H9KVz0qmxjM7Tx2qaCTkkj+E/nVRmxIQTj0p4lwOeKOotT8/f2w7B49c2SK3nxysrsxH3OqjH0r5hjYNkKPlBO2vuz9tvQ7SCwi1SW3VpJkKiZckhugyK+FbZSlursuT3r9Hy+fPh4s8yvG0hxwq4xkA9PWnELtyGwc9KYpcgknAPT2p0cQPLcgda9JnGK5AO7GSO1QyYBB3FWJ6e1Ss2B8gwGpswG9D1OOfemJsUg7tvBTGQa9j/AGPrT7Z8XbVckYkJYAZIAGQRXjENwAW3ggjpXrH7MupXNn8WtNltH8l2YIwGMEZGefWvPxutGXoa02uZH6kxZESKcnaOp6mpMkLzzVe3cmBMtliB1+lSc4FfmrR7au0P3cccEUc/WkAIGTRv9e1QMdx3pOmQOaQMDzSZzQAf0pAc04EZ54zSlQBkc4oAbtO6k6kjpinYJ5701s5xjmjYBjKGODmlIC9B1p2AKbntVX0JtcYVI6ilVMLnrmnk9zzSA8U0xcpGwzxQyfpT2AxjvQUOeKrmDlItpIBowQRxgVIQd2Mc0ck4NHMLlDB4IpVHGRQM56cUuDg4FO4uUaQeM8YoZSccdTUtDIxxzjHNTzdBpEPlY74pBGV4JzU7AEc8GmeWf8Kq4WIDlenfrQRzk1P5QUcDJ703yiCCelCYhqgsuKULxgU48EAcCl4AqhWIcc5owAcipSABTDGQeOhpbEjcHOepoC5PNSbMIcn8aQAhBxzRcVhmADnnFDLzn1qRQSuKZtJ9qaYcowjgd6CSz4PAFOKkkAc4o5NF7BYQrtNMKk4zzTyOeaUDnI5xTuFiMAbsHml2HAOOlPK7ucYpwU8CmJoiZMng0wAdDzUxQg56UGLAGOKLsWwxVAFKy8YFLsJOM4p2wq2Ac0rgRsuRkcEcfWm4xwKmII56U1iD0GKaYEQUtk5xjigLxg80E8YPrSjOMdqABiAT2pOPrSkcZPNKi56jFADSP/rUbTkmnBe3pSjr16VVwIiC2QO1MYEDAOB6GrABHNIU3cmpHuQhATn0pxHB9+lSbBwM45pWQbR7UDsQFCQQODTgoA55xS+WxOelPVSO3Ap3sS0RgdxTcY681O6EDIHFR7Dj5uKdySILTivyk9MVIEGOmaQKQaTY7EYTkkml2YHBzUhj4x0pSoHGcZoTJaIiAMfrQduMjjtTyoU4PNIB0AFO5VhmDuPp6UAHHp6VLtGeeKCAO2KLhYjGVGDS9PbFO27uKXGMA0JishjKetNIHGKlz14zTRGeT+OKLlWRHjg/zpNoHHenshYADmnLGBwetFxctiFvlznrSr61K6bhzzTMAEAc8002S0MBJJHpQFJNSECk256GquTbUAQARj2zUahiGHX0p4wq46807BIzmlcGiMJsXmk2gdaccsMHtRxjpyO9VuTbUryITkjnFMJzjtVp1yMCm/Zw2McYoHqRY54pREWJOasKm1cU05PTilcaXcr7AODzinR5xgjmpfLGD29aY2PMQDn1xSuOwcnrwBRjIOcjHSpFQgZJzRgk5PSmncXKMZQ6qAaV1yQOoFOwPTApFGAeeaZNuw0qN3HHHNLtC8jr0pwHtmhxuG0UaCGbCcnGKUEjJxnFOCkDHXNLnBwRigCNCDkYyTSL3UevSn8ZBHFNII4HUmpuOzGkEnBFKMq2D34p2M4zxQDg4PNNCG4x8vJFLx0xxSFjnPalGeMUXsKwp4XJ59KTHHWgDDAk8UBApPf3phYbuIOTzml6feFBQhcjmlBJ60BYR8EDPOKaoBGcYpW3cAcetIFLL9Km4NCHleOxpNrg88A9MU9QeQOMUm84wRkii4jvgecdcUHk/pS9R6UnrXGekHINAHU9qM8Yox2B5oHuGQQcUNkY70A47UEkDpmkx3FwSMZxSEbTQcHFHB4HFCRIhJxgDNA4pc84FLyDnFMBM5A7ZoyScAUvPNIMg/SloWBOPYChfm5oJBOOtAAxTE0HO7kUDIpACT1o6H1oehIpB6UA7TgjNBIHrigE8+lBVhMZznilGeooHJ9BigDikw0EJpQSAKTJxxTl9+lILiAFjkUHjNAOAcUH7tAXEOcCm4ycd6MEjGaUHHB600MOvBHSkIOc4oOSpAODQMjGTmm2QKASaD0oU9c8U7ANHkNrsMOO1APbFPGBxijij1DzG7Tim4JOBUgz0pvQnFAg2k0uw54pCSOlO6mlYroG3knvSDg9MmlBK9Oc0E/hRqMQZOfWlGF96BnJ70vA96EgEJOMUv8ADg0EZ4zik9iaQmHT8KCM/NSd89qXB6Zp3CwAd6AOoNGCOM03PzcHNMWwEenFJ6UpxnHakJ7UmO4p4FIc5HtQeuO1Lkg0yQJLdqQccUuQeBR/FQAnfilXP40gBzS8g8GgpoQDuaATnFLwBkmk96WwwHGTigA9etL/AA00H8qd0AEAnIGKbnJ5pzNxgUg96BWE5x7UAHA9TRRyOnegYoGDnuKAd31oPGBnJNI3HTigAOegoK4xil68DikyQcUEASRwBmgDjJpSSKRjn2oLWohBPNJgfQ0YP5UZz0qQALijjjjOKMnHJ4o5HXimhahjI4pB0560A9aUY70MLiZweaXkkjpRwo5pCe4pjA/KuTzQScg+lL1GKM/Ke+KLhew3oeuTSc5OBmjjqaT1PSjQBQA/til29u1N6YwacxI+lBSZFKhOMHp1r5q/a08PQNdaXqzKDuheN89MgcD36V9Mupf7pxXkH7THhlPEPw4uHkPlyWTCVGHUnoc/ma1oStUTPYyur7PERvsz4NRUBzjKkmneWWXauMdakkjVHKAZwcZHTNQhgSyDrnNfRJ3P0MeqhMDGT3NR7GkfaDjrn6VJw/A46CmO/wBmkwcMx4AAJNMlyS3Y8WyRIQGLFvWo5CVjUDoOvrXQ6J4L1zxBtkttMnaJm2rKRgE4z+XvXoPhf9mnxRrMEjzW4R5WXyW3cAAncT7cj8qylVjHdnDWxtKlvJHjTFl2SBSEzyT3r6n/AGV/BYulj1qcAGN2YDv0GB7frWvqH7KWkadohuZJ5pZ4YQzRDAUtgZzXVfBC1t9Ia6s7ZQLdQAoXOM9yDmuStVUo2j1PAx+YxrUuSHU9mhRAq471Y6DGOlVInKkKe1Wg2QTXkN6s+RFHSlPBxQDwDS7TS1sAcdOlHIPPNJS8YyakAUk8Gg56UDoT6UlNAGCelAz0xQOKXnpQkAEjoO9J3Axil+nUUfxUwDPGKQnPFKcdqD1zmgWwADA9aMHp0oyD07Uc7eaBh0wBQCRkdRRupD0pMWwYI60hY9hTuR3qPBLcHFINx24n8KCwIxjFNUHHPFAbBxQFxyjApw6e9R09eRjOKASFwQM0AcetAHHWkXjk96Bilc4I4oIOeKB0NA4x6GgLWDcepoD8dM0A/Mc9PWgDGe9AB3yRQcg8c0HrQeTxxTsAcg9KNtBJz60nXikLUX0xxQwOfajA4xQOtAw46UEYoAz7Ud8GgAwSMHijpxQeSRnIpKBdRSpHvmkPFLzj6Ugz3oGKecY60me1FKOeKaQB9aCOMUHIX3oHHNMVgzgY60Ekj2FAJwRijkDA/GgYc8Zo6nAoyT07UZwMDrQADjjrScZwaXoaSk2AoGTRk9BRyT1wKMkfSjcVgxjjpQM9qMAjntQpz2xSvYYdzkUhyegxS/dpM85oDYTJGOaXJPQ0hGaQEc0C6Ac96byxpecZJoB4wKBjsHGAaAT+FNAJ5JpeRmp2JXceWJGB2qneSiOB3I+6KsF+RisnxHcJbaReuxwRGzA+nHWs5z5U32IqaI+WfjJNHJ40vVhOQqrx6HFcDs2OFwcgZyPWtjXbqe81ea5uXLTysWZiOCM1lO4ZtnQk5z7V8LiKjqVHI+Pq8zk21uRToG+ZhgrTWJypzjA5HapdpdgCcHqc+lRFuSCuTniuRvWxjZjOnXnHSkMYzu5PFKCDjJxk9KR3Dg44BP6U0CQ0YztCgkDNKRgJgYPekVlfvhicfUU14zvADE5/lRsO2ooYhjkZUd6lV8ADOD64qIuWQDGQxxTfM8qZUwTuOOOeKa30LjFt6Hp3wjmtv7bsoJ5Yx+8DLvbGfrX1ejoFGOeOD2/Cvze1rW7jRdes2iBSRJlYDJAIzz+lfd/wyurnU9Fjvrsy7bhQYUl6hO1fV5emoWZ9Lg4uMdTtxjbk0fTmkGCMU447cYr2kd4nUUgIoGO1G3jjrVWLHDgYxTcgcGlxnikHTG3kd6EAH7uaWigcjNCC3UTqAKUDFHbkYFKetUAhz2pCSDR/FSjrUtCsIM59KGz9aGI3Y6UZ5xRYkBnd7Uv15oORxik5qikhfajAHHegAY9aKVxpAcgetIOlA4NH8VMVhaFyvNHU880gGKXkFgHzcHigj04IoyBzQOhNFxi/zpBxx0pRmjjvTAD3WkXJFBPpQmcnPFACZOMU6gnjAFN5BwaCWhQMZpQOfSk/Gl6mgdhM84oz2xTgOcHtSZ7UBYTPtQwJOegpwbk4pOoo0HoMHFJjDEZxmnsCOtMyT24oAU8e+KOo6dKUflR35oAbk89hmlBC+9DALwe9NAxk5oAdz2oH8qRAetO4PtQFrCY5zQfmpAfWnZ7U2hMcT8vHFIDn8KWjoKLDD3pMClI4xmlzjA60gGhOeTikIweOlObJA7Uxie1AC4HJ603aQcjkUh45zTuMcUAGRk0A+lNx1xSDIoAk6j0pBwMUg75NKOCCaAAZ6daMcfSlGc8UgB5BoAAe1HTrRjj0oIzQAZxzQenHNIcmlAI+lA7AMA8CgAA5oXg9c0uATQIMHPFH4dKBxz6Upx160rgM255PFBznNOZcYzxSKQST6UXAaQfwqnqjpaWck87BYlB3Z6dDx+dX8gHNVtQ8qfT7iGVQ8bqQwIz24NXHcNdjxf4YeJ/K8UX9k6iSS6mPlA8bQCSefTkV7c2OB3718r+CNdtv+F0LbxZigt3dWM7jJJ6dh+X86+oknEw3AY5xW1SHKBIcq2B0pNnoakVdxyaTAXjOM1iPUbtpyqQKUEgkAZxTtw+lJiGAc0HJI4xTzluT2pu8YIPFCY9wKlePU9aQjIODSg5HPagd8U7oViMfnQDnt0p+3jmmg4z6UXABk80AGnY9KCcD+dAAR8vvSDAGKOTSgkClcaF5OOKRhjk0oJzgU4/NQmIixjk0BSTx0qQrxzTQ2OKYBg0h6in7xg55xRjPIoFqMY9sYppyeKcck5oH0oGID2NJ+uO1KUPUUmCe1K4CE5PoKccEHNG0AY60KO1MBPajA2+9LtGcCgpt5qrgNPSnKvc0lKSAM5wKTYtRxGRxwRQMgU0MCOKkHTikGo2ilYHgikGQOeDQSBOQDTSCOlOOSeKMD1waCtRMAilzxSY2jml4bpwBQHUZgA8UueeeacEqNgQCaAfYb3xinFSDnFNBAbrSq+SQemapBYeEyMnjFBRgAaOFzjmm7znJ5xQ2MDknmnbR1NIWGeeKUHIwOakVhAcA4p2DgcZpccZxjNB9qBgB6ijGaNwbgdqOMe9A2gwSfpSDqQfzpeccUYOORzSuCQEdO9IM9AKUrxzxTd+04NMGhxQgc00oc80NP0UdaczjNBNhpUkUoTpx0pwYE0pJxgCgdrjeM56UHI/GgqfSjBLc9qkaQDHegYGR2pcDHFNyRxjigdhdpNOAA4NGefalbKgkd6BiBT24pHz+NJuwMnk0yVwoz2NQTYVcjrQSADiofMI5LYzUgwwwDQ1oCI5sNbSoeSwIGa838QaX9lvQyZIwQcDvXpW09+RWfqGiRXqEgfP2NfE5/l1TGUk6a95Hdh5qnLXZnlyK0gIYAU9VEeSTkAV2T+BpMkmRVzn3rL1TwwNPs5nJkmcqQu3jaccE+1fAUsixs5cvJY9T21O25b8AlGvHUEB1Uk+pFd0rYPHevD/hhdajB4lu4r2Vl4xHHxjOeSCBzx65r2oOU25GeK/VMlwNTBYZU6m55OIkpzvEnJwcelNyd1N3Z465pM4719EjkaJeevSmHGTjijkjJ6CoHl4461QcrJ1yG55FPPzZGcVRe5aIAkhfQE4zU32gHay8gikkxcrvYmUcYHHNOHB9aiRxJyvP1pVbByRT1Hyu49hkZpuMClyAQBxmg/KefyoE4sTgcijaCPek3HvxTgRinYOUbtPY03HJGeakBGCelIFAHTmjbYfKxFUmnbMDIpN4TBApQ4fPGDSKUH2I2wDxQSO/pTbjaq/MwUn3rnf+En0yG7eJ7+MSK21kycg00rlqjKWqR0QOTgUMcAZ9apW+s20mWjlUqB1JxmlXVI3ODjBPBFDViHBxdmi8p9BwaeSFRiTwBVCXVobWDiRN3oTWdJr6Sj52SPtnPFF7Iaptmys6noc07g8jk1hWt6JnJjYMBxkGtQyIkYdpFAHXJouTyvsXAMj3o2YOcVUiulLZDcduake9VeSwC/WkmP2bLCqDR5RzioY2LnIII+tTFyke4sOPepuHI0gdSEI9KiMmAARk1A2pKjbXPXpisO58a6dZ3csE95DDJGcMrnn2wKq9ty4UpT+FXOkVxIvBw3cUgXIwTk1kW2qQ3DvtbdjkEdCKvfa0KrhgD9abZEqTjuWl4OOlLgE/NxUCSl2OCM1NGNxI7/WhtC5G1sK68cGgZxil2E9CBj3pAR9fekLlYjIR0p3OMGjkEZIIo+83Bp3BRdwGAPegrupGTIwe/pTeQQOmKkrlb0Q8IR25o5B6ZxQkgVm3tjHQ9qzda1Y2FnJLEu9x0B6UuY0jRlLRI0Hl2n39Kb5wC5Iz2ri7Hx4jXYS7QKWHBXOPfNdJFqEVyAyOpVhldpzxTvfqE8POG6NFXDY7U5lIBz+VRICoBXBx15qYyr0DAnGeDS5rEKk2xFTA5pMe1O8wEEsQgHqRUAu1DEBw59jRcr2UiUKdvPXPFNMZI5ppvbdVw0oVj0Bpy3MTLuR94HWqI9mwERA4pVBPBqOXUIFIy+AfenxTxSElHDAVNy1Sb1HFNo4/OgsNuKhlvYk4Mqgntmq76jCiF1YPt7Aii4eyk3ZIvGYKhPcdqalyjgZBBPFeceJ/FOqQ3afZmVI3BwNvIPue9bek+LY5dLiFyQlzj5s8DPrRzI1lhaiV7XOtOC30pRHkEnn0rPtdYtrgIElVt3ftWgt3bngTKT7EVPOjL2MkthpQgUqj5cY+Y05p4gudwOTURuoFPMqgjtmjnQ1Rl2HkkYzSEEng4qFry3kGTMox6nFJ/aFpH/y3Dn0U5qfaIr2E30LIB9eaUKSCTx6VAb6AoGDBcnALEAVGdRg6GUcelNTVh/V57WLSoehOabKSvI7VAuqWx480DHqar3XiOwDGOKTey8NjoDT50UsLN9AluFQjewDZ7mke4HGPrXC+PNSvZQsmm7Qyjbk81h+H/iDPYxLBrSsg3hTPjAUetUqkS1g6j1IP2pdDbX/hHqUsKBri3YSZKg/L359K/NSaN/PkihVnQHGQPzr9XNV1zQNb0K/0976K9tp4jG8eSMqRg/5FeJx/sp+CJ7uWSVrmCFlKrEJANhx19z/nBr6bLszhQh7Oexz1cvqVGuVHwQ8EwBGCFHJ47U5AHyB6V9ReLf2crWxkuYra/wDPSKT92VAJZM8BvU+4rItPghpltEwktSNpC7ixHU4r3v7Vw9k0zFZNWbsz52aKWUjy49+OeKb5bkl3wv4819EXnwKjYTm3ldGjIVYVXO73LeldVY/ALw09rbi7sxFOAFkYSEg++O30pPNqC6gskryeiPk77NM/zm3k8vpu2nBPtXuv7IXg221X4ixXGoNLCqqZINmBuYEcGvTvHPwm0RPBiQ6Kkj3NswIJ6Y78f459av8A7Ovh+08OTtf6vaNFe27bYXBI+Ug5JHft1zXlY3NqU6bhT6miySvT9+SukfYgPyoOgAAqVQW5rA0XxLZajG2JwAozl8Dj3p+o+OdG0VVkmu0kUPtcR8lR64718i6i3udCwlTZRZv+UcDv7VDcYhj3twAe9cPrvxksIneKyYJKpAVmwQRXB+OPive2FsZXnV1BEirGcFhjBBNZurFbnVRy6tVailqz2iG9BbDjg9KnE3cetfOfwv8AjLe+KtaubaWNhEq7oyTnBBwQTj0Nepw+NZUnZXiDqAMEcc0vbxeo62W1aMuSa1O+D7iMCpVyT9a4CT4hShyghVOnvkVei+IUOQFt3cgcnOBnvR7WJzfU5JnYvIAOe1QtIQQRzWQniyzkgWWQgZGdo61CnjK0mYKMKCCQT0xT9oiXhpI3g2T6UAYOeprGHiqwLhBMA7dB/wDXrR/tO0jizLcKncZIqudE/V5IuBMjcelBXsB0qva6hb3f+qlDD61MWzwHVvYHmmpruZ+xkug4JmgoW4HWlRSPmJ4FUdR8QafpuHuLkQqeMnk/SjnRPsp9i/5RHWmMhB9aw18faFJPsfUFg4OGmwoPrg1oadrlhq8IlsrpLmMHBZCCM1XMmgdGcVeSaLqoTingHkdKTcAev1p3PHpTMXGzGMM8dMUm055pWIAweDTVlGcAZoF5DygI9KbzjB61ISCMYppBAx6UrhZDBkGkOSSD0pX4PBpGbJAFNStoFkNxliTyKMcU4KcdcUu0MM9Kq4WGBBn1p5jwAadGvoKUsFOT2p81yWhmwdDSbfyo85eT1zSod44Oadwt3GmPb796CAckDANPKBe+TSH0ouFhioO4oK5zgYApxzhcfjSlsVNx8qGbO9Hl/LmpMg47U7AHSmmxNIh2gdqQKc1LjPJ4pOhwOlNMm3QT+HBppAzxzTjz9KUAqKbYrEZXJ+lN2FmJ9KlC9utBHGe4p3CzIwu7r2pNnpTwgUcHk04KOhouK3QrvBzkUeWSOeMd6slM+1BiHSnzBYqbT0PIFLjHA5qdIBjknPpTvKAHTmlcLFdVLDBFBXJyB061OITv64p3lbafMFipg56dKOT04xVryQOe9NEeRnFK4iEoeppQmfapSn4UDAcZyQKaY7Efl8ADk96aV5AAqUHaT2BPNI3U4HHai9xNDMD5lP4Um3jB5pzKWAxx60FT9aZLRGcxkHGQaGJDEAfLTmBPGOAaGU5GeBTbC1hpIJ6U0pvYDOMVI46AcYpFUZ9DSEIyY96bz1A4qTHJHrQUKnBp9BpEQB6npTgPXmn7QMjrQcAYA5pqw2hMYOMUpQAZoBOORjNBAxx1oJG4wOKRVPOOaeqkgg8UFSeB3oKsRkEHjjFGDUm38xxTW6gDrSbCw1gOB6UhQqOOaeynIz0o57DNO6GRGPcCe9NCle3NPbLZI4owdvPUVSIIyvNGw7ql2dM8UNzx0pisRcEYpShIGOTUgBAAxgUu1sqegNAuUYFB68GlICgAc5pzL83PFNwQaABhn2FNZSFAp2CTzzQPnbnigCHyA5xnqKFiEPygdOKlCbTj170oU4yecUtQGFKUINp7cU/kgntSNzzjpQgISeQMdKGgIO4HGe1TEAjOMU3aT17UybDFBAIIxQEIGMYqTaD3pSuOvNAWI/LOMjrTWQ8Z5NTFSAT600r3FA7DNpAximbCpyKm6DPWm9O1JaoViJuSD3FJtOakAJ6jBpFyWweBTBoY6kkY6CjYRgEdaeQc8fhScyNgnGOlArWGmMg+1KOaUD5selKR3FO4CKcEgjNIcKc9QaeQQKNmV5/CkLUjKkn0oPAwO1PAPf8ACm4OcHrQSMLZIwMHoacVwOOTTlXAweTQuSOmDmgDuOeho9hzS7aa3GK5D0Bc8DFA689aUnGMCkI4osUg55pGyMAc0AHGTxS9AKXUegcAA96Aec0AZwTzS7sNT6isIOQT0oOc4oJPQdCaME9eKTF6hkjNGSaPYUn3TQh3FPByODQMkfSg5P4UY/CmCAcHPSkIxznINLjjr+FGO54pNg2HOPajAA55PpQM4P6UAd6YIP4qOCTzRyBntRjjJpbAwAyOuKOh9KQ8LmlyRQkFg7YHNIc9OwpeFbPrSNgjFDQaCHjr3oIzTaUDmhDFIHFIWI6dKP4yaXofpR1FoLkY4oGCOtJxSqOw7Uxi8dOlG7gigAY47UZ9BigAIweKaSc46UA8k96OTz1oATlR604Nnoc0yg5GKBLYkGeeaRQ3IOKTIBAHfvSkgcjk0ne4xR0NJzxzml560ADNMABJYj0o7ZzRyKAoA61IBkCjofSjtjvSE8nNACnI75FNx+FBPGeoo9DVCYYxzQByTikODyOtLn8KTCwY7UcdCaQgKQR3oHHahdh7CkHjFIO+fwpSxakBxTFYPajAz60HrQMA5oGBHYc0oGOM0mDz7UDAoAB09TSnAGDxSqeaRxlvYVICcL70hYnpQwwOBQBg460/UVxuQaXgAjNJ7UDAGCKfoDYZxilIJOR0FBAozxjHFAJg31xSZIpu4huKXnntQCQhJp2eMd6aBnI6UvIOOtKwxATnHSgEBsdaByTSAD6UWAXIJPpTSTmnhRTfUYzSvYBSRjApCAemaKU+nSqsAYAOM0ADt2powpJ7mnAjFACUoIyR0pu7PIpQM80rAIRmmfeyp4qTaccdaNueenrTHYZjgAdaccjgd6U88ikbHGOtJsLDVU/Sua+Jejf8JB4N1LT87DPCyh8Z2nBwcV1OOM0yUgwspxgjHIz+lEXytNHRSm6U1JdD8zNR8KanY6nc2hjCzRMVAbqeuDj8Ku+GvhnqviKRVgRhcSKwCshA3jBxn0xnn1r7dl+CnhiXUXurmz893kMzPuIyfTrwPpXUWPhuw0+2jtraCKOJOFAQAge5xz9TXp/W3ZWR9JLN3Zcq1PkXwn+y/qetLbSTRtbbgRM+/IQjpxXs/hf9nLRdGOnG+t4buWBWEkzKNzk9BjHp617RaxR2kZSFAgJy2OMn1NOk+bBrnniJy6nkVsdWrbuyMmx8J6VbWiW0VokcEQ2qgGABWtDEltbrFEgRVGFAGMCkXJOSMCpVzurC7POc292YfjTVY9I8NT+aCBMpQNxxxXBfB3ZKlwqEHymJc45z2rtPifZfb/CFyS2w2o80HA59RXAfAq4Jnvd68XRBBA4GOOK2Tuh3uj2NIxnPapFXnA4FNA2kipFXaSM8VzGT3JBgrzQDgYBpgOKcvTJpaCFBAPFGevem8qOB1pwwo560MAU5FKBxjoKFY84FKGouA0jPTrQAcYPandOlKMkYHFDYDMnoKQ5B55pT154pMfN14obAXAHOc0gGRQwA5pwAA459qYCDPTGKDnkGgsTgUEnOBQAYHbig8d6MHqKacnOakBT9aYeTmj9TSr05oAO/tQATgGn4+gpKAaFAweRTQcZB4oyBSMSSMGgBScU08HI4pQOMmlKcfWmwDOBzSjgdelN/pSUh2H9O9LkkemKZwAM/lRkgg9BQIcMf40u6m8nmjn0p6gKAScelKScY6UIC3anEYpAN+tGecilwKD933pO4Cc7vSmlvmoyKXjHoaYBz9KCdvuaQkk4NNOd1AEgyfxpKAeBmgGgA6e9KrZ4zSAE5xxSgbSBT2QAD2NJnt2p5Axk01QMUxbBk4x60c/hTuPrTSew6UDWodBgdKQ8daHPYdaN3GKLodhQDnPaggbgelJkEUrMMDPap6hYDkkjqKCDgY6CjcO1ISMDHPrTv2CwvOcZ4oJPftQp5xQTjimICcnikAOcdqaW5yDigMT7VDTAfgg1GQQCB61ISSvPFNY546UwGbhjFO6c03afrRuOMGl5jsKCCc9KQknjrSUmQp9qkLDWzisjxDp7arpVxbIcNKpUk9h7VqFyeajZip461E4qSaZLV1Znzpq3wVvNUvZRHK1tErbV3DJYeprmtc+Emq6dI3kRNdR25CtIikHk4zj0r6tOASSMmneTE/wB5AQe2ODXzlXLeaTcXY86eDi3ofGF94N1CySSaSJ4ivyhcZz6VhvpF+Yy/kbQOpJxX29JoNk+Q1vE4bqGUHisPWfhzpF/Eoe2jjjB6RrjFcLyyortO5zywF9j41eymiJRkZmAABAyM0+S0dZCI42KgAHHPPevqOb4Q2D7TAduMkocHJ7EGo7X4PW0f/LNRltzH1NZLAV10MvqE10Pme10t2RswtnoMjvVhPD19JJmK1aUgBcoM4r6s034YaZbFjLGsmT/EoNadp4D07T5Ga2VYQxBYIowfTr9aHgK76FLAPS58r2XgG9fbGIyzHHUHIPpXR6L8GtSm1NEmjZFwdz4yFPYV9PJplpHysEZbjJ2DmpHij4CRgH1HBruo5a73nI7KeBjHU+GPFfgyK2+K2l211IJrZJFjk2jGDnofzHXNfbmg20VppFrFECkaKAqn+Eeg9q+cvi54ejsPiBbnyxFukWZXJJLrnlifqCMe3vX0boNyl7p1vJE/mRsow3TIx1FfTQpxhFKJ6UYcqskao4xzmn5DdD0pgxjvQp54rZaaA0+xJ0XHWmrkmnAE9etBwAeeaoLMcAAM9TTSSKRbuEfIXBbOOKdvVlwvalYbVtBpz360hPYHFAyTkUbSDk0K6FqhQc8dqM88mkYMOnFIMtz6Uws+wuemKGJHNJtJIGMU8oWwBxioJ+QwDNGTjHenlBgZ4oaM9qvUq1xBk4zxS8g4oCHHJ4pDuzzzijULBkBfSkBzUTvyT2pY5QVzniodwsS8DvQM9KcsZIB6U5Yz17UDsR7TnNKFPXOKcRiggdKFcVhg70bQF608p2o8vggd6sLDSeAemKjySPSpjCelMEZAINAWYwjt3py5PTnFLtAODSj5Oc0D5RrE4OOtR7znB4xTbi5EeSTiqMmpJHjcdiscZY4oDlZe83BqVCGxzmqCXEciB1cEE4q5EMDjvQHKyXPPFNBwad2xTAATnPSgST7DwQDntSbqQYPI57UrEqcdfWlsPlYmPxpoBHPSnEDGc0wvninoOz7Ds84pc5IxximjDEd6ef1oJs0MfrnrSKSARUgBznHFBXBwaAs+w0ZHHrQSB71Xa9QMQSAQcVNHluOp60N22CzFUH6GnlccZ60BGxkUYOcGgLMOgwKAelIcjk0hz1HFO47eQ/GetITigIcnB6Um0kkHiiwrMXOVyTTT060HKDFAG7JNFhpMbj1OaN2GweaGGxcmo5JMKGHPbFIdn2JiwIx0pobIx3qlcahDbAF26nBx2qVJg4DIQwIzQPlZNwDgmpNwx61DGQxPOalVcDPagXK0thcjtxQDk8mmsNpxTiME46UC5X2AA5IzShwuQabznIprEv2oGoscrHtzRuyOvSoQHzkHA70yWYQLljgZ60tWaKm3sWEyOKcBg9R1rBufEKRT7UGQOtZk/jY20pd1BjDbWAHOPUU+XqzZYaUtFudbNMIyct9ajN2owCcGvHfHfx1TSIpV0zTnlkjYqzS8Ae4GK86X9qXU/tCiewCxgYKx8k+496Wl7NnUssxMlzKOh9Sy3O7HzZpn2oQnJPbNfKWs/tUXT3+NO07MSD5jcEg574Geaybv9q7xRakIdPgePadvynOPU0rxXUr+ysRvax9hx6is6/MMEdqz7+4KwzFWOGUrj8K+OJv2t/ELYS3toU3AqxI5+gPb6ir0H7XerpaGG809ZZQpU7DjK46j0PvTVWC1uZSy6uuhmpDHB8eIYJ2MaSXW75jgHGSPrX2Rpl7LNbqCVI6gjnFfm3rXxWvdb8RjVWtUFwjEK7ZzsycDHbr1Fe1+Df2uJtJsBFdWILogUMSSW9z6f/XrSWIhU0uZfUa6Xwn2lFNtABIBPrT5Gyc56V8fXX7YM87b4rFFVRnnINaSftrWEyxobGZZAoDEgYJ74xUqUXsyfqtdbxPqlrtUYgHJHNIZiylye3avl8/tf6R5hYBsKwDIRgkc8j1+lSRftmeGg5jeyu1Rjjzew98frinpvcccHWn9ln1DDOrRD5x+NMNwrORvGa+O7j9rO8ivbtYGSayDkQyFACy9iRWt4N/bD0yV2h1OwaCYttWXORj1P+H60Xg9EzV5diEr8p9VrIS+AasRShzgnBFeNz/tM+CkSJoNRExJCsFXkHAyfp70xv2mvCEclxBPdFArBROvQ+pFDjY5vYVFo4s9qYntyKif5lIPFea2/wAcfCl/YJc2erJPGrBZHBCheep/nTZfjt4UjkOdYhKjqcjmhIToTXRnp8X3TznFIzADrXnUPxs8OXmXstSt5Yj95y4GD6AUh+OHhBZXil1ZInTG7oQT7etPlJVCp/K/uPRgcdOafxt561wlj8W/DlzbG4TVYRBuxucgc/nRL8XPDofYur27uBkInJNLlGqFTs/uO6wqAnODTgeMg5rkR8QdHSNTPqFvGTggM4B9gfemR/FPQBcNB9tjDghQNwIJ7AGiw/YT35WdhI+2MsxAA6mqQuPMJO4bM8GuC8e/FjSNN0p0ttRgNwzbCAwwD6E5445rzB/i+LYq41xZcEAwrgjGRkdKHZaG0MFWqR5lF2PpKKYFsZB96tIAw5ODXlujfFHw/qES+TqsPnbQWjLgYOOQDn2rpNP+ImkXhntkvYTNbkBsuM8jIwe/Wj0M/qtVaOLOsYAcdaRAOSea5JviNpG9YxfQg5wdzAd+nX2q0fG2mjDi5iKgckOCAPek9w+rVP5WdIFAJ7Zo4BxXKyfEDTGyUvYXC91YdfTrVj/hNNKjKNLeRpuHdgBUh9Wqfyv7jogoPGaHQLxWCfFlhghJN/fKkEY9aG8VWh2AXEQJG7BcZx0zincpYafZ/cbmeMUYB4PNYY8XWb5CsCB95+wol8TWkPzG4Q/Qg0XsL6vLszbAG8DoPem3CDpuxzwK5qbxpaCUIm6ZzwNvAz9agv8AV7pyyhvKB6EckfnS5uxawsuqZ1CsVwCamVsYx0rzSw8dx22ozQXUj4VgFaTgH6V2S+L9LVMrNvYKDgc/lRzIcsLKNtDcLAH6UgXPNZEXia2lzkbFxkFqU+JrZfufvMdcdKbkkZ/VpGwVxyaaAMmso+JbYgbj5TejUHxNagABTIemR0pcwvq8jY429aTAHANZh8Q2iLl2Cccc5NU28UReZ8n3R3bgUcwfV5dDoQARkVE65J9qyP8AhJrcLvY4wM7RVWPxcsjuBFtX1b0o5kJYeZtSgAg55FMkmWNNzkIDWPf+KtPgtmcuWYD7oFZMuqHWrUzRnEYHy4NXdGqwsmdfDMkkZKuDTkYnj1ryXxV4ql8L2ikM7BhuO04IHtWz4H+J8Wv2bM0JhMYAG5slhjGax9qr2OuWXVFBVLaHoRT5gSelOXGeDg1zNx4ui4MSHd/tdMU6PxdEckgL7ZyaXtEcywcmdRICQOc00EqPmrj7jxlIjnYmF7FqSLxbO33nRvpSc7FrByOx2kcZ60mcDmuMPjScuyRqN2OC3SkHiy6lUqQCwHReKftFYtYKT6Hagk8inA4YbjgVwp8V3+QiRqp9Sak/4SSZ1Luxcjj5eBS9qkUsDJncM6f3sehNVLm6iijZywJA6Vw174ou541WJxGvqOSay7LXHh1jZeSvJBLgZJ+6f8Kj26TNoZfNpux3A1+AYLNgg4q9Fq9vKhwwLDqK838TeJtM0zfCblC20yYGOg968/h8fm21GSeC5KW7kbfMPT1NEqyW5tTyqpVV1HY+jopd+CDkHvVoOBwXUGvKdP8AFct5aRst2rowG0x9GPfmrM2tztGwEwXjOWbnNP2q6GX9nyT16HpxJP8AEKYrpvIMgFeZQ+IrllzNOzgDjbwKc+vzbd8c4Qn1OTU+2D6jZnpgI6ZpqurOQGBI7V5tD4ivIxl5jMSOmQBSSeJbtzlJhDkYOOTml7UX1E9NaeKFMuwA96at7BMxCOCe/tXmMmuGbCvcszAfxHimQ6rOzZE/7s8Aqcd/Wj2w/qDuemvIoyd64HvUEtwjrjdmuA+37Rk3Jyf7z96z9U114URhdtyMAoaXtkXHL3J2O/uLg7cDnBqva63b75Ee4VXQ8gkDFclcfEbTrLSYnublYZJPkBYZycZxivF/Enj+y1HUpLizklKnlmBwM+mO4pPEJI6qOTTrOz0R9SnVIcLsuFkz2XnNXmuo0UEuoz718/8Ahrx9ZSabbhLxD5q5AU5PTn/9VbcXiqGby3SaQ7hnMjYA+o7Vk60WS8pqQlytbHrkuoQEECTOOtU724gSJnlkVVwep7V5q3i2LhDOpU8fKe9VB4rtGn2zy7Eb5f3jZGf6UKolszVZZJa2Ze8OFLbxKsrkGJWIB9R2r05tesosmWURqOvOcV47Nr1kspCSqc8BlIGKj/t+3jDF50O77zu+cf8A16r29illXNq0z15PFemsSBLgep4qO68a6NZAGW7Qn0HJH1ryA6xb3seDMpQHAdTgVVmmsPKdGu4gSCAN3JqfrDNoZNFvVOx6hH8SdLnnkRJiEQj5mOAfpWZrHxh0jTZmABnEWC+z074/SvC9R8m5nVlnBRcqRuxzVN7u0tVZDKCWBUgc0LFM9GnkdHmTd7Hp138Un8San5lrG6xQ5ZAzZJHv+XSra/Fa50qKQ3nIONiJxx3zXjngvxAll4kazYqtvICrM/r1GPSk8WeKbe5uni38xMVIHGeatYhnqLJ8PL3eTQ9/8K/G/SryO4hvf9FmjO5SWzuFaqfGHSpN5Ulgp6k4BHrXyTZ6xHbXRkAVs8ZJzittfEdvLCqlWBB5YcA0/rDI/wBXMM3ex9Or8Y9EALSOwI5ATmoLn4yWMMkhSMyIqhuo6deK+YD4iWGQAEBAeT1qT/hJRLkAsRnHoCKft2xf6vYZa2Pp5fjJYS7l2gsFDcHjBHT60q/GC3AKm3U8ZB3Y4r5htvEltDKSZgNvGBQfFUc0m0sVAOOTzQ677i/sHCr7J9RSfF7SiFCN5rMoOFONp7ikn+LEaqAsCoGGQ5bPH0r5ek8SwRMjb9gBIJXv6VL/AMJivlkhy6oMHceg+lS67QLIMN/KfTf/AAtKydhsSSVyPYCrafEOISZJVY8Z45OfpXyqPHbIodWcqp4wcfrUsHxAuonDhwrDnLc5FT9ZaJlw9SbvB2Po3UvG8VzdmNZcqRu3McY5rBvbWyuroukyea/zccknrmvnjxB8Sri4liXY3mKxJcEgMPpVcfEW/AAF4seOAY8g/nmhYpLc3p5N7NKzPatW8SXOm37RxPvQgYLNwPXiugttcur6CMLcbCRkKvH5V813fjRgcyPJK4Od7MTxXUeGvisrWqpcghYmJV0HOewNS8Vd67FV8rTV1FNntE6alIzl5meNsHDH7p9qqS6fLMygzyle4DHFcAPi2JGxEoJHTzSc/WpB8YDZj/SYd5DcbOARxj+tDxMWziWV1UtIo9OtJb3TwRbTsm8AcnNMvU1DUAPNuJGYfdwxA9688PxrtUZA1ssQyDkNuyKjb4ziEEiMzNuO0ngY7cetT7dE/wBlVP5Uenw6lq1pEIhNgKAozycVFJqeoq+7zSzEZw2cflXmg+MxlQl4EUqc4Gcn8ajl+NaoCYrZCRyTJk/h1pOsu5SyqXVI9ei8SarNAoM2AoxhRj86muPEGoy2qMo2OFwDkkZ9SK8UPxu8wKHjAZWDBYRgH6mh/jFIWLhfKTOQpbOB/Wo9s+4f2V3imd/4l13XIbOIi8dyoO7AA5z61y2meGtR8XxtqDSRrMxO7JJJwSMj06VhS/F+K5+0ic+bG33FAA//AFVR0L4p3NglxDY7IA2WyVyc+gpOs3uzvo4D2a92KRtXfiTWfDjKIr6aQrlfLZhgVqaT8Tda1FFUzeWuMELyc/jXjeoeNbi4u5RM2+VySJG6k9+O1N0jx6+lXiopBDfeBGT+HpS9s11OiWXUqitKKbPpTS/iFq8aouwFFGCxOSeMVabx3rlwzAPtRgV+Xgj6GvG7T4q2cMciCIljyMnjNK3xblicGNECEDHHfvmn7dvS5yrJU37sEesD4n63p58oJkxjaXbnPuferA+KGszQ+YyCRNpXy4xjJ7En1+lePzfFOCZpC9uD5h3cHoaZ/wALbgUbEjwgGSAMEGmqr7h/Y62dNHsEfxQ8RxRojwRpjjewyT9as23xI1OcqHUiQnBI6fWvFJvi0JQWCoMjjdyahHxYkUFcE8ZGBjmj2rXUP7Ii9oI9yX4o6zHuQhd6kqXx1/CpbH4nalPGSU8yVTtbsM9uK8Ot/ir567ZhHET0KjmrMHxStoC6pE0m8csTgA+oqfbPuJ5RB6ciPYL/AOLmppG0ZgVNvDbRknkY5qlB8VLmZo4ru3ISRgpYnp2FeTzfFa2kLCWEHjjYM5Puayz8Tra5vURbXZgg7pDxTVdtlRyeKXwWPWvFvjKztZTAu4Txo3CjAJIGOfSuC0/4qaxpE1sA4UxMcHknBJOCM89ax/HHiwXtra3a7QrAxtjqD1GPzrjZdZVVRh85PfqTUSrNs9Shl1NQtKKZ73afG3UTGUIeW4Lbt5GEZcdMdjmpB8XtQkjLlmjkVseWgxkevvXiWl+N0E3kbQX24+bircnjaSHgrGD6gZNL20rbh/ZeGW0Eey/8LUvZUJYO5HYsRx7ion+Jly0ahpposMSFjx368143N47i8xCAokK7SO31xT08eEZWSJSSOGAxR7aXcX9lUf5Eeyw/Eq4SQksXKtlWkJ6e4on+L5hnMc95LGzEbfKAAx05rxqPxsH5KAnoxNZWq+Io7qZSOWHy8cCp9vO+jD+ycO/igj6Ab4nqoeNZs4YN5kj5OMdMf/rqM/EqKV8R38x28kKcAGvnd78rMpD4AHTP86kk1NldWLnPT5Tih15vdgsowsVpA+ij8RBMIpPtewxMW4OS2Qcgjvwaw9e8eGzRZLK8kV8hsEnB+ozyK8Pg1rDNvlaP0bNRXGumQbfNMu043E5o9pJ9Rwy2hHZI+mT8V9FGgx3F1cRm9ADeQoJIPpmuF1XxbFfX73dveywRkhgjvkKM+nf8a8z+2W13o5discqjDAcbvc1yNxrcHmeWLkp1GC2BTdabViYZZh6Lv37n0/oXxHt723ngN2oaDDARkgmt+x8c2ZhJe7SGRSNpdzlh618hafqklzJKlrdlSRhth7fWpvtlzGp33L5Xg5ak68tjB5Ph6kue59gnxykvmD+0Q6ou8KhwAMjJ/UVHH4yh2CRLyHceRvk/pXyjaatcy2xVdQkXHykK2CRnOKlnujFGpMh39jnml9ZktLC/sKhN35j6zh1VNUOBeq5I3FQcD8KgOux6Xdm2N9FGZFLKC2S2OoFfJNzqup3IT/iYzIkeQvlyFT9Mj6VRuNQ1CKYSG+nd0GFYuSR+OaPbt6mX9hwi/iPsSXWBcQEi+ySu9Q0mAD05H4VXTxWsahBd4bbnC818enUdUcmQ6hcZ7FXIpH1/WY5Yw2oz4iBChXIOCec+v41arN7AsmgtXI+xo/EkUqfNcAMRk72wR+GabHq9v5LSxXAcsCRtb7x9K+QH1LUJJFlN9cCXsfMP6iof+Ek1tHkjS+nCHONrkc98c8UvasX9k0+kj7F0PxdHeXb2crInyFgS2efesX4g67p/9l3ds3LsmVlxhCR2z618t6L4i1fSHZo7p9zrtLMckD61Lr2u65PKI7m/LwyAHYW46elP2jasEctpwkpN3SPU/CHiE3WoLE0yqzr8oU816Y+uLcJEZbgkhQrMz4GcelfG934gns5C0E7LPE2d8TYIP1qaz8V6sSXluZpN3PzuSKtSlHUupQpVXp0PrnzbWeUFZ4wzDB54zSyLaMQrzQnIw5JyK+XLTxxqOAhlYhW6A4watSeOtXsTmAg7j1bmtFiZoj6hF6n0jG1sGUC4XbnaG7U26ls/3Za5jBYlMMecivmyL4jaoI5Ip3cqX3ttOCD6D0+lU7r4iXcUuYgxB7uSTmq+syBYOK3PqO2ns3jMZkDqVKt2GO/NNJsFnjiS6RByuAeSMcAe9fL6/Eq7xi5eYbWBxG2AecjI70//AIWfdz7mji2MCCrEng9QaUq0mtQ+rwXU+mbW9hWbEkrkDKglsD8RmodRurV2AE6qgyre9fNy/EjU3YrISxznIJAqWb4k3G4hsoSAGB5yc5Bx2rDnbJdGMdz6P0LQLWe5ErsTEOTuPbNeafFnU/tmrf2ZakmSCbYpU4BBxgfrXOQ/H8wwyW8li8f7varxOeDjrj/69cmfGsGr6nHNK2BnLg8Ensalt21NcMqMJ3b1Ppn4S6NaaVo0U81slvqMbGNnVidw45Pvnj8K9GiKSIzHAA718t23xak0yIxQoQoX5QWz9DXUaV8ZIJ9PV7meUzAYZFOBn29qjntuY4jByqz5lqe8TRRFAVI3A465zToE8pQT8uD39K8Ob4zpbkGCQbSuCG5Kn2p8fxxWQZlmZwRg5XGPTij2ltjm/subeiPdiEIAUhmz29KhngWNORjBzz2rx+0+MMGBItwNuMNhef51ZtvjTBdTLHIilD8pkZjwOxIo9q0Zyyirf4T1by1MIO3JB+UileEgHzZCT1G4mvPbL4qW9xaRNNOEl5UrEBt4PBHtVwfEayfmaVI1Xgljyar2zRg8sqLRwO0jnubcEQXDgA5AWp7DVbu1eQiRy+c5Yk1w9j8RtIM8X+l72kbbjAAA9TW43izT4XUvcRRbmEYLkEE9hVRqts56mBcPijY6WPX7+6Yh5nbnIxwKwPFmpz3reUygrGwYEclvUVmaj8RtI0Ozi8y4UytN5GWxgHPBP+znvXm3xG+Jz6ZpEg0q+hfUEk8t2GCV9/ce9dMW27swp4NOS0OZ+LvjGCSJrCJ5HkWUPlXOE4OR7/lWn+zZ8Urzw3eajaXrPLpkgDIq5MhcHjB/OvCr3VZtU1uOGVwxkcBnznknqa97+HehWIt0nVlM0OVaNBjtjJrGrWcLW3PoquFpTocjVz6dHxGtJ7ZGRvLBUMd5+bHeuit/FthIsYSdX3KCOe1eEpZrKyAqURRg5YcCt6KJIrUBSFCkL1xxWtPESauz4+tlabtHQ9mGqWsihvPQDHrUaXSBiwddh75ryKUSwBVjZS68FS2ePpSE3pwDcPtHYNgCtvrBwPK3Hqe3wYZQ+4MpHBHIp7FFBO8DtzXk2meItR0y2FulyfLByFOCfzpZPFd6mQzecwOQW4wPTFHtyP7PfQ9UOCeDTCPxrzV/Hd9b2+6VuARgKBWjpPxPtrufypYdrBcjAwSOhNaxrRZDy+otTueRyDweCKGB2ZXkiuVufHFmJVEe4nGSR0FS6x4xhs9MaVHVCFDYJ5YeoFae1iYvAz2S1Ok8wsBsOM9aZLINuCCa8P1L4pSabcTXLTSTWyjegB2jOORXPeEf2rY/EHilNPvIUtLYZw5+vc/TjNL20drm0spxCh7RLQ+iX+f5RkD19KuwAfKB0xisOz1u11G3SeBi8UnzK69GHYg1r2F0sowRjjitlJM8eUXHRlkxnGc0hj6e9OLjIHvSu2CB1p3J3IiMUAHpT+2e9PAxzRcaTZFsxwaUMRxTyMjJNNwM9cU79AatuMAyck05RzxSnAP0oxjHPBpbEWE25OOpoK9s5p5wvJ7UmQTkdKq4xu32ppBHA5qTeBmmtxgjvRclpEe0r3zTlHU96Qg9KUAjk03oOwo9TxSjGfWjgGhScdOlSFgHY+tOzz9KaMZzQCRnFUSSYx7ZpvOcmm5JwKXJxgUAIRijG38aCQRjrQwBHBxij0BJCkAD60x+OB0oBNLu6d6SY3YiALc04IelSFefSgkAYFXcloiK/jSbcHJHFTYBIx0FNZc01cloh79eBSlcnnvT/LHWgLge9O5JG47dQKQqcg+lShQxwKXZj3ouVZkTD06Uu3Iye1SBA3tS7Rii4WIFQilAyeakCHoKGViQAOnWlzdi7IjAz+FIRgCpQp60uzjpxV36EWIqawOR2qYJ1z1oCZbnilcLEaru56UBMAkjtTtu3pzmkYEdaVwsMAx2pOeSRipAjeuKacjIPSqC2hE3THSmn+VSshJBppT5/wClVewtSMgk5PFKowckU4KWPTHpRjkg0CBzn2FOUEj0Apu3B459KOR14NACFcHrRjHIpeuc9aArc9KpO4rEZyeKFPIH5VMFwp9TRtA5x0piaGBckg03BBwTmn8HnJFCgnr0oFsNIZRgce1G0/SnAdST9Kac8gilYBAOxOKBnvShiRjFIA2M9MUwALt9jSn5kwOtDEDqc5owNuB1pX7AA5GBwKQoCcHg0EEYHcUrZJ5pgJs7CmMpHJp+w4yTx0p3OMdRQBAwJYY4HWmkEDNTYNIQeo7UtmBGVztIPSjbls5xT/frR1zntTJGng4puPyqTdTTwCAOtJC3E5IAHFCr83OcCjkc0oJZcntR1HbuJgdaZgEEd6lJBGaYQByKYCBQBR3OTS5IP1pee45pMg7QZAzSt05FGfTign5ffNcp3tBjIGKOB15oOe9BAxSbBAee1IeOtKMYApcZOetIkaOn1pVHOaOTweKMcc9RTSuADHIFJz0NLxxg0AHuc0/IAxj3pCMUvuaOQM9KFoAuMjFJ0Hc0YB5BxRjPJoK6Bj1o4JxRkDpR6dhQrBuGM8elB9KB6ZoHBpMNg56HgUjEHg9BS455Oaaxw2T0phoAbIwc4pQRj0pu4dKXtjqaVwSFbAXAppHPFGMcdaBx14xQgaFwTxRwOnNB6A0mefSmCE75/Olzjp0o4x70AHORxSfcEHsOtG33o9jS8d+KLjBeOadkZ4603bzwaUYHfmmA0Dk0YIHpTtvemn0zQFtA70oAJ5oGB1NNzmgnYdwTgcUHP4UgwOoo4IPOPagoO49KdnHtTACRS9ODzRbUB/GOKBjvTc4460ueOtLqJgSB060hHPPNB56Ck6cntTBgPQ0p656CkHPWjHHvSuGod+KXvxzSY+bFGCDmhjAnoOmKXOTSd/WlGfpikAnHPtQR+FAweppTwcjkVVkAnHvS4yaMZH+eKbjB4JoAXbzikxjilJ2985pOMe4oAdgdjmmsccdaM5PPGKGwenNAATkUmDjJowO9IcAcmgSQDoe1KBnk0nBFSKgIpXGM5J6U0nJPanlccU3b1xximA0cHB5NG3nJ4zTioJBPUUDBIGaVwG9OPSjHOTQ+1GwSTmnYBX1pANLADAoA44pCp60KwOO+KoBSDkYpDkEjpTyQefWo3wrAEnNTdF8txQQOTzikLg89KqX2pWmnx5uZ1iB6ZOK5aT4taFav5cYa7O4qxHAX1PvU86W7OiGGqzV4Rudkzjy8jrTd+Vx1NZmmeJLDWrIXUM6RoSV2k859KmXUYAM+arDOMjsfeq5kHsJrRrUuA9O9SK4x0x7VQfWbCEfNcpuH8IIJ/Ksmf4g6ZCSBGzkNtJzgUudLc1hhakuh1AkBHA4FKuM5fjNcfL8QLKOV1aeKIqcBT6duc1Sl+KOnx7lw0vOMg4H4Go9rFbs6Fl9aXwxO5kuogQmQCelOjUPwGA+teMXPxSudzMbdBtbCtnkDPFUj8SruRDvmd3V+ApwMelQ60bHbTyWu9z3ORkhIJdTk4wDVaa4jIwXC54FeHD4marGWUKgOeGJJIHasm98eajLOrPcSsUbcApwM98+o9jWP1mKOtZDWe7se/eci8GRSM4Bz3ps19a2pUyyAbjhSD1r5suPGOsWXmrFcl1L7gGOdvbj0q3petapq7slxcSShQG2ZOB9BVLEJuw5ZHOnG8paH0Lba9p9w5jiuYy4bbjdzn0q+zR7gNwGOuK+cLjVLzT750gAyMMrd8816H4M1u6Sxma9leQnDKzngccitlUucUsta21PStwLMQeKBOMZC4xXiU/xgvbLxDNZxMjwIwz3yM4P416bpnjGwvlCHELBAxaQ4BFNVUzlq5ZWpq7W5D8Sr5oPDDwbfluQUZvTiuT+CtqBY3EKc/ZpCC/foDj9aZ8TvGMFzp1zpsLb58Bo3XkCue+EesT6JeXQuJCY7oA4Y4AIHWtVVVrGP1Gqo8zR75ASRnGac2Bx0PpXPw+KrQLs34JGcqciri+I7eSPKjJx1NTzrYx+qVLXsaQJ9KkVTnngVjp4osioB3Mx4+UcVcTU4pEyDsB9TS5kL6rNdC9tIWhV4yapx6rAWEZkBJ4XFWFlRlwG49c8UKSfUzdGUdLExUFcjgmopHwPpQ0hiXJ5FZmpaosTImV/ecAZ6n0qXNJbihRlJ2NSK4RslnXijzAz/ACnI9q8n8c6nexXNtHBcPCjZDrGcEj0rU0TxU6wW0ZYqAArFiSSfUmo9qr2O76hUtzHoxPIprOB9a52PxpaFeInLDgnsTQvi2CVkLBFVmKqM859DWntEZfUqnY6HePTNKHG4Cubm8XQxsQsfzZxycCo7LxZ51wqzhEjLbcr1FHtEZvCzjudSBlvenFfwqO3uUIO1gRTt+enNPmOd05XsPwMccVC7kNjGQKRpCpyfpQAztjGDRdD9lIXdnnGKMjGSMChlEZG9wOe5rL1HxNYab5qzTqpQ4OfWk5pbmkKMpuyWpeluFgjaRzhBzzxUcGpW13CHilDKf7pzXj/xE+LcFqJLS0HmSRthyT8hBHSrPwy1K7uLFGMgEZO/y154PIGaxVZOVkevLKqsKXtJqx6xHOGbAyRVhOvHNULdkJADg5AOM1dB2YweK35up40qLTsTD0Ipeo57VXaU528ZFKd6gHk+1F+hHI0TDHQUFCR0qJXOzJGMUguSeKp7Aotj2FAHHtUfnA8EgEds8015DHyfwqOYbgybzAhGRThKGOBxVBmlds9c9KZ9qSK48t32vj7p4pOVtSlSZpvMIhnoo/nWY3iO0kmaHzAJgQAmeT9BWf4l8QWmlWRklnXcQWWPcMnA5P0r5/l8X3Wt+PENtOTFIwKugGQRnjpWTrJWserh8sqV4uVrJH1BDcb15GCO1Sjjnpmuc0zU3kjhVjlgoBJ6k45rbVyygn8z0raMrnmzouDsyfjBNM2HrmmF8defpTvNO3JIHpVXMfZtbDwMZB4pGANQNMSQRz7075yQe1O6K9m+pLtzx6UoXHFQF2DcGneYQM+tBPs5EwwDz0pxwefyqr5jyrgLjBp3nGFfmIz6GlcOR3sOnuBEpz0rFl8W2UE3lTHyR/fc4H1qe71a1W3eV5FDDIK+h9K+fvjD4hj1rV7L7EWiQDY0YON3oSKznVUD2MJls8S7bI+jYpxcokkMgeM9GXkGrS8mvHfh3rt6ul2NqbjekQEbD/GvT47xBGC0gVvrTVVNXRzV8FKlNxfQ05BgZHNRsRjBqlHfiRC24nBxx0p4u96kr1p81zmVBllWwcGnswUcms77YRkthsenFH2kEA8c+9ClcfsGjR3jbkc5phcnAx0qlDcAOQGye4JpZbgJyHA9s07opYeTLytk0x5MHHpVOO58zOMHBwTmmzTEITnHuKakiHQkmWmmAOetUL/XEsY3kchFUZ9SazrXWbZ2mzLny+Gyeh9K4/x/4t0+PTmRbgJMDgjuB6ColNJN3O7DZfUrTUUnY7nR/GVnrYKwMNyj+M4J9eK14p/tA3odwHXFeA/Ce5t9U1C5kExdonBXcSCAc/rXs1rMYgQsoVWODilGaktC8XgPq8+Q3TKAMY60bht9azRcxxptaZeOeTSxzb+kgAPftVN3PPVBl3zQOO9KWyucVSeeJQCZAcd89aj+3I7EB8BfwovYf1eRbdtp5HWotxZumBTDOOSGB44GaSCdDw7gEH1pN3E8PPoTqjH3p7KUwSPwqC4v4LWMkygkdl5NV01y1k5ebb9eBUbCWHkW3zwRUF0xMJXqx6VkXnia3SZohcLlRnj9M1Sl8b6ebK4cSAXEKhmVyAF9CT6VLlFLWx1U8DUm1aLIrXxfY22oLa3U6pIz+WDnjPp/SunaYL06HpzXyt4r8Rm/8SB4JkSOKUSq0ZyC2eua+hvDlwlxpUNxJcb3kUMzM3tWMKkJNrsepjMplQhGa67nSRuGyd2aeTtXJbisb+0LS3YgXI4GTjmpnvoNiHzh8wyAT29a1fKeP9VlbY0lcMcKc055RGpY4yO1YEuvWyEIj5Y9GHNI99byrve6UYHIJqbpDWFlfY8u+K/hK+1fxXZatFdF4RiJoCMgjqAPQdfzNeoeH76Wy0m2iMeDGoQA9gBxWdLqNq82zzlPy+YAOeM9f0q7FqFk20tcoqMoO7I6U1UOpUJO2hWu/iINPnkhkj3OpwQBwPSmQfFW2kbYYvKCnlmORWdr39k36OYJkd+7LjJ/GuMlsrco+dq4+6SRkn6U/aHp0MBGoveTPRx8WdOViPMZxnsvSsLxJ8X5pYZY9Mt1UjgyPyfqBXnt5cwQxkmQAkcAd/xqtLqdhZaUbtpFDbS21z94jtij2yXU9WGTU7p8psXPxn1bSYBPLFHKUY7tq4BGMc/zrs/Anxustf0yW51ErYCNtoXOSx9QK+dfE3jBNRjxGihGUblUYGau+C7qzSBjK6RDqC2M/QVKxKvY7K+R0pU/hsz6n/4WdoxGI5i+cYJ4/OrUnj/S4FDTXSRKfU559K+fn1nS5k2RXILEfQZpI9WsERQ0yhgMY65qniFc8tZFDuz3ofEnTJJHETGXbxu6D8Klfx9o0UYeW4EZB5UHJ/KvAV1S1uJDsnxkEE5wM0v2uw8v/j4TJ4OOeaXty/7Dg9NUfQEfxD015JIkcYQBizHAI9qG8facAALtC2eV9q+fDd2krYaUnjg5wM1AmrWluxVZtxORjrU+3Gsgpvqz6Tg8Y2czYMi7T0OcVZk8RWgOFk3HuBzivmmDxEqOB5rNu4CsxGK3B4/tkZSt0ls20Kyqckn1PvR7cieQKCvF3Pe0162JIZwiYzknBoTW7OUkCYcEd68Pt/FNvdATS3CuvIzI3OfpWLqfj5Lm+QW9yqFRtJQYHsaHiEc0cllL3Uj6Nu7qBY2JlUYXccnBA9a80vfitb6Tr32JpfPQsNoUcY9j3ryPxJ8Ur91NtE0VzIy7WmlJyo9OtcJJ4rd74SXEod0xt2evpWbxHY7MNkDV3V17H2vp3iWPU4hJArLFwNzfrWl9ujkOFbOBk18w6T8YbuDTIUj8uPKbSHOcH1A9a1bH4vTmOMSSs8mNrbTgZz1FafWYWVzmlkNbm91aH0Gb8hsjj61YN9DuX5sk9q+eZ/jXeQwtF+7RCCu5uSD6iqVt8Z57cRkMt66gqwbIz7ij6zBE/wBgYhq6SPo+S+25IG0Z4z3oGpDGQORXznL8e9RICGGJIwCA2SSD69ap2/x8u4Iot37+dOG3nare+KPrdMf9gYnsj6RbUHJLA4ApTqRC5OOfWvnGb9ojUHLB4o4EOR+75NZ5+PF7Gq4T7SAMbmJFP65SW7GuHsQ1sj6givHmbblU4zmo7rUPs8JfIcKOTXy7dfHy/upYTkQIPlby8nHv15+lQSftAX72ssDxNLlSoy2Pxo+uUuhS4exCfQ+lo9VNw5LspX+EDmvOPjF4nitdIeKJ2S5hw67XwCenI79a8XHxnuzCoS4e3bBUouM/hXG654su7yYma5e4LZ2tM5O3/CsJ4pNe6ephMg5J81V3XY+mPhn4sv8AX7Afapo/OTBChcEj1xXpiarOYgSoXA618e+GPidLoRXbKsiBcMseAfzrurX9oJkhRAgK55LnJX60U8VFK0mZYrIpyqN0lofRkGsOMlznPalfUZ5/lRVQHuetfO0nx3hRUIuXeUscoqjbjtzTI/j7MZUHkLEgJJcuckYrb65S6s4/7AxH8qPolNSltiFY5HXFFxrswOQFVfU9q+ex8eoJGRnkcMpIIByGFTJ8drZkMckkSRHIG45JHvz1pfW6b0TM3kVdbxPfIdUlc5MgcHnHpSzX7hgSQtfOyfGvTre7jdL2adlUp5YGFx1GfWrB+O6Spscxpz1yScUfWYdxLJq7+yfQc2rSQohQbuMk1BHrl1cTgJhR1HHWvCYPjRDIATI06JxkNgEZPX86g1T45Iqp5N0tsytjEeCSMdDR9Zh0M3kdd7pI+g28TRwX32W4HlPt3Ak4Bqvd+MrG1Znku0QbScda+SNc+MNzfaqTJNK8gyFeVuMdgB24rNuPiZOd0b3UUYIIODz9KweKaTsd9LIYXXNI9um8fy3HiKae3lMkTODGN2Fxx2/WvXNI8QpNGsksqEMox5fI6c818NW/i17C6E8UnAOOTxivQ9O+NqxWEUCTENGoVRGo+b1yaxp4iSd5andjMlpzilS0Pq46/wDMDERsbkZp41oPkHlgN3FfK0PxwuLdo3iAGwkHzzkY6Dj9a1Lb44vcwhpJ0Fwp2lU4yPWutYmPU8h5HV+zY+k5NaHkkkqoxwSeabb6wroMyZzXzY/xoayiGY0IBySz84qovxukZ8xTM5BOFUYGPTNP65TW41kNWXVI+oDrcaHDuEz0qwusR+UXLBgO/rXy3/wuaYALKIoxnOWJLVnX3xkm3FoZ5ZG3cR7iFx3yKv65TZX+rtb+ZH1l/bcDnBcLntnNKurptyBx6k18jj436hiNVVbYRn5m6lh6URfFzUbhcmV7gqxZWY4B9iO9H1umWuHa3Ro+qNb8RfZLNmQ5IUt8oyfWs3TvH1nqemeflY9inPmsASR1NfL+u/F/Vf7L8k3fksWJJjPzY7iuHl8aTqgVXE+SSwdievX+VZvFq+iOyHD0HG1WVmfSHxG+LMENisem3UTbl3Fl5O4H7vWtjwf47n1WxgeIMXeMNIZOADxwB+tfI+qa/wDakRfMSN1HCqcYre8K/Ey/0SeAhw7Q8ZbJ3D355qFi7O8tjvrZJQdFQpbo+0LTW88hwxxyvoauRa2VX5pB83QEivlKb4x39/b5e4MTo+dkXyhh9RUY+Mt/Af3CIWXJLykk/wA6r65C55X+rtVq6aPrNdYV+d+fQCobvxH9iCkspB7d6+UD8btTmU753LDosfyikf4v3xjU+YsRDZBckmhY2HYf+rlX+ZXPri38SRTIGLAgjtwAfeiXxCjEKJEU+meTXx/L8Xb2WMRNeTOobdtjO0MfQkfyqNvi9q8fzRyJAezN8xH0o+uwv1GuHKi3krn2JFrKd2zzUF7q8Mp4kUJjHXPPevjr/hbuq8n7XPK5JOd5A/KnL8YNTtUAF2YgWz5agHnOT+tP67Dsbx4emvtI+qrrYzFlIbI9eKw7PxHpi3flySxgnI2nBOfYV86xfFfUkLS/aJLhs52SOQD6gj/CuV1f4hXv2qJ3n8hmYlTG2CD3we1N41NaI6YZJyPWSPoLxhq2kXsdzK6IySoVXIA5wcH868j8L22m6vq0kbwJKjKSrjIKH2/+vXEv4sS6yHmc45+ZyapW3iE211vtJhGQchlPINcU8RJyvY9ynhIU4cqerPpo/DLwk0UMv9nQ7yoLM0hJz3zzTL3wD4U1NwzqjuVEYWFsDAzgV4Ha+NL2GcSpdyPMAeS5x0wePpV2LxxdyIUNwyleQsZxj8az9v0OT+zJTfxHsifCbwfBFsOmwBieGZuaqXHwh8H3rnNtlgNvyOQB+Oa8ofxpqCojidiFJKl2LEHGDimSeN9QKbpLyQqP4UbApe1uP+yJP7R6U3wR8JwgpHaRxoTgszFjTY/gT4SjjYiMylwQCXwFPrivOG+I1+kSpBNgZ5zyfzpr+Mb6SMZuJSc5xvIB/ChVkgWUSX2keg3vwQ8OTwLA+2I44aNjluOvWss/s9+G0gkMUjmUKdrux+U+oGea5QeMtRRMCVlU9ACc/nSHxxfxYJkkdgcjexIP+NWsRHaxayrl1criXPwhszJvMse1WIKqnLc9zWPqPw306C5CECLzQdpbop71tjxjfXDN5pVEPICjHNZWr6mZELvJuIGQC3I/CtlV0NVgovoV4fhppEdsub2SV1J3bcAH2rLv/BFo10pgk8lDw27kD3qCfxWLY7HmMcZ7DjJqOPWxeTKiP8h568Gj2mg/q9NOxt2fw4tGjCrP5pPPmJwKkPw1TzFIm2qONrNnNMstYeKBkizlecCkttfuI3Ylwo6jJoVWxt9Tg9bJl9PhkLiJoEuWihKk4XgM3bNUR8KvIhLC8BYHlcZP55qy3i35dodz6gHHNTR+JWWEkSqqdxxnNUq1xfVIX2Rnt8PJFt1MbcdyTinf8IdONoSdS/QKP8auHxMBlf8AWq3JJPSmf8JFBEclwrj5hT9qP6rBaEDeAdReNSZgiE8hpCMHtxmqzeANXVw8d1I2Pu+VIR9Oa0o9dkuDvBL455P9Kn/4SqYKVV/LIPIUYBo9vYj6lBmYPBetug+03DgE4w8xJ/nU1n4F1kyfup5gU5VvOOF75rS/4SsOmG2Aj+N6qT+K5XVooLpiW6kHAx6UKs2Q8JFbowNX8GXwlYy3rbi251Dk5PqeeTxWBcaPcWtxj7TJjovzHB/Wta48ZC3ldCwV1bG5zms7UvFltcmJTsMm77ynrSlOTdwVOjFWukS2+h3M7oiSPG7dHDEAnr2q0dI1u1hDreTKVYAYkOVOeD1qtpPimJTsDguGwqnr74rabxPFwHUsSevbNZe0kXGlTe1milIutNPiW8lnmk+ZnLEknHc9+lI8GvxRBkvLoKW+aITMB9SM1qQa7BcKweRY2U8dBkfWmt4kto2wH3c43Z4zQ5ye5Xs6a0VipGNcmI2Tz7wOqsRj8ar3N3rtnGJJrq5kO7aqySscfhWjH4wtYywNwB7A45qrc+JLdhvLK2TkE80XZPLSW7Rbfxz4rdUVNQuIwFAOwkD8B24qnF4m8RRXBmTUp/O6FmJJxnOM/wBKcviG0nQMZhn0GBUkeqRKAWAwTndjtS531YRp05bWNKL4heLo12nUpVyOSe/1FSW/xE8TRKf9NJyfTGazZ9Qt5VIRg7deaqS6qsigIqgL1NLn8zRYen1SNub4seKYyitO6AH+FiPyrW/4aC8YwxeWbgEAAFmGSeOufWuGm1W1cHbIsrjnqOtY2oeK7cQsrEBgeAFq4uT2uctaGGj8SR3l/wDF7Wr6cTXbSzOQQTnAA9K2rD4567bwW8K4EUSbQgAyRju3evH28a2MiooU5PDEVtWet6ZcRIBIEkPRTjJqJTlHV3M4Rws3ZWPWrX9oXXoyhNoJQoKkSEkY7cVai/aO1SGZWngymDujiBAPoK82gu0dBt27T39qXZBIXJALVn7aXc6PqWGe8Fqetv8AtJ3N7GiS6esMa8mUklsY9KH/AGk7a3SIQxTzyHIkVsgD0x7V4nfX1taFVcgAngUn9taVHGS8qBl4xxmrVeZhLAYN+64o9ut/2mEil3PprKuODkk59aS8/abguMKlrJJ/eDHbj2FeIJeQXKqyupB6fSk+2WSFmDKZB8pU4/OqWImZ/wBn4PZRPedH/aetLQ7b6zdIBnhDuJHbHHFX5f2pNFvJoRBZypEAfM83rnjGPbrXztHHHeyqFUFT97AzxWgbSy4QIAQMc0/rE11I/s7C9InuF3+03oDwSJJazozKVBTAB44rD0j9o7+ybJba2TdCWLNJJktzjA/SvF9T0tLcFwuV68jt6iua1TVra12xwENL/X3pqtOT3M54TD0Y3se2+KfjuPEF1bxzZEUYbzXXgMONoA/OneG/jnYeGN0ts4uN2VaJjggZ6g9q8Ai1uLzc3A5xztHFE09rPkwgHJ5yOad5XuzlcqbXLbQ+sJP2ltOtwtuYJLghRudjgNwOcUW37Remz7zgW4XoAck18wwXlu23c4MhAUY646YroE8LXotxIlqXVxuXjkj2odRoqOFoyV7H0VD+0Rpk0kaSRSGNjgy9Qo9cd6ib9obToF2/aI0ZWIZY1yCM8EH+leA/2HePtie3khboOCAa5fWU+zSyQEEFT82Rg0udt7lSwtGCukfUP/DRFiDG3lKI2IzI7cgZ64qNf2hLRR5ZuvPl3HmBQABngZr5KFywjG6RtjNgDtUizuMrE2B7HBNO7XU5GqUXsfV//C+LtZCQkaR9mkbJApkXx3mkmWJpPO3NtwAFUe54r5MGq3dujZldwTwSc4HtW/4eXUtflEUCSM0nyoiA5c+w70nJ21Y1Kkt0fSEnxqnjhcl4YHRvlUEEkevvVfSvijLqmqwmS42GI7pWlcAEHoMV5VY/DnXTiGfTLoys2VyhBFZHjDwP4h0eJ5bu2mtdoBUsSA49vU0kmzpjUprax6j418YSarqDtLcKEUFUiQggA9cnv+NYCeIRbgR/aASBwGPAFeCP4tv7bfAshAB/iJyPxqrN4gvLuQB592RjANX7JvqS80pU/dUT6bs/iZrNjHDZpchbVCSDHgHHuR1q+fihqLbQs6sFJILElu3B55HFfKP9tahCypHczLk8jca07PxhewXCxs5KsQuSSTUOEl1CGPpVH8Fj6lPxR1VhkzlNrA4U8MMelNj+LWsJIwHkAZyOMk15PpfhDxVqlgtxBY3TRTjcryAgMOxB9Oav6b4D8UCTY1jMzZ4Cgn6jNZ6vY6PbUE/eij04/FXVPLzK4Z85UZwPyqAfFHVZZCr3aRY7IO1eAeJry90/UrhJxPbzxEqyOSNpBxisVPF9/KREJiiNwccH86ajJ9SlicOv+XZ9JP8AE2/DEfaGlx0ZzwaYvxW1uQNGLry4RztRRwM+tfPTeJLmL90kzu455ORRH47vYyFLAgEAjoabjJLcv63h00nD8D32X4lXo3StMxGTjcxJ/KmH4i6nMAjOxiHIXOMfSvKdDl1HxHcrBZW0l1NKQAkYJwa7hvBviK1sj5towCkhiASUFZXtudkMRhkruyNPV/HuNCmjZiJd4ZX3ZIPpiuGj8TBpjE9w4VjyAcYpuq+GLuOQNHFPOzHAGw9fp9a4XWUmsr6VJw0cysQy4wR7YpqKl1OSWMjH4dUeq2nisabGr2lxtkHAYnp61Zb4jyySFZLqR8DqHIBP0rxqyuhyxkLBuFU9fyq+lwj8qrHnaTg4Bo9nbqSsXzq6R6svxBukRiLx44wcgK2cH+lI3j9tmZblnU/xM2ce9eRySYlaNCwY/wAC9TTX02+KkiOR4jyQQfyFWqd+o3juVbI9a/4WQwJBu98Q5G04pzfESLyihuQAxBxnofWvJzod6gAe0lizjAYEA/SmvpF2bSdkgdo48F3IIA7DNCpRM/7RfZHrVt8RozK0X293iVd2A2AD6VN/wl8TKWF6NrHIw3IrwxIJOCm5cnoM0t1FPwCshLfxDPH+FHsUuov7Slb4T2abxRFCzEXW9erEtUDeOEjO37QpUnIKnmvFJNP1C3ZQRKwkPyhSSTx6Vr6Fol5cSJ5m9Nx+YuOVFCpW1uVTxs6jS5bHpkvxARLreiZbg7jzz61V1D4h2juXup1WRuyjrVjS/BWmSwjfK5Pdskk1zvj7wnY2wU2gd5COdwzj39qcY3ep0Va9SnG8Ny1D8RdPjd0Rt+BneTjHtWnF8R9OkswBc5kI4jB6GvHbjSLm0UyiImMtwQMioOEAUnEvcdK39ml1PLjm+Jjo0me2HxZGsOTIrA85ByRUP/Cb28SZe62Z/hJrx9LS8aPzoUk8snaSM9e/FVZrO5mlRACdzYzk8D1p+yXc2WbYh/YR7Nb+O7IKdrb2B6io5/F0EkxZGYkjJz6/SuO8OaLb+bGku8qGCtg/ma9N/wCFf6BdTFpb94GOMFcY+lZW6XO2GKqzV3uYh8eDySkpEcYHL1CPH1ng7LpemCWPX8KzPiJ4Us9Ll26Vctd2iKCzHBJbHP615y9sN3ERwenHA+tXCkp9TCrj69CyseuL45tzkPMHUjoGwBUMnxDtrjJhuBsUdB0/OvHb3Trl/njRn3Hb+7z+WKF0a/ijWMRtEp7PkCtvq0WtzzZZzir2jFHrMvxEt5kZWG9yvykcfSsiLxpdsj7CiYzwQP51k+CPA0usXaRXNx5EZYeZJ12rnnA717xY/CnwLqLrGZ5JQFCqInx271m6MVojqWJxFWKlN2Z4tD4suwSXlVhzlat2fxFktMxCNU/iGejH0r2XVv2fvDX2yIWN59khkTJVjvPuc+nIrxfx78PX8LausVm5vYJchWIoVKL3IliMTTXNGRfX4l7ZcudrMOSvQU7/AIWET9+43xkfd9fauHGiahHKVe2BBB79K2rX4Y65e28V0kaqr/di749cUOhBmax+J7m+vjqLJ25QkcAnOKtWviy5lOBIXULlu1UtL+FN/dXP2edGe4fG3YeF9c+3NfR/wo+C+gaZosx1eKO4nVgQ1wwC5xyAPTPY5rnlS5XobrGVLc09TwBPE14CQBIc/dGDjFP/AOEmns4neRSWI6MODX1pY/DjwneagLRktgkmSPLwAvTOKofE/wCBHhjVdGEeirHDeluUEmQRjqAeh+lX7LQz/tF3sotHyJqXxBMaRGJdv97BqAePwxJRmlwuSGzgH0FTat8ENdGo3dukfkRwylN0g49iPX6iprX9n/xPPNDFb3dq8sxCRrnBY1oqcOpi8diE9HoZ1v49cyq7p5cY7AmtGD4hyCVlhUOcZHvXY+M/2Y7vw5o+nTQTsbgxf6V5rgBn7leOBzjBz0q38Kf2ZbnXvEFtPe34XTiNyyR8nd/dIrOVOK2NY42vbmk9Dzu68ST3ciySoYTnjrx9aZFqcqXHnA7j64OK+3z8CfC1tNI8ukxyyyY3M4BGcckDt68VVuf2fvDOxkSGEQscmIJ39Ae1Z+zuL+1JJ6q58ixeJI7aIPODuYfL6VV/4TgRyYT7mPmJ6A17/wDFb9meKQxy6DJFaxbMGKZsAdyQc818/ar8IPEsQkWwsJrqLJViykEH2FUqa6nTLMazSlTdiS38aQu2HGCOjKetRzeLD9qHlkmM9jXSeH/2Ydb1XT7dp7v7JeSfejOcR+xPb6Ua38DZtNvo7bTriWcDCytOQDuzzgdqr2aWwoZnWqaSexiQa09zKMIxcdAoyT+FaNsNUlckW87jGScYKj3FfQHwM+BVnpTDVdZVL+WdTGFxwh7EZ6H3r2Vfhh4bdnxpqsz+5/xqPZthLOfZS5eW58OS388YObV0dRnkHn1NUpPFBiByw6HKGvuPXPhV4Uv7JYp7VEYqYlKNgqMHqe/418m/Ez4CahYX9yLCWIxh9iFv4/QAetCpW3NI5nOqrx0ZwUHjOyRGiaQruPLeh9Kf/wAJLYRoWW4LvjIArOsfgJ4y1u9jt7azMbSS+XkjAX3JxXazfsv614btPN1qbYEbHmWzBg55wCO3OK09jFIiOZV5O19Th9W+IN1f2ywbgIIySFHUn61lw+J7wtGYpi/XCt0U12EPwVv9VBkt0ZGV9ojY4+hr6N+Hv7PWhQ+BrUapZodWlJ+0Srg9zjA7HB6iodNJaI5q+MrUlzOTPlzTdVubwu0qPA8Y3Fh357VoDV5IP3pcvxwG65r7J0v4ReE4bmGVrCItAoTc6gBsdCw79e9ReJv2evB/jOaZ0CWsyjDxWwCBXxnIx04PQVCpsrD5xUa5ZK58Vx+MIorl3nTAzyc9Kml+JNqg2qAQeATXU+IP2aNbGvaolrcR+VFMY4Ys5ynUEnvwas/Dz9lXVNd1ifz8ta27BLpJhjZ3O2q9nEbzbEQdr6HHweMY5GaUMGwM7BwDVm215teljt7K2kluSpZo0GSo7mu/8a/s32vh2H7RaXSQuHEf2ckknnGSc8V6P8D/AIF2vhe+lvNRlF3qUb/LsI8oDOQcdz9c1DgktDq/tOtGHtG7nix0fWIG8qaym3soZTtPzD1FWI9E1IwF2tJQFGTkEH8K+5LfRrcSAyQQSlemUBA+nFXb3S9F06xae8trO3hYFWeRQARjB+n1rJQk2cceIK0pcqgj88ptSMO6KVMrg7WrLk8RJDHmEb5ByQa+tPHXgbwV4yjj0+zSOyihlLbrbAZj357iuPH7K2k6qrW1heOl6Pm3nBG3uDWqhqdk8ylyXaaZ8x6p42uZbdooj5OR8x6ke1czNq09wAZwGYdyMZFfbfhT9kLStM1hbnUpUvLWNSTC3Rm/2vbvXnvjr4OeHD4wvLSUQ2djEf8AR/LIAdT7963UbW0PMjiamLlu9DxbwH4Z1vxBeiHTLafMq5V41yD7Zr1K3+D/AIyEBL2fmbV3Mrfe98ete3fBfwnpXhSE2VhObiRSGUOQSq98f4mvZ7x7aKPeigSLgjIzk/41l7NN6mNTM6+Gl7KC08z4F13wnr3hthLeWE0ETAsHwcEVwN94zv4338mNSQoI4P41+gvjDxL4a1uyl0bV44wYWR134wTk5A/DqPevBvil8P8AwLqHkwW98II8GRYrcKBu4yenpjj3rT2UInowxeJrR7PyPmhfiReNG48lE9TnJHvRD46vZ4vLDblznfjr7V7ZoP7IdprrxX63F0LI4aOQEHcckEMO1ep+LPgR4L8L+EJS8CmaONWWMYUkjgnOMnOarkhbY5IYvEufI5anypYa1q2uXlnY2KsZ5mCKiDqev8q9Et/hR4vQl2tJXU/xMuRn613vwy0fwpp9/PeeUtm2wMN5yVx1xnp1r6M8MtZa7p0d5ZfvbVgCpHQnoSBWDim7LQ0xWLxWFSad2fJE/wANfEtvoklzJbn7UrFRahCWYdiD/SvN9QvNS8Pl/tsUsTIxVkkTGD3HSv0P1vUbHQdLmvdQEUcQU4cqCQe9eAeMfF/hDxxI8FzYhoAx3HOFY4ALcdDxWnslHViweNxWKi9ND5Mu/FV0t2ZRKVLchM8AVRuPF14QBPcGXJwuMZz2Fewa58I/CWp+ILcWN9ItlOpBjEgLK+eFB9PrXqnwz/ZM0DRtei1nUT9ugjQPa2suCN3qw7/StU4rZGVd16bvKTsz5BS9uQCwDxux53da7TwdY6n4itZHgjkufI4dEXJA65r2H41+DvClr4q/4l0iSyBNtzbJ0hkySR9T1x71q/CjxZpngy8QC1jQEBdxAwB0OfWspyTdrHfh6VVU/aJ3Z574d+Geuay6lLWdJZHKIpjOCfWtfxL8JPE/hnSftVzbSEKxGVjzn29q+x/Beq6VrcJ1XTpY3jcbFcEdc8gVV+K3j208H+H1luTbzxMwDQty5PbC5pKCavc545hiXUVJRufn1qN49oczQyQufvB1IP41iz+J4mbGxTjo3evpLxR8RPCXi+SS5utEWaZ0KbmAGPQAAVzvw/8Ahj4Y8daqkMtuIOo8mDAYj1/pQmr6HbWdeEeeaseHDV3uFEot3MRON+D+nFX9HsL7xBqEFpp9vJJLK4XOPujPJPoO9fcmmfCrwx4U0iKGTS7V1toignmQHjHG71Pua+eo9UsPCfiue7tyW2honiRcA81M9FoctCtOs9FsdFZfsr6pqNkJ45DbIqg5dshzjqDTr39kPVYNNnuY7prm/OPLhXoR3B/x/Sut8DftJW0GrWGmT2xitJWETPISOScZ56H6V9C6RqdvqBFxZ3CyQg4DbgQfbNYwucOJq4qlK3Rn56eJ/gl428P/AGhrnSWXZ82wHlh3I9a8zuJbvTbhhcQyW3PIdSD+dfZPxW+NN9e+Jr+wFpCsEDGJWYZJNeTeIdS07XIVN7BE068DjjHYH161tzxR30sHXlFTlpc8hg8ZSuEiitA7nCg8kn6Ctw3N3aKjy208bSLuCupAx6j8q98+C3w28F3l5Fq09yj6zGfltGKhU54KjH15Nd58d9O0DQPC9jcz2MU928xjTdgYBGT9ex545+lJpNXNaeInTqeyf3nyBFrrQOxAJyR1r0Lw54Y1PxRbSPaQ4EahmLA9D0I9RXPawltfzB2ijGzKqqKBx2B9a95+C/xN0bS9Cj0zUVisooE2GeTBLEkkAf4VjZN2Z6FXEzoQ5oK7PNT4K162lEEVhLdOwypiQkEVDfeGtW0VgL6wngfOSCpwR9a+otb8XWGj+H7y6spILprdQxWIg4BHU+1eIal8eLu8Ro20+1mQZUySAkke3NDio9bnTgsXWxSblGyR53dahJbLuiZkUHbjPQ1Vk1Gd5FWWcbXPy5Jyf1pvibUI9WnPkYiMjFmCcKM9qj8DfCjWvF3iWERzGXT4WDXEiNyqk9QO9Glj0J1+TctHUrliUimwF6EVleIfFuoaXo8gjuGclslSep7c9vqK9C8UeC9P8E362kty06ld4BADAdga4nV9NttSgkiAAznB71ULJ3sY1k61JqL1Z5pd/EvVb+VJbiVztG3BOT+dUz4luSr7piwfqNxzXXeF/g7c6x4strR3R9OmbDykgGLJxn6V7L45+CfhHwDZIfNa51BipjSZQVcZG79Mmuzmja6PkI4fEKpySZ4J4YuZHmVnDM7EFW6jrXqNnq+p2CSRWt0yrKAHA4J/wpIdK0q3i221qiPuDcDgfhWfqus21hd43FSuCcdK5KlpM+rpUVRgudnfQeLNbtrdGkujuKgYPfvz61L/AMJb4h1MFWuXKdlXgVxVl4hgupF/foVxnk8itJfEKRybbeUtj72OB+FYK8dzeMKT2SZ1yeLPEMbBkugJGARj1JHbNW7PxR4nk3k3crD7ux+n1H5VxI8RuhARFx94k9c1Zj8UTXD53EheRk8Zqr3ZX1WD6HoMfirxJGsL+YwkXK7lAO4+4+laFn4s8RfaPMn5XGDvAweOOK4iw8dXcR2x7BuHIxmtSbxzEkPzoXdhnnpmndoylg6TWyOhuPH+vSLseAMmdvyoB+NTWvinULCQSmAPMARubqB34rnU+IFlMoXBOAPlXHBrTg8eacEbfHBE+w/NJyc44yKabvocFbB04R2NyP4jaiWh32KsRkMqKQH9M1FqPxEv2WOK6solROGAUg46kZrPX4s+HLPw+kk6LJqTAr5KEKQc8HOPxrmbz4p2N3ps3nWkOWUggMd2ccEGt/e7nnrD0r3slYw/iZ47NzB9kilKRs2Ng4wPTPr71xXh2xe61UPb7sBcMw6gd+a5rWtaXXNWjgVghLH94enWvS/hxHbafdq00oKyrtYgcZ7VnKTW56EHCUXyapHqfhrxxq+iaVb2Edy5jtyFRWONq5ziu20/4qavpsrma5klZSNiKoIYd88Vgx6HYzWqzGEI23qW71oaNFbyRmJ41JY7Q2P61rGpJdTyKuEw8pNygtTsF/aOxKqSaSEiVgrOZMkDPJx/StgfHrT/ADH8uB5wOhHA9ue1cMPDenSSHzIFduhLc80yTwvBGmUACjjAGBXQqs7HnPK8K/snoI+PGnMsrSW3lMgBVGfl/YH+tWLj47eH/LnMTlfLXduccNyMjHrjNeTHwnbSRndgSk43EZ4zUMnw+gypWV3P8XYVPtZolZZhVtGx7jp3xW0G8Rn+3RyEKG2L1A9vWumTVrOaBJ0uIyjKCMsOlfNlr4TishhHCNnBxySKnGm3aFEWeYIpwCzHAHoB2rRYmS3OCtk1KWsJWPpWOVJ1DpIpBHY5phlJcDcMdua8I0nUtUhKxC8kSOP5VVScYrp7LUb9hH++YhWyWJOcfWqWKvpY8t5U4u3Nc7nVfGWmaDfSW+oziIiLzFH94d6ku/GWlWlkl2buIRsoIAYEjJGMj8a+ffilb3ev3zi5mY/Z2CqQSCU9D6188+KL7UtA1eaGDUZu21t2foMVqq3c9CjkKrQupWZ+iNpqMWoRl4JVccFthzj0rRhbKAZyPWvin9mf4oa7aXGqrqN01zbh1LJKcEg9D9OK+wdN8SabeCIRXCO5UNtU9BWsa0ZddTw8TltbDTcWrpGyQDijZnjtSpIky7kIwenNKibjjNbcy6s87kl2GEbWx1oC5HFPMYDYzn8acq7Rg0XXchQl1RDtJ5HagntTlkXzNo6DrTsKeAeTVJoXK10GKcgADOKUjPQYpHKoCM9KYrg4waNBWHbdo5o2gigMGOOtOAAOenFPYSQwp29aCpU4HNPE0bdD0600sG5FK/YLWEyc89qCDz6VIEHrmmyKDwOKGQMBxS7sHA5pTHtHNNH0ouVYXt6Um0E5PNHUgdKXH5UwsIDg8UudtDALigjuelNMLAOlKRzxzQRg4yPwo6GkFgOScdSKOnOcZozg8CgDJIP4UBqJt2+9BzmlpQSeOwoCw1sgAUhy1O5zzz7UNjjHagGN24GDxik24znmn/eoxjiquSMbjGeabsLnninnGc9aUjjPrQnYrQiAA4oYDPvT2Hy5oCDHI5qrkkW3JAB5ppXrn8akZRnjj3pDEe/NO4miPGCDijbnk9Km8vGOOlNdSMY49qq5FiJlAwRxRgFTxzTyuG6Zo4B4ouFhgxn6UpyRjpRxyRQpJ4pjsIyAYOaazbjx2pzYPXtRgMQRxigkTrzikIyM0H7+OxFLsDHBOMU72AQYFIcEZ/SlGPrSMNq8VNxWG4O3OKCffmlXletG07eeDTGCZOSTSjB68Gg52gHtSA9zyBQSkOJG3FGCQBQMHB64peckAVXQbGNznHagAbsCncAHFNaMYBBzRckbggnHNDAkA4xTgDzQAenXFCYWVxgGVoPzDinHG4Dpmj7rYo0AaVCjBHNI2TjAp2C7nNHI6fSk2FtRpXGAelNOMZHNOKnOPSm428Ci9gAgEgkYppUk8HmnOhYDPGKTaSuc09BWO1AHOaOeo6Ufw0AbRXJqde4A9j2oIAwaOvajrxjpRcTYE98UAkZ9KD6daUgdutO2ghOT06igOCcUuMDNJnuRQPS4mOcUDJPNLk8kUp6AHrUjsJn0HSjrx1oxzilI59DTQbiYzwDRj0NAOBSEnFPYLC4O3FAYleaXqOaTGO1JsYdTxR2weooI7nrTTwc0NiY7ocCm98Hmjp35oxnJpDAgDijtxxQQAPWkPGOKbFqKOB6mkB+Ug9aMHGKMD6Ci4xccdaGBx6kdKTG5gR0pScEDFCVw22EIJ4NIQPpilz6UpBx60ILaidDSn0ozgg0nVsU+oBxnPpS46n1pCMUZODQAvP1pB1pfpSY2/WlYBcDIxSDhs0o560gzkjFCQC5H1oBApOO3FL/DTegAcijINIeR06UdBzQPSwDOeKO/NLjjikIwcGkhC/dpODnNLgE+1GMH1pgAzxSDoaOMg0pIzQwEyc4peBwTikKjd1o25pXAPu8jml57DFAUjBIpTyc0dQE49DR1HNBX5c0oHanbUBvI6dKQgrUgSk285IzQlqBER26UuQoA704oO1NKY5NABzzihSGAPSo84JHSljOeBQOw5m289aZvBXr+FKwOOah2OX44pXS1Y1G7sOaTbz2FSxTCRQRkCuf8T+KLLwvpNze3DCZocDyl/iOcYriLv9oPw7psvlNcicsBtWIZCk9QSO/tWLqxTsdlPBVqqvCLaPXOgypzTSo7Hmubt/HujPBve8jjBUMpZhgj2NOufG+kafC0st0rAAHCnJx24/Gn7RLUawVVvlUWdAGOcAE560u0dTxiuMufito0aE/aFg3fdOc579KxLv42afaXXlHzJ4yoZXUcHnnip9tE6o5XiZfYZ6Yck5AzSbzGMvhR7nArwvVfj5fRX8n2eFBbEfIG6471xOu/FnWtbnlja5c2sgH7gHAXBz171jLEJbanqUOH8TUac/dR9SXOoWtuuZbqJBkAfMOvYfWsxPGOi+dJEbsCVDhlOOtfKt74u1C7gnt0cRwSqFIPOMEEEZ6HjrWU+oam/S9kLMMZPWsXiGz16fDSv78vuPrG6+I2j26vvuEj2HBDMM9cZx+tc/4j+M2jWsqx2srXTIAWCAbX49e30r5qW+uRGFd8lvvMeSarXEgZxuJwy7cmspYiVtDvpcOUYy1u0ek/Eb4yRa5NHALbyoocNnOSeB3qDwXqOmeJ7abZKHmibJjzgj3ryy4hjiQqCAHyDWJoOvzeGtYaWFiqEFGwcfjXL7VqV3qe7HLYQp+zpqyR9AbJ7O4kSGR41VtyjJ4+lT3N7fSiUPcSGMkOwU4GexxXkQ+KEqy/JKDIVK7nOdo7YqBvifc4T/SJZSF2sCcA10fWCVlnWyuevQkCR2aQhsbgSTmn3mHhdDLvRsMSD3rxaf4mXuQ6hQMbfXiqcXxAvNxfzX3AnapJx+VQ65qsrvuey3729ouTKqIy5GTznvVW41O3giUJcLKsihgQR/kV4+3jGeWNEeTeq5OW5I9cVnXOuuzExXD5XpzwPwrB1mbRy2MXqey3Ov6bbxSl7mMFlJK5BOfSsMeOLDBwH+YccYryJtTlefaX46kdqiOoJ5vM2AvbPSp9q2dMMLCGh6vL48i8zb8qAj73U1Vn8f2xDhlZyeM9BXldz4gQJjcoAPU9TVE+JLN0LtINwONoPWmnJ7BJUoO0j0648azb8wYRSMHPJNa/gb4irZeI4IruRlhuAyOzthV4OD+Yx+NeN/8ACVQpHkHHYA1k3fiITyCQN8wPAzxVxbTucWIlSlGyPqvW/HGjwxQTQXCPK7FWUEZAHQ1nX3xdSXTXtLdGVmUoCT9QT9fevlu48VXMMhZGAAHXH8qkt/HJtwZS5abt6V0OcmrI8enGlCV5nvXhDWvsWtCZwJRKNro/8Qz2PrXqs3jfTrmCJGtmRjlMu42jjqa+Q9M+IZnKedcCJ1Oc8Ctab4qWlpFIxJkIIxuOcn1qU2jqqOjVad9j6FbXbWOTMs27LFRjnA5x+FPi8T20RVNuQGIJJ4x61882Xxbj1CZnV1hjRfmBGCT2wO9W7D4vw+TKqW+93Iwz9QfpVcz7mXs6XQ+mofG0EMSODmNPlwlTx+NYh+9EhiAbafMbp9K+XH+L0zFonKG3JBaNMDkGob342xhyv2UnpyeQp+lNVH3OeVCk+h9Ww/EGBGDGYuoYgbOhGabL8RktyQ5wAxALNk47cV8ny/GBieZgYiAQqjAzjoaST4wE5bBQMPvE5walzkZ/V6PU+r0+JsRcCQmVQeAOBWvB8YIrW32CNEVW6M2SBXxqfi3sX/S7j7SjDIEYwR7VGnxZgdW8mIRsRjDkk/WpUprVMPqmFnpJXPsXVPjkHby41cpE4wycBhXL+MPi9bLcwCBil1ayiTDMCJB2I/nXzCfiHdMMtNuXHG3tWV/wnU8twZEXdjglhk1Mpze7Oijl+EjLmUT6Fl+I11Nem8nvWuAzbthOcD09q6y3+IkaQbkdEBwVHBP1r5WtPiDCjMbmNiRz8nFX1+KUXlKYCsQHBVupqYudzrrww9lbQ+ox8R2cbg5lxg7eBxmoJPiXFDuKYjfcGAxk5r5pPxQtxGCEldj2DHFR3XxXWFYzDhWwd+RyB25rVOZxqnQ6n04/xaX5g9q0pPOWOBVc/FTa2TLHbqOQFGa+ddN8YT6o6M8zsJBlR7VJcXWo3kypHHM6FtoAUjP6Vk6k07HpUMJhZK7imfR+l/G2db2VfMN1bqBtZjjB749q6WP48xL9zc7Yz5Yx/PFfLUhuoLZkaExypxtPGDXPXfxDu9KkVJwvynAKgAgfWn7WqtEzDE5ZgX77hY+0D8ebSRXIDJMVBRZBhSe4zQnx5j3wLNMI1kTJMaZKN6H2r4nHxZQ4yjzP0UN0ApJ/ireqEOQiA/dUdB3o9pX7nmrAZetLH2ZffHOC9S4geIps5jnZsBj7DtXmXi/4ny6m/mfakR2AVo0OA2O+K+drv4jG9GEaTd/ec1GkGs6pGt3FaXE6scKVQ4P09azk6k99TroUcLQd4RR6hd+IppVZ5ZS4PXcevpXa+EPijd6RbhUmEUZXaQoBJ9Pp+FeBjTvEZ3+baTJHEAWMikbR2zTofFN9ZDymjZVXg5XBqU5R20Z6VT2daNpao+ttN+N0Jj7QTsAGYn7x/pWpD8d/PCJI+YRkMyDDfUetfFtx8RhatLGUO4Hgmkj+K8juAAyxgfw8EmulVKljxnhsCrprU+0U+NtmcAGWNwDiWVsgntkVGfj47qhefgqVYRjjPqD/AFr4x/4WRczcH5lB43Hk/Wun0a/1XxBxbWzTuBnZEOF+tZyrVVrcqngsC1flVj6ji+OIgSJ03BCSjNK2R7E1L/wvRS+TK5QqVPk9j2NeD2vw38VXMZd7VkHXYeTj3FR6x4a1zRYipgliVV3OV4H4U/bVWtzeOAwM9IRTPcj8ZykIU73AyBIzfPj3PrSL8exmBZbuWR1BRkVBhh0yeP5V8man4yv9KldAwMPUkjJ/E1VX4kTTIS8iR56FcZNSqtV9Qlg8HF2cD60n/aFu7LCW6o/zbP3hJyPzrCtfjFd6hfRjV7s+WpZfMXgqCOB7845r5qtfiFGVckEy9ien1qlrPjm4vnj8pvK2r8xI+9+FEud7vQuNLBQ+CKuj3TxH47mbIE5O0sEZnJJHvWDpfi4288c6zMWVsMEJBxkZx+VeWafFqkln9tlieSF87WTkn8KvWlhrc0kfkWkkSSqzK7qVBA6msryR1RnSatofTugfG42umRxbwJImIDykliO3Pc1vRfGsXCKZZ5y5PGzgV8kWmr3UNnJuc4BOSR+HFNj8dkKElmlbjhe341aqTXU5KmDwzfNKNz6/Pxsnhd0N0kYBGAQCWGPWpF+MweHKeZPKkgLeY20FcdPzr40PxPcuYxHsUHlz1P0qaTxyxZWMssuRkKTR7Wqtmc0sNg+sUfaA+NyqhRmitgT03bj+FOm+MEUbqC7/ACMGbc2Aw9K+R/DWuX/iS+NpYW00su0sVRcn657V3EHgDxZfxI/2JwvTbLkHHtQq9fuH1HA7NI98m+PMXmMizpboeRs+ZsVCnxpt5CwhmkmljIYtIcAj6fWvANT8LanpFr5s0TAhipKggKR1zXE6jrF3pLyys5YEYxntSWJrXs2arKsI1fk0PrVvjxNG5CXEYX0UZNZE/wAa3DmOMO57yyOTz64r5MHxPlRFLowYDG5V4/Hiom+IgcGUzu0hHKmtVVrNbg8JgKbV4n0B4m+Ker6jm3F4Yo9xYeV8pJ9Sa4258USz3gmkmeWVcYZiSa8fn8d3k2xZH2An5fWul8JWus62Q9tay3QlzsAUnf649axm5t6vU9CjWw0fdikke2+HviZc28JgSchVIYbTjBz3PpXVT/F25sp2w0YQ4b94ST9RXiNr4J8S3CyCPSZ0ZGAfIxt9MinavpF9pNsPOOydfvITkioVSaW5tLDYaq+blTPbIvjY2ZQ8sriTBCRrgKe+DU3/AAuyWzMgiIiSTDMzklvoBXy7deJ7mJ8GRsqcBRUQ8cywN5k2CAMcc/nWqqTa0ZwzwuGT+BH1HP8AHDzY3JaSVWUAAfKAe+faqw+OV7hDE0dsAMA/ez+B718xHxmbhBcKGUA4ZDnkeoFb2h6zc63c28FpAGaVgqhVJOazdWonuwjhcKteRWPoJfjUssjGbzJ3OGA3YGfUelWR8dfLjIeb7PjHCKGryJPhf4v1Jt8entsUlTn5T+VO1TwBrugWjSXFviReqLycetUsRV7kvB4Go9Emz1yb43wyOzwid1ZByzAYbkHj06cVX/4XrPcxG3lufKG3K+UgJ3dsmvnLVNWk0xHeYkOv8B/XiubX4gPEGeJWUngNjvVKrVb3M3gcLT1UD3/V/imI7ltsrhy253ZyMn0rm9Y+Is+rXDzy3oTzAF2JgAgcD/8AXXhF/wCKptRUq0p3Bs5NVYdbfzd4Yk9PahqT3ZcK9OH2T3vQ/Gt34euXlt5CRLgtknqOhHoa9DtfjXqN5a4nu8AjG1QAa8P8DeHdY8XROLC3eVI8b37KfT3rp7j4ZeI7dzGLOR2BIzgg4z1x6e9QnOOzZ0c2Gqv37Nnp8fxbuVKZKqAoUSSsTkAd+akf41XUkzPNdvKjKF8uH5Rx6V4P4h0zVNGu3gu3zJEBlUbI6Vzlzr04IErOnOAq54/Cl7Wp3Zq8Lht+RM+m1+MLlFkgfYxXG6ViWB78VBP8Xbi6LrNdyTNIMMFOAfyr5wXxJc7wkAc46Eoc/jVXUtavM7mncdMY45p+0m/tGbw+HWqgj6ZPxmvbfaIrlbYqu3Dck8YFU7n4y3dwAXmZ5v4juwCK+bYNdvr2WOJWMr+gBLYr1Ww+FPifULO3uIbTcsqhg5YAYxkUnKp3MbYWDu0kdxafGy9hLbLwwdj3Jqd/jEbkgTPLceshOB9cVxU/wg1m1spZ5ZYxMi7hF1ye4B9a4HxDa3ujIHkR0bH+rB70OdTubKlh2uZQR61qfxZliMzQXwj+UrjHXjpXG/8ACVpqEBL30uXzuVnODzXkN1quo3LFBFNK5ycKhJx69KoNqOp2xIdHjHTDr0pWlLW5H1inS0jHQ9lj15YJAtvMHYH1ziustPinc28ESM00rKNpLOSPyzXzPF4gu1kKAtx3AxmvWvhl4a1XxxdwQRBolPG49x7VKjKOzB42hNWqR0PRX+LOphBELqSKI94xzj0z6e1Q3PxauoY1InlJ6ZcnJHoK33/Z21GGQo9/k4yduCMelefeMfBMvhu88oy+aUHQ4z+IovNatnRQlhK+kEnY6WL4vajGyOLh0UKVCgcYIwePX3qvD8XblXhRHkJQMrNK+QwPqO568141rd7qcT4RTsBwpA6+wrHW+1OWT5YJFyOVKmqTk+oqyox92MUe+N8UtRuChS/ISNSihccr3Gapr43voZ0k+3eVFjaFJzkeleGPeagv7oLIpB/hBx+dXYm1Hy0DCWQ/w4BP6VdpPqcftqMHayR7RN4zvdqhNQkZP7qHAxUEvjWW02yCQjnq7EknvxWt4F+C+qa5odrLIC3mRhw2CAMjIB9OvfvXR6z+zpKYIZTdxQ4iJlVhnLZJ4PbtS5am50QxWGcuVNNs8/ufG7TW+XuWJU8KOOPrWBdeNDLEFMwCBiRv5NQaxoSWM00VtIzoAVyw784rze40++vpPKgheZ1JAUAkk+1ON3uzXEV/YpOCR6DN4utgwDyhEPBb1NWLLxZBM+IpQm3gE968zuvBniGJUklsmSMqCA2ePw7UQ2OoCZIYLaWWdiFCxqSWPoK05ezOH+0pr4ons8Gq7wMSb3zk4PannW/JkU/cweKw/hF8PPE/iTXoIJrO4S0diCWUgrgHqe3SvbLz9m25jieaa82oiljHgA/gapRkzWOPw8rJ6M8qvfECmUgyMATkDOBVd/FYtsjzBHtI4B5P0q/4v8IpYiMRYkjII8zqUI7GvL9Y0C9FyEtkllbOMAk8+1Q733O2pPkjzJXPRf8AhL4nUKbhyG/vHFKPF8MbDZP90/w15a3hPxE2C9rKMnADEinR+GNdLlUgdXVS3cZwCcfp0p69zj+ttfZPTW8YRKxcuXH95jjFIusmcGUyYUHKgdTXl1hoOs3mXNtO53hQoBPOeM17z8PfgheappcU+ox3KSMxURrwEOBgn86pKT0QvrsUry0OVfxH5YMwyZEI5Zj/ACrG1vxpKqhkkMMjc/Ketexa78HrTQNPV54o1ZnJYsSWPHAx/n+VeL+IfCAup3hgJeTcdpAwOvQVXs3fU6fbqpG8DE/4WWbNnDfvyeG9QalsPHtreXO0t5Sjkt71yd38MvEL3UrJbsMNg8HGaevwp8SKsQazZHlYqGb5Rj61TgjyfrWIi27XSO+n8ZWg2vDddO5NX9P8dxXg+zpcOZCeo6Z+tcZH8FPEEQjIWSUt95QpIB9j3r0b4NfAjUrjX1utZSW0sY2JX5cFmGMAHHA7VzuLvoR/as4v3o6FhZp0KqiSyysfQkk1VvdRvLVi8sckP+8CtfWemeErSMK62UJkX5gwUZHHY15n8WtLsL1LeX7NGpt2Mbdiw7Z9aTg0rs78LmMcTPkUbHhTeOBYsUlHlHGVY87qzpfG9vPPvBZxnkN0zWnqvw/vfFc5TTbRpwGwojHT2zWVbfAvxNqHmtBbPBBE5R/OOMEHHXvUqLaDEYqVKpyom/4T+CJsNGNp9OaoXPjqKWb9xuGOTnp+VWT8IJUZYkme7ui23y4uxzjn8avWv7OPi+8y4sJkjOdu4H5voaagnuclTH1Ka10I7PxA+pwZjj+c9QgyTST6nqFrLlYHKY5DLXu/wV/Zui0CP7XrM0zSIMpEQOWxyTXrg+HPh2yt5Z5LCKYsCrGUZ4PB+lbRotq5xvOnzcqifCGua1dW5Fy8TxD+FiMAn0FYNx4muDMJZXMoAPHpX0D8XPDWnaiYtP0+L97bysrAjA5zyP5V5ZL8Ddf1Ih4oPkJx6Z/GsrJOx1TxFRpSva5gWXjO0tbY4fEjdVJ5Bq7b+NULpg9RyOua6s/syT2OmrqOrXBtl3BTGpBPsTUHh/8AZ61DxFdyR2c3meU+Nq8Er6ijlXRE/XK8Vdy0RnJ4htbjpKVbvjjHtW3p9peajavJa28t3GmMlATtPbNdHD+yzqsNwjtE32dJF8zLjla+pPhp4DsfCHh4W0VtE8ztlsKMAYGB056d6lYeU3oOecci0V2fHk+k6tbgvLZTW4xyHQiudu7t7diXUlz3YdDX2Z8TYoLXT4zFaRELLh9yg9Qe1fNHiDRf7b1SWzggV2dvlWMYP/1qHQcLX3PRw+Ldek6jVjzSXxBMknlr+8IOST/Klk1wyMuPkOOQDXfx/ALxBdqz29r5eD/y16n2rN1P4PW+gTmLU9QkGothlt4lwqgjoTj1pcjRiq/M9Hc5JtfniUxJKygjnk1Wg1KZpQAWd2OMrnrXo9t+zh4n1eIXNhD5sBAIG4Zx1HFdN4H/AGadXsNRS41dDGgkBEOM/XJ7VST2Rx1MZGF9djxTUZr6BzHMshfHG7PHcVi3ZuVaIOkiqRlXOfmPoK/QFvg54aEEciaTA92ECsZBuBOPSvL/AIsfDrQU0xi1sFaykBWOIABSecfT2rodNxVzjo4v6xJxW58hTeKr6I7Gc4HG1ueKtWvjC4UqFlKL1OOma7fVvhxLrlw8mnwoOPu8A+4qTw9+zlqer6eby532q+YUWMdWAOM+wpLlKlKrF2uzjP8AhO7kklw0uOAp6fWp4fHsxPzy/ZsjpXQap8HJ7DWGsIrlGUEL5o5IHf610cH7LuvyS29xHp8t1AGBZSMFx7+g+lE+VIJVq1K3MzndF1G51cRoA9zM4yqjkmtqO21GVhGtpLGw64GMfWvoH4O/AmfwUrTXiW8V6WACnEn7vHIB7GvSPF/hjRLLT1uZdPt43Vg2Txk+47j2Nc8afP10KjmXK1FK58RXGpPDM6SyOXXIw3XNZsmt3Lv5aTNHt5Y5/nXq/wAQtG0681qSSzjigljO0QwqNrDPUmsBv2e/EfiCM39rB5CSYK4cAN65FNJRdmz2J1moqb0ucMniyS1bYX87jlvek/4TydlCoCgBySK76T9nO50TQ5b/AFe7b7UjEGFMbdvQHOOTWV4F+BV1451O4tbKTEMClncnBI9AKuKW5zSxNSMHOL0RyTeMproiMIH3AjPfNUGuJ0O8q5JPO3PFe46L+ylfW9w015G/ko2FjRgDjPJ9+K948N/DDwdoWjR2raVbSyg5eaZAZHOMYJ/p71tGnfY8iWNnUknJnw7LbXUVul28D+S/KzDOM9MH0PtToNYuY8YYgg/xCvqX4r6D4XuLRdOghWB7eQSrbW4wGz3b8unvXkd54Jh1jUvItAsYAB2bcnGcGs5Qs7Ht05SdNT2PPh4uubLzJH2uSOOcAVSXxddNl0chzknuK9y079mqG/vme5WQ2zFWVQ4GR3A9/rS/Ef4W+H/CEqadEqhLgKyugG5F5G0/z4qXBbtERxU5u0WeK23iq6ni2nBbqXB/mK29Kup9YmhiAaSVm2qAOpzxXtnh39mXRNf0JJ7FZw3ZywAYHkE11nhn9lm20x2kuL1o2jYGIpjge5+tS6UmlymX9oxhJxlK7R5Npfw01u8vIIJImjWXkt0CfX0rN8S+C9W8O3TRXWHccrtHysO1fTb+AJNL3ubySZlGdznj6k/415x8RNOkuLeUJcgyg7goGQBjnml7Jrc6aGNlVd3sfL2u63eQagUifySB8yHtWfH4svWdRIwbac89TXtdr+z1e+Lt1wrxwuw3Byclxjr/APWqZ/2W77T9NuLqWWGeZASka8Ej+p9q2UElsclfFTVTlUjw+48YXNyxe3bYy/eB6CsfUdUubxkeeZnIPAycCvRf+FSXb6q9s8XkSFgG8wc47HFepw/st3UkVu62/wBpLIN2AMHjkmnotjlq1pr+I3qeBaBpmp6wrfYIpLqRR9yMEkD1xXU6N8MvE9xGZ/7KuFgBIaRozw2OBivonwF8N734X77cWltbh8lXChpCM9C3f6V3cWv32l2ly7w+egG5R0Geho5b7l0a0uZcrPiPUbLUdMkcSgxSByrRjkp9R2rFuPEs9tOYkcgjqc9a9y8YKms6lLawWkYnuH6IgJJz0J/HvVCy+A17qRZ5dNSApjc78DHUn3PFQop6WuexWnKCWtmeKyeMdQ2bVlbIPIwTxSt40uzAUckZ6mvoOf4XaBoOh36eWBJMvzMFBOR0APb8KwPC/wANNB1tpIUshvQhiZcncO4I9KfKk9Dl56zV3J2PPvDjX+oyWsUccjzTMAoAJzk8V7XpnwQ8UXVxHBLAsSsNxkbO0DHc12uh/D7RdFK3sMLgQgOiIPlQrySPy6V6VpHxD064ttlzcx24P3QzAHpUOlcieNxKVqKvY8E8V/B/WPDUdscC4abOBHyF9c1494qvLy0M4cMjxMVK8g56V9UfEL4oaC9t9it5pZ5g4cSJwgxkEZ79a8TufDlt438SsyForaUhmxy2eASPyqVTSZ6FKtiJ4e9bSR43F4o1CEhpJGIIwFaluvFN3IquUzgnpX1PF8AfCk87TzrJIzqoZd20AgAEj3461yHj3wP4X0m5h0rTrSL7PbgSNIMF2YnJye/pz6Y7Vpolc85Va03yxkz5pu797h2aVnds5AI6V03gXw7qfiq6S10+1lmnJJXYCQPrX0/Z/s9+Dr7QLa+gDGaeMOpduOeSMdvT1rufhb4X0f4btPDvi8qTDIUUb898t3HtmtVFtHn1cVKne254X4Y+CHi26QssDI7NsInGAo9Sf61yXjTwnq/huSVbqIBYZNjSJyue3NfeMms200ReOVFUAksSAAO+a8C+L95Ya2kxheI21ygkUoBmXjGc/hWbio9TvwOOr1W4yWiPlGTVp42YAncMjFQR3084UFJXkBzlMmvqXwt8CNI1/Tku7qERmaJGiOAeMDJPvW9afCvwl4T069sp4U81lLebgb8jnAPbpTUU0aSxDc7K7Z8jLc3qblbzEb+6QQamgN5LIu5WyvIb/GvW9Ws7HWvEIFmI4EZgi+YAcDPGa9U039n/AEf7Rbu6PPJKqtK3IQeyj+hqo03N+6zonWdBKU+p5L4O+G2r32iw6lI2yC4fYoAzgdyfStG9+FOsRaU92sfm7ZSrZ4AHYg+nvX0gur+GfBEiaZNPb2Cuu/yRg49yOx5rI8U+PvDt5pdzBZXaTuyFhGOA+OcZ/TFbSowitXqZU8fiJzSjH3e58ZeKrW7sbxreYbPIyG2nIJ+veuTuNVe3YsrMh7Y619EahpFh4s1UotssELLkxoBknvWhN8IdB0Szd59LH+kABZLoAlcdce1KnG6OnESc2lsz5TvGuNUUFkcqRlcqfmrNlsbyK48kwOssfzY5yPQ19falbeH59MNsI7X92m1EjUAr9KxPB/gex1TUZd1raq7IQJHAL4z2/wA4roW9rnmSw0n7zZ4t8OvBuoeIdXiLKwtwp86Vf4Dg4B+uK9V034Iand2huXuBbfMRHHJklh2J9K9Z0nwRpXgzSbmaSMyGVg22FSORnA9+uefStVPF+iwQQo4WAgAne3IP0/GodNbyNqbqQSUD518YfC6/0yFVRmnnAy4VcKo+vevNNUsdR02YxCKVXUZZRnA96+mviL4t07UbopaS+YjINxXgA1Y8JeFLee1M1xseS5iDLIFBZQOgz+J4NTyq+h0yUnHXc+XbLwhr2vwPLbWMkoUgM+DhT2B9KguPC+uaXO1pc2sqSjBKcn3BFfXEq6J4ft5oo1xJKBuBPDEZ5x2+lcF4iu0lvhKjRq7gcrjgf/qpOyMo4ZzVzwzTPDurzXQAiYxqRuY8FD2Br3v4bfC2DU9NA1p5oJYpCpiAAJHrnHHXtXovg7w7ot1YG7W1huJLhBubgjI6il8U6rbeFvKmD5QjmNO30NJwW72JjzxfJHczR8FtCVyscTli/LSseF9hXnnxO+GVv4dsru60+5ZzGx2wbcHb6k13mnfFuO8lk8mBVwpO+RhkccHHf6Vi3XidfEurOk5VmlXhVHH5VM+S3unXSp1lfn2PmZ9C1GMmeHgnOeDTtN8Fa3rMhSJGVOSZWQlScHg+h7V97+DNF8Jaf4WtJLux0+GeUEyGVFyx59RXGeOPHXhRbS+0rT7VU81DtMCAKG9OOhz3ou7Hh+xlUquEU7dz4xXwjrEbyg2xcxthtnOK6/4ZfDW78UazGbsyWFoHEZmkQkBiDgfj0r2j4WX+lQeMorbUhCkFyhCxyKMM3YH8fWvpfSfDWkae6mKyhBuCG+4CAe2B2+tQ06mlznxNOeEnbd9zzfRP2dtKtIY3muPMCqNyAABjjqPT8K1bn4HaJb+Hp5Rbb5FBVpZMAgHoR79OlWvGnxk07wzrhtIpreWER4JQZKv6H0PtXKeIv2kLa90s2kFs/nEjDbsKQDzkd6bjTgtdzXD0sdUamr2Pm3xh4C1F9bvba2iM8dsSy7MkkevvWdbfCLxLLpbXktiy227bvxk+2R2r6a+GWv6Z4k8SM/kLBcyqWCgdSOp3d/pXrWr694d8NaXJcXrWkBkUt5BAPmEYydv4jmoUU1ua4mpVjUULXkfFtx8CvEek+EjqT8TnHlQpzgEjk+2M/pVfSvgvrupQi4aOQRrgO+wnn0Hqa9v8Z/EjTNTJiglO05KxR8AHsDXb/B34jw6lHDpV6bZZQpKICBzx/D3471KjFu1zWaxFKj7W2pzPwG+BCW6zy6vcJKIJCEjRRllZRkMfy4r14fBnwgjgjSYWbn+GuiN5HbWNxcokYQKd3l4XOAT1/rXikn7RT2YninmgTDOo2qWcAHA57/Wt3GFPc8SlDHYyTlTvYwPjR8JLLTNF1W8sICssa4ROgXJHOPWvl+2+FOs6tLLLaQzXFxGAzRxIT8vPP6V9Ka38YoPEunNBJueK5UrMkhI5B4K88dq9T+EEVk3hYT2UUIVvlYrwVx2PqfelBxnL3T18RCvQoJVVdnxXpvwK8V6o7INLngAPzTSoQF9/es3VvhBrNjqb6dFK81+gBKxrkNx29a+1PiD8SrbwxPAFjWaGdXQvnIUjtjvXjd740tJNUivy21IxtYIMEc9RVTajp1Jw2GqVqfPJWPO/BP7O/iO5Vbu90+aLy2GAyHJ564/pX2L4a+FWn6V4ft4L+AXEqgOr85VSMgH35rY+HniHTL/QrSW0vI5HlQKW3A5OMEZ/pTviZ48t/Alms06m4kmyqoOoPY1UIpe9I8qcsRVq+wgmmVZvAWnwR7oII0kwRG8ig7TXy18Vvg/qU3iiY2kYLMcycfKOOxrv5f2mNSIkh+zRRjJAYAkgeoz3rP0r4v2nifxZaJq8rmNgEYnhCOwP+NKdWlKyW57VPA4qlFuS6Hlll+zRr2o20sslpcGOFtht1Qhs44I9R711Os/suJoHhW5le5kOo7QIyONpyMg+ox3FfWereMdB0LS4ruW6Q2wUKvlnIJxwM+teFfED4w2WvXpbTPMNsVCtFICMn1IrOTUDgw9CtiKmqskeUeF/2YrnXWkEuoEwRgbhCuXY9gB2+tfRPwj+AVh8O2W7lVb+9jIaGVxgxD0HrXnPgT4nzaBrsdy7CK0AIli7OMYx/WvfdK+Luh6/pXnRXcNtJyojkYAucdv5U6TjPUzzDDV4NRhG6fVHVyqLh0do0L44O0Z9683+MXh218SaDJYlImuEIePgFgeoxj3xXlHjX406mmr3MVldOsOGjYIxB57g9vwriJ/iPq6xExSNgLgs7EkCt5V4RjY7MNkddJVXK3kc5q/7Oep+ItTneytPOlyQdg4Jx39OlW/Dn7HWtloptYVLCFm5QHJQZGTn9MV6F8Jfi3G+swW2oSmLzHKtLkKgGCRn1PH8q7T4wfGO0sLCKz0bUlN0SDIiAMcYOOT05Has1UVr3Ma+CqusoKPzPGfGX7PVhbsNN0pDvjUM9w7kluuO/H4Vd+F37KiXVy2oalGt3BG/7q33kEkYyff6GsO+8c6rqV2bq5upJpdoUndggdgB+Ndb4O+P8ng+9sIrtnksOVeMD9Sf61l7Tm32O6pgnCn7m59O+GPA1roOiuiAy+WoYLLyEGOQAelWYNW0mGFgjQs0Y3FAAM+uK83vv2jdK1jwndtpyRpJJmIRl/nHHUc8V8+ap4v1OGQm31CWKUkklGIODx+NdHtIwiceGyiriryqS5bHo/xn+F+j+L9RZ9Pljs0uMyzSs2S7ejDt+FcV4d/Y6v7iFL6e/heHgpGgOJF9Qe1cT/b95ZTBjdTSMDuw7kgn3FfQ/wAKfjvpMeg22n67dbJ0bakr8DGThc/pj2rFVFLbQ68Vl1XDwTg+Y5jU/wBnXw54etp/tqrZean3lctIB6KCa5Lw98D/AAzqutNFcpJdxx4Me5jGHHq2Mc/St/4q/GGXxPrB+zIkMNsxjhKdWUHg598ZrhpPGupIUkjd4iDkMvBrOVRLQ3pYOXs/f0kz6Y+FXw007wJZzwWVpDCjyeYHXLEd+Cfyr03VBZW9r51wbeJQuSXwuRjv6186+Av2gbHRtKS31eXdKpOXPLEZyAPwxVP4r/F208XRRJYyM1pGoC9QScc5Hfn1q1OCieDDKsTWxPLPRdz3V/EvhW+s599zaoVXJ2gB8f7J7/hXz54n+CWkeLvFVxaac9vF9qfzYZ2OSe5yf0xXmd1q87RhI5nAP8Weg9qb4c8Xaj4b1+3vYryVmRgCWOeM56Vzuqr2R9LHJ1Sg+SV2eo6V+yAbbV4nvr6NLYfe+z4DH6HtVn4i/Dzw34cjNnb2lvEhQBX3ZO/uc1Drv7VRt/CX2QRkayWKrcBRgj1Poa8RuPG02q3fmySO8szl3LHIyTyR+dbcya8zhw2DqRk3V0PWPhl8MvCFzroW62yzcMryORz2AGf519AL8L/D+mRtJFp0EkRG4EqD+NfGMHia50i5imgl3srA+WO49OK9W8NftDazcWzeeGdY2AVXGeOhFEaqWkhYrLp1ZKVOVj1rVdE8G296pvNPgaZV4Zuij6Vyfiaf4dx6XPpyi2iW9H7wwqBkjoSfXn/Oa8l8WeJ5tYvri/Erru+VU3H5R6Vx1xd4XJ+9nJNc88Q76I76WUU1FOcnc+gvA3wP8I3elG505VnaU7vMn5Cj+7t7HvzXTN8BtAsbS4ndLcRqpkaNIgCxAPQ9vSvCvhZ8V77wTLIpi8+2kcFtxyBzycfTNdL8W/j1/b32e0sS9tbqpaVoWwCccD6ck/lWsKsZK73OF4CpGtyr4Snf+GNIsPET3cCLYqcFCcHA7gA16noXw68IeNrOPUTsDKBG0SnbvODkkds/0r5ohvZLvDtcST7uTkkkV0emeMb/AMNfZmtJHRVcSeUcgPj1qlWS32O+vg1KFqcrM+nLj4VeENG0iUC2+zK0ZO0Ek5xycnv714veWXw+uZfLmguVEZZWZ5Ww3PQVneIP2gNY8T2EkEkS2jBvlkhODjHIJ/KvOnu5LpWLvvX07Cm6sW/dLwWDmoNV3e53+teFfAmqXVvLbTC0sQuyaCP17NXV6H+yh4Z1mzhv4mU28ih1Zyd59MjPH0rwPUHQhUjyBuzkHvXpPgH44+IvB+lS2UJjv+fke7JcqMcYOaj2rYsVlqtzUnqbPjDwR4B8M6m1hJAxuVQI6REiND64z174rg30nQVX7ILWJIXO0yAfMB65rL1jxVqvifVr29uYPNuJXMkvkJwOf5VnSSzzYAt5Ae3Bp+0dgpUIQXK3qe4+DPgZ4U13TY5bS8eSZVJ8xHzuIJyCPXtis74q+CNM8Hx2tsjiRyDubP3u44rynQvFer6CrLbzT26btwUErz61f1fxJca3GDfzvLL1UuxP4Uud9DSjh+SpzOV0Z82nQ5kC5ZGBwO1avhP4P2HjCAINUa2mILNGqDH0JxWXFcLGOXB9geateHvFt14evJjaSmIyd8cj6UlNxe514uhCtTtHc7rT/wBlO0022lv77WpLW32Fo+AAp7E/4CvOvEfh+1X/AEQzCdoHKmYAfN6EV6R41+P1xrXhj+zEtofKkUKzEEsOmD9a86t9M1e8tYZ49OmeKTO1tpxjPf0q3Wktbnk0MPClrVsHg/wWmoazDZw3YtzP8ik8DOK9esP2e5rV9/8AbHlYU7n6Acc15DNbaro8kc32aWKVWyrKCea1V+JXiNIGju9TuVz0RiQf/wBXtQqzepvKnGclyNWKevwXWl6rd2kF7KrxsV3K5OT9c1ymq3Gq3EKxXM7yiLLLu5wfrWzLd+YfMVt8rNuZm65rPvLgTMRv5I59M1PtWmdsqEHDlH+FvA2r+JLUXNlGZSsgRkwTtBOAx/nn2rqvEPh7WvC7SQi4MtykQCuDwB7D86zvCni7U/C6SJazIqyDngfhn9ar654ku/EesRM0ha9lUR7I8/vPTj8619tc4HhFH0M2DWteijBknkhkTIDISCfUk96v6fqPiO7uEiTVLiUMMlZZCRj863LHwH4l1RGW30uacrgN5ak7Pr6VNH8MfE9pveW3eLP3Q3B96l1L+ZEXQT5eZGLqz+IbIgm5mTYCA8TEEZ64Pasez8X+KNLvkmstRuHnjUqjykkrnjPufrXR3t9d6NvtLtt8gwvlnnH1rBn1JPMyi7WJxwKnnkdDpwfRMZL8TvEkWILidi5J3OwBJPfNS2XjzxPZzie0uMyR5ZXKg7PcVlNDNqNxLKlrJOqthnCnHp1q6160MTBI9jA7SCMdqtTZg6NNdCbUPi/4n1CPGpzSXYQnaZSeD3qOw+JXinRY1Sy1WeCFvnESOcAkc454+lJ4T8Dar8RL+e3skBfOFLEBfxNdZe/s6eKbb7OY7SabzHEQKjgHjk+g96rmOWcqUPdbRiyfHLxo1vCh1OYPExZpAxJYZ4B/lxUsfxh8bzQ4n1q6ZAA2N23n14ro734IeI/DNsZb+zUwBtheLDZboAa5TVEit5DBPF5UkZ2ssgwVPTBFK7NadKnVjeNmCfGzxOjxyzXclw8JLIJSWAqw37RmvsPmSIv1JCAVi3ENtdQ+Uke4scBkGTVc+Bb61iF3Pp8ttak7RJKhAb6H6UX6ilRitNDrof2pfEcMSxpZxogGCyqMH3A7Vz918Ybi6umnluHMpbzCD3b3rFvtDN2yWtvA7PIwRRGpJzntXoPhn9lHVfEOmLPE0sV2mGdXYFdh6H2PtVXb2PNrONFXsVtA/aj8R6LqNpJuAso3DGEZKv65Heu7vf2vtYuy4htxBGcMuwDI+p/pXMT/ALI2u2+yRH+2EsFEWcVzXiP4Sa/4GvhFqNi0UTfdOchh7VN5LUwounWld7nQa3+0P4h16Mo93JYKeW8r+P0yP8Kxn+MuqwSwKL97kowkUyD7pBrkbu3S3uZMxkxj9DWbMsU8qrbpJPM52qqKTn6VXOd7ikrI+htP/a8t9HGP7Ge9kZBucOFAfnOR3HfisHx7+1PL4j8mC2iGmQghiigMWOMEEntmvF7jQbuxuhDcW7RNjcysCCO44pnh3wZdeK/EC2YkFlblgv2mUHavoD/KrU0ziknSbmjuT8aZtkhU75XYMXAwV+lenfD79rGPSElstVU3EbRfuXK52tjkk1zOl/sbeINV0+7cajFFcROoiB4SRCDkk+vA6etbtz+xhqumwRTWN0t1KI8zpKwADein/GjV6o5ZY2FW0JjvEX7VD69p11p8VjGLaUZEuCCSOnfjvXnd18Z9Xy+26niBXny5GG/jgk59PWs/xx8NNV8DXSW2qQm2mlUusY5+XJ5z6cVx5jMalSc546HIHtRfozuhy04+7sz0Xwb8fda8M3zSTyreRSgBvOySoz2Ne0J+2TpFno80VrbPJemI7JdmFD44yO/0r5oi+FfiXUdLbUraxlNkcgOR97jtWVJ4WubKANsZQfvMRxSumZypqrqekeJPjrqPjS9Fyy/YpCoEwQ/fPqPT8MUul/FLxBpc0X2fUJfKY/MjyHj3B7Gtb4S/s4S+NdNW+1O+NtDcLutEh5Zj0yx7DPavXYv2SrmytlhSaBmADGeUZ/4Dj196zafQ0+t0qK5JFbQP2sodHsreHV4GuZYwAzwrw31PeuO+Lvxyt/iJdwz6V9o0yJVxKzSkb+OBitfxR+ytf2kE9zDNFcyIAViTIDev414P4o8Ca14WYpd2kgjkYhQeoI6ilrsOhKipe0prU2V8eywllSdyFGCcn9K3vAXx1vPDOv2dyb64SzDYmiYkhx2HtzXlEXhbxBqQK2dhMcEBgQQcZ6+9em6/+z5q3g/RLbVLmbz7adAxVeRGSOhptWehvPE+19yVj1zxT+1eNQ8Nz2llGDezKR5iLtI44J/livAb3xjLqDCScukjMSxBOT61DZ/DHxb4hvTDp9jIVAOGPygj0B+navX9O/ZN1sWkUs0vmebEGDxyD5G4zkfTIpu9xU69HCrXS5xPhL4r3/hK/F5YZllVSqh8kDjHI713Nl+0lqs5t5tScxKGIbaoAHbIH40y4/Zc12FyiBmjUbhL2Y+lVdX/AGa/ENlpk1yrLIFXIjJGc+1ReSCdfD1pc1rs4HXfFc1/q0t29y0kUrkjnjGetUrzxJZlTscq45wOcn61keI/Animytoy+mzCOViiYU5J9cen+e9Y3h3wB4s1nV1sbTTZ9/BdnQgKCfWrST3epp9dlT91JWPb/hX+0pqfgm3GnXNrFqNp8xUOcMg4xz3x/Wq/xH+M7eNJreW+lEYiDeWExgAnofUcCub8RfAvxB4NtY5Lzy3kniZl2nO0jGQffmuJ0/4e+JtZuY4INHuY2blZJUIX6/StNdjKM1GXtYrU1JvGcM5Kbi3HBFbOh/G7xB4f+zR2OoyxQwNlIQxCgdxj0qpJ8BvG0Nssw0xmickEouWB9cUkXwM8Xts8ywlh3EKDIhAH1Pap5L7mk8V7VcstT1K8/aN1XxX4WexvWtbefcdwCjLDjnHrmvNX1OICRw5dmOSB+prJufhh4nsJp0OmT3Bt22MwQksfVfUe4p114G8UWkEJOkTP5q5Ux5JHPQ+h9jUuLZ0UMTGhFxjGyI9V1sgRqqbMNuDZ5z613fhP4/eItF0sWj3hITlLiX5mQY6Anr+P4Vwq/DfxheMANEuML1ypP6VSvPCOtNGAbBxEMqcZyDnBBHamrIiVZVXfcs6142N9rN1qJP2iW4cuzBQNzdyRjrSv4quJIVKBopOpPtWda+CtduDJBaaa7vEu5t3H0x60g8P64h2SaZPFj5eVJJPpVWW4e3lFWNC38ea5pl1BPaahcwrGwZUSQhQR3K9DXYan8T7/AMagtqMglctvZtoBJ79v0rznV9E1PSrkQXkLQOvVGGCvsR2NZjXk8E21EkRQMAgHmp5b7aGlGt7OXM1c9HhvIJMhZlBGax7bxLcaRqYvrPUJLSSFjtkiYgqe/wDOuP8A7Su2BKKTj5SQpAU+9NXR9UEIzYz+XJ8ysYzhvcU1BLqFfGzrPlSPZNU+O/iTWNJexu5ReW1woUk5DE9mGDwc81ytv/a2pnzIEdn7ydT+Jrzyc30LY81k8vjbjlK3dL8e6npFrFFAMhc7iM/McY59alwW5yQqyjolY7rTfDPiC9SSVrFpdvzLgcsR6e9OtfHviLSLnyDeXdoitloBIwAPrisfTfjP4rsbIRW9sBFbje7GHO0ZHJOOOuKyNW+IMuuTm7vIwZmHLIAAT9Kj2d2b/WOXWW512p+Kf7avTM8/m3chyx7k+9Z1xvmU5+Y98c4rzDUNXmlnLpK0Lc528GrGh6/e6JeCcl7mFhkhzkE44zVPD21TNI5i3pynoej393pUzy28kkSFhnBIzg5xmpNS8S6z411iK1lu57+6GRFGzk4UA8DmuY1jx7datpogaGG2ywIMS4J4PGfSs7wz4iu/C+rQanbYe4hYspfkZxyKSpNIylXu7o7xPDevX0bzQabPLHG3lu6ocI2AcH04INT3Pg3xLpWnmXULZorWQ/KVbdnoen4irln+0VrVu6u8USpu3NCiAI3sa2dY/amutSsDaRaLZwOeTLIpcqO4HNDp6HO61RvXY53TtWvbGFovtE8cTrsZHY4YY4BHfgVEuoRfMgIwMg47VFr3xD0vWNPGbeRLgL8qRjChu5z2ryfUb29kvWMUrpxyVYipjR5kdjzD2CtFHo15PLdpm0id41ba0qDjOema67wN481HwcGWzYxyuMEsgJI9MH+dcr8NfivpngrQJtO1LT3vZpZzOJDgheAMfpmoPHnxIg8S3sN3YQfZpgNuU4G3tkeuOKPZa2E8epq8jr7Y+IviJrd7cQRvfSJl5ZD0X0H19qlufBuvWdi8s9hcB1bgIhPGM5P48YrD+GXx7k+HVndwRWCStcPuaWT+E4A4HfpmvTYf20bW3kP23REu0KHiHIbdjjnNCpvYyeZTj8OqPMU0zxAszXK2V5FBGBvcKwAGeCTXUeJvE2qeI7KwGogMbQbYmxgkYxye5x3rSu/2vYNTt5LZ9BthBI25kkye+Rjn8ar+KvjT4K1eK0kaCWSZogrx26ACI478c+nFP2TtZG1HMLy5pqzMG2leSWKKKNnldgoCjOT0xWH408EeJUuJ5TpVwsa/eVUJJHqD3GK63wx8X/C+jatHKloUKqzKZR1IBI/liuy1P9qvwrdWYtTZ3EkcsRDOvBRsdhUqlJbixeYubUY7HzlpFlc3N3DbRJKHZwjPsJ2ZI6ivqLw9+y1dXGnxXJ1XF0FAcSACPpwQPWvMvBvxf8MeGdXg1SeyiywZXiVBhT1DH1OQOnrmvTtO/bd0dGQXekE2qnH7s5P1o5G3qtDzJY+rT/hs0z+yrIuDLroBJ5ESHgVzmv8AwA8RaBZzS2x+0Qq+1c8lh2PtXoaftjfDwrC8c00EjjlZFJCfUYrlPHH7ZMc9tAuh29tIBIRI83IZcHGFz9Kv2MbXR0UM2xSdpy0PJtbt9S8JM0F1AYrgAHBHY981nnXHuI4gyMWZgF285P0rW8RfGiDxuYotUEMSIS2YwAO3Gfw6V0HwuuPA8F/a63quq29vaRsyiGYgkEYIwP61l7N3PXeaJRu9WclNa3dixle3ljA7kEAn0rkNW1q7+1MScEnOOeR0r6q8ZfFT4ZeLrBI0uwyR5UxbCgb0IP8AWvnHxLoukXk8hs7oJGGJQkjO3JxXRGirXuc0sydeFpaM4u616aS7EW0zuBnYv8NUZtT1GS5IiguNgHTaeB/hXq3wWHhTw54m36ykN3LdShGmuQCkMYHLA9vw9BX0LrXjj4QPGLS21HTEZeMwqMsuOQT3HHeqULPU8KrVk5aHxJZSzPqsPnxOqA5zjgn/ACK9T0K4kWFgTtYnKgdvauy1H4h+BrbULiDTtOQWqthJHjHzDAyeRwKx9Y8ReGri0D2M8EUhbJ24B9waxqwb1R72WzUINT6m9pfjSW3thE7udn8Dnv7VqwfE6e2jYKuR1AQdDXjmr+KolkCRsmem48DFavhXxNaamjDzo8xttb5gKx5Zroes6mGk7XVz13/had0Y96hFYjJJ5IP0rQtvifLOAS7ylhkrnAB9q86NrZuzE6hbxRjkEuOlcf4n8U22l7PIvUMQcKdjDJGeSB9KcVN6IzmsPFXbSPoZPiJBIu5pI4SeNp5IPenv49Se13ozSKwPOcCvmWw8ZJrzXaWRZHjwVLd/pUcfiC/hlIecuB1APFa8k1ujgbw8vhlc+qLbxvazwRP5qmUrkhOx71sw+JbW7t4ZC2Mr8wJ6H0r5LtfHN4wVElAQNgheD9K6608ZGG2zE5BHXeeM/Spd0tRxoxn8LPpSy1K2ncGKQEE4PPQ1tz3qWlmzCZVDKVPI9MY+tfPvgrxM9zMwkuf3QAmATjdjkjNVvE/xeuLyeSG2RILYNkbgCWIP+elZxTvcl4ROSOm8V+PCqyqZDO+Cj+YT17c/rXgdxqTXerCPHmKHOSDxU3ijxFc3kTy+aweVjlj3rB8OXDT3GCRv3ferWTbOuDhSfIj274eaOjSfaB/q5BsZeevGDXu2hzvpdtEqNtKjacckCvnnwZ41i0e6ezkRT5ihoi/C7+OvoOv5V7DZePbCSKJ3kiMjKAyRc4YZzj9K5lK0jlxUOc9L0/xPPaMpDlmH948flWi3i28u3BM+0rxhOPzrzNfF+nHawYhnGBvIxn0q/a+KbKYpvnEbP8vA7/0rrjWex89PAxvex36+Ir2NiQ+WDYLMelXtP8bXECPHdl5jk7WAxx2FcCmswIS63SOpGPmYdaYnimIQjKMSWKhunPpir9uzn+oRPQR8Q1huWwoQdORkj3A707/hZBhdt9qXz/FxjHrXmR1VLq74IR2G38e1aUJkZdjknIwc1oq7MpYCPY9JPjjTpFUvOqHgkVaHimweJXEqop6FjjcPavJZoI3IQ43DjA5NTxWrzqpkUvGp2jdyK2VbQ5HgYJnqw8TW7qTE+QuSxHPHeuav/in9lhublog1vApcknBKgcn68dKyLrUE0jTC5ONx8s7edvHf0rxj4t+IINA0adBOovJGMZjcgnaepAP5ZrVVW1oa0Mvp1J2ktD1iw/aQ8LX8wh3yRXTAlAfutxyCe1eo6F4gi17TbW8hK+XMoZdpz2r81bC4l1C4kKrvGdqj+VfSHwt8aa5pNnZ2wMcUFpGFWHGS59/8axliXB2Z043JqaXNS3Pq8SEscnHpRuHc8ivMdN+KzCHF/ATLnOQMD6VcT4q2G9XnUoARlVGTjua1jiIvU+ZeAqJ2aPRkywyTnNBQbq4cfFGw88pDbscH/locZHqPetB/iNpScyNsYYBXGcf/AFqft02S8HNbo6gR85PQU75e1c4vxA0iQgeYFxzkHjFT6f4u03U7x4redSUUMeRyM8VrGpFrczeFmtkbfXgimcBsGmpqETsu0g5754qWSWPGWI4ra66HO6ck7W1Iwh3HA4pdnIqQFWUEEEEZHNKFHJJC49TRcnkaEVOnpQyYJNUZ/EOnW1x9ma4Vp9u7anPHrUiazpzpHuvoUeX7iO4BbtwKNjR0pJXtoWAhB60hXaMjv1pWbYcEYYdamAWRcg5FDMNiuRiipMbc85pu306mhsBp60u0D61IqgDBOaaQATnikAwqRkcEGjYeh5xSmQKMkYFLwwyCCDT6gIAMc0MoB6/hSthAATg9qUgMRkdO9UnYCJwAR6UjY6dKeVBPFIF+bAXOKExWvuJ1AppQ4zmpuCcDgjtQB69KoWiK+0896aAT2qwFB6fhSbDuycGmnYm3YrbTnGMUoUr171Z8okkmm+VgHJppiKrKe3PrQUOcjpU2wbuvJqPbsbBNWSyMAg+9BBJOTUj4PTtTQoxmgQzAHHalILJjOBSkdh0o2krg8Y5pIBDGoGBwfanDA4xmgDjjtS7SRnpiruNidTjGaUqCB2oB64OaFY/XFDYhgBDegpwOCR1JNDZb0H0oCgEY696kAK884pGwePSo5k/0uIl8AdhT2GCQKBWDoMClICj60n9aXAXqaNQsIQOvftTBzyadtJOM04R7DzyKewWGZyMZxQ3HTmgqCfSgKF69KRI1hnnvSEHjHenjHQHIpp54HNJoqwgU5pGXHQ08jaOaaVOQB3o1Cx2GQelLwRgdaOBwKOKwOh9heeMUnHbij8eaOAp7mh7EgQKXj0NICMYNGeCPyqStQHHvR35oz60DvimmJICM/SggcdqD0FGCT1oaEHUntQB1zSZAPNL1GKQAMDNH1o747UDAyM5pplXDB+opKF446UpYDtkUwuBx2o6Lg85puRRuOfapGJxn2oAAFG3I4OKVQOnUmgAAHejqMU0Y6HqKUAYp3AU5BpOM4Io6nrjFKTjjvSAAQM5pAfXoaGx1PGaXIK/SnsAm7AxjNGeMYxRnjFLnj3oXcBOAQKD7daOopM4oYkh2DgfrQepPYUduKQ5HTpTGHB6UYNAGaQHn1pagO4zjpijtxRgZz60bB1zTYtBB6GjjGKXaTyOgoOKVxhx69KB6gZppB7UDOKLgPAHSnGEjnIORkYpvABB4BGDWRpGhtpl3M5u5JImJKoxJxSvYDWI7CkHf2pMgHrmnEgDNO47ADx0o2gDnnNAOBk9KA4PI6UgsAj+bJ5xRuG7GKbJIfLIBwTUQ38EckUm0tBpFlmB4703cB2zWPceKtMtJNk9wAScbjkDP1/CnQeJNLvJEjgvY3kbhRuGc+lRzLob+wnpoaxw3PShXANQGeNMl3Vccc8VBdaja2uwyXMYY9BkVXOg9hI0cincdOhNc6PGelxySCe4jhCNtyx4b3FY2tfFzQdPRWhu1lIJ3CME49OKXtIrc2pYOtVfuwbO6CjnLAfWhoxjhlA9c14Xqv7QaXFvIbSNhMrFVjYAbfc+o+lcZf/GXX9TQgyC0HIKxYO7/AAqHWSWh71DIcRV+L3T6cumhtyDJcRISMgF8ZrLPiGxSZlE8Z2khvmGQe9fLX/CW6nJEd9xK8isSGkckke9U/wC3NUeWNluHV42ypX16f5FZPENbI9Knw5fSUvuPozxN8X9L0KaKKJkuQyliQR8p9DXE61+0FbGGNIYXfcDuaIY2nsa8bmjiLkOQXz826qNyUt5du7gHIrmlWlLqezh+H8PBLmV2XvFXjvUPEQQSt5UQUq2Tyxz1I6Vm6TpUF+sbk+YNpz6ZrH1y4jjtHAdSc5684qDQ/FCaWiZJwpzj1HpXPzdz6aGCpwioQVkjtLi0FsiKGIUjb1OKdJcT+VGJJZJSF2KCx6elcxf+MEu4yqHyud2M/wAqyZtfuJJUImdlBBxngClzGv1VdjtVVjIrE7WB4yehq6C0zKZLjcw464rz+98QSkHY5XPNZv8AbU+/cJXdvTJrNzNI4WPU9A1G6iAUtIN6krgHtVNb63TDK2WBwRmuN/tOScbi+CeCD1zVW483cDuODy3Pap5zb2MUd9c6jCoRS6jnJweaybvxILY7E+bae9clPqByEDgehzzUVwRtDu+QfQ1HOaRhE6KbxPPjO/AB4Aqld+LZ1VSwEgB4Fc7LqkQTIYyEHGB1FVmvxOwOCFPFHMxvl6HQy+K5bkfJhMdRj+VZF3e7SzH5iTmqNqj3cxRYmKA8tivStN8I6Dq1jAbvEcjR4PzY5xQ7bkNpI86t9ctoV/ekA549cVHd+JYCMRuNmar+M/A72DRy6U8l1hirRYyRz1Fc/aeEtXvZI1mhe3ikON8inA7Z/pVKKaucMsTNSslodZBrySJgH5Sdqtjgn2q8DcL0iZ8DsM5/CvQ/hhpXhfQIbN76TMkce2RZlyrHHUV1Hinxn4Z0CzE2l2lvJcFsbSRnFS4LuaRxcnZJHjiWk825o4H3Abj8p6Vk6ncz20R3qEVuh9a9D1PxY+vCB7e0WJyCreX0Ye4rMXTbdrlBdxKUU8q3UUuVIcqzZ5TNqM0VwD5zYz2PUeldVpPg3UPECiUD7JAULrNJkBvbNdlc+HfCd1Jbmb91JHIGbYpAcZ5U/wCNd7baTYeLdLgisJksY0kEfGBhfYf0rSMV8zzKtecXpsfNHiTSrvTQAf3wBIOBn8aj8KeCNY8XTQrYW7+SSczMpwD6D3r6c1b4QaR4btlvb65kvhGwZsjAUZ4JqHS/ij4Z8LSPBp+kQ2jk4ZowMP6nNaOSjozk9nUr+9FXPLYP2ZvEc7KJ7pIkP98YHuPrVm6/Z6tvDu0X+rI0jqcAEdccEfyrsPFXxf1bWpWitpRZ2y5wIwOR7muTRLjU3DyyyTMSNzsScCodRbROmjgavxVGcxP4M0yzQI7m4cZBHbNcTd+D7g37xWUbujEsAgJ2+oxX0NZeEdDW4glkctIpBZHbg+veu4s9J8LOTaWa21lfsu5ZAQS3ODj16U4z1MMTRiltqfGx8Ca7IzFNPm8peC7oQCaq3vhPVLdooDgNK33MdD6V9m6h8MtcurlYnP8AoZYESkgAr611kNl4D8JSQpqEFr9uiQNvdAS2CeRxx/8AqrfmXU8aVNv4FdnxF4W+D/i7xXeC1sdMlkwwDSEYCe59uK9v8DfsoaigV9cvI7RYmKvEx3eaP9k9u3Wvb9b+M2gaNYT3dnbmWdRhI1TaG/HtXn998cr7xFbsunr9kYYZujHPpn0ocooqlQxEulkU9e/Zv8HeHrAzzyTyNjPnl8Kp7D2rxvX/AIcWhuXFsxEYYhNvJb0zjrXql3eX+tGWbVruYpIA22RsLgcDArT0PXPCFgZpLuWOWQABflyVPcj/AOtWTaZ60cPJRs9TwC1+B/iO7kBjtjBbs4BlmOwKO59+O1UtZ+Fmt6VLcpEDf29u2PMiUkNx19uuK+o7vxNpnixXsLCQxmQYVnOAT9K6Xwh8NINHjmu7q9NzFIgMkYAIAxn8auLTOKrTcdLHxlpPwk8Xau4a00O4EZYKz7D8nufTrXp3hH9lvWLvxMkerSi206Fl3zkHEy9wo9frXv138WtF0e+lgtohAEBVZ3XAYgcA+npWB4n/AGhreazhgt7fB25lfjJb2rXnprqcn1PFTl7sWiW//Z68H6DpxeK2a6jVsu0rEADuc9hXmPi/wXoNnHPBY24VgwMUidcenvXU2XiTVfG12SJDHFJHtxuwCKhTV9J0fUZkv1+0BVKsu3OD3rmnUjJ6bHq4fDVKUbTd2eU2nwYudfM0WmgrcgBiGbGRnk1zviX4MX/h+5MM9yxuQAzRFen0r6Hj+LGj2ePsGmxWbldrS45I9PeuosfCWmfFW0t9Uub+QxgbHCDaTj+H2+opwknojPEUZL3pI+a/B3wG8R+JLe4eJBB5QG0OcFx6gVuw/sp+I7t8TTKhf5R22+59a+hvF+rWnwu0+0i0qOEuVK/O2WC+h/TiuE1P496iVtpkCb4wVkVVGJD2Pt07Vr7SEXZnPDA4iuuemtDoPBvwA0rwbpMbuWv76BQxkmwQpHXA7Cm+IvEenaYkkT7Q5AKxqo5II79q4yX4yaxrd/Gyv9mypTapyAD1z6/jV3+y7WKAarqdwJyc4jJ71EqkZL3Tvw+Eq0Heo7sx9RsLrxNdSywwOglAAwO/1qjrH7PSz2r3N9cOYvKL5XAKt2BPpW8vxZh0YCGzsoioP3mbke9LZfFsapqVvb6kDJaSNtkUNhcHpms1JJnVOMpJnl2i/BW01q6EEN4LdgpO5uTjoRXdr+yG+p20D22sEOU+ZG4BbPb04xXtMNl4F06S0u7W5soZ0GcLICXJ7detcj4z+LUmn6ukGmPjyHywA4bgfLj+tdLlCK948N4etXk1SRzHhb9jO6t9Rmm1m7ie1jjygiY53Z4OM/oa9Osruy8D2drYpGLiOJdoKqBn1+leea5+0Dr8tk9vbwm0ffuEqMDxj7p9fxrA0jxXP4idEvJMSM5yTwPc1l7aG0Tqo5bWS5qz0PQvEXxDhu7qRbbToo42XaCwBIP9a47/AIVlqfjS6e6eD7PHcISkpAAz0BIqbUDY6NAzvPG04bKKCCcVUPxj1Cz2hMGOPgKWwMemKyckndnoewtC0Dl9Z/Z+s/D19HLrN0lx58bYihYgq3qa1fCf7KWj+MNHM9pqc9tdMxKyEjYuD0I710vhPxRpfi65urnxAyQwlwVZgSFB7Zr2eO50XwL4Zu9RsAssEah1h3Y4wMcdh3q4yTV+h4OIp1Iy5UtWeI6V+xCZ0tXuNTGc4mUvgjnqP8K948AfBHQPAVvAqKbh4cBJJicbuxz3/GvJ9Y/aT1lfPW0it4t7AoQMlF6EA+v1rkNe+Pet3KRpdSyOrOCI1IABz1NQ6sENZXi6mknZH0b498Z6Z4bjO2aE3G8pIgALA9iB3rwLxLqmseP7yKzg3l3YqjKMBvr/AIVBBfjxVdTXdxKDJ95j/P8AGhPF1voc6iyBeZGDCTOCCDWbnf0PUw+CWHVvtFqH9mK61q1he/kW2mXPm/MfnH07fhXnN38CfD9nrctnHc3XL7FLPkhugxXoF98cPEd7cyD7T9ntGwNsQAbHfB65ruvAtx4H1u1S71C9iGpqokk81sENnqfxraEk3YwxFOrBXevocDpv7FZuLeKS71hknLAkRnjbjjI9a7Lwl+yXpGgaoj3sn9o2hYN5UoyGI6E10fxT+MMOg2sEGhXK3Mske5p4TkqeMAV5k/7QviPySBI28DAcnBBrR1qcXZnnQwOLxC5lomfStl4R8PaM0bx6XaQtCAqyCMbl7AZxwK8i+IHxEsBqF1Y6dpqpOW2yM6jaT04GPevNIPjN4g1driGfUpdrLtZVAHGeua7O0h0SLw8928iS30kJZd/JLf5BrGpUU17p2UMueHlzVHdmNpnwZl8Zo9z9oEKO3zxIv3R7Gs3xF+zbpHhe0kupr4TzK25reRhnb2wKz2+J2tWTmG3u2s06fuTtJ9M0kHxCuJdUjuL8tfEkea8zZ3Djj8qw5raHpToVJPmvp2G+FvghpPxB+0RJAdPMTbYnjGCTjJJNdBH+yBb280RudXJJbBR8AEd69O8PfFrwZCqxWnlW1w8ZZgqhQWA6f0zXmvin4s6rfa+17ZsltbquxUbB2HuQa3UopXep4ywlfEVHFKyR7t8Mvg/ofwy02YWQSR5CWe6lwTt7DPan+JviDa2FrNFB5TsvAkBB49vevmPxB8Y/E1/avaSazMbV12NGgABHpVbwjdm6uolnmxE/DMx4B9TUSq30irHVRyeVOXPVldnoHiDX9U8Vs1qimWFuihcH86xYPgdJq0U8l5O1tnlFXkk981vav4i07wvBF9mf7RdbduE4AOOp/GuOvPizrcClEcBDxvCgkVimou7Vz1fZTa5YaEXiT4S+HPDqG2LSX1yQC75IVB1AA+lXvD37JGn+LbRb83baZHIA0W9SSw96j8DeObW411Tr2ZlmYR+c+Nqjplj2r2xPih4estB+x6bqMQuI1Ko2CQo7DpXdGcGrvQ8jF4atdRirt9TzvTv2OtF0q5inm1Ka9IP7xTwpHt6eua9z07RPDHgnR7exsGtbZLePcFyNxGMn6V8s6x8XPEt/qM4k1OURNkFF4GPTH0rkrvxrqUt6pFxJsbKkljkg9c1jKtF/CiVlFV2c56H0p8R/iRYfYo4rCNZJG5WQdCf615xZeG7vx/q+JXFuJuW2DgDvUPgV9K1XTxNqDBpYyV2yNwPQgVU174iXWjahLaadILKMZUSRjBI+vasb3ep6tGl7GHs4M63X/gboHhzRri/YiWaMZXzm+96jHeuS0zwLpPjRk0s6csUbYZprWIbwMjqcVyOp+LtRvV8y71O4u0jBKpJISF9wK9I+Enxo0bRLW1S+gEchfy2kPYeuPwreMkrJnNWpTjB2d5FqT9lXRdIkhuZdTk2bsoJWGCcdCO4r1jwP4K8OeCLdY7T7L50w3hlAwwHUr6DntXnHxW+Ltnr1hDbafC0U0Mhy7EMCCOoryS68a6pKmz+0JFCZ2hTjaO+KTqRi9NTno5fWxML1JWXY+p9f+IVnFKYopIYwqkFmIGD14/KvIPEnja98SXZgtwXTaVBUZLDPc15NpmoSpcF2dpWZudxP416daa/p3hjQxO8Zlutwyo4OMdc1g58zO6ngIYXWLuzIX4NN4icy3dylocfx9SfaquvfB/wt4VeE3UMt+XXIbcQC3fjNZms/EW/u5HMTmKEHcNnVR9azF8by+fBLf3JvrNG3GNjzjvg9q0i0jSVFyVzY8Nfs/aZ8RNVlmsIm023C7DtGVVv73se2Px612UH7GmhWsAeXVbm4uUyXcMADyeAPpgc10vwu+NPg7SdPukkIsJXcMRgkOMcGuL+IXxTvtb1W6fSdQmXTkbdCFypYYGcj/PFdDqRjG54v1OtXrOK91Hs3gO00DwBoCadaNFEkZwxYgsT3yao+MfiHYR2Tx20LTSyAqHBGF9CK+ZD4z1YvI8t2wZm3bQMAnHU+9bnhPxEt7MW1Fy4VgFJ6AfSuedbmXurQ7qeVqi+ecrs6JPCo8UamheVopZM5fGdxrqD8D9P0mS2vrmUyTLkurEAfhXL+JvGZ0iKNNNAjyNyzDr+FcLqPjPU9YAivdQlnRW3KrOTg1im9zt9nKVknZHoc9tFqt+bCwskhRmKuY0ALDPriuo/4Zt0C6slleSW2JGSs3G015/8AC/4s2Hg/VbhdURpUZQYZEGWDZ5HsK7zxH8edP8R6RdWtlA1tcAAxS55POa3hKKV5HnV6NaUlGnsdH4A+A/hjw75V6rrcXcDcuSME54B/wrtvEOqadpVp880A8sENGjAbB7j+lfJl/wCMNblEiNqc8UTP5h2MQCfX8q5y71uWC8E7ztdSyN8zM2SeepNS6yekUEcqfNzVJ3PbvEXjS612x+w2Hl5c/NIqjPXoDUPhz4bJe3Eb646LAwK7WPIBHBz2NZ/g3WNM06ykmlBe4YBguP69qwvEni+7v7yRo5JEiPCxjPFZq56CoX91OyPQ9b8M+GvAsQlsEimbaUeUsCMHoCf6Gs/QPhdbeNrxZ7yzhTT5GyTtGX+hrxzVNcuolAuJ5CCc7GJx9a77wv8AtDPpFhDaJYxxqgx5gYkk9M47cVcZWepz4nCSjTtDVnf6/wDs8+CtEtoJWtpDukC7dxHHrntXcaJdeEvAHh5YIp7a1jTCjDDew7DPce5rxH4hfFifxXbpFaTywROg81STgt1GDXmmo3ks9qQ85eQjALHOK0dRLRHNRyt1Ic1WVmfQ998b9MkumitvNkO4opXgHg4IrgLbw/c+LNUmlnlKqWLMx5OM8CvF9MvrldTBMn7tCAPrXsX/AAno0rw60VrBtuJEA80nJ3ZGSK57uWrPVWHp0I2p6HZaT4I8NaYYp7z988DBwJsBc9iRVXxbqVlc3AXT0tUXO0eUqgmvGNZ8Q3uqTh7y4kctgAcjn3/OsuPxPc6ZcjYzI0Tg5OeD/WumM7K1jL6v9pu7Z9V+BPhnpGr6FbDVbUTzRymQ7VA6nOM9xXY3Fj4R0CY2629jazKudjqoJB4zz9BXgfhT9pibTZhAliXjaMLywwX7sBniuX8S+LdS8U6xcahdStHJIeccHGOBn8K6ZVoRWmrPJp5XUxFVupKyPpaT4g6XozlAmxExnkBSMdRXnfjb4k3PiK4k0/TWwJW+Xy+pHTGfwrwDW9VldzvuJJHChdzMemOBW98P9dg0yaO9vSzKARxyTzxWEqrlp0O6GV08LeUXdnsnhX4U2cp+16zmIx4k3FsL9DW/qms+CtCje4/0SedVICwICSfQ+9eY+KviJc6tbOLOKaOJ1ChSTjA74/WvLdevZrK1JSOQTZGNwOKjmstEOOG9s7zl8j1rwz4en8Ya5PeQxpJbLNvKzYIUZ4BHf6V75b+FNA0+wiu5NMtYJLceY0yxgYOOTnFfHHgz4tar4CuzcIv2lJ1EZhbpn1r1O6+PEusaBJBdTOJpYShRFwN3QMT+uBTjUSWu5y18BUqVEoP3T1dviz4a0i5khRBAg6sCASc9RXMfEf436RGsGn2N/ueRhueLkAY4yf0xXz89ybkEyy7ySSWPU1zupMkV2jBcsDnmp9vLZHoUsqo0pKbd2exaXYt4k1aSKL7sr72LcgDrmtqXwvo/hTUIzfXedrB/LAHzfhXG/D/xhPY2TypCrylSqkDJHuKy9d1HVNbvWlu/MkA4UtkADtWkZq13udU6d5Wb07HpHjzxtoeq6P5VhHHbTwMHSTgEnoQD+NaPgbwCdZsItR1N2eFsMkY6t9favALuP7KzCWPBJwCemfrXTeCfjHq3he9VDcm7to1KeQ7ZAGOMe9NTjfU5MRhvctS3PombTvC/gy9W4lhjtQ53Dcc89Pw+lOvvjnoFlbTtaI0rxLldo4Y+mK8P8YfEK98atBIY/KWNdo288d/8+1cbf3C2kTFmIJ4K+tN1rP3VoYUcshKClVep6Jrvxni8XfaVTTvskkoCli2T14Pt1NaXg7wakztcXsQnjKhoz059a8DtrojVklGUhGRt9emMivZbHxFqureGTDBkpERG0iHGBjIB9+tONe+51ulGC5Y6I2/FHirSvDWoizRoTCUBzGobae4Poa4651E+JtbBtc+UqqQWIAbnkgdhXPv4e1Ce4dYrWSdyeFAJOaxdUS90KZ4rqJ7aaP7yHggds/hVe2RcKcLWvqfWPh+N4NKYusZEcIdBtBOQOTXI3Pxns1uHtpLVo2QkCRiME+mO1eJaL8XPEKRCziv3jtgpUBuTj0zWbLO11OzvIXZmLEcnJpOomtDz45dTc71HdM9vu/j3DbM8VvNmEABmUY5wMj2+tcyusp471lys7PvO5i56DPpXkuobLb7wK7jmrPhjVJ9IumliJDkjB9q5XNvc9KGDpUF+6R9NwXGl+DNMVy0caSDcFjA5bvx9a5TXPjxGYJ7aOyL5UornntjJry/VNa1nWWXeryog+VQCAvvXJXljqkFy6mKQM3Krg5PpVczSONYenfmm7s9i+Gc0Ov8AiWVbuQJ5y71CAAgg5OPTjvX0jqev2nhrwqLx5Y3WKMCMKwO49setfANn4n1PQLvAlkt5gCrFeGUEcj8q7LRfHWp6jpAtp7iSeOJiVEhyVyTnH50KdjGvl0cVUi72SPeIv2ibWxmuo3V5XZQsaBSQW7kntXJ+OP2iL+422lrElnbkDzGcAsD7H0rysxS3Q3hGUAkmTHA/Guc1y4825CNIWUHGT3o9tNHasswlP3lHU90+HFvF411+SXUGJgdC+7OASO+a7Pxl8RbDwhPHZ2LQ3DCMj92QxVhgDNfPvgTVNYk1KzsbKZgWPljYQOD2NekX3wb8S7ZJmt2kYkHB+8wz1B71Ck3sjmqRoe0XPKyIfEPxak16ye0msjhgAXHHOeDXrXwXTTtPgglS6jee5TDx7gSvf8K8K8R/DvXNB0mWa4t8BRuYZ+YDB5A715rp/irU9BuWktrya2JUqSrEHHQirjJxepWIwtLEUeWGiPsj4y/EuLwUiR2w3tIu4N1GewHqfavKbb9ozWhNGY3KxAYZPLAyeMEcV5fBqOqeKbGJ55J9QEbFkDZY8jt7cVFPDdW8Mha3aEgEbXGCD9Kp1pX90MLgMNRp8slzM7nxF8a7zxNqMqSjjaFJHAA+n9a9I+HOm6Lp+lPq8zJI0ke4Nuyc9wBXy3bWs73yyKrM5b5lXnIr1PwBpV/4mDWNn5vmI/KLnCg45qPatuz3Lr06cYcqfLE7fXvjRJBeynTbaP7OqhV8zkk+p9u1eZal4q/4SDxGL/VWBkYbSEAGAOgH8ua9NP7P2pSTus0xVScZyMk+teReMPBOo+HdXu7KeIt5ByWPYdjUvnTux4Z4Z+5B3Z9U/D7xXolt4atme7WKYr80TsAR/jx6VzHjT472+i6qr2TNc2J+TYUz84PJJxXy5perPYXG9WkLdBgk8V1NrYX/AIptZXhjd0iG9nIOF+p7Vaq8uqWpjHLaEanPN3TPUtY/ai1E2k0VhYxwMVwshAJU46159aeONS8YSyW13Pvlblv9o+9cXrdvdaQzJImXxjA5Bqv4WdleZ5i0bk/KBnPtUyxEmve2OyGGw9JtU42bPqLwxaeH/DnhVri58iK9aAhjJgndjPTsfpXBXPxmdbV4msgyFSpReMH1FL8PPBF743sZVkuWiWNuQ4JI9Pr+FXtb+A1+kd66q7SRLuQjAEv40Rcpq62OGMsNCo4zd2cZoPiGK81uOW8jEYm+Uuedpz1I719RXfiuytrCM293DtSD5XZwATjgnmvjXX/Duo6BclbhShUblfOQfTB71m6drN5qMyRy3DyE8Bd36YoUujKxOEp4mUZXskeuat8dtd/tKa1WZQkZOZFQANz1BxXL+MvjFqupWX2icm4CLsCknGfUD1rBt9F1GZJ2a0lAjGWypHHrzXPeJBsgjjRGJDcqBnPvRzSWi2O9YahTScYq66noHw0C+KtdiivNwDRGQr3z1wa9c8X+P5fBGnW9tp8KvJgrvbkIMcEDua+YvCOtanYXkv2DzRJgglMghe4+lfQvh34Rap4p8PQ3l/N9mklwyBmBLL2OKVmzzq86XPeo9Dh9b+KuvX+nz215LFcW8oKsBGAfXr2rV+BHjXStA8RTHVLtbCGSBgsrHAJyMAntwDxW34w+CqaPpLeUXubsqDtxw3PT29a8G8XaW2jvEjNtk3YKLztPpVpuL1Ru1RxFBwp6Jn1548+LumaL4div9Nl+3xysYxJGRlTjqR6V4M/xc1x7jfFcCIZOMjJxnIzXmdhrNzJD9kEjbZGGYycAn1xWxFY3cLsz25CgZGOT+VVKpLpoZYTBUKKs1zPzNHXfG2p6xrInubjfLtwZFAGfQEV678MDbJpsOpT+UlxIjoXOCRz+nSvBrUm91Ir5ZAGSQwxW0txeRRJBbBypbaAueCT/APqqFUa8zurwjKHInZHrV98aLjTdSmgtLdbgRHarnpn6d64vxX47uPFk6z6jGiMoKjywBx6Vv6X8EtevYBKigq6hg7MMZxz361n+Jvgdq+kws7SPK5i8zCNhQecgntTk57nLQlhYytFq57l8IfFOkSeB7K4FykCsPKAkcAsVJUgDv0rmvi18XZrC+httMudnkcsqDOeByTXyjY3l3Y6gYJ98VxE+UIJGw56g/wBa7/TdP1bxMTMySTO3PmYPzepJ781P1hpW2MqeX0IVnVm736Ha6p8ftVl0cwiFZXCgHzBgE46n3rgNI+Jl7rOrrZXW1YyvzbQOOx59Kk8RaJdaDAouUAkmXKJ3/GvOpY7m1vDKkbwT5ye2R/hVKo5JanbKnSgr01ZH194c8S2egeEY7l50GxCQN3I64AHrmvLrz4w67JcSNJdZtyxIQKOlUPhL4Xu/Hz3q3RlhRYw8YIOG5wcflXpF9+zxmzMtrJ9puNudpO0A4yatc8loedGphKc2p6tnmvhj4gW0PiqxnvAEt1lBllk6gZya+n/B/jnSNchk+xXizxx/MXBAH5evbFfI3jzwNJ4eRSk0czMPmWPkg9+a5Xw1qN5C81slzNCAc7I2IJHTOKmNRwuma4rAU8S1K9rHunxL+Mup3niKa207yraK1Zot2Ad5z97P9K4XUfi3r9xatDNes8J+V1CgA/jVTTdEutQTekMk5IPGCSf/AK9czqFqUaQAEfNwp9axlUlfRnqUKNCnFKKV11O9+H2sK/iOwubkoGaUKd2MY9TXsfxM8ero1nENMVLhpVKvLj7hxxj1r5k0y31GKRP9DmKEjBVD0z1Fe5+C/hBqniXRWuZp3ij+9GshOCO5xVUaspe6cGLdBSVSb0R5VeeLdTvVMc7rtVieBz+Na3w68b6foOuxjUYXMEuVa5B4T0JHcV6Lrf7OL6fZyXkV158jKR5SgDa3rkdRXhXjTwze+HorUyuoSZmBGeRj1H41tLmhqaQq0cRBqGx9P6j8SPCy+G7iWyulu+TEwhxkEqSCR25FfOc+rzTXT8bgGJUtyMZOK53S0uZWjSK1mfzG2gxqSG/xr020+FuoQ6Qb27uI4AULeUynIGOM1m6jkaYaNLDaJ6s871TUn+0gM2R/s9K9Z+FXiDQtI0pHvJE+2uSNhwWA7Af4V47f6ddveSeRbtOiHBZBnj1rf8EeD9R1fX7KF4LiCGVxl/LOMd8HtS5mnYvF1ocnvOx2fxF1671DUQbKaSOADgKSOPeuGkuZ/LI+Zx3Zua+pYPg3oskEMyLJ5oADK5Jwfeuf8d/CzSLOFikhhaSPLRov3iOh/KtHTk1c87DY+k5Kml8zzj4bfEaDQEjtdUZjag8E87RntWh8XPGFtcpp0+gaiOB+98s9QRkfzryLxnpj2t+v2OF2iC4YDJAPvV/w74S1fUbWKaLTpzFIeJNpIIzg4oU5KPKazp0HW9rOxZbxPqnnKXupJFPOC5waxbnxFeTawYpZCtuTgDJIUeg9K77xx4Gj8P6bZ3cLFTIoUo453Y5ridF+H+u6+s1zaWclzErENIOmc9M1m7noSrUlDmVkj17QfiXd2nhKG10to1ngQRAtgkADGcetcHreta7rEgFxcSSbM57D3z6123we+FF+b2RNRt2SAMXZz0Ujtn1r2yf4b+HriZC9kAXILAcBj3Bq4RnI8WWOoUaloq7Z8cTak+g3QkkQiXG5XboT6+9eg+Ff2idTt9Hs7acjzoCVZ8Z3Dsa7v4u/DnSJpSbbyLaBbYqkZTOxscY44+or5vsPBWtTGR1tysQJCluNx9qu04OyZ3e1pV4qUlodprerSa5eSTli5kYsZCeT9a57XSY9OZ0lZXUjoa7j4bfDXUtZiE14jQwKxXd1AweQazfif4Qij1GC101GjjKlWXnLt2x61hKL1bOunWg1yx6GR4D8XJ4c1S0uZJXlSIFpUKk7+Omf611nxJ+K8/j7To4bTSJIra0y0k6kkqOBgjt+Ncz4Z+F2v63DFDaae8vmE5Y8FQOpJ7f5Ar3D4YfDFdJgltNY0ny2ZgWabkTD0/8Are9a0pTtyo8TF4ylSfPu0fPltNK0SHZIAeVbaf51Fa+MLvwvrn2mFQ9wqFV83kAHrx+FfZl98P8Aw9GAZbBDETxGowK8D/aC8FaOt/Bd6QkMQkUJIkIHyEdM/nXRJSik2xYTMFipcrhY5u/+M1zr3htbCV/Kuw27zIuAw9K5FL2Uh2yXcDdgnOaNH+FPiXU90llYPLEuG+chTjsRnrXovhT4G6i6TSazKYAFJCx4JXjPJ7+lYucm/ePRhXoxfLF6nkGraq8jRj7p/i+tdz4T+Jt3pWgLZQFd8b7t7gElO689OeeKo6j8On1rW1stOlTzNxUbzgNz1Pp3rpdN/Z+1prmC3EscaMw814zuyOO3+NHvPYWIxFOkkp7mDqGpT6qv20BirEnABxnuBWMXlU7ir4PqDgfjX1t4f+H+l6bDDBc2kbrGAojdRjOMEkfrU2s/DvShaSgRI8bk7owoGBjoD6U+SfU8+GaRvy8p8qWfxEvfDcUUcDIojbcpbJGfp3/Gode8a3/iFfNm2IrEsVTp74/Gug+Jfw8Et/Ha6NFicttWIevp7VkaP8DfE91dwJcwtCshIZmIAQZ7jv8AhSTlaz2PQ9tCL5mc3HIXmyhIJ9D0qC38WT6XralMnyvvEdce1e2TfCy08NWcYkdCyjG4Lnce5Nebx/Ca58Q65NHpwJaVjtYnAPrVWfQ1liPcc+iLd/8AFg6hoh02Jdpydssn3lB6jNcsL+bZu8wsT0Oc5NeqaL+y7qEmqQi7uo4LFsksnzSD0B9a9Ff4JaFpECxhUuZVQozSAZyR1HoarlfU4qWOp3skfMCanPZOLrcxmh+Zc9q6Xw58XdbszGzapPIkTbliMhwPbr0r0e/+CWmXhWKS9aCTcV3IBkj0NeYX3wg1OLUJIrLL7ZfLDN0YZxn29anVbHRKpGb12Gat4hfVrpriYYdyWYAk8/Ws68uktrRpV5HQ11UXwk1NZoxLcnyGYqcrgjA/lVzUfhHcrZ7UmQAsAdx7ev1rKSd7s9CFdOKSOU8CeNbzR7+O5ik8toHDqxGeM8jH04r0LUNdn+ITSXUFpII4iCyqSSSe+O3I/Wud034RardTLHpyfaAGw/8An8K9X8BfDrWPBhae48vZMMEIeVODwfT8aaTa2OWtUpp82lzzODwPrdxdPt0+by8BlbYRnms3xPZaj4Gu4p972l9BiRTyCpIIB/nXvreLp9Hn3ELKUbG1jgEV5p8X/EyeMEVWtreOU4TMYDN14Ge3NFktRQqTqbrQ4iy+KWs31lPDd6hNI5YHO8gbe4I+tVkd9XuC8a+c5wTt5OKbpfwi8R38Ly2tpIYwcNuGD0yOO4961dE0yfwHc778ESN/yzIwVH0qWr6tnTTkoO0dzm9auXtLhIjEVxzhhjmt3QPirq3h3TXs7SVoIi24qoyGOB1pnie+tvEFxGRHsx95sYJq7p3wtl1nSYrq0leV2kwUA+6Oxoi7aous1y3lsaT+EvE+rW8d3LbyvbzKJ1JBIy3pVe78Fa7HZSTLpdy8SqS0giOMeua9n0Xx9J4J8P2sep2gUxAQ5PUgAAE/lWjL+0B4d+xSR3Z/1ilCkYJOD7VotXqzy/a1v+XcLo+XIdd1rwlFG6PcWsTMXjUsVBPUkVs3/jrW/F+mRnU7svHG2eGJLegPt7VvfEvVvD3jK2iFsvlCCQ+WvcjPU/4VN4C+HlvcW8d3dwyDTy5VhISBjsc1LbbcU9D0IpQtOUbM5my0y71AH7LayXGF3MFUnA7muUmvN19KrqyeU+Dx0NfQyeNvD3gzTprGIkyIxi2xpkkdjnHP1rzTw1aaRqHieM3ZjhtGmJkkkHG3PBIrF2izX2kpRba0Kej63quutFpUPmXsIO8KoJKcYz+Vep237PerX1utzBc7IZBuXzFIP0IrW0rwt4X0TU4r3SroSLu2sYiMMueh/wAK9OuvijoWiCKK+uBaqAAobqRjsPSumlT5leT0PmcXiMRCXLh4/geKeIPgTq+kaebiHfcuqkuqrwPU4rwzWLuTSNfVJtytEckdMH6djX2H4j+OPhm209g1z9pt5mCMiNgqufve1eD3/hvw94y1xJ4pIkthKMxlwDKuen5VUoKOx14OtXlG9eNmjgRqy6hMGDBnfHfJJ962r3w/qFnp032qJoWkU+WMHkcZNe8aX8HPBGnTQ6hLgGNSxDthFOMc8+h71R+JWv6L9ht7SG5glWNhgggnGDj60Kldas3/ALRlKahCLPma1mn0/KGPofvdDXV+E/DEvi7WIIHd4mkxt+UksOeQf0/GvTfh3o/g/X7+8g1GGB7vKmLziACOchfevb/B/hHRvDjKmlxRxlckohDHnGSfyFR7LszzcfmEoe5Fe93PF7r9mzURFJHb2yCQrlbiSXg+2K4Xxh8AtX0W5itkElzPJEZSoGQMdQD3r6j8VfEzRdBuZrWadVmgwZSWwAPYfUiuG8UfHXwy8Fubed5zuEbeWOmehOfpitlCmlq9TzcPiMc2nKLaPkaKW40e7aLaA6MVdT1BB5q59ok1PVhaxqz3DBduzncT2Ar3XQ/h74e+I3im5uokigwfMlhQAlxyMk9uec132l/DLwd4KH2+dVtRGx2yy8lT1+Uev0qeS9nfQ9mWPlT91LU+afEPgfV9E037RqEPlLnABBBNcoA8XyYZCRuGRx+dfQPxR8eaR41VtPhu1Atn2q5PEiY6j09MGtT4WaB4I1/TJbfUoreVoGOfMIy3QZB7D9KlwtsdUsVONJTmrs83+EPwZv8A4iXC3UkohsEJVnY4Oe1euH9loRM0iX5cgfKpIwfrXsegaTpXhzTlh06CO2tI1yoTA4/zzXn3if46abpt1cQwOHEDAFg33h1OP5VvGjFpOZ86sVi8RUfs9jw74mfAvVPBCpeKkdzA2OIMkg45z+NefpcuriJo3Dgfdwa+htZ+N+navpcsZdSzsMbs/KOM4963/hR4a0TVEu5b/TraRpWDKsiAs6np+Fc9SlFy9zY9iOMq4WlzVY3Z88eHvC2p+IbkJb2khtypPnMh2E46E9jWf4s8Kaj4auR50eAxxsXnH0r7I1+58O+ANLKDT4Uty3nfZ4gAMnq31xXi/iXxtoeq6pdvaQxlgQUcKOe/H8qy9kluzow+Pq4hOXLZHg0ng/WvEM0MVtYOUZsbwCBjPXNfSfwy/Zs0240W3u9UKlXh2+RjlXxyc9j7V2/w01/wn4k2W6WltHNFGG+bC4OOa6/xR4mtPDHhy5uYtp8pSyJDya6KdNLV6o8HG4qvOp7OKszz4fsz+H0gmgtraMTMpVbhuXQ9jXjPxH+FF38P7WMw7pJGcrII1yoHPOa9Hf8AaWUTBIrUpngNI2CTXOeIPjct0solLvESGKjkgZGcGiooWsjswkMXS1qao8XTR9XuIyyRO0R4L4JAPvXfeAvgbeeJNKF9cuUyxUQvkF+OD7V9D+A9S8P+JtBgls7a2ZDgkNgknvketcF8R/ixa+G72S2sJMxhwoli6Lzyo9emM1h7JJXep1RxlarP2cVax4pqHhC5tL2ewjjCvExUqBkk1qfDv4O6nq3iu1udY0900eNjnepAkODg+46Vo33xPW6vLi8trRIpXIZZCM4I6H3Ne2fCz4n6R4q4uruKC+ihBkikYD2LAf4VCgr6F46pXp0bwW51On/Djw0LRIjpcUaqu1WRQCB65/Wq2r/DTQns99zEGWJSu8gDcD6msD4rfF6z0PR2tNHu43uJhkSpx35AP6V4FefEzXbqC5+03ksizMGKFjtGOAAO3/1q1XLBWPLweAxVePtHK3qZ/j/4cXmi69IdKja6tJGOI4hnYO3T/PFULP4X+J5dOS9e1e2gkkMSrKhBJ4x/Or9n8ULqzvrc6g220ZgGKD5sZ4x+lfVWlfEfSLrwxbX/AJi2xaL5IZGGW2jr/WrhTjPU9HF18Rh1GEFd9z551j4C3vhvwXHqGoxsb5/+WUeSUJJxu9Bx/Kub8P8Awt1PV7dpLdzleHjYYwfY967j4k/G+51bUlis52fTvLw8PQbsnr68Vi+EPjhP4Zu5dlkrRyYyrDIOPaolFJ2R005Yh0Lv4j2L4P8AwittDsBPf2ZfUWykjkfK0ZA+XH9a9IX4caPaxER6ZBGm7d8qDOfc/wBKzPCHxc0XxDbW8yyCLzkBcYIEb45B9BnvXHfHL4zSaPdwaf4ev1G1Q00kL4Ib0z6V00+WCuz476visRiOVp3fXoQfGb4V2/ieyghtbZILyJSI5BhRt9D6/WvmzWvgx4tS9ljtLWS5+zsF2xIWzxwQa7jUvjVrGpN51y8ruqhcK5A6Y9enfFbvw2/aFmu9XXTNUTDNhYZIhgg9gT3+pobpyeh9AqGJwtO172OL8Cfs6eKLrUN+uafLaRk4TfkDPqa1PGPwkh0J0toLgXF8hBePGBj2PevbvGvxjsNK8NSPaTJc6iM5jcnGPYdz7V81az8VNT8QTvNeygTH5Q6DBI6AmiUYovCTr1HzVXZGx4W+BWo+INXikSOIKj4Ks4BB7Njvg819beHPBFjo2mx206LdyMgWYuoIZuOfavijQfihqfh+7FzaXOJQerNjnt/jX0D4X/aa0rUra0sLtXF6Iv3s8hwjt9ayVk9Tjx+GrVmvZ6o9Uv4vC+nXDwXFvawyQ9FIA2mvCfjL4ItPFqmXSDBHfCQFVGAu3uQfTvXn3jTx1qmueJLu784DcxyynIYZ4we4rBl8Sal5TgXDJuXG4HlfoKmdRPRHoYXKZUYc/PqzUtP2f/EV3EZPNjBH3hGdxx6ivXfBX7OWneHrczaykl1HHiVGYgD3DDv+NZfwK+LyTNFpOsyRwPCNsM5ODL1PzH1rrPjT8co/DWnvpdlaxXM12hVw7chSDkj07VEOVq7OKrLFSqqmtF3PJPFfwkiv/Gk9hpIYqxDpkcAMe/p0Nd74A/ZrTw5rgvb3bM64dJFbO09cD2rxfTfiFq1uUZ7pxIuQjK2Co7D+lei+E/2nrnw2kFvqtu13aqSGkU5Y048t9TrxsKzo8tJ37n09a2cFtFKYIUTChnCKBu9SfWsa58SeHluRvurdSv3ldh1rzbW/2idB1XQLttOE8bywlMMNu1iOMeo96+dp9fuBPxPIQxLFiSefWuiU4x21PPwGTTrJzqvlPefip8PNH8aa02o6fJCLnaAsgk4Ix0/rXG6V+ynqd4qTJqkCqxDMmSeM84P04rze9125hjVpL+Uop3KpY47dq9d+Ff7QdlJaRWV/N5NwjFd/dx259fapU4N6nXjMLXoxUKMrnoet/DrSPCfgyXTra3Ajjj3K0jZOcDJz9cmvH7L4XaN4kmEkuqoXL7mhiI4T6+v0qH4zfFqfxFcGziEkUoBWQk/K6Z4AHbjmvKbLWbyzcOlw6t0BB5ApOUb6G+Dw04U/3ktWfbngb4W6B4WsLZtNiWTa3mB8k859Ox9q63WNWg0OF57nAQqSqDGSfavjPwT8cte8J2TW1vcCZAxOJjknJ5APatPxB8btR8b6ettd/wCjSRt8skRwSPQ0/axS8zg/supVr3lL3T3LWPjNoVjeNZXMamPyvNVjggP1AI9a4GGz8F+OPENxPcJDc30534k4Qc8gf4V4U8r/AGiWR2z5jFmJ5JPc1nG9nsLoXELspVsgKeKn2t9z3o5bSpQtCTTPsrTPg34ahktrq1soEQYYBFABPtXMfGS0h02M6dKMylRLGCfcc/0rhfAX7QD6PoP2bV5J3u42IhK8oFzkACvL/E3iy717U5biW7uZ0aQsvmMSVGen0pSqRS8zxsNgKkKzlUldHsmh6J4d1KezmW6ittUChvLjIG4jqAO34V7l4NjSyDLBgiRcsFOQp9Pavhma6lldDFIySxMGWQEgg9iDXeeA/jprvgC3mgKC8SZwzTSHJz0zn6etFOvFO0ti8dlsqqvTlc+tvFHim08GRwTaiJD52SpUcKBya4fXPiL4O8VWDpO8QllXAknxlRg9Aehrwf4i/E+6+IN8HmncWyKNsZJwT3IHauAuV3/Orn0AzRLEJu0djTC5RThTTqStI92X4NeBvG88UFnes8xYbjC+CRkZGO3evVdA+CXhLweyLplqsbom0GQBgzf3j7+9fGGj+KL3wzrMN1a3UkTIw3eWcFhkEjPbOMV6te/tCarPoOoW0UzWlzLsMTFstjBBAPbjvRGSa1WpjXwUnUShLQufEefwpqnjSKaVoLnyFMd0eRlgeBnvj2rtfAVn4I1K/t7m0e2t7qWIwi1kYHec5DYz14/WvmWYXF9I8s53yyEszHqTUtjHdIVeEyJJGwZXXIIPqD26VN7O6O6thKdWlyX1Pvmx08xJFHGBtHHHpXB+LfjboXhuS4iLzPcRuYjEqk5x1NfPGnfH3xjpE7GO/wD3e0IfMweneuc8ReI5fE+oyajOQLiXlwh4J9QOxrR1rKyR4+EySCq81aV0eva/8TvC/jV4zrNrCIB8pJHKDPp2rsvBfg74feIrFZIrW2ubdDtWQYBX3Pr9a+V7xYmt2Mic/wAzS+HvEt/4edms53iQkMVzwSOmfWhVU9z1MVl1Pk5aLsfbvjHUNJ8CeGkx5UNkITHHCgA4wccenua+bNN8SeGLRszWAumZicSoCBk88EVz/if4qX/jWKG0njEWAoO3JLsOre30FZ8vhu9kiBeHyxjIyeaipVS2LwWChRptVHds+pfhB4n0DWGazspohcQNxFjAx1wBXp2o6taWEEt3d3CpHHkt8wAA9z2r4DTSr3RWW7sbh4p1Od6EhlPsa2v+Fr+IL+3u9PvphcQ3MYidsnOMYzj+tTHEJK0lqefXyeNWrzRlZHvGpftIaNY6reQTI88UbEI0IyGX0JrhfFXxq0DxC1t9m0VLeOO5DyCZASwznIOOPXFeTf2fNLGSi5Vurn196xNXsZbeNhglgD9zNR9Yv2PTjl2FiuWO594+HrbRtdtbS4srW3KeUMlFBCjHQ+9cx8XPGOneF/DzgGN5IZA32YEfMucdO/XNfM3gzxh4r8E6X59lezQ20yhRGTwABx9DXPeK/Eur+MNVkub/AHTzEYOwHBq/rMXGx5VPL4xquUpXieraD8brDQosR2ZlJYsVYcLz0Br134a/Hjw/4ismhvZU0283AKkjgBsngDnnr2r5L0bwvq95bySIkaRA4/esASfTFVL3T7ixSZZV2SocEIc4Prmso1rO97nXXwlCvGz0Ptz4lePIPCPhqS5tLuG4vWAZUDBgq5GeO59q+f7j4+a1fO0jzIi5ztRBgivJre7urgJ9pu5JUVQuHJOB2FSYQgomSRRKtzPsdODwWGoQ5Ze8/M9PtPj/AB2uoRpe28fkeYGLbMkDGMj357V774M+IHhzxpCX0yeAPFHvZSArEcZ479etfCmpRSifLoSWOAcZ+laVm9zpBjeMzQSEFSUJBwRgiqhWS3M8TgqFSzjoe+fGv4pwSan9itkWGG3OUlGCXbHUe3vXmNl8YdV03UI7tn85lIwrAYUAnoPxrG0Lw1feKNRPlHZCpAaV+duc8e9bs/wR1LdK8t3FEAQE+YfMOc5HbtTeKitGzaEKFOHs2e2eCf2ldG1USHWAllIABGIgSWPfIrn/AIq/F+d7+AaFcI9tKBKk4IYg5III9PY14x4o+Gt74W08TC7ivMY3LEOVHbPrTdC08/ZFgGFCncfY9/1pSxaUdGKhhKEZ+06HXal8U/Ed2u9rxIzjB2RDkf0qXwP8cL7wjqM32sLcpcYJkcDKjvgf0rAPhq9v3HkROT0z0B9DVLUPhpqixPPeMhA6Rx8nHrWCxSe7O6vDDyjy2SufWGq/GHw/YeG7XW0kFytyuFgABYHuGHbn1r5r8WfESTVtYvZ4LaK2iuWLbEwCv+J965QaHq6WoghV5IE/hfIxXb+CPBOlX1sr6tITdxnmBRgMOuc/XjFVPEJ9TzaVCjQ+HW5zFt4pubC4VyfMJwRzg5+tew+Hfj7pFzp0cep2TrfgnMkKjA5459cVDH4T8Nx2twE0yJrgDKF+ePpXMP8ADC1e4nuIbokHLLCq4GewHoKhYpLqayjRqtKRj/E3W9O8Va0l9DbeUMFWU4y3YE++K4mSNJGJ8gFAfl46CtzU/C97pLqtymGPzcHdxVXT9Kku7orJuSEcE4NV9Zj3Pag6VOCitjY+GPirT/DGvPZ6jZRXOmXpCys6AlTkYOe1es/Fnxl4Ofw/DHpxgl8yIrmEAGM+hHavKP8AhAVSctDN5oCmQqepGOgrLvvCd3fzxpFHsjBG4dyKlYldzyalGk6ntI6HM3DWlyjDyUeWQ4Zscn0qLQrXT7SWQzW6yovGD1U+tepWfgPw9bqovncsQMqpIIPfBp5+HvhK7mENqs8EgG4t5hbd7Edqv6xG1rnPzRvsWNH+J2gRaY2mSaOiRXERhmYIMSjtu9fxry3UvDOnz3U7QWwjh3Eqo6AZ4xXpWofCuBJRc2Fw20LkQEZ59jWLJ4N1HUJQqRGDaDktxk98CsvrUb7nRCFNr3jzPVfDthHZurgIf7x6/StLw3Fo4jg+2afHLbxIUJOfmPY16P4f+GmnSLc/20k13uwI03EBT3Oc9fana/8AB+K6hX+zClra7eBu5zz1z1reOMg9GziqU4Rk+VaHjXiKLTvMxFFHCgY7dvAA7VlPaI7qYl3KB0HevRPCXgBI/FMU+vWP2nTYdxXccq7A4AI7j2Neo6Wfh1Z31xbyadBai5+djIMrGR0VF/hB5PGBxW8cTF6JnHUSWx83CMxviWNkU44I5xXoEGi6JrXhiB0AhvocruXjeM9x3PvXquo+HPAGozwvbWikMDl2JCn8O3euR8UWWmafGh0q3WKLcVYL+QNKdZNaMqi4t+8eaXXhVoWKI4JYYzXO32gT23mRhC0qnAxXoghmij3ujbQchiO/tWzpyabqcESzARyMCJGHXr2qI4nl6lVadJu6PObT4fSvpyXE8qmVvvAdh7Cs+90CO1d0t2M4UfMo5Ir1zxNplrBo0a6chjZSVbcSSRWT8M7K107xVDPqNt9ot2UrIjrkHsCQetUsQt2zklTi9jyWWwl80F1ZEx1xRBp7yPkjAztII6j1r68t9Q8JWtw7RaNZJuPzHyAePam61r3gm8iWJtEhnlwVD+QAVHY5x6+lUsSjJUk2rny9H4NN1jFwImIxhhUI8FzxiQRDzCvVlH3q9V8Q2tjeSq9riBocjy1B59OKqeE7K7/tzT55YQ0Cy/vY2H8PTkUlirdT0HQpct1ueQXVgYrsQMjiZSA2VPy/WpdR0SWyQOYwdwG0gda+rtam0iXT7mJ7FLe6JLefbw87c/3vWvFtc0MX8biP5LZSSh6H247VSxUZbnDOgmtDzDQ/DWp+J7+S00yye5uY0MjBVJwB/Wujg+Dvi94TK+nPBEASflOSB14r2H4I+LdP+FVnKZ7L7XNJLukKKBIykHIye2ccGvSJ/wBoTTNRZ1Ggx2h3ZR2wcD1I9fpR9YicDoSTPkC40K7tpfJltphxySpGR6isq/tXtnKIGIUZ9wfSvsDUPixomtKYNS0o3Cq2FaFAMDBBwfTB6V5T470fRrtpbjRNMFsuQdqrgkc5NaRxEROloeHR288u1XjfLD5Rz81NjhnVXiSKc4bkAHg13vhuOC18QW0up2jPZxsWeJsjcMdB+les6/deHte0RZ7GxFtcxMGjWNRlhjkH270SxCTEqSPnWS4uYYAkrunGFDU3TtD1rWXcWNneStGuWdFOAK9W1DwKddg3CPygSCzMMED2r1bQPEC6Bo1rY+SHjtwAu0csMDIPrUPFpbCdNLqfLN34W8R2kEc1zaXiKTtUGIksfTGOtWLawubOAu9vMjg/MZEI2nuK+ux8VLa1BS20lvnPzGTAx71W8Ua7peuQJbNYJJFIocFVA5/iB/GmsYnuCjbqfIep391tyJCQeMY/nWalrPPOHGQNoLHsD/jXuWv/AA1km1a4ksraKCzlAaOIckcc4/In8azdI0G20kyJLpy3kLMCyuMEHuBWn1uCIcZN76Hjt7dXJKxvI7Rp6g81R8+WzuFmikZGJ4Vc8/hX0RrEFj4kKoNNhtmChRsUdhgD9KyYPhp9pure6trSPbG4J81Rhj7A1X12C3MvYSbvc8fubq/to4ZZIrmM3H3GdCA/uPXmqccEsN2xmjnSZSQVkU8Hv9K+xFjtbto47qwinKYMbMgJUjuOKo3C2rTOTYW8sb5BDoGGf6Vksck7pDeHfc+VotUnsAWhd0bGOON1L/wk+oZAT91x82eSa9g8XeE7XxDc74rBYHxtVIVAB55OKy9M+CL6jAJw/kIX8sbzkk9+O341t9fppK5Hsal/dZ5mmvXqrhXLOT1PFSL4t1MMwMpXaMYJ616xa/BfRoxMl1NcTvyqgHaA3qD35rkfE3w6fw0AAouULY3rklT2BpxxdGo7CaxMPhmzm7XxprNu4e3unjK9Rk1Zn8banfQokxywOQy8HPuKIfBep30yvbW7gswVVYYB7ZrrIfgnqwMRa5TMhCkHoh9DRKtRQKWLW02cU/iLUJECST+YFPCntUdp4hvdPmEkc20sefcV1118G9YcPKkkcaxttZHPJPqPWq5+Fd4kiqJ1kyQrA8YPtRHEURJYlPm5ncgh+IU8sMEYLK0bHLdd2ccH8v1q7H8VdUtXEO47N3y7eOPetC7+B9/a2j3EdwqhAMBzyxPYDvWO3w21ONXYAM69ckACkp4eRu8Vi19ovr8Xr2OTzICYpo2yrOMj64q7B8eNVFyh1C4muYwSzJENu70A9K5R/Bl8zM8oyQNoVeTmqY8KagWKC2kLKeCwwPrmq/cW0F9exHVnoK/HG8dFnzJBiUssWSSmOhP/ANetSX9o3V5ZFEz+ftYSoegDev1rzaDwTqc+8uivGBhhGcnPbArOuNGvrO5a3MBJXGSeNv19Km1El42v3PZE/al1l8kxR20isGWVRgkg8gj0ravv2v8AVIYLjZaxzNcqAo34MR7lSD+NeBw+FL/U5WEFs0vlgbtvPPqParR+HGtI4EkHlFuVDHtTvRRhLF13oe4aZ+2Jez3yfbbWOCBRkiIfM5HQV0EP7adpY3JmTSHuVKgGKSTADdyP8K+cZfhp4hjLYsgAv8Qxgj2qT/hVOuyKCgiUkZCMwzUqdG+4KvWas0e8+Mf2tR4pltzbtPo9m6hp442/iHYev41wHxC+NGn+KL/7bbwsmYhGyAk5IAGT6HjPFec3Pw51S3dkmhZ5FXcQDxj1zWSLK4iQCO33j0XmuyPI1uOOKrU78ujPUvh58RbDRGmutT/eljmKJSBjnjP4V634V/aB0pdTAkWGC2lUne2SVYDgZ+vFfKi6VcOWbyCwA+bHanJptzGVEUUjHsmKyqUqctWzojmNZq0lc+z5v2mdCKqJIpLl8fdQgAH/AAp1h+014fcskhitvVcZb86+PoPCmszF5IrSUALuJ5A9+aYNF1K5lzBZTOcZZgp/nWapQX2iJYqT15T7Ib9pTwXO0KmaW3aTIZpcgRnsT61o6d8dfBs8Iln1dI2XIwgJ3+hFfD82hX6vma0cqBzu6j8Krvpd7bIoe3uLdZOYXKkBh7GpUYp7mX1l9Yn3HP8AHLwtMIDbzOkcjMkskvAAxkHHcdsfSoR8Z/C9u6pHqNw8khKK0CnHbGT2r4h8nU0QoS7cdOSakH9uxwK2ya3hB+V5QQCfb1q1FP7Q/rUV9g++tM+LX2eaC4ttYWNo2KsksoOQQeo7+v4VPpn7Sls0axT3TXNxHM8W1HOyQZ4YH9Pwr88QdRgmeR2MpPUqTwasR3t95SgzyoAe2Rit4prqc7r0pO7ifpjZftARzRRj7dbWnVRCxzJnOACO3et6P432l5p0ga6tWO4QkecAWOPrwa/LufV9RiZUF1OxIyPmNJNr+qGFImMp2LtLMTk85q+ZrqS3ReqR+h+s+J7e3tJ7mLVYfMjUljFMCdvoeea8C0/4kuviuzLag89u91hg7kZTdySfpXzNb6vrMcjNHdTJuGCoJwR7iq15516oEsrrIrBl64Bqou+7OipjU6LpRhufs/4V1vTtT8M213banBLbH5Uk8wHgcY96018Saaq7DdxEg4yGGDX41Wfj7xRo9iIIdUuIsEbNshAB74FTxfFbxeDtHiC9icdcStW6s3ufLuMk7n7Nrf2zYBdVU/xEgCmnVNPDHF/bnHGA4Jz6da/Gl/i340mYvceJtRkJyFX7Qwye3Hao4fjH4ttgFXWbuIht24TsCDnrnPWrUV1ZGp+zDajbGPH222LnnZ5gB/LNR/2tYB1U3kQ3EKPmGMk4A/pX43J8XfEyXELR6pdKI/vMZ2Jf8c8fhRF8cfHMUf2YeILlkBYqVYgqT39zk9avlj3D3ux+ycl1bTqCLyBACRsZwD+I7ULdRRDLzRogGclgPxr8aZvif4pnbcdau5ZCMsZJWOTWh/wv3x3cLHHLrd3Ksa7eJSOMjH+FNRS2Ye92P2KOoWT4IvICewDj/GmvqFpBGJpbuMREhd2eM/Wvx0k+Nvi+N/Nh129jcf35ScfhTW+OXjqaIpN4gvXiPJj807T25GefpRyoXvbH7HLqVi27F9bSgDIEcgY4+maYNSRckFAh4DOwGa/HOy+MXiy1uI7i21KeKeJshg5/l6VoyfHbxvPKv2jW7qcE7tu84H0Hakku4csj9dxqVqn3Z43Zs8Ic/XHrUhv7OKJXmu4Yd2QvmMBk+lfkHZ/HnxvoxZdO1i4tNz7gd24A+oHbr2pk3x08W39wr6nqdzeqJA7DzCoY9+PpVKK7icZH6+rq9oqbhPG4ztG0g5PYflTxqVr1mu4IlPA3OBz6da/Ij/hf3juydxpuvXlvbFtyxLKcgdgT+lN/4X940eILNqEkhD+aSWyd3PP6n86aiu4veP18gv4J3YQSrKBxuBBBPsaoSeINNNw0D30P2hW2NErAlWwCAfQ8g4Nfki/x98eiRZIvEN5bx9dkblQT7Yp9l+0N4s0+eQx3M4eQ7mkMhJZvUn1qlFEXltY/XRgVCkkIrcgmo7e6hudxSaN0BxuU5BNfk3B+1L4/hlcJrN8E3ZIExI6nPH411un/ALWnjGGyMCXyxoWLMxY7/wDPatFBvqZOTT1R+ncw8pC+Mr61XGo2zMEM6Ryf3Se9fl1L+1d4xR/MTVbqVVYEKzHb9MV09j+2Lr+r5gEiaecAsI+d3ABy35nFN0mlcfPpsfpOFRMM7qc9MHtQSuODnNfFXwP+OOqeNNXtLWdLuW8FySbov+5K5zgj1xX2NZSvNHuYck1i3ZlxaepeOAAD2oGSpHamgHgHrUmDjHSmtyrDBwMCgfkBTsY696MDaecUmxNDehIHalOC2c4ppAHINAbB55zQmIGQM4yMkdDQ6kHFO78UYPUnNMpIhI9e1OwWXNOcICMHJoK7Rwcigkb296OrAHNPA+XI5oKl+R2pXAYy4znmkKggA0oxjHelzhRnjJpiSECqByPpQVwc4wKCATyaMDpQMa3LYPI7UZOc+lHJOeuKBg+xpajsdhTTk8ihcKMdc0ADOK57GgvtSYHajgHHejPPIplaASOBQeo4wKTPPHWlb6ZpIYZwc9aM5PpQBmjP4UJC6hyeOBS4x05pOmPWjHb0oYagPegHHFGAaDgcYpEgWwcHmmDPPalyOR3FC525PWgroJnnHWlz3HIpCABn1oHAFNp9CQIwM0EnqMU5ee2RQ2PyoSATIGc800ZxmjtjrTjjHvTKsHAwTSE7vYUdRindVHtUjG8AYxzQccfrR0OTyKOvUY9KAAlDx0xSkjim0ZGRigBScH60pwTQfm5prMOo4NNPuOwA889qdxUYJXpyak6nJ70gsGQGyOaMgUY5x0oHJ5HSncQvQUIQcjoKKMc5FCY7DwRjFHHpULSeWcEVXvdTg0+ASTyrFHnG5zgD6mhu25cYSk7JXLxQZHUKaaUHPtXKD4oeHpZhANTt2fdtVY3BJ96349ShuFQpKCrKCp9RjqKjmT2ZtLD1YaSi18i0PmPXigA5xVCfVrKCQJJN5TNyuehHtTG8SafBky3UaRqpZnLDgdyfSjmRPsJ9n9xokE8U0gevNYEnxA0RQ4gvI7jCljgnPTp/9auM1v46RaXcmK1tPtERXcshYDn0x61lKrFHdQy3E1naMD1HA39cH34pZZI4SPNkVFOSWJAAHua8G1n42XuoFJbZHhjeMkqpBKN7+orm7n4napfIyXABVkKgsfbr9fao9uj26PD9eSTm0j6Wl1KyXKidGI7Ag5qg3iDTI5Nj30cZB+6XAP5Zr5aPi7UJn2PeTAEEAKcCrMF47RxnzC7lcEk5OayeI7I7ocO6e/L7j6K1r4laRpkDGF/tDRn5lGMY9Qa4zxZ8aIbTw/cTWjGC+GGiUjO7kdR+JNePzXcvR3IDAjFc/clVLB5AQ+QcnNc1SvJ6I9LD8P0YSTmr2Har41vfFN1IJ7t5PMO5oo2IT8vrTtOudR01828xiEZDqcnIP1/GuQeQaVcb05XJGa6q01W0vbZJRKANu1gfWsObq9z6+OEpqKhGKt6G03xB8RzQ3NncXsksFxtZcsQUI7g0HxBqfl7WvJMkA8McmsC41OIbSqZwCoY+lVpvEsFuiF2JZQRhR2p8/mKOAhG/LFL5GrLqVzJKxlnd+53saeLuExuQxwBk4rlH8SRzoxCE9eazTrc5VgCdvPFP2ljaODijqzdRTSOUwAOcmpHuYIlVxz3IFef3GqzwfMrlcdR61BHrk8ysZJCAOMdKPa9Db2EU9T0ObXrZGZs7QwHTnH1qK/8AFEEYzCS+RzxivPYbuWGbczZQ1DcajISSD8hPQd6nnvqjT2cUdVN4nku5jL8qkDG31rPm1qe4cs54PHHpXNtqSQqXcYwcfWqU/ieC3n2NuxUczZT5Io6CWeOaQoW8sEc5rJudQt4UKq+cHGfWsm81gSDczhM9Oe1c/rGsC3gUxNlieO9UrN2OOti40ldK52kWs2juh89RjjDHHNNufESW5dVdSwOM5GMV5LJM87s7yfvPyFdJ4X8I+IPEttNc2GmXcltGQpkEZO7J6gdxz1rT2S3bPL/tVyduWx1TeKxIuF7cFqhl8YxIwBHzjgkDqKB8G/GQXMtg0UPlGYzPgBV7g+h9qoj4fTeYhmu1QdWVetS4xRqsVOprELrxS6tJIqZx3PpVePxusi7Z3fpwf6Uah4YMK+Vbkzbm4zXOanpEsMrKkTDaMtxwPetYQpy3OLEV8TB8y2NS+8UPCoCICp6seoFZVz4snZkjE5243cGuk8EeBZdftbg3URSIqGillGFYZ5APf/61bUfwo02MSKqZmZcfL8w/CtuSCZ5ksRXlrzM81XXL2S6X7NICx4IHOfevSvDWbqKGLYZZWA4AJOfpUWmfs/eI77XLaLT7RjDcnCkqRs9dw7D36V9PfC34Ew+Dr17zXIo3EcY2wBgwLY5IPp7e9Z1oJrQ0w2KdBtyuzw6303U3ZoLOwmeRSdyJGc5759KivLPU7FiJ7aeOVBuaMg/KPf0r6O8W+OdD0NYp7CBW+0blAhAGCvdvzx+FeW+I/Gl/4lbEUCW7yJsYoMkj3Nee9NNz26WKq1tZRsjyqbxbPZXeUQ7uCQ3SursPHsN1p00KWwaWVQWyoO04xnH4Vzl38ONf1iaRotNvGQPs3rEw79QMcj6V3uneDF+HMEVtqEaTyzJliygsvHQ+n0oTsaTqwXqcReanM0uXYhc5wOM1k6lcK0ytESccsD1Fem3vw4vPGtojaNbhNn+sY8fSrngP9l/UfEeoiXWLk2unRhkIUkOzcjOO9OzZlPGUqcbnBeHJNRiiDQ28ssch42KT+NN8Sz62lzGRp04mmGUBUjcPUetfYHhvw1ofw98P2dgbmBYoM24kmwCxycjnqfeuI8ZeN7KG6WLTUgnlgLR4KghRzgg1bst2clLFVK8rKOh8paneavbRg3UEsLjn5wQMexp3h7xPf2F7DeW9wRLG3QnIz64r07xB4J8Q+PHV0RGjDYTLAAZ9aq2H7Nuu2l6kt28KWgOZPIYFiPYVKvLY6JVIwdplXxB4+1zxFarBeX8jx4+6uQD65rnIWiVWLNnA/WvUb06P4etoNHgs/NnhwrSy8lie5PrWRe/AfxH4gvZ5tPWGJThhGXAGCRyD/SpcG2dVPFU4R7HnEd6PtIQyk/NwOvFdcNevbewiWCwkZZBhZRETu9h6mvXvAP7PGl6PZM3iGKO4njfe04OCRwQPpXo73vhPw7YEMkMUUABCRpkAZHQYquRpXZyzzPmlyUotnyJdXd/HKjXcc9rJIu5FlUruHrjuODVG58ST2sqvGrCWNh8wJBB9q998d/EDRPFLtp9ppvnLbMHinfH3unT0wa8l1r4b6zr+oztaQpG20PnICkeg9+OlS7XNlUlOPNNWZs6N8fNVMYtZnW42ptAORjjHHvmsjWfEl/rUyyXe5do2hyDnHvXWeB/hG3h7Qrq/1C2ifVYgWRSwIK9yB61k3z3fis/YrazZ2wcbEORzz2p8rKpTpJN7M871rX7trd7N7ppoifuE5/KneDLy9jkkNlaSyFSA+1Cea7vSP2f73W9SiS5uY7aMnc24ndgHkAete2eG7bwj8GZXtrmQj7SgdHkjBPfOD3q4wfU4a2Iaf7tXPH9U0TxZrNrbqdNlMRACuFPQjjPp+PSuM8QeGtW0fct5ZXFpLHkMrKQH9we/1FfVXif4uaZZ2QOm+TcGSENGe+eeCPyP415X4g8SX/icLFcYdcEoCBgGomklob4WtUqfHGx4jYa7PpRJSX7pyQ3UV6X4b8beJbvRlhtnmS2ccgA4IPfP0qOx+FNjf6nHLq11HBEWDkIwyfY169quiLY6RDBoVl50DxjBiXgGufld9Ga1asYSXMj591t5oLgi53ZXnBznPqa5tppRKpdyyluB1r3Q/C271iV5dVjazjIwN3VvpW14C+FPhLTtXW4mk+1SMuYxKwMYI56dzTSadjSeNjCnors5HwX4Z8RxWSS21q8TrjadhJwRnpUHiD4U+LZp5rvyDIWJYscAZ75r3HUPib4d0G7FoL6FyEJZIzkqfQ4ri/FPxRl1ycR6GzywuhjaNgRg9MitLRS7nn06+IqSXNGyPBtf8PapoJdb9ESRV3YRgcisvSPEmqCWOxt7ueCBnDbFYgFugP15r0Y6aNSvFGozHBYq+eo9RXU/D7w94N8N68100glkZSsYuCCFb1APtnmpT1sehKbgr2vY4K60XULlCbxphJGuR5pJJrldQkGnylX3bW/iI717z4r8L6z4hvftmnLHLbNlV8s8AelT6T8ONK0W2i1HxSkYIbYEl5Tp3p2bZax8IRvbXseE+ELe41W7mitoJLh/vKFUk4716Y3wW1q+sY7pp2jidN21mI2+xFepaH4v8BeCFP2OaBWlYKVgTcR+IHA+tYmv/H/TL3UmstPsxLCCUaSY4B9SBVWilvqeZUxGIrTvGLSPIL34OzWliZZ71YrjJZY05OM9z3rg9e0ybSXUJMTE42tXrWrape61cjyy/lBiAVBwB6U2PwrozSJLqMgIB+YO2AfwqXY7E5W1PMvB0l7qk8lnZxy3Txj5QgJK+5PYV0Ws6FqmiW6XepQtF5n3S3X8a9K8P6z4W8KO1tpuFnnIT5FJ3dcAt+Pek1L4dan4j1K1lu1d7RJdwAcY2/nTdmTHFeylZqx4jLrYuYHhSMtITwe9dN8PvA/iLxTeGKx0+SRHXP2g8RoO+T2Nezz+E/AWhXyS6oRHNEwzBgkMSMgEYrr4Pi34X0LQ5xp7wW8NuAzRn5N3bIHfp2oile70OatjsRNctKF/M8iT9njxFdPKbu5iiKAFQrA7vx/CuZ8dfCDUdBt0dLlAAuXVzgg+gHevUdW+MMmrWbGwk2TswZAMnA9B61xOuR6vfSyXmqMwWQhsSNyR6AfSqlKL2HQliLXqnilxPPaYiEkiFeqqSAT611XhzSPEHiK3F1FJL9nYGESu5wQOo+nbP4V3Z8L+Ebkw3N5dZ8shjCncdwa7axvbTxTpc2keHLZEW0UbQuAFH9azWuh0OfJq1oeFX1q+ku8M4+aJsFh0zWPqWZmSWJWlUED5QSc/SvorR/gpcXOoyHXph9nKh/3YB3H0PpVxf+EL8BeIHt5bW2XCjazKG/E+hpqF3roH1ttWpptnnngf4d+INUjiult5IrWT5QxUgHjrXRap8Br63s3up7u3iiU5ZjIcmu88S/tDeGdDshFZJJez5AARcDGeoz7Vw+o/E1/iFPJZWKG2SRQzxtzkjHI9PwrS0Iqyd2csPrM5c0lyrzOD13wFDpekNPY6k9zcK3zKR8teeWNjq7eILeEwTnzG25QHGemD/Ovb7mOHQ3WK8YEsM7eoPtS2ni/T7O4VrdIoSpDFsDmournoKEpIwIfA99bwmW8Vo0U7SWzg/Q1wmumfTbmaCKF5lUn5lUnivb7GV/iXeSx2dwxWMjdHnAHv/wDXrvrnw9o/gvQJLt7SDzxGV8x8Auew+vFFk9TlliZUZciV2fMnw/8ACep6/eRGCymnhkOJWVSAozzk44r6H0D4RR/2esd+wR85Qg5IHYGsaL9oPSdBjFtaaNjj5ugGe/16Vxniz9pLXtRlaHToLewtcghgNz//AFqalGJhUpYyvLmtyo6vxx8NfDWjhC7ebco4EilsYBB5Pp0rxfxtpKWd1JFpm6WBSNpUE546CuxsLq68XsLq7neZpB88rt3rX0/xJpHhq98nessjKcMoBwR159ah2bukdtNTpxs3dnmHw/0PVfEuoyWsMe0RcyM4wE+p9faur1rwhLpVhcS3cyvIowiIckn2FdNH8SrCOWUwWWx5PvOxALehx6V0WlfDu0+I8aXjaltJ+VUj5A9QffnpTST0RDqypXlLY+drqy1OZAos5nx82BGSQPXpXp3wh+FWqeL5yTc/Z7eJgzeYpGR6D1Nev+IbSw+HVjp8RSN43TyyXIy2PWq9j8cNB8NRRxlVtoY12iKAAgD0x2qkor4jjnisRWhelE1bn4A6VFCbi6uZZWj5LA8Y+lcr4v8ABfhbTdMuIRKBM4+Qpg5Pp7VyUn7QOo6t4huGhHmxfMieYcYXJ24Hfg960NN0f+1bJdQupcR5Pyd/eonKDVolUKOJT56sjx3xNpNxp96n2OGQxYx8uTn3rs/hr4Av9csJr+ebyICOY2GDj1FdQ/irStOZlit1aRMrvkwSPwqOz+JBvNTs7B1W2tJW2O0Q7noSO1Y3T0PTm6jV0cb428LRaPqEslq7zw7cg4JOcVxWmafqWp6lHBbafPO7NnYsZJx34r6x8PeH9CdhO9zaTgHbmVgfyrE8f+M9E8Fa3braxZKDMscUZAAx6+tXZJXb0OB4mrOXs6cdRPBPwMja3invj9nMihjGDkqccg/yrp9V+BPhp5JL663Scf6tjtXHYe1ec3v7R9x9klgsLM2+4YWaQ8p71g3nxU1rxPbx2s+oPLuO0KvTHQ1ftIW01Of6rjHNSk7IPiX4W0RLGeLRgqSkY8tHBCjPI968h07QdVGqrb29q9xIzBRGo5IyMkevFe52mhDQtOF/fSRqq4ZgTyfQe9IvxE0nTJku1s1lmT7uMAVPNdHbyTjotTH/AOFW3tpYS3Grv9hiCAomcux7DHavP7zw5qcMsjW9tJcxliFKKSSK9O1T4hD4gX1lZ3Xk6cN2xcPncWIGPc+wr2Pwf4QsvC2mtC863AH7x3lwNnTP+TVQipGFXEzw6Sa1Z8weCPBms6/dFPsk0MQYEuYyQecEA44PfFfTOmfAfSLzTYBfu7ybQMLkZHuPWsOf42WHhm8ksI4LYRwyEqY/unPcYHNc94i/aSltk/0C2kMisGZ3YYK4IIH5/pVr2cd3qc1Wnj8TZw0Rv6/4L8M6JZ3VvFKMMpiVUIMgPfJr538beEILVgNNVyoGGVskucnJxXY6brl/411KUwo0Su2/aMnaTnqfzrpI4bfwsxOpRxvJwwEuMsPUVOjdztpUqlGPLJ3Z4f4O8OaprmpGzsrGZnUgFihABx0zj9K9N1bwHNo2nRRyOqXrKWdGOMH0rv8ARPirofhy3lBtVMsrblEIAJGBwT26Vnafpc/xM1u7vLFo40Lb/Lkb7oz0NTa7sae1lC8pKyR4RPa6lcSSrFp07ypncI0LAeh4rtvhr8JvEfiyZXMP2KDBBe4+UA+mO59q+mrPQbTwZoE0otllKLukkCjLnuAfT2rlD8eNB06SaJI12R4YMRj58Dt3rdQhH4meVLG4nERfsYF6T4BaXJpFpBczyTGJMOI+AT3x+Nef+LvhX4b8NQboLcxxMCrTyNlg3sO1dJ4h/aY0qXRhFpheW9Z8jAIAHoa4m3uZvH2sSyu3lIcSOmcrnuRRKUFpEeFpYm/PWbSPGNY0O7F4fskEkzKxVdqk7vSuy8G/DPVtbthe3WbKPGPn4IPTGK9LuPEuieCpHBge5u2GVVF4/PtWPf8AxolurSW1Sxit0YDbIh5B75FZ80bHpqNVv3Voch4t8Lf2aPstpIbmUDDNyQDXO2fw58S3M67dMkkjHDMik7fevbvhPoeh+KLl7zUb1HuFcH7PIQA3fknr9K9C+IniPT/B+hJNppgjlwWWONhlwOoxTUYuPNc5qmIrKfsorU5L4YfBm2/s5JtQeWS525ZGJAHtj1rv7zwt4a0a32PFBbyyKYwxAJUkEZI/xrx+D4+3tpLvismnyBjLYxzXHeIfilq+v3dxJMwg81gzAdRg54PahVKa0RgsFi51Oabsix8QvDGiL58NnLNdXEJKlpjwf92vG10y7lvDBYQyXUhz8kQJIr6M8CeHbbX1/tXVHU2hXcDI2Mt71pz/ABH8L+FtSkSwit3ZBhniTJPtnvWbabvc76jn8MVdo4PwV8Pnn0GG71NTbTKxUpNxxxzj864/xN4VvrvVrqHTY3u4YziIwjJYfSvRPGXxQtvFLIttC8CEbWB4BPrXo/wo8Padb29tfiXNxMpKoADx3xQvedrmNapVoUnOSZ836H8J/FWrX1tBDYzBGYBpJIyAnOCScV9WeDPg9aaF4XgtNT8u4nBO91AYH8azfH3xXbwNrsVnZ2yXEMkQdi3A3ZOQP0/OuK8S/H6/m0iaOP8AdNMu1RF1Q9+fSr9pThvujzlSxmLSlHRM9E8VeAvCui6fHKLCB3XLsSwBQEAEjn2r5x8ceGbfULuT+yYGlROVWJSSQeQT+PetCx8U33iSYxXE8juVHLnqPQ/nXf6N/Z/hDTRfahIDLMCqhVJ7Zx+tDqRqfDoj1aeHqYeNpyuzxnwd8IfFmsapDMNPktrdZApeUYAHHOK9D8QeE9L8PtPbXdw73SD5VTpnHGT3qy3xtvtOeZbW2WRWyqFzwB2OPWuYl8Vv4k1uC41TAIwrMOBjOfz5qW09jope0jdvYzbn4Ya1roMtpZGVQu4YYDI9vX6Cu1+GXwUmmuFXXJGigXDrGqkFj6E/pXrvhzXPDdtp0ENtqFvE8ihQHYA7sdK8+8a/FiXStSa2s2MrRkq4Xpn1zWrcIJNs8tzxWJlKEFY9e074faNY26qYIgyL95sZNcP8URoUOmeVFBBJOhyCqjOM84/xryfxH8bddk05IoCbdyNpkBySM9/T0xUPgrW08Sa3Y22oyF/NbY5Zsbh069ql1IPYKGXV6Uva1Z38jiNf8G3GvXssunfIE+YQgHJ9cD+ldv8ADD4cXDw3f/CQw3DgY8uKVChX3zivUte1jQ/h/AkcaQiYjaUUZdeOCf8AGvOrj4sapK7P8rJtK+XwAR2JPrSukj0FzzehU8beG7SF0tNKjwmQzYOSD6Vnr8BvEF+ROkUhjlG5fMyCo7Zre8G+PdPstRR9S2QhiVZ2XcQPUV7Zf/EvRl8P77C8Wd412t1BQY4bHcU1ytas5cRVxEJKEFp3OL+EHwlHhO5k/tXa0gANu4bIByMkj1xXrN7pFjpNtJdtBA6xjcwYDIHc1816l8XddmvZBDMBDGSFdR19653WfiPrNxEUN3Md/DgsQCO4xVQrxpqz1M5ZdWrSU5TPQviVqVhqfmWlpa29zFL86mJAdrdDg9jzivKR8JtXv1Z7S1MSYyS+F/LPWu6+FWr6bFqButSu0i8sFY4yAdxI6+3Suj+IfxOtYZY7bTAJGRctKRgfQetRKalrc6vZ1Kb9kvvJfCvgWx0LwL5VxOl3d4812JHyHGMA9q4K68Jf8J5rQtNPgaJzkKQeD6kmsefxpetBJE05SCQEbV4/Cui+HvxRs/CmoWzS2quikq0rtjGR1HpziiLTfka8lSEG07s2dJ/ZWlErvqOsqjqQVjjJP1zxxXrPhvwXoXg7Tjp9uyTJIwd/MYHLY5I9K43xj8V9P1jTlSxujFOVLSGHOPQDP615FN4gv+dl5N1JB3HOK0nUp0ttzz4YTEYpPnlY+mtU1jRNLhMUVzAlwykqsQBPHb2NeF/EAp4o1eRooTKJEC/dyxPeuFvNa1EyAy3bkAfLzyK9b+E2qaHYaI91q8kYnjYn7QVy6jA7dxn0rH20Z76G/wBUlhYXTuzE8Ifs23EkcepXF4FhZdy27ZDA/wC0MV33iDwlo3h7wrcRZgivTD8ikgknnp/jXm/jH4pand3c8Gm6rKtgGIUqCGYdq5geJL64CiW6kmYc/vDnipc09io4WtNqUpWN7RPhsfGNwtnFC8sv8LnO0Hvk9vrXWWP7Muo6dcQT3V7bRxluYt+SMfzrR+GXxR0TTdNis57hYLxXIKScBsnrn0zW38RfiXEdFRLG9jF4TlVjO7A759DW8fZqPNJnNUlip1fZQ0Wx6JpPg3T20sW0sMJV8BiuASRxwe1cr8Qk8OaTbSw20drHcNGUEq4LhwOgHevC5viJrtqoP9pzsQOAGIxXMHX797omWZnMjbmzz35qpYqDVkiqWTzhL2kqlzXvfh9N4juUlSDc0mRvxwx9zWz4O+D5sdVL3t3CkJUgKjd/euk8L+PtN0jwhOzMGvLdiwgc4LA85H515rr/AI2udSvnngkktImYsIweAc8msuaK13PQUZdz0fx1b2whtbWxYSYTy3bHU9j71s+Df2eLDxbo8V7ey+UoXl+mT9O3414hD4rns7yCVpTPtYMVY5B7817v4F/aB0LTtMe3vGdJnIYQIpwDjkZpKcHK0tDjxyrqkvY6s2tG+Hnhb4XXEd4k8LuHybmVxxz0FdbffFPwxDCXOrRPJjIiDcsfQV87/E7xYNe1CQREx2bNuWPoM+v1rhpbZIoi/cjg5zULFxhJxjqjOllKqwU60/ePZ/GHxStvEEri2hUeYpQdyB/jWd4N+DdnquNU1ExTQTxsFtsEMhyMHp7EfjXlWiXyR30LEY2MCQO4r0/U/iVLq2nnT7SKVHIADqMcd6TrKV79TsrYd0oKFN2R1+hW3hDwas5huLSJocnY0oLg46AZrg7fUYPGHjVB5JuYZ3KhHHU4JH8q5W40qdpGJg3seeOSagGq3Pg+9trlrd0kVgyqwIyfTNKM0ghh1CL5ZXbPpfQPghoFpB51xYhL2UHcVOQo9B+Vadhc+GvAqNFaeTFljuIwCx6cnvXkukftJ6zeKBJbpFtUbRjORxwT6/WuC8Z63c+KtQlnMzi1DeYkIOApwM8euc81o61OLutzzKWXVa0n7eVkfSlz8WfDEmUfVraOZQQy7xkHtXj/AI08QJ401KKG0QzDmMSNgBzk4wfTFePX9oUQkLyBnd/U1p+EfEr6I4uDH9oIYMFJ4GPSk8UpWUtj0aWXU8MnKm7s9U0/4Lado9p9s1e5S1EnCxrg4Pua1hdaB4csDb2l7AXeIqMsMuccZ9OveuR8QfFjVfGGnf2eI0ih4b5BkgY4Ga4ltMmicOYXdm5BIPSpdSLVkXQoSnrVZ3nw50Cx8ReIA2pRC5hYGNkwDg9AR716/Y/BfwnYym58jcQuMSH5frn1r5+8O+L73wVO72+VExBZGXr649PSu61b45nWdOeAWbWhx8pLA5OKuEoNa6nn47BYitWTpO0T2bSPEHhnSLZbSC6hjZCVCjGetUPFXxQ0DR5RbXNzHLCylWYOCCcdK+VLvUbm8uZJTKybySQpOK5jX7o3U8cQ3Hb1ZjWixKUbRQ4ZNShLmlJtnr9u8fj/AMQx284JsmYhVXnYOwJrp5vhh4W8GSw3N+lvGrMNsjuN2c9hn9RXmvw18Zx+D4Lnzo3IkG5ZFGT05A9Kl13WrnxpKdQ2OIW5SE87RXG6qk9XZG8qTcuW9kdf4/8AHOiSzIbG5aTKFWjhXC9MZNQ/Arwba+K7i7u7uFZ4DlW3KCU9MHt6V51H4c1G73stnIsYBJbaRx7etJ4a+JOufDq5a206RUt5pAJW25IGRnHvjNaqpBPV6G9Wm5UXTpy1PorXvBvhjwDcWmrm2W1IBVnI4cEHgjvxU+i/Fzw5a7ITNHHEgyuCMY+navIPG3xEufF+mQQytJLCuHXeMc46H8689azlIJK4B649K2+sxWiWhy0MrjUhevLU9c8afG+HVNYMFtI80YLIcDCYwcHPes3wV8PV8c/a7mZl8pW4UDJPuK8hnAjZVh+8WGc/n/SvVfBnxAudC0x7S3iMRlIKvGDuLY6Vj9Yjze8ehUwypU1GmzY1HwJ4S8KyrKUU3sD4YS9F4wQR6c1n+PPEelXWlWr2VzbrNEdhhixlgenTsMd/WsbU/D3iHxDfS3k0MhaUli03Bb3xXOax4Wu9JKmaIlmyysgOM+lOVeL0TM6GHgndy1PfvhP8LdE1fw3Bq1ynnzyZVyx4DZ6EduxrqdY07wv4TWGGeKGIk/KqqMqTnk+nTrXzt4J+NOs+FbL+yrVVKNIWYsec+tafjrxhfeK5I7udiJViVNg6DBJyPzqfbwhHzPPlgKteu+edo9D3y0+Ifh6wsXWa8WIQgltzAZHsO/4V5h8S/ivZeILyC20S5ka3K4lJ4DHsB68GvG7md5lIfLYFZOnkJeAqduWHt3p/WuZWex108spYeXOndnt/gf4ZJrAkur6JIotxByuT6gg11Nh4g8K+CzDZCcTSxMY9wXJ5J5PoOa4/SviddWGmS2VpHiSVSu7G4hsdR+VcHqGi6pqLl54n8wjLORjdznJrB1IN7iVL2kvfdkdD4w1m08SeKUhg2PCJwkTg5BBPr9TjivcdF+DXhuWxiW8tBLOoB8xjyT3I9B7V8wx6VeWZjeKNxLEdy4HQ+tdTo3xs17R2drqSW+dhtCuxBU+1XGtCOjY8VhZVoKNKWx7DqHiPwx8ONUFhCwRl+8iDLL35P45qtr3x70ix0e5ltELkfJtcYLE9Mf414X4h1y58WatLqUqCO4lAyFHHTjJ9a526jnlVhKQQD07/AJV0RxSb93YmllVDlTqas6W68SN4k1GL542AlA+QfdBPT9a9m0L4W+D9H0rz79tzhvMe4lIGD27/AKV806ZNc2N6ZoWaEAg8DGRXokvi678eXcdlArJhSxjJ4yByT+VQ6sXudWIoOTik7I9Gi+IXhXRp3jVsICQogjypH1rya1ey1bxtatKEWye6DMX4AUnvmn3HhfU5SBDasTnBbHFYGu6JqOjSRJcRsjS8q6/41k6kU73NqdCnGLjF6s+xr/wnpEVjC0qRqIFDJIDgAY6fSvMH+N8Xhi8n02KHNnBLt808lVzzj145ry61+IXiuXTzBeX8k9oF8oBsjAxxXNvAZrhidzluvetPrUU9DzcPlEOZvES5vI9j8U/HS11XTgLW/lgkhYsrKCu8YIKn2571zGjWkPjuW3WXasEkgyDgsMnn6V5nrOm3OxCkDeXnHHetfwXqWo6Fcg25kRHIyoUnnHH0olik9ztlhKNCHLT0PoLVdN8NeANPsVmgV3tG/dEYDAN1P6d643xb8VYdb065sEEMCbiAwyS64GB7H6ViXdtrPjW6UytmTAUGTgEdsj8aiufhJqBUM7b3zwIhkZrH6xDuctCFKEk5u7Nz4GrpSXk1zeCMvGSjB2AJUkdB35/lXuWu6tpXhXSpb62eJ4osFkiwWUHnOK+T7zQdQ0CTF1C8EhY7W9auReJdX1JDaSu0kRAXAUjgdK1jiYIzxmXwxVVVFPTqj2S5/aJ0yNHFlA3mE4JcYHua4Txn8dTqc6MCnlRYBbaCSMcj/wCvXC3uhtIjAKIiDg54Nc1quh3s0fkxQMRn5mA4xR9cvpc66OBw1F3gtT3r4UW+lanb3+oXKwA+YApnIG1SARwfqelaXif4s6H4VuZbG2RrtoGC4hX92AQCcHoevavDdKjuNKsykTMdwCsoya63Sfh3c+JNNt54riNJJMhkmOMHJ/wpPFxepzVcPSVRym7oi8ZfESPxXCirZG2gjbcobBOe5+ldv8CfiHptva3ulSygSRDzCspAVgSQQOeTXNH4Iy5dJNSRJMkZTkZ+navM9a8EajpV3MwjkVI5TEJDxuwev096SxUXqKcKNeHsk7I+rfHXxH0zQ/DFxPpF5bG/VlIiVgSRkZOB7V4pN8Z9VuISCxLKxcEkjnOcGuGs7ebYqPuaTGCAc5q6uiXE6gCMoh6lhVSxu1jbDYLDUI8slzPux2pfEnUtSu4EuCVtlcFmUkkDODj2xXuXw5udCtNMknCgybdzCXBIGMkj1/Cvny58F3ly4a2WSX5sEY4ro9L8P6tDMkQYohAViW7elT9cXVmuIo0ZJKLsdhq3xan0/wAQXX2WdTZxS4VUUFWAPr/hXBal4rlvNZjvTA0sa3CyEMeduRkflXa2Xw0tdSQl5mDg84GBmrLfByCOMt9vEDcjnnt3rN4yD0uRGVCC5Vuew/Djx9oWt6bLFZyrHLGoZoim0KM4JBxz1FcR8V/ize6frY07TWjFvGgZbgDJJ5yAe/QV41/wg+qw3Mn2ZHVg23zEbAIz1wfzrcl8D332NHnmMzgYbbzj2AoePUVbZnHRwOHVZ1Ju6fRlp/jTrrr5b3DSorBgAMDPrmuYn8ZSXt4BKq/NMJWGM85Gf0rUHgW9KgRIT7txVdPh/dwTNK+D/e46Vn9fV9ZXPXSwsIuNNJHuPiDxfZ+EfCMF/AYbm7kiULGpHBI4JFeNSfGDxQwlT7bGFYnICDoewqCDwnqV/OI/NJhBwWcnGPTFbi/Cy1NsDcXBab0jHBHanLHRb12OKhSoUG2/ebOG0rxaPDusw6vMxZElDyMRk9eeO/0r6S0X4u+HtbtTfxsBKFBMMYAJJHHHbpnBrwTxP8KG+xF7SQLCD+8SQk5PGCKydO8IXlpMpw7jpxkCt6ePhBdxYrDUcXJTk7WO18UfE/Uo9XuVsG8pWctuY5I9vzzXH698QPEdwrTz6tK5jyVCnA+nv0p8+g3fmSFlJGfmI5IqG48KXNxCsaxM+T1PHFS8e5PV6HXThhqUYxSV0W/h349NzrFpcX7bRHKHklbk9ea9Z+Inxk0SXT0h0xma73Bg20gfnXiVh4Qn0q9JMLlW4wgzitRPCs+pXUaFBFEG+YtwcfSq+uxWlzCvToTmpEd3441GQPlVwWLcnJznnBqbwz8SZdDvHnktluJAdygHAHrW2/gWwA2ys7gcfICQaZd/DeyFg0tqxilXqz9x6D3qPr0U7jcqMl7N7Hpmk/GjSp7MMZ8uyZZAMMp74rybX/HN9J4mN9bTSjDhkaRsnrkA/wCFRWvgdrZ/OjkZ1PUAd6beeFbm5OwssQBzk9ac8w57W6E4ahh8NJuOtzH8V+Pdav42M9wqYYP+7AHNbnwi+Jaadf3EWqu0nG5ZG53DHIB7H/8AV1rH1HwU8nyKzTSA5ORgVHp3gwlz5pWEhtoCdaSxqWt9Tas6Uo2SOs+IXxIGp3HkaTKRbgbt+MFT3Gf8K42HxReDh7hpG7ZOTXe6H4EsUc+bbPOmPvPwK0LzwxpUHlkWkSEMPugZI71X12LZzxrU4JRicb4C+Lc/gW7vTLCbkTsGZCMkHnoe3X+VetzfHTSLrQbqOykVL2WLciyrkBvT9K4DXPAWmSHdaRNHITlmY5BHpXHP4cFrLJHu3ANxsFH12ysiJOjOSlJakuo+IrvVJ2lmJ3scnnArmr66YXRkQ4K+vrXU2+lbZExk54+YdKsx/DeLUXd2d3ZjkLHWP1uPVnfHE0krGt4H+Kt3oGkyRlWnZxtHmdF44IrlvE2uar4luzdT2Zc52iSKPAYflzXVSeChZ2axiHYOh3ck11WiWFiNMS3ubcyvGfl28DFH1tPqcrrU4y5o7ng010Y22OrRHPO4Ec12ngP4vTeCXlt7m1+2wMoCBMAqecnNeomw0UEt/ZFv8vBLKCT7/WuCuvhTaXFxc3cDM+5ywQ8YGcgU/rUe4fWI1Fyy2HeNfiO/jKzjhitI4IXUMwIBcEE85+mK4qVECZbHNd1D4ASOEEvsC/wrycU8fD6ObBTewByd3ArJ4tXu2ddPEUqUeWOx5TPcAXuB+7VSCD617JpPxCgtPDrWC2DFJIgA7EDD46n2rKn+EUVzdeeXKKMHaBxXQL8PBOFErCKIY2sDyw9cVP16K2ZnVxVKbVjzi/tnupDKV57nBxWZco9koIXAzkEDp9a98bRIoYFQIrFSABt4I7VUm0mGEsDaRgE85UHIqfryMvrsbWPKdG8dHTrox3bh0ZflVMDnH+RR4v1JNZmF4u4AqAUzkA45I9K7w/DDRLwvLLvldjnH3QtY/jLwgLHTXW0jVlzkKnUVpHHxtYn6zT5rnmt3bJPGeckjAyax9GWWPVRGpceUQ6tk4BByOa9D8P8AgW51G1dnRkkVgcSDGR7eorqrL4ZZTLgAcMRGMk+2ar69FBPEwaOT1/x5NdaY1tPNI7uoVkJOGPrXDOjThpB5h4ODknH0r2VvhfE6sI4iZGbhpT0HPGKq3Hw9XTz5Mvzsfm2RjORTWYQRn7aHQ8Yt7m4t7hJUuJAV45Y12mh+L9f1HMRvbiBIlCqyOQCPTNdePhWb5JSkcVuhIKtIOR7Vo6Z8NV0uAJNIZSW3fu84xWc8wi+olUpvVo8y1oSand+dczyzyHhmdiST25rCvrWaBWASQL0DYOK+grPwTawpLiMEM25d4yRxVS68GRTZX7P5qk9TworD+0I9S5YiDVjw7w/rWp6Vcb7K4ljlK7WwSC3sfUVd1fxVrepxLb31xOI1yFBY8GvYD4BtjwY0THRgvIp48A6eGOYBOhwxMnrVf2jHoccqsL3sfPf2S7kVhHG7sDwQDlvxptzdaj4Tuo3MktndFRIuxjz9cfyr6NPh6ytosRwImOVIHSqEnhO3v7kyz2cUzEAb3AJx7VazEj266nnGkfG3xjrFjNaPcF4ZIvK2omMjuQexOetczeS3YIiMUqEAZJBJxXusvhfT4YhFFbKpIzhAAfpmmHwvAFIMC5xwSMmr/tFPcI1owu0tzwKe3uZI+Ek44zgjNdR4f8eeIfC4Q2k7xMFCruJO0Y7D6V6rD4Wt5sI0KvuGQpGBTJPAenSFy8QjdugXnFCzBA8RGW6PMdY+IniXxUANQuJJxHjaw42fX1/GsM3D20+C7PIw3MQcnPrXsNp8M4IGlMQMgfn5hxVe9+HUDs+VVWfBIQZx9PSh46LD6wkrJaHkUfiW502WSS3Zg5UqSrYJHoa1Z/jN4g1CxhsLm5MdlBGIgicEr7nufrXVXPwrgjmzCpLNzufoKy734XQuz+bubnOEHH0rWGOjaxzyrpu9tTiLzxD9ru1eIhlUcFvWm3OulRu6sV4UdK7bT/hA9zcLKkixW46LJ1PtWvqHwpsbrT5Q2Rc4yjKMcjnFa/W4GbxjejZxfg/4uan4UiAtVjeWPcFLAZUHrXP+IvFd5q1+bmaWRmOWAfpn6V1lh8KZpHFyZPIhdtpQjJIHX6fjXYp8JNA1CzSZYZt2BjMhHOe/5U3jYIxeI1vHfueG/wDCQXohBySedxx0FQ6dr16moLIjNbEAjzASCfWvcW+E9rdsuHW3Q8bVGTV6D4P6NKebcPJjAkY4wexAqHj6Rm8RNvVnm2l30jWyxXEjuR82HOePWpJ9SjzsDblHavTZPhnAoUtP5jfdxtxx6ZqNPhzprbkktwpIKhu+exrL65F6nt08y5YKLR45fsJ5+MBR0Bq9B4nvbWyW2M7yRqCETcSFH0/GvTD8HbRkUm43v3ByBUd18J7CRg0UogfaFbHOT6itVjIGE8XGTueb6Ugv4pHllJlVuQx7VtDRIIlE5vIwuM7M8j8K6OP4Ti0dJYrjMTsVkzwV9DQ/w2ikkAlvmAzhfLGeKr61HuSsWlscJNrVxY32YLhtqkEKDgH2qzPq51BvNb5WYZYA5/KupufhbFEVFrMXLEh/N4x6EUxPhXcPKN8q4Lbf3Z/U1H1qG7Y/rqjscnJPuVkDY4zg96zoEaC7SdCRIjBgynBB7c16MPhYyIdhy2cFpD/Kki+FOWG+clWODjpVLGQInjlJWOC1q9ubiIh5nl4JILE4rCgtrqVCYwRt5ye/tXrr/DFo3JW5VOcbSM1XT4asjOXcklsZ6DFaLFRfU5HitLI8putKuxBvI/eEZCiptDtL9WCt8iD5gW616Q/g+5i4BXAbHqcUxPAtwwaUHPOBk4/Sr+sRta5CxUotNMxykh2p5m7I7VAhkljdX+QKpJJ61vJ4euzCyIwLK2G9vUZqtqOhvYWv7sZlZwvrx3rL2sWzq/tOo1ZnLFZUmXGcg5XGQfqDVu6gurkq5ZnwOS7EnHpWi2k3JKsYpDgjkKcY+tWZ9NuVRGSI4ZgAOpxV+0S0OZ4pt3ZkpprSSKC2WK9+Kgk8MXIc7WAU84zmugk0i7cghWDDrkY4pVtri3h3EEsWwoHJFL2qQni5dzAt7W8s5BHKW8vHGRgfhWxZ6ULwkNMEwM7cckVJffaxxNEx24IZhwBTIN4ZJUBfB6ICSKj2q3uUsyrw0i9CPxL4SN7BAEbiNSwDcEmuVsrGe1QJEjiYMcEDofUV3zapPGxV1yO3mAggVXlnd2MkSZxwAorP2vmT9dnLWT1MGz0m7vr+N76SSRXUgu2c59Ca17bwPBNgGV8HJyDyKsWt8Y5JA6Y6YBHer0V+QrZQ7jyrL0xSVV3F9cl0ZRl8A2bvGIJSARhgx7+oqaDwc2lo5DCUMCASfumrsesmAsGjyeCpwTilbXDLKSYyV446Cp9rIFjai2ZRk0WMWiK7AEZBYdz/AErMtfCtxcP88ZWIn7/9RXRS65ZyQyQ7SrEZHGcH61B/wlESJhYS2Bgc8Z96XtZdxrH1Nm7mevhRYmB84sBnIIqPw/pV1ZSTGeNRCzErnBz6Gtq38RQXUtyArgcMgZT070/7dGIyWHyuQc/z4o9o9i1jpbMxNW0pxKr2yF+PmJGBmtCPwwmpafFvTypQOeeCasT69aeW0Sh3z04wKtp4gglt1QDHA6daOdjWOl3OWm0a4hfYI2IXjOOKjj0Wd5BGRw3Ix2rrdQ1qCCAyOhbzAFwR3rE/4SFEJZEwT93Ap+0aZX12T6mTL4NmIO9ACDkk1h63oF3aARhTI5G5SvQCvRU8RBkYFcuygDcMjNY+pX7Xc5ZwAAoVgox+Vbwq2MJ4uVzF0UXEFpDHLHiZDyXH5Vdutav7R9mxXP8AdQcYqWG9jDlypIIwN1TM4ugG2A4+XitPbIy+ty7nKSiW6kKygDLE4HOK6fQ/CryWisihznLbjjH4UsdvA0qEAKw61uRamlugCrwflY9KwnVbegvrs1szCvfCNzPujWZRt+bHqKqf8IvcQW5BjBI5D56iurGswodgbDMNpyOPzqlLqQQspwV5Xk1HtJdyljaj3ZzdloM8N0kx4aNgxPYj0Fd5JHeSRjy8FMBlOegrDhvkn2wiTBPy49fStC31trW3aNowSny5zzUSqNo0+tye5HHoWpTu4Tk53c9CK0X8ER3FkNyLHM3JZaLHX1+TazBR8rA+tdDZ3QliUvhSp289xXFKq77ieMktmVNM8KR2lmIQ5YE7stxmrM3hu3CgPGgB/iUZOK0ZLiPysq2WU7cU37WqWu8uCynpWLqSfUj61N9ShPo9ukccMS7ouoVulVU0gQ3zRmBRG67lZVH41ZfVooZV3c44PtWlDKpDEyAqvBPp+NCnIn6xLucze+H54o5TbvsjJ3ZPUVydxod0xkeQ+aZO47jvXpWqSqloQXAw33sjkVgy3CeWwyC0Y7VpGpJM0WIfc4NvD8skypEoiB+b5vWtGz8MPbFncebLLyWHQAdK6S0SKec4GWUdavi2JMkRGRH6nHFbe0bW5p9Zlbc4638NtLfIWGIchiPQjkV2mk+H7KYs80Al8xTt3dj61ELdopQqDCLhs9a00uk066KSYJChhzUSm2rJi+sSejZJp2nwae8ggURF+qjualuXebG8liwIGT0NV3uoTK7K/wA3DKBj8aje5Rc4O4/e5rmcpIn2xRu9FbU0yXIzlWU9D2qbTPB1vA6AoER8hs8gGrUM5lyqE7gNwI6VpicC3yXG4LnHvWTlNDWIaWjESwitE2By4+6AOgpViGMNt9OaXZthVv7w3fSpDBIYc8EMNw9an2kwddt3uUW0uBp9wQEn5WBHWppNLtkjjCIqFTtO30qZLd2BcHAxnn1pOfLZccnnAFT7SYe0e9yay0yIsjl8pna2a100mCQAYP3ip29h6mszTYkSNS3GecHpmtSOch2GflIzx61zzrVLjVR7mfe+DIJpjKkm9s4KyciqGoeCYI7QCRc/N8xj44rqIXLYJ6kfrTiRMNhOMrgj3qFWqbHQqsu5x9ho8Wn3JYL8n3QDyQPSqa6Juu2IGcsQregrq49KIYtI4A/ujk1aaxgKoSMDGG+tX9Zmi/aPqzij4PUTs5kLKDnA54pp0WyjmyUbeOpPHFdxGkUIwhABBBqFrSKTJaMZ9TSeJnYXMjP0nTY0hcl2Cg4Udz/9arI0y2TnYDIG3BjWjajdEoC9MjAp81vlFcjDdDmsfrE2V7Wxh6xaN9k+TDvkYwO3eqdtbr5DRudpBB59O4rpBCJo8N244pkGjxP8zLtwcEHvTWJkupPtE+pyOr6DDqFq0YBAjO5dvH1rhdW8GWkkjAKA3DBu/XmvdYdBt5Y8HIbp+Fc7r/hQ2sQkiAcK21j3weldMMVNbMxlNPc89i0C2WHbGrMSo2j+dSHw7HJp00PljzmYMvH5ituDTrjOzymBjY59hWnbWRkZQx2gHtW6xM29zFtdDg9R0IGGeJ4Sm1AyA9ziuVGnxtIAYiJVI2qo717dqOhK8abFLspyc+lctdaElnfiTbna27p2966I1pdTFyfc5eWyPDGPbkA7W55xzUcChrrzIos5G3gYAPeuxazjl+ZlwAc/hTP7Pg2KIVK4bd0wD61o6siVNmFZ2kiXLvMgQOuFHvVm4soZNpcbnK4HGOa6ldOiu2ERHluCGBHXHpS33hoxMWQ+YAdy+wpe1l3KU22eZaxaMl+HggIBUBio6mtnwJZ/b9QnE0JCFcZYYOfQVrXenDLhMgltw46eorV8P6a63KlRk7gwx3+tQ68mrG6k2jXbQop7SSBg0QkUrlRz061xF54TiRjEkKlVO0s3evX7hwjMBgA4I4rF1HSwysyAAMdw9zWCrTTNEzyS/wDC8cLJIkeVK7WCCqtv4chXhFCk/Kd3Y16Jq2kvtLhDjqcdKyLW0Bw/BB5H1rqjXk9DKb5Vc5SbSHjjytsWjXKmTgDPt60xNOZIAWIDxgggd/QV1l0FkEg25Dc4HrUMdsZYnKhUVxjnrkHNdCrS2OOU+hw0eiLLdpNc2pIAKgnpz3rQWzWxMjBQI1XGAOg7V1LWoliYYzkAZPFZ+rRytAI1QHzhtJA9K1U5PVnO5amKmoqscaMDgE5+napjqSEKkYyBySBVU2zFMMmAflB9xUDvJbxZ2nDHavHU0cze7Jv5lw3okKEx42Z61oaZcmWJjwSpwB6Cs22t5DFvmjCFuAM8j61p2Fg8ZVkyd5247Gs3J9xbmlh2QEDaw6E+lcxrdtM14FX96QMleldfLHKuwMRGxG045xWbe2MsMwlALqflYmo55dB3aMSxsPJCAxhHX5jjk5rqNMtXtoWdowSG3ANxWe9vJtJII/hwtXLGaV3CkHapCndxS5pG0X3ZpSn7RBsMYjkU7ht64rGvNMljJ8rbsPPzdQa2hExlZnbDj5Tt7jtU0NhKwLYG0HaS1TzNO5scxa2Ijky/3hyNo71pQwTnKiNEVjuBPX61dFl5E7hwWwcZHTFTRwPJMAhGE7mk5SYGWNJErsQpJJ3D0zWBrGgy3skgIVV3BgRyWx2Nd08fyHJIdeOOhFVzEm1oyoDrz68URnKL0Foctonhp1kWe4hKovzLkY5rp2hSe3MbgbGIb3BHSpE27QgYkrzz0psjbVYDjBH5VXtJhzLYytX02MMksTFdw+b0J7cVzj2H2q9IDZzyDjHI7V1sxjjV0xlhzmqckfkEOACRyPaq55rYrR6FOWxdoVGSGxk89COlVk0U3KM838Q6YwM1pybSXIYBtoYc0m8+TmVywAyMdBVxlIwlbuc7LoSRvGUHl5yM9eaX+yoy6u8hkVuGjPAFaF7KpikCHLhdygVnRRvMglmcogXdzxzXVGTtqcjSKosIVuAyBYQTjatD6NYiZ3lCuZhscy4w49D6ior2GSeQmB8ALkY9ayL2cwPAJDJIAMkEE85rS+mrMmrbHVafplnD5LxJFF8xVtgAGM8VoNDBdzq7oCy/IrN6Vk6FImqiQchETdgAjmthPKjSNhnlcjPrUNtlRS6j1tF2lC2VVsACoZbRDcbiADnbnHOKkicNLgNksucD1oln8mXYMFiuSxHQ1CbTubK1jOvtPt7zckpJI+XK8cVjQeDtMhlb5EO444ArfkZC+Blsjkj1p22HAB+Xjnuc1t7aoloZtLqc6ng/TWjISEo2/wCYjoRWhbaDbQtsVwCCAF2jpVtrQl9yZ2sOmcVpWttDbRp5rkTEZwBmolWm9yLJE1np0Npp/lCJdyyBixHUU2ZojOH2LwQFAXpV5JV2KNnJ6k1VmkDyhACGAJbA4qVOZasZ1/pttqjTF4YyzYVmZQTt7j2rQbTLCaxt7WdBKkbAx5HI4PGabBCFYHIKnIbn8qsJMi7I5RnHfFaKUrF2iY134ZtbaN0ihSBWcHdwTjPOKrat4UsrqAxyF5QMFAei+vFdD+6d98hGB2qtK442NvUnr2ApxnO4OMWjhbrwbp0UbRtCqng716kVn/8ACK6ZHKB5Z9cEcGuw1sKhiAIGSQcVkBWkKg87Sck+ldlOrJ6NnFOEVsjKi8MaQ5nAiDOxBVlXlR3AqzH4T0lLrcsWBgY3+vfmrTMsJUL94Mfu+lKVdioYEc5ya1c5GOiK7+GtIIuIZI9wkAGU4IHoD2qb/hCfDvmAR2YTChgT1zjkH1p3mJHIoYhm3cYq09wYgu8BGzlc+lTzS7g+5zOveEdIupC8dqp2jgJwM/SuJ1PwtbpdbwmzaMhP6V6NPK9u0oC7mZvMUnoVPpWFfwLdTB3BEynOMcYrop1Zx6nHUSbMXRPD1prTyNLaBpAAA2MAV1afDzQJbeW3kRE81NpG3J3diD2PvVLSoLm1uNyIRAx3HPG76V09mTNNGduMsGUDr1pTrT6MiEU3scynwhg8lVgt1lKKQu8gZPYE0t38GraWMDzEicAFhGuRn0zXpkUUsshCqAv3hk4qzG0pV0HKk5ziuf6zVT6nbGjFrVHj0XwYeJGaSMRJ0Ds4OT7Clb4Q6d/HPK7DnaowM/XvXsEiyyrtYALnKlqdLBFMBkZ47DAqPrlVaXZr9XjbY8jg+EEEokLRqVkXaHbqhyMEe9Sr8BU1OZfs4lTau1nx8jHHBJ+vavU0jGwRxqApYHPeujtJzDbmJDhj8w7Amh42t3F7CC6Hgbfs+XOnuJ7t0dWBURwk5B7GoG+A99dM8kINpCmAZJsjce2BXv7SzliXVcseB1qC7unkTy87hkHHan9crLqS6EOx87al8C9ThaB1k8xi2xsZwPQj09OaaPgfqsYYSuuNwU+b2NfQizThwdu7JBAHPSns0ssxLIT5hz8w4yK0WOrIXsIdUfPUnwE1q2XzXljkjVto8k5K+mR/Wo3+BesjLGSOOP8AvMec+4r6DFzIHkw/3zjgdxTTIxbY38XTPrVLHVr7h9Xp9j56k+Det3IxFD5zRsE+RSB3wSe31NMb4J61C8oluE/ckCQAZKk9gO/HcV9JrLJasgZ2KN1VOmfem3F7A8gWBl3ucMGxkGtf7QqLqL6rB9D5iuPhLrYLRraSONxxJsIBHY59KSX4UawpVHRI3Uc7SCRX04YnvBtLsw6fL0z6U2x01bi9eGNE81xtbgEgj1qlmNVGcsHB9D5mj+EurypKRFM6opKnacMfSoh8Ltc0mIvLARMVy0QUnHtmvp07xCylejFMDjkHFVDNdqGDSApjaV6/hXQswqvQ5pYWCWxd/ZX+Ht5oevG9vIpYEgjDN5gIDkj0r7e02P8A0WOQE7SAa+EV8ZXukyxoDIiSsqMytg7c9B+Ffavw6vzqfhSylUs6FQQzcEjFdWHqym3zHkzjySsjqcBiGHpSnnrwRS7TwOmKcFxyOa9C4uUiJ7HrS5GcHmn7AeTxSFRjFUKw0rk4FBADAd6U4zxSHhuTmgEIeDntTZOmRTieMDvTTk9BkinceyGoigAjg05c+uaYMHI709ctkfrRsgHcjIHQU3eT04JoOemcUuAVIPWkHUQKAcgU1jgjPNPWM45NBGPfigOowjuODQrDOD1oUHrjFKFBJJpNgHJ9qYOuc5xTud1DLkc8UwOq/XFOGV5qQJx6CmyLggCsLmo3jr0NBweT2pev0FI4wOKZAADtxSZ5pckY9KMA4xQVcMHHAoI5wOaMnBA5xR39KTYNi4FIcDijnPrQ3HShsNxu7qB1p3G0evek+Ue9HXj1pEjc85oBBPoKXA5zSAj0zQVqIMZp2QDz0puOc0JknmncOo8cdOKaCM880uCenIoAIBPpRcYDntikA7g9KXg89KcACPTFK9wDcAAcUd8jmkJC49Kb5oHBNAChD3yfelwTwRUU92IIi7nbGvJNZNz480KyO2TUIw7HAXOTnsPY/Ws3NJ2ZrCnKfwo2+BximAAZ4pBdwyWsU/mAo4yCPSgXcCqx3AqB16UKS7leylew8LxzTeM471RvfFOl2CK91dxQqW2gg559P0rF1b4i6XpsTMkqu+QDk4Cj1PpUupFdTaOFqStZHU7TnJHFEisFxtI9DXml18bbGONyrcqwXYozuHqD/jWI/wAb7iOYgRSyRlgFHABH58Vl7eCe56dPKq81oj2NOpzwR61K8qW6gu6gHvkV4H4g+MWt3sXlQLHZ4bLMBuJHYGuK1Lx7r124WW9dkU5KjgH8Kl4iKWmp1U8kqSfvux9SXWtWFtGZHuVCA7SQQecdPrWVb+P9Huek4jcsVwxwQc9x26V80L4gvZwwluCFVsqBng4GT+lVZVYh5WdmZm3Ek9fesnirbHoQySO0nc+ifEfxZ0Dw+xWWc3MiNhooRlhxnNeB/Er4nR+O/ESJZtdWll5exopCVDOCecflWa6BskAEgBjzzj1rkvF1oLbM0DYLYYc96weIcup9FgMnoUX7Ras3rTTZQQ8btE3Kh1PbuM1tReJtbsJ4tl9LIY0MQ3v90elcb4b8YlNPe2u22yR4KP2PqKsTeLIg0gJUBjlT3rNVV3Pb+pxerOlbxbr92yxT6jI+DjqeKSLUrlCzT3DNyQxLZyK4y88UoQBCDg8sw9agfxOHhYjJA/vdaHU8zSGDi+i+46r/AISB4Sy7mK52gDpioZpi8LO5A54JOTXK3niMSW4RV2sQPm96zZdQldiRKQpHT3qOddzrWDitUdhHrEMKhHnwQ2MVNc6taxRgmZFPbJ/pXnf2oByXbNV5rsXDtlgR2Jpe0WxssPFHenXbTbjzvNfPJUcVUfxg2mEmLbt3Zw3JrhhcLGxAY5PpTLmQ53ZBGO9JzT1NVSijtv8AhI5btmlILEnIGeKyZPEBuGkRwQwbPFcdLq1xbZ2TYXuM9BWafEr2khbcH3HqaV0zOcqcFqdbqOvGSGRCNoHQ1mWevTWw2mT5D2ziua1LxhHcRbEVRIDz6Vz0vixxNtePaAcbj/Sp5W9jgnmVKnpe56wmpysjOGYqRn1AqvHqyXkpRXyV689a83j8by+U8Mbnc3GD0xVU+KXTaAViXOCehNHs/Mz/ALXorZNnp8upJbsduVB65qomvyJKVUZDdDXn8fiCWVyGlMo/h7gVraFqHnsctuJbAB7UnHlV7m1LMI1pW2OjudYlcMSM7QSR7VzN34yMcYcwZGcDB5P4V3SWNvdwkGPOBgkdzXI6p4GS6uMwAwNuxtJyPwpRlFvUWInN/A9TR8N6ldeKj9niAEpBKr3wOtd7afCrUdRhWdbiKCELlvMbBHrxXJaB4el0GBnhQ+YDtLqcEGty5129htCWlkDY2kAnkY70rq7sVCcrLm3Oe1XQRZSy232oXLoxyU6ZzjrXL3Wk3Mt1s2tgnlsHpWxZalK2ol+ShJyMdPrXSJNJcqRbW7XGOpjXOD7+lLnS3M6tSy1ZBpngnw7Hp+6/knvLlgCOdoTjoB3FUNR8Gabq4Isf9EijU/K3O40t/puvYMkdhcBAePlwBXJa34i1fS5Daz20lu7DIfaQQPXpVqafU8ypOL3dz1uy/Z502+0qznN64MyBzlRgH06+vFdhYfEF/CunxaYtujtGQodjjGOn4V4P4Z8b6xbRrLBcSgqCmHyQexIGetaqavLdFjcNJPMTuZiCST7mj2nS5NOlSk7s77xh8Ubm8tikkzMSpDeWMA1xHhgvrMrFmIByeev0rI8RagwgQKhVyvO4Y4q/8PdNl1j7T9jMpuIgCAikhuefoealzW7Z3wlSpLS1jsIdMs9NIvJ4PPCnBRjgfWrtv4o08QOBZQKp4yVBOPyq+vwq8QXMQ8+8tUjYBirucj6iqN18MDEkjDUstGpby1X7x9AahVktmW8RRmrXO4+G+oeF/EksWnX0BaQhlwcKqrgHP9M+tdvP4G8OeH7Sa/tmiWJTgybw+M9s18nXllqWi6jKAskTsuFYfxDPT9K1LDXtXayNkss/l7vMaLnDNjqfwrRYmyOGVCE5XT0PYZfjCnhe6kCwO00bbY5B0Kdwf0rB8YfH7XPEcduLSFLARZO8E5IPb8q84nd8b7g7SeoY81RlvRPOI4jwoyfcVlKvKXU74YfDQadrs7XRnl1iyFy8mWLlmDHjOecD61pWfiKLR3ZQqllbIIHJql4N8JT68Y41uY7aJl3ZLdR9K7gfBHTHtkll1pmmIyQgyPoD+lRzpbsmpiaFOVmzPtvjhd6YAot0lKtuUHqR6YrsdH+I/hfxJGLnWRHaXykMqshOR6A4/DFcL4i+EcVgIZbK4LqylTI55DD29OledTaPqFvdFEhkd9xAO3g+4PpWbqpGCVCvrFn0J4v+KOn+FoiuiRrLOwD4C4UjGcGvOdb+O/iq6u2OnypZ2zAHylz8rYAJB9zzWNYeDdR1lEKSDJGOc5zjoawZdA1eC8ltIrR2uQ5jwRgE5xxS+sJ9TopYfDWtLUtX3jTU9bvmvr+d5Jicsu47c9CQK6qe7sINPSUXI+0OoYL3zXI+HPAuqeILpopVFsqv5UgJGVPevZbD4I6YmkwxXN7JPKo2tsUjH40vbR7lVMVQotQWyPOdP+Jt9o8E8MDo+9gQW6qfauj8PfGu7tHkGrbrmFwNojHKn610afCPw3p8MZihV5wx3vMScjtx2rjvE3wjngVptNnM7PJ/qguAgz0Ht70liYx6mLxGGr6SR6lp/iDwlqbyXyCJ2eIyMZlA3EDpz3rkdd+MUq6k40uR4IyoXCrwD04P0rgbP4Va1NdAPN5SKQGwc7fwrqtR+ELWVj5lvdNPOCM5GPyoljYvRMiKwsX8VzB8W/GjX76WOGK5EUbR+XMnJL89fY8VlaP4nudZlkSeQjcNrc8N6ZqDUvhjqrzNI7YJO1doJIPQcV6L4C+A9tFb51eeRrhmAITIAB5yKTxKdrs0dbD0ldJI5Ke+i0fy5o9odlIIIzVdfiPqZGFlURdABx+dfQ4+E3gyyhWJwhcAE72ySfpXHaz8LPDkDOtpaea5YMSxwMZPan9Zj3MVj6M9EjlfAvxkg03Uxa69D51s6ld+N2PTI7iu+1f4u+FrbQpHs1MjyholSCLBU46k9hzXkPiz4V38muSm0aNLcqrLEMkqPT68V0Phj4WWn2JTe+aHX70bcKT7ChY5JaGUlQcuZHN3nxE1FJ4ntm8oou1W7kZ71xHjXxvqviGSEahO05gyE7bQTyK9f8SfCuLzFGmfIuwMRjPNcafgzqF7qkQKh0JDHdgDHfNSsZF3uzohXoxV+pmfDvVLaG+SeYlo1UgqwJP4Cr2reKjHfuIg3l7iVAUjAr3Dwv8ADXwpotqzNB5106gsOSFOOdvpWjL4U8ORwtLBpsW9vmy3OT9KzeNj1MXj6Sdkj5l1HxH9p4YlXHTOc123w9+Osvhi3FlfWn2tFJEZ3Yzz0PpXoviTwJpWtQOBZwoZYtu5Bgj0x715jd/Ai6Wa1Fod8RUGWZ2AKtnsKlYyO5LxNKtFqasdP4z+NM/iLTY4ba0WwdGzuJJJ9ADXll5qV7OjCW7cKTuAVjwfavd7X4faQ+lxQ3Kb38va20d8ckVynif4QQSywNpe5I2Uqyuc7W7Gj63CW7Ko4qjSXLY8Vg1SWLWmSRmlDjqck5+tei+DvEyaVbSM9uZ2U/K2On1qfQ/gOW1lZ9TvGWJfmXyOcn6+le0aHofh/SrYRxaesTMBudsHJ9aj63FbalVcwgn7qufPurate3bzSR28jJks5VSdv+Fc5d3t1ayot3FLACNyiQEFh6ivrpJdOtIWjisonEgIbCDBPvXE+PfBdp4kVJzZojeWYVKgZXjgiq+uRW5EcfGTs1ZHmvhb44X+h2MOno0M8MJLIHHIGOQT3q14u+Kd34ugEckHlA4+VuQBjtVXSPgg2n6vbmTzLqyk3LJlcFTjgg+nFeqW/gnQrfTo7YWCQttMe/qemM03jodAVehCfNynz3eTMY3ckKMc/SsGHUx9rTYzE7hkc8jvXtd/8FraWUo0k08bucbOMD0qXwh8HLbQNe+2TRh7dcoYn5LAjjPvmksVC+jOmpj6VvdOd03X9VvtO8i1sZkDD5XSM4IAOTntXJ6hPqk05F7BOhXoNpxjNfVum6hb6TbRww26qi/KqhQABWLqUq3c2028a4Y/dQZNX9cicUMe27NWR8qXuqXFm0UhhljjZsoXBAYA84OOa77wv+0Dq+nwSWiQCRAoWNmyShGMY9uP1r0DxL8PLfxYFFyoIVgF7bR3xVLw38GrDw7cTLLIs9uX3ImMkAgZyfXt+FJ46CRrPEUp/EjgfEvim/8AFd2dQv18p2QKpAIDe4/OuanniZApYuR1Jr6D13wXpWqaMthHAIkiYsrLyc+hPp1rmLn4NWN1p6wrceQ8bZZwmS49D/jXP9dh1N6eOpxSVrWPN/C8V68we3heWMsCoHOfYCvXNe8IeI/EGmW97DarHGIgDFKcSZ7jHat/wX4cs/A9lGkUTXbxnIMh/HpXYP4ouLjfF5SxLwwx1A61SxsLHnV8wlKXurQ+ZNc8K6xpGZ7uykgjYY+asbw/4svPCeqLf2MpjuAcYbOD9RX09rOmxa7bNFd/vAWDrk45/wAPavO/FHwrttVuymYoVIDbo1JPTvVLHQNoY+EoctREVh8afEOo2sm2GJ1dCrbQcA46jjiuEvYLuTzbu6BZieS/OPavXfB3g228I6UbFUNxuYu0kg5PsPStHU9DsdV02ezlgRVfBBUcg9aiWOUt3oKljKdGTcVoz5e1m8YTOR1HC8fkBXpHww8F6vOq6hAQZDlDlSCmR0NdhF8KdME0csdoZ5UIYeYRjI9q7u0urrRrdILNUiRgDgLkj8aSxsU7o1xGYKStBHA3/wAGPEOpTPKbiIyNk4L8D2rjNf8Ahjrej2Mt/d+WtvCwVsEls5wDjHT3r6Fg1m5VCXTJIyc+tZPiqd9UtvsfJjmjDMoHJIINaTx0bXTOWlmFVStLY+TZ/EF3o2sSwxXMkEbDa3lsRuHoa7yH/hJ9e0eNI5rq7tgoKqxLADtg11t38M7PUprqI2IjmnTKzOuSDkZNd/pGlppWj29jEuPLQKdoxk+tY/2gkdbxsdGlqfN1/by2E7W9zGY5V6g+tYV0R9ojAUuzHbtA5J9q+j/E3guLXJBKEjjYrhmYZOfWsa0+DWiyzxXbzSrcKQePu5B6gdu1H16Nrmv9ox5XpqZvgf4ReJ9c01ZYEFlFgbVmbaWBHXFbNz+zRrqRvNJdW645yH5r1fTPEcmlW0cUUQcBQuSegAqS78RXOqxiNyyDPAXpVxzGmlaW540sdiHLRpI+ZfHfws1vwpHLcieKeKJQSVbJ61y3h7x1q2lSJZLPNBHuLbVYj5vXFfVerWEWpW5il2nepVt3P04rzU/BXS7668+6kkyrEjZxnnisvr6ex1wxnNG09WYNt4V8TeJIJb545ZIEG4yzvkdAeM9+a4PxNYy6ZPNDcqyso3cqQTxnj2r6m0q5fSbCK1iAW2jUIM8ngdfesHxB4S0vxVcJc38PnzKNoJ447A1n9du9SoYzk0tofNHhGze/u8QAvNknHTAz1r3XQfhb4hvdPVJbxRGyhoUVyFB759DW1pPgLTNKu1mtrWGFlG1nUct9a66G5kt4VRWYBeAB6UfXYp3b0M62Om/4Z5XefADWAxne6hJOMgycmuG8deDNQ8HM5Iby1UN5wyQvHTP1/Gvo8309wygnGOCazPEXh+216BUvVM0QG0xt0P1FU8fSbvFio4+qn+81R8q6Dr98zDZNL5hcMoXOSeoOK7yLQNf8UA3LwyStIoPmSA8jHevS08DaZY3UdxbW8UMkYK5VecdxXQWLHT0xGcLjBHbFTLHJqyOyWP8A5UfMmoWzxXUsBRt6Eq2BkZqxoGm3YngeIFpJDlQODX0FdeH7KecypCiMzZY4GT61BpfhDTNNvxcpHmRDlc9B9BS+uReiNJZnDltbU5XUvhp4o1+2tpLm5jMJGUj3Hp7j1rl/Evwa8RWUMMsSRyoclh5gyox6V70bycKE8zaoPAFRvudQpbJBzk1pHGWVmeQsfVv5Hx9fQ3ljdbWhk3RsNrqDjdnjB7n6VvW2r6tewD7Zd3bKRhkdzz9RmvofUfDNlfFGmRHZG3Lhcc4Oe3vVL/hBNJ8wtDaosoIJZ+RR9dS1OpY+O7jdnhLLNdSJHHbSP6EqR+tZ+tWM8bqJVKEc46/yr6QPgyy2ZYKSvIVRj61KvhTSLd/ls43fhtzDJrL6/HsdSzaK05Tw/wAD6nf6EzzWyODKApypwRzgj9a6rUfD+q+LpY9QuZ1BVdgXnOM9vzr0k6Bp+MeSOCWG0Y+tWbWFLcbI0CqORxR/aGlkYSx6qO6VjwbXPC2q2ZZ0t2mjHBYKeKoeG7zW9Hufttg8kRLbGC5OT6Yr3LxSBJYzROSGIDDHFcj4d04297KgI4USjHPOcULHM0WNTjZooXWteJ9bgVbmScoMgLtIGPpXLSeGLtx5hjLksV2gEnNe4C33R5fliM1at7GNY9pVQCN3AoeN5txRxipqyPnHUvC2pW7ki1ZNrDGVxXVeFIdXssiAFHkXY5wf0NeuXGlW0pbKbgeSG9abbpDbIVRVQf7I71P1x2CWOUtGeey/D3VdUYTvKkRORh+tcn4j8B6noUXnnZdKzYKRZJX36cV7q8pb5s5GKcmyRH3KrhhjGM5qVjZIzWNcdj5kbTdXtboM4mtgG+XbkGuiil1K6skiunkuFVto3ZJFe8R6RpxILWqsxGfm55ok0m0kBHkoFb+HHf1pPHND+veR4cPC2ohA5TyoyOCwwcfSsy98HXq30ZyZkOB8qmvoy30O3kQnAORxu55rQ/si2VUIQZxyMcZrH+0JITzGb0PIU8O6veaCmmLH5UMfAJYg4xzxWL/wq+6jBCBnkJ25weK98SKOMnaoAIwad5G9CBxn2qf7RnFWTM1jZxd09z581D4Ua1a25lEkRII+TJ3Eeo4pLPw94ojt0torq4ijjJKrG5AFe+Nagj5sHPBFRz2cb4/hwuOB3qf7Rm9zT69KStKzPDpPBer3S77nmRB9523EmqV/4Av720IEb70ORgcGvcrWyHn5PK8jmrr2UZiIBwehqfr8gWOlFe6eD6H4D1DS4XkkxvGPk6nH4VtWfhHVdZieIg+UrAr5nAB9q9Yis1RwDt59qlaJUOUOOx9KtZhLoZzxs5u7PLIvgnfeYfNvoAh5GwkkfpXI+PvhrrHh+4QWkTXNmVDG4HAB9D6HIr6BUMDw2DVfU7UXsY81ixHG09PyrRY+b3Yo42pfXY+YLfT9V0W+jSdmDbVlXac5B6EGugbw7qeoo1y+FLfMWc8n3r1bUfCsU14k5VSxGwnHKgdMfnV+00K3jgCvEJMHaN3pR9fZ0LG22PCNT8J36wZH71hyAgJz+lR6Tot7ZBXltpI2ByrDgj/Cvfm0W3zxhVxjAHSqZ8L2fmb8u7jIAJ4/KtI46T3FLMJNWZ5Bc2ouZgLuZi7jcSxyT+NbA8AG4gR7fCIy5Bdv1rR8UeE3+2RGNt2GC4UHKjNdLDp8sFjGm0gRgKM9xXR9c03OR4ySfuM8d8SeB9TsLtI0i+1EruDQgkAehPrUlvo+oW1uPOjkR2U55OPpivajHiEB+QOMD0qvDpaTElVX5eu6n9cdh/X6jSTPGo9NuQoEcTSueoUHirS+DtRvwBJCIsDI3HmvXZdIiHzqArKcEIMUyGyxL04HHNYvGSvobrMqiWiPLrPwHc2sRc7iexUHGantfBtxMrNdTBV7dz9K9bt4RyrDcF4AHSpptHjnhJKoqqfxo+tvcl42Und7nk0XwtS93PGXuQw+VQcBDznPrVO5+EN27DDquekfJzXtdjYxWNuUjyQpyT7UrP5LYUA88HHNT9ekupn9cn3PKNH8A3NkjQPGZNy49AD9auTfCy4nRSZRCv8As816ikQkcFyeOfrV+Msp2qAEHIrneOlfVgsbOOzPG4vhDJOCoMjO4+V3GNp9c1ei+Fd8IDF56RqRjHJOfevWWmLBuSWXtTVZsEkhc/nUfXZPqU8dUa1Z41H8JnJIIO/HLE4GfUVPH8GfOhO+72P0yvJr11rQ4zuyF5oKBDheF6mqWOl3D67Ub3PEW+EN3Z3q+TKs2eu485q3J4EvFX58NzghMk5r1mW0Jmd04IwRnvTvsj7SdwGecDvVvHN7lLFyTv1PIJvAM06rkeURwxaqg+GwDkG4eY+iD+te3DSkALPhweQDUn9mwKMhAO+F7ULGyK+vz2voeNad8IrrUSpa4FtDgg7zyD24rS/4UukcODdfaGzjgYxXqflrF0HTmk3ASbgxIIzj3pPHT2TMJYube55He/BFZ0he3mjtpkUhgxzvOeMelZ+nfCmexlM9yjO6sV2joPf3r24sjqcABhyDUEseVw3PGRis/rstmxLFztZnlJ8BzTuWmZNhOApBJqH/AIQtsqj2rtGDjPGP/wBVerNbBsAAHPPFM/s79785O3qBUfW30H9cmlozgLX4ZQzDcGWJunA5ra0TwbbabOrOpfa20mutFocfIwB9BRHb7GIJznnPvT+uS7mUsVUqKzZORbQRBI7eNMccKM1zuv8AhjTPEibb22V3VSsbkD5TggEVvy/MwI4BHaopYB5uByCu7n1o+ttbMwhKUXdM89svhUbNwTOrhQV2KOG9Dn1rVtfhjH5bF0CZbBJI/lXZo4ZevGMipopHfOOQazljKnRnV9aq9ziZvhlZSIsc5LoOCF44quPhhplq4WG0Hpljn8a76QEg55JqIjBUdCRWf1qdtWH1mo1Zs4zS/h7BpN4sqDziG5UDAI9665dOtIyP9Fjjxx0GcVaXI5z17e9EmG64zS+tSe7IlWcnqzn/ABN4TtPEMEamJQ0LfKVXGB3rFX4VWzOpygVTyG6mu4B4IGfmFCllA6AdzS+t1FopaDVeaVk9DjV+GtlG2PKBUdx3qvdfB/SLqRXeILjg4PUfSu9ZsjvimSKVKEc5GTQsVNbMPrE+5wM3w70yyRYdjOqkBVPTHpXRaDpUOk2wtYoI1iQk4Kg1sTRJKQWXJPenKgbDIccYPvV/W59WTKrJqzKF2I412pEABwcDtXJ6x8P9O1ZYpBGsOx9zbRgsM5IzXbmMOORwfWkdAVAKjngVX12bJjUcHdM5GP4fWFlHEsNqdqnjzGyMfSlk8FxySYVUEfQqq9q62diQoxgqMc1FFK8ecc54PFR9an1Zoq811OJuvhxp2JNsKRMp+83TNULfwBJYXkc8UomSNg21RXoV0v2jaCMqetMgjC5UZoWKn1Y/rU7WbMr7bPCgjKfMpGCe1SJEby1mjmAZg2eR2rVa2RpM7QGI71A1sQSFbIPXHFarFPqZe1d79Th7r4fWty800CRwSqwJbv8AUVHb+CIkjZ3lMrBgCvQY9f0rto7Aq+d3XqKUWqnOR7U/rTfU3WKmkcPH8PopTJKsyoityuOcU2b4cWdvL5ixGdsg4HA+td1DZLGGHGGGGAq3FGscSnGR905qfrM77g8XNnK6d4Xi0ebeEQbTkYFbDEF2Lxhyfu5HGK05QsiKCvHT3qOW3QshAOCCOaX1lke3k9yjHZQywujIiAjoF5/CsOTwPYec7LAr/Nku+K6URCGXcT8pGPxpQQ6nsTwc0fWJIqNeUNjl5/BkMytGihVQ7gV4Jqsvw5hmhcLCElyMuxGceuPWuxSFynDZxxxUwJGOeehFP61NbB9anfc4OT4W28alzMZmByFxjj61e0XwtHo9+ZIIlR8Z3CuqmDOQRnHQ02KPynDEZ3cUfWanVh9Zm9ynslQkHls5GOmKxdS0J9Xu0EhAjjbdwMk+1dN5ZzinwxbcE8c01iZrdjjiJJ7nMXHgqzk3BQcnnDdKrr4IiMzFCqIvOAOa61gg2s/OTg57U4IOCvHOKX1mRo8XLuc7D4TsjHhlLsOQWqzH4ZibABWJOuFXmtgoNw7noc0hkCrtB74o9vNmUsRKWhBDYxWAYwoC6jIY9avJcShAGkwCMnbUbNsUbgBnjn0pIsYyTlRxxS9vIw5n3K2q6Ta6gvmtErzqAA7DJx6frWV/wjGeQ2wDnAA5/GuhTOCw6Zx60j5UZGT7UfWJGirSStc5x/D0DMS0SknHJ70+bwxbNEwCkgjp0FbO0OSTwR+lLGxK7SCQDjJpe3kxfWJnMy+EYmUpGqRkDPA5rZ0jw/NZQKQSP4uTjn6VrwRquCRg96stGzAZztHApfWJmU60p7mdJBIWZyfmbk/Ws++0UXxAnQSKSGy3St7aAQpOTml2ZYr1C+tP6xMmM3F3TOZfwJYySAhQuRxsFRjwekczImCq8gtXWg7VHfHpULIwGSMDNHt5dzo9tJ9TN0/Sltht2Agc8DinXulxy/NFEofr0rSjO3kHgdRSxr8/PA9aj2r3FzN6mT/ZRQfxDcM8dKGtditgEnb39a1H4yD82DTcbRyOlUq0h8zMQW5L4AyzAmrUFrtT3PUVdaFRIH281IYwdvYg849Kj2sm9R8z7lE2qLzsLEjgmq80G/MYGNw5FarxhQQTwD1NRvEAwYckU+aT6k80l1M6CxighKCMAkcmoTEy55yDwB6VqGL5sjrmhrQueDwKOdvqNSkZLQO3DAbD6+v0oj01JdwdNxPTA4rSazTkMcEHIqwICEyBgqe/cUc8l1BzkupkppFvGhEaBGI545zSQaMrnLxhyBxngVrRWpdjuO36UpQR/ICSQeT7Ue0kZSm2Y82gjzQVIUdwvrUNx4YRZgwXJYck1vFSWJX6jFSP8yAN1HPNV7SS6gptdTLg0eJYdgGOPSl/spEiOUBBGOa1AV24FPRVQc4x1o9ow52ZNtYxCIp5eFPbHesy90KCd9yJg10rNGznk9ewxVSVQhKjjnI9aFUaKVSXcwpPDazxrt4YjGOnNV38LRK4Yoq8cheufWunBG0DJOOQelMd0STmQAdeOTT9qw9pIo2lkRD5Y3YxgZ4xTpNBS5Vc/eHp1qysoMmBllzwelaUaAt8v3gM4HpVKqxOTOfi0QR/KFz2O+snVPD8BlLhFQkbcKOprt7hBHGzsMYxyawb+ZHl65IORjpVe0kybs5FPD6R5O3BP96tfTtMKSxKinaRglfWtBtkzFgRxz/kVb0+dFVkHLZzS55BdksempHhWUE9yeaJdIiBUgYyCCQKtxuS/IwMZqR8TIVwQBzzQ5S7juzFewigVkRc5GCepzTItM/dZGRnir0kqQnBI/Dml8xGUkZwOeaanILsr/ZlC7AADjBAFSQW6IBhe2OaWO6T5gOSfQUxlcZYHGeeTU3kJt9xIc+YVI45BFXRbLKisOCOOelVbNy5YY5PINaHlh1AJCEc9an3iNb3KxiJwR0HBqC6QFQSAM5Umrl3hFZVJJPSs15Ds2OQATmr1tqO5VcohAXJwcE1XurdZfmPUDGKthMuSATznnpSySKwJBGT6Cpu+gakOk6eZGUkEZ4JPFdDNbm3twEGccHFUNNHz5JAB55I61vKyFOTnI6AVL5twuzEjKsQWBG04qC4hM9wrkcLx7kVpTQjzWCLjPNRyQNgbx24xUPmKu0VSFVcbcY4qN2DjB5K9QPSryw7lPGc0rwLgsU25HJpe8F2+pRjBY4Ube1WI7ZVQKQSc5Jqe0SFDu3LyPWpW2FSwdR/vECj3gv5lWeNEXAwqj261RFoJDvGdueaXVtXiiiMQYbiO3P61nW2uB06hAeOTVJMVzTe0hYhGXOKgEKQFkCdO59KLbUYJcgyAnHXt+dSq8EqCVJVKkYJJ71VpC6EJsmkKup5HSnx27xkhlU+9X4I1ZA6vvUjtSSNFErGRwhI4B71F5E3M2WMFgRxt/Ckjt0kmBPGOfrTkminIAYHNKl3bRnLzKG6bR1qrTEWlkEbbdv3elZeoDypCSuATkYq/wDa7WQgiUDjGT61j67qkbBIYpFcnhsdvxrSClcTdipLcCMsMgkdjVMyYcBhnBzxUTzrG4yQSeMnmmwSLK+Wb73HPFdkUzNtMsEsclDt2nIHrUhmfcrFCwH86hjCKxUzAMTU0b+aMKQQTjJ4rTXYzaM94ZJppUUlOdwrXsrJbOwWFCXOS2Sf0FV7dlPz7xjJBxzVlZkyCW2qM5zRZsew6OzfoWAx83TtTyhj3FRz1zWTPq8pmBjchc7TgZGKittfAmZJuADjd7UOLYcvU1JZSifO/TkGmW8glkYkg7QGFVZr62udojl3jPPFLFLFEMqwBHHHpT5X2C1jUyjggNuOM+lUJUMcpBxgjIIqtNqKFFKhgQ2D6Ee1Kl8jxkEgMG49cU+WVthtIsiAC0lDuSSu4elU7do9igDoOoqWbUIYwAdx5wc9KXfFMoVQAAf4fSjlkIh8vEzMfuHkZq0FMThgcoy5BHY1Xk8qDq2FJ4LHpQ1zmMKhyB3oUJEWRZD44zkHnn1pwJyEGSrLkkdjVLz1jAJYcHp1oivCWdcHJ/DiiMJCbHzDcCFb+E49c1nTzvLhRkkLz25qytwFlIB6HiorgxEvswGJzycVolJMWnUmhmiWNc4DMvP1qnIY2QuOWOePekD87AhZuwUE8UxANrqI+WOQT1/KtEpj0HRyiRCMYRhzgd6W3hiGHeNXIzjdzzTSrpFInltywIwOAO/NKSIV+XDZx061tFSI0I7q5gJKFTtZSCMYANV7G9gSNVKgOuRmrEjC5YokZYn24qMWTiKVRGoc42gdfer5Zk6DZJ0km3j5hghsimxXNvDEAETeSR05qOW3kSIDyXD7geRxjvUl7p0oGIolJcBl2/rzV2lbUnS5BdSxyyISucKVZWHX0pbZIFUGOFUIJBCjrQtleFsvZvnA5OCPerMKETECEksBwo4o5Zb2DToPeC2lVTLCpPckcikjFu4EQjU9uBS3CShSdhXcR1FEEF28hKQFxgYI4pckuwmObQYXKgRqnBz6/Wqq6SijyzGXKHr0rWWK7jAlljaMP0HU+n9KXy5ZXYmNyGHXBoUJ9idDKjtY4js8sAEYbjNRy6DbSfOkZYjO7tWvHYz72wpJIwox1p1vZ3okOLc5YYJbgVfJLsNNbHMrpVvAg2rkgnccdagbQ7ZEIEKgDnPeuou/D98InkjgkfOSQikgCs+1sby7lzDB1G07+KOSXYHJLQqWGm24g+ZCCP5VL/wiDOSyYEZ5wT2rbtdGupLYg20okPyjKkAdutbdlpN8iRrLEFLDbwQee2fSj2c+wcyRxsHhKEIhljJ2Nj8O9X38IQW4LrEiqo3YGMn0rfuNMvkbYYX54zjj8TVS6kvYlzKm0AbTgU/ZTfQyc0ctquhw31ukMalJFYE7+49KjHhSF1jhK4K8naK3Gsbv7QrxxMykbeR37VMltfidIxCXLnYdv8Puar2E30I57dTnpPBgcbIztKktlz2qCTwFPOoQuoUHJK9T+NddcWeoW7KTbugJ2EnmrUWm3zPgwudo27VBGKr2FTsHtPM4cfDfy1RUuBHhtx3HOR6VBc+EbqzmkghHnIwDhwQBnnIr0H/hH71gScoTxg8mk/4RrU8/KpfHByMcUfV6nUXOjzGLwvcz3YU/6ODyW61pN4TuI3EaOsqbdwZuNx+legw+E70OTKpVh8oVRk05/DF0qgeWS6H+Lg4q/q8+w1NHmM3hC7ZTslAb7wUDpWXP4b1AyYcABuhz1/CvZl8JXLo7lJAVIBCjPB7+9OX4dag80hiSPy4mCszkA8jsKr6tN9C1NHkujeCJnYz7meVQWC9BWongW5kLSpOmJOWVjyD3r1CLwbdWWQsbEdeOmKvJ4Ul8vEgWMEZHrS+rzLVRHl9l4ALID5xZmYNjOBmunh8EzFEMt1Gdw6L2rpYvB88UmY45JMHv0qxP4e1GLiNenIHp6iuaWDnJ3sJTRyb+FCoAEpUHIDZ79uPSqMnha8MnzXEZBHQZru08KX7qSCc9QWOAPWhvB2oyYDzL6gpyPzqVgpvoPnR5Vd+HLsAlGyGOOfWsi5tb8xpDJI5jJJYKSASOlezXPge+iT5xhQchutZknw8u5wxQ7z1AAxk+ma6I4JpbBzo8l/sS9+yq4nOW/gLZOPpUg0u4toY3aXeXOGU8EfWvVo/hNeM8jOGgTblSME5z3GeKm/4VgiOu5HuVwDk8DNX9Sb6D9olseOTW97C8SRBhLMSFCckjqasCG8hVGcsGztOepr2OP4Zkynyg1qFXKgDcc9+e1RN8MZTI+T5ykZAkGOaFgJ7WF7aK3PI1muGB8uRwSdrBeTVcPcRSjcHbnaWc4wK9ng+FcSXIdBIWK52qOAatN8LtxY/ZklL/ADM057+lV9Qkt0J14niii7YidFlcdBtBxinLfsVUM5V921geMfWvcj8O0Vd8qNkKBtT7o+lV4fhiLlpDFapll5LDBPpVf2fLsZuumeOQzXMUjExylBwWXpip4taCzqwYnbxtOelex6X8N4o4pBcxusjKVKnsaE+HUBEcYhQELhvl5Jz1pf2e30Eq6PJbjxXOg3LbERqcBieDSJ8Sr8bY1iUgHAVUycflXtdv8MbDAL2Sy8cK3AB55qSP4eLGqkpE+VKsEQZHqM+lS8ufQtV0eITeNroq5NjICPmyB0FLD48nmjXZExUEbl2nOPrXui/D2ytdsgtAMAruPOR3BqW3+HljJAD9lTytuwIFA4xjrU/2Y2UsQjx+DxMI1ZjbNGo5yx7fSr1r40iKsFgZwpyCBxivUU+G1lYtE6War1XHUAe9WJPh/ZTlGeAZUYIAwGHuO9T/AGU27j+srY8rbx+tvlRagk/dOQTT18eQbwGtZPMxkFxtUj1zXop+G1mJFJtIl2nJI5OKiPw0tvNTfH9rxwRIABj0+lUso11QfWkjgP8AhPkjBSK2WWd2G1QQfrn8PSpLrxtBEzFoMDA+VyAc45rvn+GtkyxD7JHC8OcCLjvUcnw2tJjFutEZo2LEsMlhg8H881p/Y8HvEh4vzPNF+IUS7y9qXUHKrFjj1zmpbj4gW0KkpABuUffYDB+leiD4VWHlxedAvnITnyuhHtxRD8LYI04tYXAYn94MnHoaX9jQe8Q+uPuedab8QxayyyNGblXUbY0YAKfWr5+IlrJF5r2/lZ4wWzg+xrsv+FQ2Es+4oqKHDZUYIHcYq0nwp0+0INvEpCsWBk5OenT6U1kdN7xF9cfQ46LxjbLEsqxGTIyMYAH602Tx4txNuhCJEFAYHBO7Jz+mK7VPhpaIWJiLgtnGMAVHbfC61tI5AAArMXAIyR6j6VX9g0P5RfW5HO2/jKIqCYN5x2IAz+dOm8WWl7E0LRFHcbSD0z7H1roE+GtmxIKNgsGznAx3FD/DlILeSBJsxNKJlA7HBGM/jTeQ07e4rMn6073ZyDXqZOwKcgA5IqrPdIDlMA9OD3rtovh1EdyBdjNzuY5qR/hxAjuqyHLkNgDgHHOPyzULI3FXcrjeLRwM+vywIMoCWXBHfNZFxdG8kIcMp+6VwRz716wfhrYuJHYKJmYMpJzg0tz8MoZ1VhIZHZgzbeB9M1r/AGU0iPrFzytraW1iQSw7VxjjnPpTGjaJVBRl5wCwwPxr2mXwHb3UUcThVVQCCvUY9KWTwDZ3EkjM3mJIAGRgMcenpT/sph7c8bg+02l4ruocj5cR8mtST7TJb71jKMpxh+Mj1r1IeB7ZThHSJeuAMmoX8Gx+YcHPoT0/Kj+ybqwliWmePmxu2lGIDIuQrMgzjnGa07Kxl02TeUIdeOfSvUo/DaR8OAQwxhBij/hFLaSUHG0EY5Oefeo/sW20jVYttHms2qTy3HliPzApw20VIt28atlDvX+FvSu6bwZCLht2SXbll44q0fBluvyr91xhixyetEcllu2NYyx5bqN9fTJths3nQD5ioGAKw10u9tn8oxGF1XfgjPH4V7fF4OhQkAnB4POPwqwnheNo5AfLAIKE4ySK0jlLTuRLFNo+f7zR723nTfaybmG5SRgMPUUDRr8SbPKYFQGXCk5HevoOTwxp9wieZFvkRQhLc5Ht6U9tAtxCoACn7vA7VvHK2tzlde58/wAHhrWJGkcWgMMahixYA4+lVbvwvfuWPMWwCRRtJGPY19D/ANkW0Q2CIEHg5qxF4fsmXDRgKRtIA4xW/wDZuhm6rPmibwdfTQfJBhtvmB+xHr+lC+BLm7ijA3MYwJlDDAJx619Ijw7bJOAkKhQNuT1x6fSlbwvboSTyo4C7ccUlllw9o2fN8vgfUSYybf8A1ib1x6d8+h+tatj4Ov7YQ77aX5huG4YUc9jXv0umWyRA+SpCYHTnH0p7aTaypiSPzMY254UD6Uv7KZaqs8FuvCepPICIhlxvUICSo6c/lUQ8LXl1E1s6MCQWDHgZr6DXS7aEBVjVccDA6D0qGLRbRCSYgSDld1SsstuP2p8/ReC9Qwg3q4J+6gOSasxeFb0SFWh2A85b1r3htFguUJXamDkbB/KoYvD8ELEFS7Z3DdzT/swtVjxNfC90j4K79/Ur2P1q1B4W1VGEIRQrHOWNe0No9s5Mbw5HDfKMUT6ZDH80a4PYGj+yb76D+sNHijaBeMiebbSZlyBlSOfT60kXhq+g4MXlk5GAMk17OuiwT/LKWYZDY9DV5rK0zjygcD06Gn/Y3aQ1iX1PCh4U1NhuaHhuBu4P5UxfCN6spzLhycEBCf1r32XT7Zo/mjznoT1qEWdtGdoiGCOcDJpvJl0kL6yeFyeCrguks0QYKSpJwCwx6eveqlv4aupYpMwT70bbsVDyOcGvfTp9m6kiFQ2Mhj2NCwJImCuM8ZAq1k0XvIj6wzwEeCLvej+QygtzuIzj6Ul14EuyxKQzMdwVgVI47Ece1fQMNlBHyYlZj/ERzUwgi5AXluMY71SyikurD6xI+dR8PbqSLmAxKpwxwScU62+F08+4xrcOmecggYr6GW3QLgIoPfjrSJEqkEr14IA4p/2XFbC9s9z5xuvhbJFE7tIBsbGzaSWHTA49cU2P4bskghktZiQw/wBaMAD3r6TEMDvzEpOMdKjaygkf50D/AO9Wiy6K6Ec7ep883XwxNxlIIi6xtuZYRyy+gPrUc3walIKratFhh/recj3HavoqG3jhchESMf7Ip8kCu4dsEjg5rRYCL3Qc9tz5yf4QzR3jWtpbNcOCMmAFR0yee/0pg+FF7H9pMkLWawMu0E7twx8x46V9KARxsoBAK+gxUTwwKpJUMcnOaP7Oj2D2p87W/wAML1PMlFo88ecxynhT6gHvUOqfDq9zKExGsiqwUKSynAyM+navotgpgRNoEQP3QMAChrSDamyNQQcknk0f2dF9Bqoz5qb4V6qIbie3tGdSFaIykKO2Rk9/rVjTfhvqWzUC6kMqqqpEpYMOMkH9K+jJIBIAhQMg52npTwq+UItgRB0CCqWWwWouds+dT8M9X81nSBAjAYDHBU454+tV7nwPqkcrBYmZgMYRCcn24r6JNjFhv3ZHPGTyamitkZcsACDwAKr+z6WzQuZo+crPwHrMwmBgWJzgIJGAJOeeP8aWLwFqfmSxvHKzuu1SiHCn1Jx0r6KbTraPlYgGzuJ759ak+yxAYC4PX5e9NZdS6CU2fOLfDu/UFGiVJSOGY5OfpT/+FcalI+yNJN5XG6RSBn29q+jUsrQOXaFCw5yRyKFRCrADcmcjjpT+oU+pXtWj5yf4W6oxW3EsZlaMhggJGc9jj0pR8LLtR5QglicqRvmJAz2OK+i4UiQEKqgHnpzVeWBJdxKEtnOTVfUKa6B7STR85ah8JdRvFwWj3CMIFjyST1JHvTW+C9/OsapaNbEIFZpjjJzknFfRyQohBVVU9eBzmleMtLkoSfUnNCwNNPYhybR82P8ABm9iAVJlnzhVREI5ye+Ke/we1MXBhZBEEUbm6jpxzX0qYjtwACDyOB1pWt02ZdcE/wB6tfqdMjVnzAnwZvmjyFlnlU7QqLgfnVg/By/WdBdhYkRduR8xJ9MetfS7QI2AoAyOwxzUbRplRtCkeo60lg4LoHQ+ck+Cmolk2WjX6ou1d2FwMnHJPvTm+ClwJts8aQYO1hEhY/l/WvpIMgwOueDjim4CbnVRl/lPHNP6rAfKmfMh+CmqW6r/AKO7orFEaRcBVJOCfTrT7b4KzpcR+dJI+3qkAJGfrX07uOzafnDDBVulR+UiphVVB0wo6UvqdN7oEknsfPFv8INXtQ8r4WJDtUyn5nHuBUtv8PLtcj947qc7I0JAH1r3uVFYKCN3Y5p7gBN4GD93Cjml9ShbY0TtseBP8NtTlXLoLYRk7Q/JYeuKWL4YXcUZJhlmJHpgV7syCUqQoJAwd1OiTb8p5z8tZfUIbpF+0ex4HJ8Nr+z8qVLZI1VsyYbJC+uO/pj3qaXwHqTSb7VHmAUsCwwB7EV7ysKrG0bKo42nIzUcVooU7168DHpUvAR6Cc2zwC88G65boVmjSJwCy7TnPtVRvh9rNyA9rlZVG5vN4UCvosQwY+dAQOOmTQYIUYOqHPK/h0qXl8SXLQ+bJPC+vWZMT+XLLtLFbcEnFFx4Q8Rywki1a08lRMrT/wAQ9MV9JNpUKOHCKGxjgc4pBbQCdSbcs44BfkflUfUFYXMz5c1HwjrkVsvlBbqdk84CDIB5wQScYPGf5Viz6BrltiWeKSEhS4VjuJ9QAK+wbnS7a4tijxIADj5VHSsy38N2lrcq626FkGFZhnio/s5dwU+58jSR36pG7pcKhPmJuQgMeQSKqTS3MeSgZHOW4Uk19d634JstYdJJ4lHljagUcY9K5+f4YWilpILeK2IbAIGSR3+lL+zWaqoup8r/ANs6naw/NvCZJDHg/lVA+MtYsLlZ7adIHDeYpxzn1zXuHiX4Olr+aKIPPBG25TJ8o29xn6nGa8G+Inhe98M65cRFVeAAMPKOVQEdM96j6k47o3U4tA/xCvDLI7sZZpCXdie5PJA+tULnx9fSqpM3lKDn61y13e20SZLksOAR6+hrq/hX8G/EHxS11Yvs8kWlQsrTPGQWIz29OO5xXVDDRirs8/ETjA6j4SaDqvxY8YWVsJGFkHzNKCR5foSf14zX6G+DdAi8M6ZbWNozm3QALvOT/wDWrN+H/wAK9E8BabbQWFnBFKkKRtIiYLEAAsTjrx1rroVAcomRs79vwraMFF6HgyfM7lvd1J6mlIOM9DQuSBnilPSulMnyGE+1GPQcU7IA45oK5HXFWmJojccjHNNJGMAcnvUpGPakC888UE2sRnIPHNAUkk1Js55p3AGBTuIrtEFb0zTgm0cdqkI74pQRg1Nx2aItoIye1BTIyak2+lABJwegqriIx84+lNCjaT3qQgEnHFG3kikBDg/Sjbkg045ycc0AYHJxQNoByDxjFNAzyaUccjJoYAfWgLHVGcKMZABqMS7uh5z0rw9P2iSzEz6f5q/3Izgilk/aMlABt9GJA4/eyAH8sVw+3gdSoTeh7lvxwKaHIPQmvnOf9pTWbQS/6AkuP4cY49jVQ/tMa0YgE0cB93LPJyB6AYpfWIIf1WofTPLHIHHvUiAcjv2xXy5J+0n4it23m1SSPP3DwSPSs65/ab8RgbF0xLfcwIYPk/T2HvS+sR6D+qztqfWTYRsMQoNNIX7ysGGccGvlSy/aO8TWisZ7KG6RmyQGwTwcc1UT4/8Ai2UgmGOABt2QM459M0vrEQ+rzR9bbh3wKcFJ6YP4180QfHTxFMuHEci8Nk8H8KYfjH4idmCEW5J3EIc5PSs/rcUV9WlY+mVhfOMY+po2HJ+Xp+VfMX/C5PEzFozJ5iqQ28nBHt7iiT4z+JRLxOIsYYqgyGPv6dqh42KKWFk9D6cYjcAcA+lIRjsa+YoPjX4mjE0fkQzNIwkEsr4KjGCAMe2aZD8WvFbNOhviBKwlGOQgAxtX24H60fX4FfU5n08XAONyge5FOAJOFwQfevmOb4u+KbyEp+5ywB3HII/Coj8SPEd0T9ovvKUAYEWazePh3H9UmfUKyDdsGFzwSSAKZNmFckhhkDCkE/zr5ifx1qyqzQzMHIzvkYk/zqKP4g+IY13DUHGeTjoaFj4dxfVZJH1KZRHGG4IOMDIpUlSRcBgrDscCvluT4m+ISgBkGVUqshY5HvioT8Q/EdxuzeyNuUoQBjAo/tCAvqsuh9QXd9bwxyb5o1MQyw3DKD1IzwPrUK3SSBXiZXQ87lIwR9a+Qbvxp4ju5ZA94UEi+W8mclx0AP4cU6Dxnr8pjgGoymIR+UIlOARjGT/jWf8AaEWbxwUmex/GPxpeWzCysJVUx7ZleN8lSCOo7/SvG50n1C5kuLm5kd5G3tg457kelO1HUr3UDB55Teq+UWXq3uT3qCGJ42BVidwwQTXmVMY5PQ+gwlNUY2sddpnjnW9Hs5bOC7JgIBBc5IHXg9qim8UazqDSM2oShAQxjDYX6AVzkUrNIFBAz8tSQXBjk2ngHK1j9ca6nY403fQ2rm9mPmvJcsVmUMyDJHBz07VXZfORi7PL5gGQ57e9ME4leNHIC42+1I9wLRyQwIOVAzWTxvcuE4x0S0LAt0VWAKcgEL3oIViCFAbbxn1rOSU7wXbBPAxUrXHlooHODWf1t9zojiEi5KpeNmyGLDJ+orBuNQihbcYyxIwAeKuGfJBLHrjAqjLZb3JOMA96zeLZvHEkEWpGRpN0eMjgCpnknITaCwK4waSOzSNCe6sB+FTyxOqkIwGDUvFM2WJRXj80gkkq23b+FZeraI9+iO8gRQMDJrejUBWzyVI/Klkyy5ChlVh8uO1T9aZtHHKOzODk8J3EEsZRvNiY4J6YNNudBmhkVyAIzx75rv3hUDcp4VuntU8mJl2bVCg5xioeKka/2i7HnsOhO6YVSXPHsKWHwbO7fvwQM/wHvXoiWVtEmVHz9TTXXydwyCucio+tyT3JWZzXw6HFR/D0Swhi7cnHztjFLa/C+cTq73q+WD90cmu3LLGuCeOoFOVxv2k84yMVP1yptcpZrWXU4i/+GSySAwSP6EkjFRx/CEArJLMXGfmVWwa9BjQ5YE47jNOeU/Mu7jGan63U2uZvNKr2djzmX4RbEZzM8Q3YUAgkDoCacvwUt1w8+ozTsCMxKoAx9a9GFyoUjgkrkGq4lfe+XyHGfTB9qf1qp3M5ZjXa0kef3PwSsrlpEifyMcB2bP6Vgax8DoIIN8Ek1y6sAyBgAT0J9vpXsEhVCpEmzI+tIJVYugfOVznpzTWLmup5ksVVvdyueTwfACyk0ryJmENyH3LMSGOCBkVTi/Z50aOVjcyy3jqeULbQfpXsBkJZcnPHanAJIclOo61SxtRaXORznJ3bPIf+GetOjV0t2WL5gyl8MyjuM9xxU8nwX0uCfM8SzqmAcjhu1eo3C/OpVsZX071EoByrsBuHc1Sxk3uxrmte5wFp8BdDCXQd5I0kAMXlAZT/AB+ldJoHwy0XQraOLyVuZE/5bSqAT+FbscjQqBuJWpBKJCCDjAORUSxU5KzZpGUou6ZnP4W00MwKnbkEBQBT4/DOkRLLKlshnHzAnGT61ZV9+0npimh0aRRn2NY8897s2+sVFu2V7zRdPZ3cRgoVBwOBnHNUbzQ4LyB4Io40jK5Ygcn8a0mUKFDk4PB9KjeQNsCcAZBxS9rNdWH1mo+rOY03wNp1pdNcXKfw58tRwx96344LSwt5I7O3iiR1yQg5J96lKq6gNnIOKpzyFIwgOGJwfpVKvNasPrE29WRW8pW5PmYK7c4PSpLvQNL8S6fNY3UKiKRc+ZEo3rz2qvb26kruJLK2CT3Fa0Eq+UqIMNuxwMcVf1iRPtJXuzn7TwDovh+4heGFSpB2+aOM+4rTutDsZwipbQxwygmTy1A57GtN0JfLgEA8buajZDsOV43dvSk8Q3qLmle7MC/8L6U6rG9tHKCOGYcj0rR8P2MWlwhIESIHIygAIPapLiAK2eBg9DTQjIMITwc1Lry6D9pNaXJGu5t/zSsXOQSTWTeJLcum12I5DBav3EoVmBxnIx9KgWPLSoCQvBBH60KtIaqtdTPbT4riSPfEspBKcjJFW7PwzbsWlaPaQSoGMdv5Vas4ktpZG6ngjPP1rRUeYDyQDgil7aTK9vNbMxZPCVjJDzbpkEgswyfwri9a8CiTe8CMJFYhSg7e/tXp2XjaSPII2hlPr61HLCGViuQzL+tCrSRUa81szkPAmnT22Ip3AZGKqAeccf413TQGIbYpGwrYIzxVTTbEWkkjgBmKDAx0PrWwtqJow3IJUE+xrKeKkgc29yKOMlcSnegbK5qRtKtrs72RcKflAGKtxwARLnoR3709LcJt2gncM1hLESkONRx1W5FY6Zb6fvNuNpzu5/pSXNrC87Tsi7iwYnFPDbpMfd4waVl+VcgkHjNZe1k+poqs273Hw2EEchaKFIiTuyo5J9TVyQOTlpnC9flOB+NMtpQqRg8fw1OsSxgE5cDI+aodeS0E5Nu7IREhBYNkEZBps6sduxyF6ketDqJIlx8pU4OPShV27RnOOuaXtpdwu7E6yBSeFBIH40NI7tlsFcVAjEHIwSGxUiAK+DnOfwqfay7gm+g6OKLLNtUZGenelW7mbG1mCkYznFIFI6dQf0pkiGNDgYw2cH0qlVl3BtvQVpC8y7jubG3PenNIgkiDElicGqpfq5yCrA8U3c3mM45wwOT6UvazIu0aMs6q42qDwRnHNV45d0WX65IqAzFpXUN8oAPApwwqOOvQij2khc8kWBKfL46E4zUUbkShvT5TUT7txBb5MAgD1pxwqnHBPNT7SfcXPLqWbdzGS+c4JWlVt68HBBxzVYk/Ntzg4P405AOc8EjNRKpLuCeupaUFVAY/dPFSCYRqcDODg5qsG8yTAzyARUwGcngcUud9WXew0yFic8AHjFKCFAC4GPU01YfMDHkKR196jEYVl3HqP1o55dxaixxtHIcHKq2fwqSfasnBwoINNG73IYYqUw+aQBgHGKXPJbMdyUptBZTlRzT5JA8ew4x94UtvbFIwDk545okiO9eAB0pOcurHchL+UmOSVOV7U2VhMHwMEAEE/XmnvE7EMRkDuelRYLFcH5eQ1NSYrsfnYygHsDUqzgM6EjB+YfWolAyufujilnZdqADJyQTTU5dxJu40vukPGe4qQnLcKORnOKhEZGD6daaZGIAHGOKpyb6l9CYsF5POaikIc5PANNUE7SeAGwaDGzOQOdp/SpbfcNQVAgyvOR3oWUuASNpxg471IoO3G3GDUMmYicDIHNTfzFsS+YGw3tgg1IrjgjB7E1S8/YMkDrxVhZP3ZKDIHNRr3B2J2cEgg8dDULPtUN3J259qaHBVmIPFNmBYYHTqMUXa6kMkW4U7Q3P8Oacsabck8ZxVeNlBYBeTzmpGYncFGRjOe1NN7XBFiKVYumABxyaPNGQ27ODgYqFdhbBGTjPNEijcDng8+1O77lokMrKCD2P6VKrBUB3Akce+KqNhkkA5JGRTowJSOT05FGvcepY2nhuMqf0pNwDE9hwfanKu85PFVru5jVmiOeR9OaSYx06gqVGOvXNUlcR7oxyFNMjkCgqp+ZgT64qK2Rw7bssWBLMeB+FVZkq6L4mEUXBBwajXUHViD65GKjEYZPQH+dR7CuM96NSiy0jySbi20DBFSK5dj7c1UTcwUL61YWN8hiMEDBo1FcmSQ5cZ464poJxzyTz9KRRuAI4zxxTkUKcseB1zTsxeo8ARMwVuGw341I0oY55AxkVEimSINj+Ij6jNSCNNoPBI4OTioldj2EErI5KjIwG4qcEz8jPPPJ4qEEdB09uRSPOsbhACM8elRZjvfYZNERI43A7hnj1qAAknPQjNWJB5I+Y4qs7rGmdwLZ4GapXSFYYCRxnO70qxEihhxksO9RxIX5UZwetWYTHG3zsAQfWrVyNRjM4HPOKckpZcD+Kh8yMQMlQetMkxEuOhBGMelO7IYr/Pwfxp0ZKHPXjFGFBUswAJ78U55oFVgjqTnoDmndk6iJIGKjoxyKaxw2GwMgjNJ58KcuwGO5qpeajbBiDMpI545qepSROrR4ALHeSQKaWKEAcep61mwarbNcyRmZMjBUk4qSXVbeQsEmGAOSOeanVMtLUy/EsjTNGSck5U+mKy9OiKXalHKZG1sdxVrVrxHDBTnHOScVn2l6Ipjk/JgEH3rdLQ1SO00uMXQIkbITg/0rQciFBjnHAFc/pupW8YO6ZU3YPJrWN4kwYrIGUDjFVZoaI5mJOeeDyKj8ojBPC9wKVLqAAuzqBjnJqjda9bm4ZQ4Ee373QZos2Jk4RY+ACBnHJ7U+NfLbg4UHiqg1K0YEm4hHGfvg06K9tZQSLhSu0nPQZpcjBI0lfacelWI2BIycjNZiarYZULdRF2GMbsnNaMUlvIgcyKFK/Tms5Rkugnc0YsKvBHFTqcjBJJznNZ9rqdjGAvnICeCM5qZdXs3mCmUBehY8CuZxZNnctEkZHAHr7UgyOQxIFQTanYMwCXUZJ7A5NUJNatknCiYc8HPQVPK2VZ9jRJwWGeewpN+B6+nas86vaowYzo2eODUZ8Q2EjbRKpYdcnFHK+wJMvoSm4dMnNPYKwzkkisx/EFjGQPNDZ9OaRvENkSCJFA9XIFPln2Ksaa4POenSlUZbBGe9Y6+K7CPIaQHt8vIpE8X6cE3mVEAyCZGA/SrVOT6BZ7Gwcndgc9qhlUEEd+tZreM9OmA8qZXXoSn+NOTxJpWxS1yiHOMOwyT9Kr2UxtE8pJBUcY5zTAvyYOQcZFZ9x410xEAdwsgJUhQcHnjBpB4o05lWQyBF6AE8mn7OZLTLlwpQHDEkjIwOKZGx37jxuA/CsW58WW00pWOXABxjp+tPbXbeGEFnUsTgfNmt1CVhcrLtxbLJPuPzdzirO0MoOBgjmuefxNFDlAwdgcY6ZqT/hKIhDnCxENjBOSfpVqnMnlfQ0r+NPMXngjoKrqRDNtHCsBz71ky+IraZgHkK4POeBii61u0jizFOkrKegNXySQ+R2NrjfknII5p0qAD5eh9Oa5uDxFbAF3mDfNjDHFXj4psEQFJFGOCBzRyy7AoM2LcDH3sk1ZLPsABxkVgW/iO0KFkbcwP8RxQfGcShgoC49s/rQ4y7FcrRvorFTuOARg0yRCFBHIPFYkXjG3VDJhG9QzAVKfGdnMpG4AKc4QZ/Wp5JW2HZm/byEqgcc4IqypbbnPHTiuVXxdAHxgBBzlzjippPH2mKjK0mMHjYCaxdKT6CSaOjTKyBt3Xg1ZSMs4zzurkV8ZW7KShUrwQWbk1ci8awIhZ85HTA4xWfspdh20OqCY4Jx25qldBo48hvasmfxjZPAzq4DYycn+lZ0PjO3vVZAHJPQ4wKfs5dhao6KC7RkUNgP92rYw+0A8dDXKWutQxs4fHJyD1IrQ/wCEqs0+Q7i30wKahIo6RQNowckcVHgg4PTvWFN4stYk3KQW/uqcnNFt4tiO7MbPkZ54xVckhWNpowjDH0NQbcnn1xVF/F1rIrKsZEhHAHIzWTc+IjHdZzlSAQPQ1PI+xJ0hUgcfSmopCfMcjOM1jx+JoWIDAkkdF9aXUPE1qkQVQVkIDDPQ89Kjkl2HZ9DciQLEpHIBwaeIieWHHrXOx+MoDGykMMj+HmkfxiGb5FAXGAGPNChISTN51eOPcpyVOOPSjy96qQcc4NYJ8YxBdrIzkjoBjn61VHjeM5EUeD3B5o5J7Dszq1XbjOSFPapTbgYc4A6VyEvxEgggKPBIHYdQOM/Wo1+I8HyINgyOhyTmq5JdikmdL9nKcA5UNwKtwMUAQ4ABrlLjxahiV1UhyOR2qCLxy0siqoVQBg45OaXs5jt3O2ZSCwPIHOaj2nHOMg5HtXMxeKDuJO58jGCMU2TxS7chccYIHJNL2U+w7HWRwuwJPY8fSnyW+0ZyBj865A+L2VMkMMjHzHFZ83j4A4aRm7HaM4/Gj2MuoWO6ZQpBHb1oEfOARiuOg8WgqsjZYMON3Slj8bymTCxg5GOB/WkqEr6CtodmIAitkjAORk0jqCMgglfSuLuPEs8uXbKsBwCfyqE+OzbWJM6uZGUqRGO/9Kv2MluVZHZuHQZZcjP6UkhMYBHKA+navO/+FlvCUJTAxg7jn9Knbx497ah2DDjHyjAJ9qXsZMOU70Or5AwQOajkGA2c8HIxXntp47kgZeFGcg5PPtVhviFMeChdT2AwB+NUqErCtY7ncqrkkEj1NJIFWMknPeuBm8ZuwViojBBHByc9qsL4jmFospLOvfIxkUnRkgsdiWGMowPGetRPL5XJOe9cLB4ulmlGAEQZBAOTV5vEDGJeTye4xUKnJENW3Osa6jC5ZgGPIpPOjjDZbgfMDnFcdJrRDBmOR0OOTUM2tOwV3PycjnitlSbHynWjUY0fk4ycjHORWgsUVznaxPAbnivOU153kXkYGRheTUq+ILlCAJcKDjJ4q1QkOzO9MBjOAc/Sp1iIUg4AxmuLtfE18YlIZTkkcDkipJ/E08AUo4ZicMG9KTotCsdYVbPyt05GKCxGTwD71x6eK7iU4HyHOOAcUqa9KA3mOCRU+yYHQ3M7tkl8p1AFRpcxkY+UH3PNcs+pSzr5gdic9hwKoPfFZUfzMEHkZzVKk2G537TiFjgkqcH2p/DZYMAcZ61w6X9yyhi7yL+QxTjqswACSkHPIHPFWsPJiWh3TSxJgOwORk8gCop72KNciRDnoAc15tcz3bNuLylQercDHtWJqeqalENiNIEB+8oJx6c1rSwzlKzJk7K57BHqERY72AyM5JwMUSa7p6ZBuoywHAQ5/Ovn1/EOrWz4llm3gnhuQRTrPWr9gS0bGMdkBz+NenHAW3OR1bnrd549todRuYmVVMYAG9gN3qRSf8J9a3AMayKuQOE55+teO6mZopRJPC4YMMl+uD0FNU3V1KII7aUSDkgKQcf0p/Ule1hKpc9l/wCEngg5aYISMgsakbxbAMkSrIwAYBa8i2XMaKJ1YMpwATk1AiXct0YkEnmMe/yj86X1I2jM9vtPEUOpKxcrEQOATVhtYt4VwkofGCQDXlWk3V5ZWojmhdJAxALg5xTjpmpXU7yBJSn3iQccduKxeDsdkZXR7BD4i0/7P8zrG5HTOearXWtxS7DFIM7eT2rzGwtrloXQK5mjJJTqccc+/WrFtYaqDk2spDHjccDFSsI3sGiPQRrEHKiZN5XpnvSx6rEiDe3LDOSeAa89nS5g3gxujq38IJ4qpNb6lJGhCSiJjyznGKl4OSI0Z6xF4itCpAmUsB90Vdi8QWxChnHI7npXl+maZdxjy0hlkYNljsIH51tHSryEqxhJBOeuSPwrL6pJC3O9l1S2bBDgnHaqz65aAnMgBI4+tc3Hpl7JHiCCRzn0wB+NJH4fvEdS8QVgckZycVCwsi4pM6V9YgK5Mo2bcgdKgPi7TgpVpFQEY5OTmudv9D1CcGNYGwO/QGsqTwpqkSnNuAqkE45JrRYWb2X4G3urex2UXi3T5Z/KEgII+8eMn0+tRnxnp4HySgKR1HOa4tfh7q9xJG4iYqrA5Y44/Orcfw71FCcdv4EBJH41r9Smt4spSp/zI7CHxLZXY4OBjq3FStrtmgJ83PGOOa5FvAOsLGWSIsAASWYDA9xU9t4J1NYNxPOeVQ5oeDmt0zN1IdGjej8R2pm/eNsUg/M/Aps3iWCMOyPvB4GBWV/wgmo7BvT5dwILkZ/Krdp4AvZEYmU8chFHGPrWf1ObdkmyHUit2kOPiuOQBW2gH7xJqy/iawjhBJdsjsDiqc3w9uo8ASIitkndye3SpP8AhBrnb5ZV3YewA+uapYCs9oMXtqf8xKPFWnHaRKB6r3pG8XWayEBZCp4DY4oi+HE8oCv5cSg5+TJJPvxQPhxcCQEMzqDxuGBirWX12vgYvbU/5gl8TxIVkGAh4wRzmkPi+3XDFw+RyDxUsnw6eUMrzY7gKCcU+2+GJJ2opkJOd8uAPyqll1e/wMPa0v5kQR+NbYnBGMcfKMmq134qWRsQKAp+8ZK1n+G7wu0blTjqIwevbmox8OH8l8DyyGBUtySO4PPStY5ZXloosmVeildyMZfGJQ4CkhePlHB/Gpf+EyhlZQ8ZQk7RkZJrRX4fTPIYwHIPJZVwPwqZ/hu0Wwg4ZWDAsOc1osoxH8pH1ih/MYcvjCHeHVHIAxgDrToviDA5A8na3vzWwPhpPc3Eu9cq2GVl4GO+ac3whRVKmZUBO75VJP51SybEPaIvrVBfaMCTxqfMJMOc9xwKSPxogkVmC5Pykda6OP4UI7HIdh2JIA+tLJ8JlmU5kAxzhV7/AFq1k2I/lBYqh3OT1T4hpBvgNllgMCTdgVm2ni9mCzEYPTAHFdrN8IopuTExk6+Y54/EUh+EplBEUwUf3dvGfY1ayav/ACg8XQ/mOWfxzKEKraYfGASRwfXFTP46mkgQ4CMBtOwYrrP+FOF0DlkifIO4knjvx9KkHwdjjDAzmTcdwAQDHv1p/wBj119kn63Q7nFyeL57q3KAZPTJOT+VUU8RTXCZwDj5WC16lD8J7ZUwQkAOCGAy2e+aY/wrsYZCFkeZm/hVQB+dNZTXX2RfW6KerPKjrtzBKWjQBQNpXOT9atWmvXSjzwmQPlYNwK9Nb4VwwjcEWPPQLyfqatL8L7AqCYi/HIfgH8Kf9k1/5SvrlC+55lL4xlwpXahUY+U5zUaeMb1jkoAo4yTivTT8LNOfPCW2CGCxrnmpV+GentITtErtz84wM/SksmxH8onjKHc8kn8R3F6SEUjB2tsBPP1qBdcvYnAVTkDBD17A/wAMIl3BSqA/wRL/AFpifCyFrjz0UDaoH73qT6gVayeut4kPG0O55ANavEkZSJM55VVOM9albxHekYAUbePm617EPhvA0MwDkvIQR8nCkDoDmpLf4ZWTeYTBGrMAAzDJJ/pWqyis94mTxlJ7M8YHia/jiKmNyTwCvGD61gy+N9XsrzY8qrJExXnJB56Z719BH4VWUigSOzc8gYA/Cph8MdOZJUFtBtlwHJTJb/CrjlFW9mjP65BarU8Jn8b6rL801tJEBgFjkDPbmj/hJ79yAx+7xhUJ/Wvev+FX6dIsivkq+MrJyBxjinSfDXS2QBljAwQdq9f/AK9X/YtR7NC+vU10PC21G+VN5Ey468dfwqO41O9ijKqsvnIeV2kEfWveT8PrCIoREJAAAGfr9akl8C6fNJvfnggqABn3J9aFklW26K+v00fPtve39mwnJdJAPl38jHrW3Y63qNxD+8kcjIGVBA/OvZofA+nQ7ikMalht+cZ5znNTN4M02Zi0kQd24O0YH5VX9iVX1RX1+n2PGJdXvbN8DeP1JpLTWr+aVwHd9uCQwxxXscvg20RgUiRM+gyac/gewfEhiDSsNrHGMil/YVV9UH1+n2PIJNWv4XI3MhxkBRmoVvtTZiHaR16jPH6V7RZ+ErGGQsIQpxt24yMVaTwnp0URxbK7t/E3amshqW1kiXj6fY8NSW9IYgPgHkIpJH/1qr3b6isTiFS5xnLnH6V7wPCtoFICrECNrbR1HpTYvCWlxtkWys/Tc3en/YNRfaRH1+HY+YdRuNWlwNkqEHOVUkH8a0LLRtWicM21sqGKknOPpX0b/wAIraSja8KCM8bQBTk8IafGSxjUseMkVayGp3RH16PRHgH9nXkcJLJIgXnOMAfjUkmlXkFs8omU7SAEXJJJ9Pyr36Tw1YTLskjDp0KY4qKXw/YQqdltGAOvrT/sGot5IPrsex89XMeqxR5Q3K4XOCCMfQd6ethrodWlm81CoYKMkkY4r6Ch0SymId4FcEYw2OKe/h+zQZEKDPGAOn0prI0t2S8b2R4Cml6jC5fypUGA2G6/lTjpd/cSuluhlbb5mcEYPcZ9a99h0TT1kMn2YPKw2l29PSpl0iBnGIUXs20YrRZGn9on66+x86/8I/qSud6vaseQXyRU0HhbU2lOVNyCNxZVI7etfRw0qxGAbWM47sM0z+zYMnMY69AMDFUsiV9ZEPGPsfPM/gu8lxw0AHIXBY5qKX4b38j5LzTkjIwCoWvpH7NAqKPITA46c1XXTIhPvK5A6A1r/YkVtISxr7Hz3F8PNTiuPKknSB/KEy7sncMjj681oxeCL1OERp/lGWBwC3fAr3mW1hYAGFBt44HOPTNNSxgVsiIAZ/Kr/seL0QfXGeGjwXPGgQuYiOdijPNNfwXeyoyBflI++5xXvDWMCgny1/Lmoo7CFS2+FWTOVBp/2LBfaK+vPseGp8O5Ut3jSSSScqWUKOM5Hf8ASql78Lr9MNHFtjZQW3H5t3fH6V9AG0jAyiBccDAqRYD8u9VIHemsqityfrkuh85Wvwz1FF2IspD/AMRGAD/hW+nwxkhiRJXy23lowTzXtz6fEXyRlRyF7CnMCgwqLgdOK0WWQXQzeLkzw1vhgfs+FM25geZBgA9sUg+Ftw5iJbe+wArACSTySf6V7m7BwAVDD3FCqIifLRV78VX9lQbH9blY8Qt/hg7yfOssQ9ZemfpWvB8MWcAF85GDtGMn616syfPkqDjnBpGRiSVGAecDimsqpeYvrcjyyf4YEyKkKCH5fmZjkE9OB696cPhTvmCurzQhedh2816eEJbJGG9asJIynH61X9mwQnipWPKB8K7VWQxI8RKkMp+Y59aktfhjsnGY2dSpG5xgCvU0PlFiBnPNNeRpCQKuOW0+xH1mTPMoPhGjBYjKikLktjjPpmpYfhDbICs8AlI/5aFh+lejgKp4HJ9KkYhkIPBqv7Mor7JP1ifc8xtPhgLJ8hg2QVKgdB9asR/DeGBwz2iOQNpZiPTHNeiMQV46/wBaaXAUgnk+tL+zqeyQvrEn1PN1+GkMUA+bz8kqwAAC/X19Kd/wrGDGVhjXHX1r0RgjRFQMMeuPWoicHIGCRVrL4IXt5HBx/CuGELJCuW7gkAe/FM/4VzEzDIWMqT0GSfqa9Ay3y9eexoDYY5GQ3p61qsDDsCrvqcIPhhCSsuxXK93PH5U6X4dxXKLGUXETEgRjH613rE4wRSFjuyOM+lP6jAXt2cRH8O4AwAAUpz8/NOfwFFJNH5saMqZwEGAcjHPrXYuhaQk8cYpUfAI3e1NYKCBV2cSPhzb28sZQA4YnDDIxjBFWB4FtEdRsywbO5Rj04P5V13LnI69KRcltvfpR9TjazQOuzk5PBKBiIxGmDnLDNLD4HtskzJyhzu4wx+n6V1nkiT/ZIO2lClVOT3xSWDj2F7ZnON4OsTK0sKrFnnaBwPpTV8HQBgfLUgHO8/4V0aru6cHpSlHYYIwO9V9Tj2J9szBfw5GEKxuRnngDFVrbwLbQMzMibmO7I4wfWuoCDbjpjilQgLk9QcVSwkewe1ZzyeGYOm8kDnGOKr6pp1tpkQc+WoJBCnGfriun8snrzWNrXh6PUZFd2yV4HtTWEj2D2jOJ1C6Qox/gznisRLF9VuliSP8AdEgtkfiOfrXpNt4RtejRlyD36flWiNIhjPEagDj5RT+qxE6jOGi0AaddphPNUYYEjgVry+H7S6lR9pXdyQoxXRjTwuSFz2qxHAFkQbRx7VSw8OxLkzHh0KCEBAoCk5GQCfxqdfDtu7ktglueB3rceKI9F5FRhEXPU46UewgugXZlL4ctQ3CBffGaQ6DbGXAUnPJzwK2RwvtUZQCVgAflwafsI9h8zM6TTIEcAxqCealXR7GQbmgUuR941b8kkknnmmlgGwB+NNUI9g5mQx6VbL0XaD1wKn+x2q/djAyMEnqfrSHJb2HPFK2SxAwO/NHsIroPmaIHtIWGAM54xTIdPgPDxqccZNWdmFyeSeaCc9BT9hHsLnfRkZsIUIIX2pUgjZuAAOh4p5U7uOeM/SgsSSAvaj2MA9oyNLaOIlggYk96Y9tEVA2gc8gdKnGTjK4GOtBG8+wo9hDsHPIhKrgAIpA6ZpjKgwDGOTjCirJj+XIxzTCpHOM0vZRXQHN9xQgUYCggUxYVGBsG0HpjtUqkhQfzFLnI+oo9lHsHMxjxiMkooGP5VGFRj8yA49qkViQQPoaa4PGOvSrVOKE5NkPkqpJUY57VInzcFeBzz3oBLc49jUhDMqBRt9TVci7EXbGBQykFcigDZwMKPWlGQ+CcDpTsY5GNq0nBdhakP2dHlZwSw65NK0IQkooyfbmn7wQMjA9elPb+EgjA4pOnHsMg8sYPr15pYwctn5R1qVhzgjBFDKAPYU/ZxGmxIyw3BwGQ9AaQyBfUZ6ADilyQMjoKDlucZx0peziugXuDSk5x3FRB2Ix1qRgQQDgU3Cg4AIxVKK7CGojfNnqelAhcndkgnrUmCDkduaceTkc96OVdhO5FtcOMHtSjcG34wcYp7uMjA96Ugsf1FFl2FZiKpOHPPGOPWlAZXye/B9qcc7MAcjmkKbiecEDNVZdh2IBIQxU8jpTuFPBx2xSiPPJGSeaco3AnGCaenYSG7WHVsgelRnIbJ+lTbcqaUoTtHQGnoV0KhjK5YknHalDnCj35qdYcvk8qRgfWgRYwQOvFLTsSyAxvvzwQKHRycc4HpVnaGcAcZGDQnzfMDwCVNFvICssezgDJHTParVupjRgTnHNBADDAzTlOeo68UadhoiR+pHY0cKpI65zSqxU5IAHShVDNg8Cot5FXI3YjpyeopZB+B604oTk++KY6EEAijTsJbjcA5DHJxkYpsaEBj1HUZp7RsXXI6cU5QR2xj1p6Fegx1L8ds5pJBswF6ipSN3IPTimmIgHPQHg+1Gi6Ejd3y4PPenDBAC/KDz+NKEwcbcgdM0D5Xz6dqr5CZG5AckLwR+tKpOMnnNOKBy3bnjNOwUOBzj0p6CEESkAkA5p+0Y4PX8qaSAxOORg04yBxtK471IIdtAVWIAJGPxpu4MoYZOeOfWm8g5B4HODQ8hIbAwewqrD1GqokJBHsaURgFcdc4pclDxwSoNN3HqaEPqOKg/nim7AEBxnnFNaQrxnGe1PH3cHjPNMViUuhC7RyOoFRhhvyR04qPeWUheCR+tBJTG7qRUDJWkA4HOODTeDjgAg45phYkA4INK5JxkYxwapC8gKbW555p4IUAAAYPOKjfJAJ5pd33fXHOKGw8waQu7ZBGOh9abnHQ4pTkhSRlc4NNcYGMe1HoHUERec8+hNPO1VwOR14pGfKKCoyvFCkqADz9PSmMehCKcjOeQaVlH8PJ6004VASQAO1Cnrg7sUmAblJIB+b0pGQg7eoPIpxwrdOfUUvbHcd6kq407Rx096Xyxn17804DOeOlN3ZyAOnem0GovmIikMM5HGPWoRllBK4B9TUjEFcEEgHIxxUZVyoIwBnP4UhiqFIJI5NKqjJAwDj9aGDk8DgcinlCOQQM8iquGhFt+UBhnI59Kcqk46BelPOSh7g84o6DJ47imAhxnpnIwaahO/G3I6cCnJnO4c/WnA5RsdeuBS1HYj2DJOOvHNEY2tjrjikDlwD/OlDHJ460aiHKg3MevY0hQL06jrSJnLEEDNKG46cmmAJESCDgA9+9CxhY9iHpQ79weoxSYcbcDOeDQBH5Y7cFaU/LnvT2HJycduKb6Y7+tKwrDfLUAEnGO1SBAF4XHrmjnBB5z6Um8k4xjtk0xgU2gAnNMY/vCp5xyCafuynz5+U4pg46DHv3oDYHzuGeR14oUAkgDOOQaC5xk5J6UxWKkdqAHqByevekJLZI9cjFIeAQDxSZYKAhHXt6UD1GkkEHBIp247SBzTtmBgHOD1pGB7nFOwgGRgEDDc804oXOR+VNJ5A646Uqsd2Tzt7ChFhsVTkLgmhYlOSc5PNL5hySB06ZpzEtjjHf0oZNxiqM8YBPrShGIPHJ6elNOQMdBTwMck5HWkO4cKuCoGepoAXHIzmkJJLdNo6YpeF6kdM0rEis2WBXnAxxQ5ZgoAGT3NITwQvGeeKaTwAOMetMTdh0YPJLZzwQKe0AZVIOCeOaYE2nAPJ5pWHzDkfTNBIhiz8u4sO9MTKEDGQTg1K77MjBO7FR5ycDimgZn3OmNdXDb1yjDDZ4yK+evj54Yd9r20IEShkYQjJPoSK+mGOMlcnI71g/wDCPRanrGJYo3ilUL83JB7nFJq61Rm5uCvc+S/g5+y/e+OdXiuNXt7mx0lWLTM4AEq9QF56/UV9y/DzwLpXgbRF03TLaKFFAVmVeWHQZPfjFbOn6ZDptjBaoBtiULkYGR2z+FaNtsU4C4NcktTypzlOTbLUUWEx0xT/ACuRjApwGAKcCDyaVjMAu2jBIz3p4IOeKYeDntQmApXaATzmkCYOe1Gc9s0HORT9BXGkDNB2jBPUU4rz6UnG4AjOaPUNxpGaNucZ5oYENgDFKc7vSgOo3gNQQOh4pw+8MDpRu+Yg8igPIaQVPpR9e9L7UhGO/FAWIxndwMDvS4Cnk9aUrx1zTNpJNUiQwFzSgADkdqULhfrTuowakNSPaQABwKTYAMHr2qQZ6Hk0je/HpQB8qLAUG8EZI+bilKBkPy89QaVIGRFJYkMMU4QFtoBwoGM18a5y6s+psuiKc8CuGyCcjOPejyFmXJQAgZyKmkUxuuJC+445GKeiE9OD0IqOeS0uWkkZt9Zb9gK5V+R9ab/ZImk2lcg+nUVr+SGVSjbmViMMOlSR2jtHuZwHDYwvU0vayT3KsuxjTaHEkqxxSMdwzlvXuKnt7PGIzgKwOa03hWHAx8w7ntTRCGj4GCGxkVMqsmHKuxUVEt3wrA5HBbpmnYaSRSSAcfw05rUo23qQc81LFbZAfBJVsY6YrnlNt7hZdiKSOWOQOCMMu05qtJGxkU7sZHQVq3NuYOCwJBBArPNu0gZw2dp+lRdvqWkkxkeQRkBuNoz2qeIBwAxKsMjj0qFkEB5JLKelTIMliQeemKFdo00Jni2xqVb2NQsT94/dBxmmzs21lBwqmq8sJJxuIXjvxRZgkyVL4sShOF+79RToyd23JwDj2qs9uyOwHQc5FSqD5ZJ4J5HNZ69BW8izJMbSHc20gHHPP5VkvLfXG9kcxfMAoBHI9atXY86DDHLDBHpTUhXGVznHPNT7wcqM5bgiYRTITIDjK85NX47N4lOAwO7AJ/nVpUjGzKrvYZGRzmrkluLeSPzG6qGwf8KS5jaKSKYiZAqg52Ht60CMoSx+VwfXNaAhSVvlYAspIzwM1WKpvJMqhscgkGm79i0Q+SWXr0OQRxStCkRyGYsCDz2qQNBcGICXJbIPbBAzzUhhGMBlJI4ORS1tsWV/MMof5s7eRioPKd8/MSBzVkJEQW3gBuCc4Gfej/RLdSzXiIcdM5yfSsJJ32Id+xCHYkoTuGMjPGDUmCflL4xg0y32zosjMCuTk5xTJdQtIpEUTJkkhhnOPSps+xSTLYRZAxB+7g/jTVJLEBs5GahW/tEYA3CK3OcnHFQHXrGEgGYckgsBmhp9S0Xtm5nyDkgHHvUyRlEOeWIyRUEGoWcgG2eMjn5mbBI/Ol/tixRABeIcnBx0A+tRYq6JmjAYADkrk/XJpIwUUnBKsOfrVZNQtFdiblHw2Ad3amDxDYW/Lz5UMQ2Bxin8g3LoiDorDjcPWpFA2gFsYH51Wl1awWPK3CbQQeGBIH0qoPFFi6sY5MtG20qeMip5X0RaVjULKzJzgkflQ2GC7mBByDWbDrVlIC8kqREHgZzkUXOvWKhZIpN6q2CMdvap5X2GX9u9kAGQeAaTcCFO4huQRjpWWnii0iLHzAoByPUD6UN4usJmwnzsectwKnlfYWhqG6eJ48nLZ5NSR3PmOod85JBJ44rGl1i0DFmceoCHJqD/AISLTw7B2ZAOm8YzVcr7D0OiZonCMrlGBII6jHY0xWBHzNuwevSsGXxTaWquwBZduVxzzUSeL7O54jUjI5LdqXLJ9A1Z0A2N0bIB7VJE8RBDjJB49cVzq+KLCKOYMW4XI28lj+dEHiuxlLSRswG0Fgw5z3pcktrEclzofMjjORnGccdqckyqQCe/f0rnX8W2ZQnaxA5BHFVpPFkLzAxJuXbu+Y85p8ktrE8tmdRISxJwcBuPTGKrvJGxIIzhuDXOyeNyx2+UxVhjaMAZ9arTeMiXEcflxsV78mrUWt0VZnV7wUIGTg9vSkZljHH3sj8q5Oz8RbZWIcnK/MD0BqzJ4meZUSJlL7cHAySar2bfQpxZ05jD8AkYIOPanOoRiAAMHNco/iSeGAnbmTbgnPQ/So4PF1y8aI6ZwoUttIyfrT9nIlq251khDryuRnNJKqBW2gcdFFcgfF09uNrJgEYz1p0niWe5hgeEksVIfApezkybWOpwq5JGARxzVS/RfsjsGBb+HHXNc3ca1dQPDLtYAArnqD7UybxDPcxRskbFwxDKVIGKHSkHK7m7aTRszZIUkZ59a1baWNnJ3KePl7c1wMt5KuHIZZDgYHPPYU6GXUpnVvJmCq23LfKPSmqUnpY1UD0aFBK7EkfMvQkdaQspmKKQflwB71wR1m8tcr8ybMlmHJxUlnq+o28kcohkLBvm3jGR70nRkXyHZXKoJUDMgBXBye9QNbhCzbwUA57c1xdxqt/57BkJIYsAozgf4U5p9SuIxKIpX8pt7bvlGKSpSE4WOqYQmUOecqV/GmwpvxgA8EHnFcv9rvFjYujqGO4AKTx7VctZdRWEuLVxGpDF2IHH0qlRkzJqxuMBG4BYDIxxzir1rgIoJzwQTXN273d+0qRW8zuAGCohIx0JzUktnrctrKkdpInQh34xVrDza0QrHUxiGNEV5F3DP/1qgiaMyAE8AkdRzXn0c2srftavHO7g/wAEZI/A1Pi/E0jvFIAQBz1GPao+rVG9jRLS6PR4Qkcu5yEUH9Ktx6jbBdgYEBuTkdK81hm1W+Jji86ROOiHBH1q4vh/W7hiUtJU3AAZPJ+g71P1Oo3sF1fU9DN9azRKqTAlW6D0qzAYmVnVxhG2nJGB/wDWry8aRr8C/uI52Yg/cjJB/HNXItL8Qwo9wYXgWSMK4c/e9eKFgZ9iuaK6no1zaqACJE5PGGBph2QxsC6EA5+8K4a0sNZnjxDFLJ8uOM4zj1NXE0HVZooy8DQFRtfc2ST3IGayeDqdEwU13OsLREfu2DH73FSSXcCwSAzKTgEcjNc7b2d7BbxlYmcFSnQg5xxms+TRNR2oWhZHxhhnNT9RqLVoftE+p11vdQzRyASgttyvpmhpUxu3qMDuwrjF0nV5FCxQuw5GBkZpkOj6qJlSSCSMAkMXJK/QmhYKb0SY+ePVo7KS9t425kBLDOVPFNXWbPzmLShAF/i9a5RvDutTwq8FtJLEkgR9vBUYOD7/AIVXn8G6qDkgKc9Hz+tDwNVOziy1Uh3O2XxHp00q7ZTt2n5gOM/WkvdcsgAd/VSD9e1cTB4O1cOqPDOUDgNsHAHsa0YfB+owyMGRolRsgyjO4fnWkcDN6WJlUiupbfxDEJFXl053Y4z6CrH9t2pEbJII0YYYMcnNZz+CdRnUmMNLJu/hGBimXPgTU7GNTIMMzAqMZIGcE4q/7PqW2MnVRtwavaqwBkzuBHApYtfsAQJGwemO9ZX/AArvU53keOZpJSwKoq4UDv3q83w71NQzyNDERghSCTT/ALNqvaNzP2se5O3iCw4K+YSCQcjAxTl8RaZgHzue6kdKybrwFqb3MpjBIwpWQDCnjnPpzUZ+Ht+iuHnj5wcoCTmoWW1n9lle1h3NRPElr5mH3DBPbjHao08SWCMA82SCeMZrNX4e6rdtOsbb/kBDMCD9B71qWvwznSCVZJANke5WCElj6HmhZdUTs4saqR3uhh8XQNKuxWABILHgAU6bxRaQspjkExB5C88Uxfhdc3EG9JHaR1DLvG0Z7A+lWZPhjfQAqPLHyj5lU5zjmk8uq7qLsU60FpcYni9ZI1QRuuGyM4HFSSeJ4S42gcEZ9cU5/h/dSKCQ4+XaCOmfWkHwzvFtjKLweaUyU2EnOORnvSWWV5bRZLrwW7LX/CS2flFhuDgjG7uKgl8VRQz5j2uMg/L1FRP8OL+RoHBIh2fMZBg5+lXovhxJOgHmAN3Cqf51Ucrrv7DD28F1K03j+2jOwxvu3DBbgfzqKX4g28RO9PMXqBHyalufhXcvcxbDiNlKuZP4Tjgj1pp+FIIUPO7kKVIVMHP1rX+yq3WIfWKfczf+FnWzyyIYSkZORvNTJ8QbIlkT5zkbeMVoD4KW86WkqRtAyoySB2zuOCA31z2qufgk6PF5szTIPvFF2n271r/ZFbpEX1il1ZTm8fxpvAjBJ5AzUX/CdoJPmjJBwVA4rQPweulkgeKZEOSrJJk8diDj9KkHwelDqHMk7DPzKMAemBT/ALJrfyh9Yp78xmX/AMQkkCiGIRkAZLHvToPHEm1hJbh8qCrKcDNXoPg1e26RAursWIYvzgdqli+FkzIqvHN94gv0BHTgUllNbrEpYinvczIviCguBHJGkYI6k55qZvGDNK3lxhwV4IPetM/B2WKJQfKG5jyQSxHr7UqfCp4SuySRiDyqrgEfnxS/siu9eXQf1mmupj/8Ji7OpwikL8wJzzU3/CX+YQwQnK4KjpnPXNbC/CtGZw7iIZ6hSSfepF+FCxwnZLLLtORxgEd8+n61P9kVrX5RfWafcwx4pWaRVEKKwHc55qWHxQkSFpkJJBXCDgmtmP4aKquSighhhskkjAoPw2eZGVRN8rBgVwMfjS/sev0WoLEUu5jweLEdYgYgFPDEnn8qlPiSGXAVGwPl6YFacvwtuZJHZWiRScqpJyP0p/8AwqycpKoklMoUMpUDZnHeo/squ3yuGpTr00viMmLXIlxkgZ4I71Yg1tBG+7JUHjHpWkfhhMrMoZBhQSQCTnuKST4aXrhhEHxjgNgAmn/Y+IW8Cfb0m9GYf/CToHUrGCrHbyeR71Bc+L9kQTZuIbnPAx9a3l+F160bec0cOOnl8k06b4SSd0e4Bj3AkgDPpj1pPKa615GUq1NvdHMx+KJJ23pGEUHBIOalj8RNAwLjcc+uOPSuqf4VraLlGCEoGZEBOD3A9aE+F6iTPkmUY4ZzjJ+meKuOUVk/gYe3prW5zT+L+hKqgB6Kcmsi58clpyphLBW+UtgAiu+f4YpcBiYvJyh4AyVP51Xg+DELTpJLGZ4xCwIkOBv7H2+nNbrKKv8AKH1mmluc1D4gjcMQBvGDxzgVGNedGdnCnn5RnAxXYL8I4lVWDumE2lIxyxzySfwqJfhShBBgOD/FK5496pZTW6RD6zTXU5iLX5SWQqAowwI5GO9V7/xWIIGwgbnhia7kfCxEhAFwQQuCiLwfxzTW+E1rKiE2wZSMMGY8HnkCtVk9VayRDxVPozze38YXBZwhHYjAyaiHjW5iuHaVg+eAGbGPwr0u2+E9pFMAyt5ZUqQgxz2yfSnQ/BvTPLzNAryHP3iSR6Gj+yZ9ifrMEcEvim7CsY2LBlBUKOF9TUM3iiZwWDKzAZOWx+leixfCW2iMfzPKoypRRg4xxzUdv8HrdI1jS1QncxYyuSfarWVS6oPrMb6M83k8Yzs4COx+UYC5xmqV14ruUVlcEORnBYjn8q9Xt/hBb26Rko8swc7kTAAGeBmrB+E9owTzrJEKknJJYsPSn/ZMuwvrEe55nY+LLq2ZVLF4ygI474q5ceImuIy7fIxXIIPevQ0+FWnqFLo7ndwo4GO1Nn+F9irAJD5TBh3J4o/siXYn61HoeU3vii7yIjJIy7fTvTU1efjBIYr0ySSfpXrqfDGyIWWRWkYEccAEVN/wrGwhZXijRGXoCSar+yH2D61Ha55FF4pv7eJQzMYyMYII5+tRyatdTsCjMHI/hyTXro+GlpOCJ4hLtbKgcDFOj+F9rDIzo6W/pgEkD0FP+x23sJ4qKPH217UYVUSTSjcDgOMZpv8Ab95P5SiZldlOQoJOa9kb4faa4WO8Q3O05VjxigfDewj3vAEhGRtAXJxnpmj+xZPqL63C1rHj41W7BUTtIwKkZbgZqxBNJ+6CMwGCcjPXt1r1seArJwQ9ssoHPz5zTU+HFm0jSAeUmQVRew+tP+w6nRoFi4JHlT3M7uplLbcEc9/Sq8rSsEZYpGHIYopP0r2oeBLBRhYVwSDlyTz605PBljHvAUqcgjbwKP7Bq3+JDWOppbHglxZyja5QpnON4IJpscdztBQO2D8wQV76fBNhOdrwqNpDKzckHOafP4F05i8oUKW52oMDPc0/7Dq90H12n2PAJbSeQxh/3bNkjeecfSmz6Xew2okEbmJWw7KpJHp26V70/gXSpkwLcI4xiRskj14p8Hg20iZkLExEfMvY+mK1WTyXxIPr0eh88W9jdyIDIpT5iBuyCeeOK0FGoQxYQzYU/dAOMfWvepPCWlB8ragn+Fm5IqM+GbQvh03r6AAUf2M2tA+vRPBDHf7yAj8HpnJP4VVv9N1C7hwkE2emCNor6ITwlpqtmK2CMR97rzU//CHWkwDOvmED7p4Bqlk0o/EL67F7Hyq3h/UbbbvjzlgDtJJH4VrRaHrUsW2OCQIGxhyVyPUj0r6Wi8F2CNvSGJMenJzTz4Qs5JcuC2RkZ4q1lK3YfXUfN9p4cvbRgXVN5bOEJYj9K1Bp+pEkGOUgHjPAx9K97TwpaICREiHttHP50q+GbJss0e4/7VDyfm2J+vJbo8Ph025Rd2Oc/dHWnro+ozFiIHCg9XOB+Ve3J4WsuDgKfRR3pyaDAr58veOnzHis3kSa1YfX0nseI/2Xdwyj9wWY4wEBNL/Zd4kj5tiASMbzz+Ve3jRYSdwjAx2UUz+wrFvneAux4yx6Uf6vw/mH/aK6RPDJvDepuzFV/dfewgJOKrnwPqsrHyoi3GfnJFe+NpESAbBgDqFqQafAY+UIboc96HkK2ixLMEviR8/f8IdrMG6ExHLDPyc/kaQeAdaAd5IcRKNxZ3BOPpmvocafE0agrgDjjrTF0eAhht69dxzWiyKK0chPMH0ifNsnhfVZldLdHZsAqQpA/Oqmp+CdXk+U24R9oyWbIJ78Cvps6ND5YB4PQhABxTo9HtIsb7ZWI/iPJqlkkV9q4f2g+x8p/wDCBavHHiP7Q5AB+RCBnvzVtPh9qbRq5QbiM/vGIIP0r6jOlQPgAEID9xQBQujadE4dYF8wHALcn8qtZNBvcX9oSXQ+Yj4D1S5XaIpZXI+Uop2j6mrsHw31YW580KhRc9ckV9JppsCRlFGBz93jFRJpELD7g4PJ6k1SySHcP7Rb6HzjJ4D1ENwkk4A4YLgfjTv+EJ1QFSYkiXAwMljmvpAabbhCjJuUdugpF0i0jddkKKCeccmj+xF0kV/aP90+cD4E1Oac74JXYj0wPzp0/wAPtRj5ciLCjEa5ZjX0k+n22ehYjtn/AOtUS6bCj7xGpwepGTitY5LHuL+0v7p84H4c308mBFPKXiIXeNoV+2faol+F+rQwr548l9pLCIb8+mPevpdrGA7mwSWP0pi2qQklVAJ9smn/AGJDuL+05PTlPm8/CXVLqJCnzZ6+Z8vPrUR+Fup6cw82RX3A5WFS2OO5x1r6X+wRMNxGT6GnpYQKCwUDvgCn/Y1K1upCzKad7HznZfDW8lkjVI33Mpy0pwPyqx/wrK/CFZyTkkFYQScdua+g5bCAnIQZzkZqVrOLAIHJ64FH9i09m9R/2lLsfNK/Cm6fAiTaADu88nk57cVLZ/De8tDgvI2SQQsZI+lfRrWFuMgoOOQTTHso34Bx3wvFL+xKfRh/aT7HzxN8NtRllUMvlo3yruPJ9OKqQ/CPU5pJVdpCvKqFXGT6k19H/Y4mILoMg8E9asC3TeSOmO3rT/sWkT/aE+iPnvTPhNd2UluJgBGFPm7ySWPOMD8utXG+Hs7AI0kuCdu7YQPbPpXvxsoGG4opc9zQbKDBBG49cmj+xaT0exLzCZ8/x/C66hUE7Dk4HJLH8MVNB8M512/O4YNhuMDFe7fZYs8RrwMg46UNawMuHXOefSolkVO6cXYFmE+up4nP8P7mIKI2UEZBxkk+lVpfAWpSNGFT5gTlnBAA969zSwiUl1UDPapPIjkBVlyMdTR/YUP5hrMZbWPDIPh3fO+WwjA/wAnNW7fwDehThGWRXIZ5OFI7cfTivZ0to43ZlxkgdqHjU8Muc+tJ5HSvdNi/tCfY8ZHgG5iljJkZ9z4ZY1PC+uaavgS7kl2i3csScNIcAj39K9rjgG3HAHoBUht0IHA4pf2HTve7H9flbY8THw6u4nBJdyWwdi8KOxzUjfDKeQ5PGDkmTOSK9oWAspHQEYIAoa3QIw4ORV/2LR6on+0Ki2PE0+HFwZAghlZQwy6YwB60+H4UTF8yyKhDHgHJI7H617OqFfl6Ajtxmmm3QjJAz3NH9iULbWYf2jVPHW+FcjctNLJiTaAoA47HrTh8JJYHwGDDdyQeSv8AjXr4iK8Yx70hXPI4PSrjklBLVXYPMKrd1oeUyfDGJbUq8TkrICd54IxxnjpVX/hUUKSmQzRxoSCqRgkj8a9jkhBAB5DKQc1WSyFvIrKoKkYI9DVf2NQ6xF9frdzyuf4S71jdSzMrDIckArg5+vamP8JUVnfz1QZ+5ECSBXr2w7vm5HTmmmBN2QoH0FH9i4bsw/tCp3PH1+HMqKRCZSQesg61YXwHKo+diGGMbVOa9aMQ3A+gpWXGGIzng8Uf2NQWyD+0Knc8hf4bm6G4KzHcD8/AHqarn4Nw3EruLl0O/cVReMeleyeWFXOBQEBHAGD1wMUv7JoveIfXqnc8rj+GkClgilQp+XzDnio1+FX71yJWVnORt6D6CvUWjw2SBxxTFDvjOQelV/Y1B6uIfX6q6nmsnwlnaSUiZVQEFS5ycf41BJ8IUG8yzl885j6D6CvUkG1SDkn1NMWM4BbJH6VX9i0Ow/r9XueRx/CSIxneYyw/5adz+FTR/ChXBALPkgqQAB+Wa9VMEZdSEAHf3p7xg7QMj+WKaybDroL+0Kvc8tt/g4kDTtPHGUYjy9xyQO5I7U6P4PQfMu8ykncOMBR6V6kBlQN3TjFPEeyLA+9mq/smilZRM/r1VvVnld38KIVt2QIqscFQgJOc569hWlF8Mbc2iiSOWQ45wwAx6YxXoKIQecA0qs4bGDtzg1ayugtORC+uVH9o88i+FemAMIk8kMdzFeSf8KfJ8LrNQVKNcrjK7iBiu/WHYxI457U8KSwPpVf2Xh/5EH1uo/tHnS/C62kG9AIsDHlrzz9akX4cwAbDZrJIRwZGGB7/AJV6CIyGwSBg9qbKn4e9L+y6H8iF9bqfzM4BPhdaSNcFokHmFSuwYKYByAffPT2p/wDwrHTh8q22cD7zNnmu7QHadvI6UINvJ6Cj+zKC05CvrlR/aOBi+GkUMkpfLxsAV8vop7ipG8AWso2i2QZx8zda7xXIyAMD0FKkZXOQBjpTjllBKzgH1uo/tHnsnwtslfcWkJI+6uAKefhhbEbVjSNSB82cn+Vd+EBye9MEZAznoav+zcN/IifrNX+Y5WDwFp8Bm2QZEijIOMAgdvSoX8B6fvdzbxoXIwFHTgV2WCuO9Nkj3YAGMH8qX9nUdoxRP1mp1ZyB+HemqAVgaQkfxEYB+lOb4fWjJuEMUZI/gH5V1/lFUGOxo5VsdRRHLaKd3EPrVS1kzlR8OtNEYZ4t5I/i6A/Sqs/w/srqB4ioRJBtZUUdPrXasoAJPOOcUsYCkk9Oo4rVZfRTvGOpP1io1Zs89X4WaPBhRZoJCpw7cgn3FXV+Guitndaocrhgi45rsbiMbwQOetIoGeOvWuhYaPZGftXfc4hfh/pHmMVsUQbdoMgDHI6GpB4B0i6uC7wfviu1mQAZFdg0YLEdD60RW6rjA5zT+rR7B7V9zlb/AMA6YIh9ms44mxtL7QT9apR/DjThIJXiEjBcElQPccV3Zj2nrkUnkhjyMimsPDsh+1fmckvhGxZtxgjyV2ncoJxUy+DtOjYSeWXbbt2nAB/CulNipY4OO4pFth6ZxU/V4dvwD2sn1ZjDw1aSLxbxRMVxlUGcVE3hSzA5UyHoM8CujUBCDjOKQqATxgHmq+rxa2X3DVWS6mNH4WszAymNFLDDbVByPrUY8J2EYU/ZgdvQsARn6VtgjdxyKVwWBAPFJYaHYr2r7mQugWkvBjKcY+UACpofD1jCgAgUuP4jySa041KjBpSMkj0q/q8V0X3C9o+5QNnGeGQZ6YUYpVsIEBzbpuI64zVuVDgEHpzQ2c+nGapUI9l9we1lbczv7LgnbDx5JGCOgq1/ZlttHyIOMEAflUgDE5xmpCwBwRyOeKPq8b7EOo+5DFY2yKMxBjjHPahrKJVVljAwcfKOTU2DuJHfmgNgbSc98Unh0yfaNEMVlb7jmEMTxzUcumw5A8kLk4ytWwSeemOhpxfKHv3o+rxW4e0d9CqLWGKPYY1bHdutNFrFtUBAQTzirGwjkAHvzSnGAOg60ewiloivaN7kDWUSsjiNfTBGaSSCEHHlgdj6VYOX4PSh41O0HnPNaKmlqLnexDHBGPuIoxThGjfeXOO1OjQq7YPB6U5UPPFVyInmZGIoyMBFHrgc0+JER8BRx3oAfawB6ijG1VHf1pKKDmYyaMMc7aiSBRKCygYqw2WOcmlwDg9KHBPQnma1I3AyDtyB2AxTUUO3IA9O9TFvmUHvSlQGGKFBIpTYpiCKOen8qQIgGABg96ZKM8HPNOACoBnOKfIuwuZ3HGFBHs6j1oWNIlACj0NNGTx0z60/knn8KahEfM7DCMAjbkdMUiR+WeAB9KlXkZPejAb5T371XLHsCmxphWRMkZPvSiIKo6nFSYGzrxTSSMAc1PIh3fcYYhnJGfSkFuh+bHIqTO846YpCwAAxk0uRdhczGiLacntSY3EnqB609yzYwQKaCAMYyT1quVLoK7I/LGSCPcU4wk4Ydu1Ab5sHpUm4qQTTsguxFTB+lOZAW7AUmSRnvQHxkEYNLliF2CrjGDjFNG6NyRjnv7U4kMOaUlQBt59aaiuxNxQmVJ6kGmlSnTpTlO1eTmkV+MHinyrsF2RNkjBNMK7WyeRUhHYYzSB8/UcVPIl0C7EK8d8Ux4iOOvepGkICkYHODmgOCcnvVcq7BqVpYxjjr1poVic5OBzirgx1AzQ4UJ93NPlRWpCFyPQH86kWIjpyB3NBGFAz+VMLOp45FKy7AxGi/eE5+mKGDZAHApxYYx1NIpDNjp9aVkF2IVJbBORQY/lbBw3bNOyenvSLIMkA8Cj5AmNRdi4Y89aJX+TjgnpmpD0z1xTSwGDgGgSI1B475FBtTIrA9+lSDC9Oadkg8NVWHciTTikfX5gKTywBg5z7VK7nIxkUm8c+vtUtBcrzL5URKIxY1LErqoYnORz2p4k6j8s0jMTwe3pQTqOBZunG4UxsggZ3Zpd+R8vGDQTn8OaB3FKg85xQoJz6CkUnIxzT+OQM0CGuN4BBwcU7lVXI56GkGQKQgsMZxg5oAcwBIx0oB3cdPrTT8vvTuAR2PWm9dBp2EznjGcdaN5JAIxgUrYGSAeaBwCT+FK3cdxAxxkg+lA+bvxTt2AM8g0zHJA4ppDBgFHNCkdyaQoXPPGKFPb1p2ExMkNmnbto5yfag/KemaQYdiecn24pNBcAxHIH4Up+ZBnqO1CZJIPGaeVAyetTy9RWGjd9PalCgtk0KQTzwaQ5LccgVVrCEGFGO4NKWGMkDim4AOSSPak+8uR34pAO4x6UwkjJxgjpmnDIGTzUZ+dgc4oAFYjnoRzQQCvHODkinEEqMDOeOaQ44A4ppBYaSx6DpT1J3cjp0ppGeAOnWlBJOc5AG3FUA/f8ANkmhsc89ORUe38O1Kc9D06UBbUJMswAwBjNMKKrEDk9aftwfUdKbtAI6nHGTSvqAuOuGC45pwZc5Ay3XNRYK89eelOH0oYDmIJ46nnijcJSRjBHrTVyMjpzQeOR2PNSAFgGH90+lSM/UYqJmAAAGcc0pcHkU1oTYdgHLZ7dPehVDoR070zgcn1pSSAShFUUKWJHNIxD7eOtKhJXJpdwTIAyBU+Y0C53YpWO7p07ikYAKWHam+YFGR0oTECghxt5z1oEm44IwaHO3JHbmhjlOBycGnoAFiWAHGeKCQRjuOtB7FeDQQMse9FgHFtpABz60M3QkcdDUZAJyDjPOKGDE+xoY7DucjB4PFIQNxAGCOOaTO0nPPoaaRz1xmpDUdxjJ5pvVfTBpdoBxyTikJO7PSq9RDgecHkUAgZApCcnpgUL83saEPYFyWODjHY0u/JwBgCkWMM3Bxx3pRgHGcnofajQQZIGCOAaRgBznPsKRpMYH4UkmxV5J3MMcUlYAaQ7SB+FNOSO5A5pM4UE8D7uaeW24HWnoDE3HnP4U0HHY+3pRkk47jsKcGyckdKhoBpZY2IAJB54p5AznpnkUgO1gTzSNgkE8YpgxSD0ByDzTuhAPembsDHXB4+lIc5/nQGw4qCxA5z0pHJBAxjIxSn5WG05x69aQ/KpycnORigm4YB6jNBXOCOKUYx7mmj5V2e+RVJgnYcoLctxnikXkMMHJ4odikZOM45pFyV8zsecVJTdhdu1B27YpVYkAEYxxRywJX0zj3oGSGB+ooAachlboucGnFuSQPzoJYgBuhpGPzYHFUg2EG9kOeucUBtoAxgrwfegEgZznP86aWJGCOT+tSBI2S4HTFIVBbA429aQkl1yeooZGB7Anim2DJFO3GOo/lSgcZJ5FRfMApHPY0uTu9ARgikHQfnYCAM01RlSM4xQmd2DyOlNDAvg59KCRfuYGM4OaGkxIMglR6U9sALgc9Dmm7scHoeKChVwpJHI6ihmyML1zmkHTB4xQrDHHQHFWA0Dax/OlPyg9gTnigY6kYANKACCRyAagS3A46D03UJHvDOc4A4+tN3/hjgVIV2jB5K9qpDEK8jHIPNIxAPA4x1pwG0N3xTXjYRsT2PA9qkqw0ZPHrTic4OM9qe2GBx0B4+lIQUGRg+1LUNhg+bijaccinspVSQMkjI96Qlgmc8nmjYOom0YAIPIxTQSoxnIHFHLAknpyKczYTIHbpTJAAnA9eKSRQAAOW6HFKADycjI4PvSNhDwc7h+VAWGHOQQAAODnrSAkEDt3AqUEY5HNN8vdz1Jqk7isIFJcEdOlJJkYBHQ4p+wHo2MUm3J65Y9zQ7hoRsCgzx6Yo28A9s07cOAPoaME844HakmIa/Xr+FIyugYkZA6UqgFSWbDHjihWyAp+hzTbC4wnbgkZPWlfg/L160Hj6Dg0gODu6Y4plagORg8Mpz9aN6sxyMkcgUoyxBxz3+lNACtnpioJsK2JGzkhuoz0pz5zjqT6UjYxnuO9NDYCk8EGqsCdhQOpJPsKMkdRkn0pSDg56ZyD7UhO3BHbpUdQArjh8jPNK3PKnOaQuxcoeSvzChkKr8p5J6VaAXBLHPG4UBiOMZzxTZGKFQeCelCqVGep64NMrUdgEEHv3oVQrggcYx+NIzE8AY70pJ3DA4680rgODYbPXsRThkkHbweOaFKliSPfinE5QHpnpR1GhrBjjnA9qXhRjGCOtI7HoO9OXoc46UxojJL49BxxTkA6EcinJhlyOhprjBGeM96XUqw0A78AnA6inBclSO3HPpTtwB4ycjFEfC5JxzinawhGG3g9M02TKMuOgp7N0B57UZxJ68YxikhojB+fn7opv3JSAeOo+lOycgHg5xTZDtlGeWBx7YpiEAKkg45ORS/dYDG7vTivzE4AIprckHG7HFACcnkDGaHPz4HJxnHSlwRknAHTFDxg4I5PSkwAKSvYd6dk9R+tNaPcoVWw2acowjKRlgR19PWmAjZOSOAeabuIHAz609mIIA7elNOV5xmgbEALHjgdaUjfwMfWm7n+bj5adjy14wAefemhBgGMhsgenfNN3K6LjjIwRTmYdOTTRtOeNpHTFINxNnynnNNDZQZGD0p28crtII5BpBKxUjA/CgBBliD26EmkIZW6jHsKd/DjoTzS9V4NO40IMjqPrSFS23J4JxxTsEqQe9JGQAQTkYouG45UEY5x6ZpuAHyASOh7CkwAeDx6mnEjGAcjHP1o6BsL1xjAI69+KaVzySTihJArcfKDxig5PNFhC4JXb6Hk96DzwTxQRlgQ2MjnFBXPXr70hpAAFIA6UiKCSWHHvQeRg8duKOQoDDpkUCDO3K9QT1FBU5x0FCsdoBOc8U4LggH8abExrggYAyQetO8tUGTwSaA2V9wcU5WAxkZYdqRLGnjpzinKBklMCkC4QEAk5oOE5HUdRTTsDGMxOR/OoYHK3kUYA3FhgipQAy56896ijkFvfQSlciNs8elD2OafwnoUNthRnknrVu2iwSxHTpUFrcLcIkgPBAII9KvBgSAOlcj3PNfYeqgg0oAHApwwOnJoBGPekSC/K1NIJGQOM0vU+lLkge1JoN9hPvcdKbkg4pcc5pSpxmiwDDknFKcE8celGec0hGG+lFuwbCHJ69qNvGBTjg5HQ0mMcZ5ouK40gj3oGBk4pTk/hTf4jQ2FhckjFJsODz9aXqM0i8ZI70hjQoNB4OKd05pcdCep9KfUVhhweKU4xgUEYz3xRjHXihsLCLx15o65GOKACfag8ZNFxep8iW3ifTG3QiVlYLuVnxtz6dakuvENtBFJF50W4rkbWz/k14YhuUTLxzBSMjOentUKXN5Ou2CCV+eoU5/OvJ+oxZ9DzM9tl8RWVurSJL5iqAy7v73uPSg+MrMq6rcRPLjd8oxn1rxa4Go26RPJb3CIflbOSCcegqG3tNVvJ1S1sZ5SxIXAIGfrSeBixqcloext47hs5Gbah4zknIqM/EqG43h4128FTGSCDnjNeSXGn6lYqouoJIVY7e7EH3FJZ2Gs3MyQW+nTSB+Q2MZHr1/Sl9QT6Fc76nqz+NxBITJ90/MMnNWk+JFgA4KGTC5Gzg5968fuLi/wxeCUmJtjAISQeeCPwqKGa/uZQkFhckkEs3lkDHej+zovRj9oz1ub4tWbgAQeU2MFjk1BJ8VEVlCQmYAZOOAfxry+3W7Eb4s53boFSMk1NCmovEoGmzoxOAHXBP8An3qv7LprUl1H0PRNS+LEc0COsAtmThixLFh2AFY7/FaNlISFyGBzzjn1xXBvHfhmU2M5wxBAQkA+mfwqxFoOsSoHXTZFjY4DuABntxVLL4LoCnJ9Ts3+LMskUUbQDasZBYfeY54OfT2qH/hYdxKiHBJI/vEfpXHPpmoed5BtZPtAfbhUJH54rQk8La/ajdc6ZIiIclsDp9M1X1CPRDU5Lc6uH4it5JEmSw6rg/zqeHx4lzBxuG4EYbtXGpZX4JA064dicA+UQPzq2NA1pUdv7NkQJhiMc47nFZvL12NVVOrh+IrQ2ywbSzHO5iOT7ZqtefEEyRKIYmjdfuktwfqKxF0LVJwClhOZByAYiBj3OKlvPB+t2qTSy6eEjTDbkO7jHUD0pLALsX7ZFtfHt4yJ5v3wfmA4FEvj25WMGMbHz97OaoQ+GdSvZliFhdbmAYboWUEdeuK2bvwHqNlKBJp7RKyhlAG4kYo/s9N6oftV3Mm58eXcrxPLMxaPpt4GarzfEq/tyCCzuCQGYkkD6VqP4HvpJGdtMnnjI+UBMDPbJq3B8Ory2EmdMkRzgAY3E/Sj+z0uge2RysnxI1OQYNwzsrZHOAPbpUY8eagh/wBZtcnOeSa7y1+FvnmYppskEjqM+euFz3PTrVuX4VTQgrPZBlK/L5C7j+faj6gr6IFWPO4/iFduFEu+Rw+7jKgDuM1aXx1e28LbHflvlUEkj6Gu/svhbbvcAPaTDcvHmrgZ960bn4VJHcgC0YYUbUhXIPqRR/Z/kjRV0nqeZ2vjK6uVkWWRgWbIBOPzFXrDWp5naIgsc59Tj2ru1+E8VxcLs051LKTul459h3rfs/hj9iMTi0fhTgomQTxnn8Ky/s1PdFfWY9DzyO/mkYoplCr6kgVTkLtI5w5OR90E/jXtEPw9nMQkSzURkZPmcZ/Cn2/gt4pdptCdwIO1ePaj+y0V9ZT0PHYrF7puN5dcH5gc4q+dCv3VgkLqowwbbkH2r2aw8EBUhnFqpuAGVw/XGeD/APWq1pmnzPu/0ZnUEqU28dcVDyxPQn6wl1PE5vCepzkMkY2lQcrnP5fhRH4Y1RIGSS2cqx+VsYx9a9+h8OXK7ZTEkKYIAxzUf9gzzsFMbbc/MccVLypdEL6zE8HPhe7hUCOIOcA8E596r6jol/GXUWsxVgMYXjP1r6Nt9BjjZEjhjDKCucc570yDR/PvPLMLfKSGBHFJ5SmthrFRR85y+HL+zUFrclWUNlAT26H3qG10nUb6fyorGVCynDupVfzNfTreHVjOPKUqD021aTwqkpj82MFB2zgAfSrWVrsT9a0PloeE9TQ8wh2IJ+Qkj8KtWHh/VZbiNBaTOrKcblxggdDX1Cnhy2tQ6QwKqBuFABIH1p6aJCWw8RODnJxgVayqJP1pnzc/gG/k8meeHy1kUkqnJHt9afD8MbmYghZFBB/1vyivpFtNWN1CRAqpzkKMVaj06BgXlhVjnjPpT/suK2QvrJ88Q/DG8twuCZsjH7vJwfyqb/hVeo3EkLeUCoU7lk4J46fWvoMWkVsxMUYC5ztA6GiS2WQ7iAWyCM9u9JZXHsNYpo+d/wDhVUxKJL57IcriNeh9zVqw+C0wDOWZMEhYn5LDHBJ9favoARkhgTkdeABUkaAYKoFI5BxzT/suPYr640eC2/wQWdEMsk7yA4bYoANWLf4MpDKFZtiZIYdTjHH4176N7c7QP0qF7VN5JRQx5BAzVLLI9iXjHbQ8IT4LQbI0mN1KqsTmPAHsCalt/gooGXk8jDFQF+Y47GvdAvUFeD1+tNSAAsAoBPzZx+laLK4difrcmeNWnwctYJo3ZZZWjfPzYAYY7jH41bh+D+lEhru3/wBXMzr5YweeuT/T2r13y9wIIznmk8pZEdSevbHWr/s2HYX1mXQ8rPwb0EuGtIpR82W8xwc/Tipl+D1nGCitjBJGxADj0zXpX2FA3yjGR2p4iZOQc8Yp/wBnU+xKxU11PMo/hFZxRH9wAytlpH5JH0qW4+EltcExsGlUMG2hQoHcc16UEO5cfxVLuDZycnGKFl1PqtA+syb3PMF+DmnNkPbiLa4YZ5z7GrMnwg087t671LblRAEA9s+leiLn5eM54pd+44IycYxVrL6H8ofWZ9zz/wD4VXpyODtCYOQoAYZ+lTv8LrCXHnIJUznaFC/yrtMDBIHPT8acMmME59DVLL6S0toS8RPucbJ8KtI8q4MMCpLIQ3QEqB6VHL8L7C6mPmhpV2gqM7QpHqO9duMZzyO1OUjrjpxk1f1Gn0QliZpas4e4+G9ijyIscSI6gKPLBK+oz3pJ/hvp84l2RktKoXcxHHI7fhXbsFdlP900pZMgADAODVRwdNO7SH9YqPqcXafD6xi84COJEkUKwCZOPQHtTpvAWnTN+9tvMVlC44AI9669kGMjjmkK8gf3fWq+q0tuVE+2n3OXTwLpiKqJCAm3aF2ggD2NI/g3TicPaqQRt57iuqwAAOwNMeIuSAcAetT9Tp9g9tPuYNp4dtLQgIgXjb8igcemfSpv7DtGcGSEE4288jFa4hVAy5yRzSxoMEEZ5oWEproN1pdzHTw1ZxnMSLGDkYVB+hqp/wAIDp0MsUxtk3ISNzcls9SR610uzC8DocipCdxBboecVX1Wn2BVpdzBg8LWNuioibADx8gH8qsDw9bQLG4GXiYlWPUetazOCT3ppUOpHTij6tTJ9tLuZaaXbxjy9m1VJO0Dg5OSfzNMOhQnZuhUqjZG4ZrYQB2JK9RUpYuoHGKFh6fYn2s+5hjSI87UVYwvO1VAyKY2hxo5PlJtJyW6kVumIb8jkkUZw2COCMVfsIbC9rIwj4dgmyucjIbpjmpF0WG33Dykye5Gc1rYCTf7wxSmIEqPwpLDU072H7WRl/2Pb9TGG74AxUzafAkbj7PGTKQSSucn1q+E2sBjHaldQy4Aq/YxM+d3M1NNiROFAB52gYGanOnQQgEW8bbhzxmrCRAAZ6571KoK8DgCj2Mbj529yqbOJmw6AhhjA4pj6ZCHLiNCWGAGGcVa2hmGe1O28Y9DkZpOhB7h7RozTpcRcEKM+g4qYadBIwdo1DAYzjJq2AAeeuaAigkA5KnNT9Wp9EP2sio1jAVOxMHoSOOaii0xCQ0uCenTPFX2jwT2J5pm0qevFWqEOwvaSK/9mwDnG8f3TwKaLOFcqsSJnjIWruCM4GaQKSDnrnNHsYB7RlW30u3gxsTBHUmpfJVT9xevOB1qZlGSVNIAc+1UqUUJzZXa2QkEKMqaUxbhgrnHHTipyoO7HGR1oP8Aq9pJOfSq9mlsS5sri0CAAIBg96DaoHzsAIPpVheeDnkcUZLAE9+KPZx3HzMjkiBXG1TjpmoRbDOdvT0GBVrnPHpikwduDzkYo9lHqHOxiorjkAEHIJ5oNujhg6gnPUDFPC4VRj2p2CSOPaj2UBc7ITbDAAwoHakMJJIbDL1x0qcqC4BOO1KpHce1Hs4rYG2QPCM5VVQegqMoc9Sc1aUjg44zimYG7gcA4o5Ii5mRpGVLEDr+NLKrSEZ54/WpCdrLxwPSgOB19aThEpSZEYWPJwCRikEIXpySKlMnzYAyAaVSecjoeKPZxFzO5F9nUKMqCx70vkhcBf4hgjtUoySe2KAQFweoOaXJFFXZElsF4ZF54pxt8JgZ9MdBU4wRkt9KU5I57c0ezi+gKTXUrfZUKAnhxxxTdjIoAJxjFWiQX+nNNBGSCM88U1Tj0FzMqiMqFycE8cVN5Z6Ek4qRgAf1pCctVezW4czIEQoSAPrSshyByMHqTU+Mk84z0poHXPWjkWw3NkYQqwPXBoKs7ZxgA9DUqhWJ54FKW+YccU+RPcXOyJkO4Hpj0pxV2xjjBzTs4J96VVw656H+dL2afQOZ7jMOCcHqaa0bHr+tTcHsSemKUEk8jHakqcQ52V442BOefYU8RYz+eKl+6R78U0Enjoehp8iegudjfID9SRjsKasJyQPwqYHGfxFICVUDpil7OPYfMyIROrMRwSBQodWLZBzUygnr+dR7BvwSABR7OK6C52OBPzYJBPeiVi3XqRTdxGRjIzTsjAY9ulNQiCkyMMAcEc4pfvglsZ7etBwwx3zSKNhyTT5EVzMjfLADpnpSeWQOT0FTFQxyR0pG6gjpSUV2FdkaA4ww4YUjjdgYA7cVKcEt2I9aRsMAB1Bq1FLoCbfUgMfIJXP1oGQMYxUz5B44xS5Ugk/hUuKvsF2NXOBkDng0jMBxj2owOc8Z5puRg4OfenZLoK4r/NtA44INMZTgY5A4NPYYORgZGaTOT6nrRZdguNA2jGOaCrHGOcU4EFifalPfGeRRp2C4wxj24pojLcdcGpm2lhjuO1NQ5JAUj60kkK5GIWBAKinxW4ViSMkmpgvGd3J7elICSQAPqafKh3BQIyQQMA/pQQME9Oc/hTsjn34pGOPcGiyC4zjOelOYknAwSO9NBBOBzS4/iHcYNJpBd7C4AHUHFJtDZB69qQAd+M0bcnA4zxRyoLjmAC4HJHPFR5IzjjPPNOVSvJ5xxQQCABwRTsgv0AElSM4zTSAOD9aco3gjOcfhTVUFcdCKLIVxwIGcDkioypYcAYHr3pyn5vmHtQARlfShJBe+4enf2FAQluwFC8EHpjjFOLE4PQDrVWQ72EJAbOc5/CkYhyccCh1+YH86XlDggY/Wp5UK4qkE47YpNq7yRwRSLySemKCxCZx37UmkFxQMNnHBp3HO3jNNzt5I4o74FMENUgsAePWlxjJ4wKCu3nHenOewHSnYaGjDNu6ZHP1oVgeKRdyjmlK45HPekF9QYHIHUmmqg5B6j0p4/vd/elKYYkck80D0EwABkYNRuR0HJ6cU98k5HbmlAxz60khCKpwA3B6UilgOT8vSnbcHPrTsDaQe9VYCAjKgk89Kcq7OSOelSKgBI/HmlGS2G5pCuNK7gOB8tKY+MjrS9/T6Uvf6UagtRFyMZIAFIg5JPOKXGW4OAaAQG5p6oYhDKMetJtAxuGaezZbrx6UKNx5HWjdiQ1UK+y56UhJUcetSZySDx2pjHnA5osMVcKBnn6U0kZwR06UBumRxSNgjPSpswHB8fh1xTkbn0xUeTgEd6d7jjNVYVyfe20800/Lzmol569+Kl528gY6UWC+ggboCM96N2dwAFITgA/hTckEnpntU2BCn5hgnHekAABA6UxiScjntS8qFHrVWtuMeeTweBTdzYPI9qaGypAFC53AdO1LqA4se4yetAcc56U3jeQTjHGTSH5WAHNOwrj/U9O4pWbgAc96iyW9scUZIIyCccVPkFyTfu4OKbkjOOMnOKbGuWLA4xxingc880WGtxGw3pz1qNkLt1xUiLnIJxg4oIwMDmnqO5EIzkjGc04R8YxxTlztxxx1oBIycZxT1BkaxYySKVUBZhjORxUyHqTjijjJA4IpgiNQMYIANOAy2T0xSEgDr1NHUY9KkTsRs2Scd+lOHzDOaRV5PHIpQmBkYzmncBFfdnPAxTsjAxxkUhAxkduwpcHvgYoTsJC8gUcAYPJNAGTtB6cmg4DEDmhsYwKUJ2cgjmgKWGcY4qTgKRjkU3BANIE7DVXoc81IGKkdMHikHHH40mQAR75p2KHbhkjHBpuz5cng9KU4PI5NJu5G760rX1AXaWUYHTilyVXHWkDFS2B97k0A4BHXvTSFcbtPGRilPPBP5UEluPSlCBRxRqK40JnkgcjFIQWGOlKew6YpeecHPrRYBMbhk4z0pqrlvfGPpS7ecDijacnHFUkgQIMHJxjp70LzzimleeD05pxy3TjvRbQEAwRknHakU/MR0GMc0pQ5xkcjIpMcVOhVxwb1PSjILcdKY7LxnINPGMZHFOyACMU3oMcEUv3sg9QM00cHsKVgAAKOmRnFO25GOlITkYPI60uSzenpTtYHcQgr3yKTjAPTml6g5pdoK+tADWX16UhQ9T0HHFKR07g+tOKnIGeDVaBsMxnAHFLhd+T1HFGQCQBmgAdx1oQrjsALxUZxnJ4I4qRMZPfikaPAyTnPai4upGc8jAGOnfigMAuMc5xT8+uOaacZ6ZzUhoLyApzgg/pSYJJI5xSspx1xRt4GO9VoDE5VRkjr0oC5PB6etAAfvgjtTlADYPPFMAOBgEnNLgjkmlGDmkxuT0zSsDEZztOOMUq8ryKTCqABlyetOUHOD2FKyBEeSxOB07U48EjoKVQeSRyaQ5wN3T2p6D0G4/HbRg8npQOOlIpJUnoOho6iYvOfWg9xQc7QRgH3pMc89DTDUdjOM0/HHB4FMXB6D86UZKnqMdqgoB6elO7daaueCeKX723Ixim0gEGVPXIowTzUgwBTRjuMincNhCRjHAPrSMw+uKfj0HSmYBxxwKkTEZtikgZoyeDjBNJITwBwPalOTgDtVXENYEg9vpS4KgbuQfekOSeaXC5X9akBQfegZwc+vFIAM7s5wadvyvIx9KsAYYFIoB6HApWYFeOcU1G+T8aAHFRnAOeKb94YHWhc9uD3zQSAAeuDzSuAm0AH1pOOtKSGwenNIUwcA9KY9kBGQQOBSHDDAJ6UY4GKULgY7iloOwHoNp2560jccE5FDEflR1GBwM9/Si4AwJHpSDKn1pxyGwORTSoVuPzNMegjYMmR3o7jP0pW+XnGQaQrkc8Y5qBoHBOecUsaAKMc560mDgnHFCkrnA4oCw/aS3tUTg5wO9SjDRnkAj1po2suepoFsEf04I/WmrvP3jjOQMCnA9h9aOT15I/Sq3Cw0AjryRS8YPcmlUE5IwBQAVySaTQhA5VcFQMUmd2CMmnY35JoGTkU+gXEHCnilAI59eKCOPrzTiARgcHqKNABTtXB6j0pAcc0o4IB5z6UHuSMUWAaAQ2evqKcRt6UbsvtAOSM0mASB60wBm6UrHBB64oABBzz70mMjPrRawCjKn1FJnJwemaXeQMY49TRwRkc0ANBJzkcA4FIWJI55Bp6tuHIxTciQnjBoAHBXng0gUKB3NKykd6Oo45qWgGkGPcTjNG5tgzxTgpcZJHPFOKnAU9KQCZIAwaQ7gPUE0cZ20pQ5weMUAISfT8qRMqCAPmPNKMEgg+1DkDBHPagPQaSepAPejBAAAAyc05eev0pvUkDt3qkArBtxAPA5ppGD6cZ4pSDjOO+KQZBIBAyaNAG4MmQD0FOKALg8U0AxycHp3o5DknmlpcLi7iCcc8d6RcqnI4Jp2AOoxg0FhnHXFG4riEhs54Pag5bA7UqgEn2pFyWYk5A6Uh7sGJyAMYpm0q2W5HpTjwCRxikUFDuOWye9VoJsAQTxxupuwFgM9uTQQDK3OBxjFPACg5X8c1I7jQhJ60qr2J60uMc9R6UrOVGQM+lArjDnPH0NBAGDwPWl2HJJPXmk2gfWgeopIGDgMPek+nHtRgkEdQKR24wP0p+Qthw5wT9DQMk8ngcGkKkj60vH3eue4qhgCAOPpzQGxg7cnv6UFPl470Bjk0rDdgyVIJ6dxTVfjGOM0uWfIHenBxjBFJdhDQMHI6ikIOcmhSA/qKeQMZJ5bijYBMY28dOhpOVOT09KMEDBOeMDFBGNuenrTbAUgEcdKZgqMDnuKcxDMABlehx60oyD0AxxRdARrkgknmlLbRtGDzzilAznIzimrhQT1weRRoGwBPlxuyAcjNIX5IHNOByuR06DNIPl68n2qRXGAMTjpSsSGOBgHmnZKnA5xQrZJJGRVWGJt8wEZAJpqYPGd2ehpPujPvSoNq8Dp0qQAsT8vAz2pduQQTj0pCMqDj5gePpSMRtzycGjYGLgYIJI+nU0pGVyD1oyAPXv0ppwPmz+FAMN3IJ7cU5mBIJGM0jYZcKMtnPtTyhDcYAAzQG4wuAygjO7ilzgEY68ZoIVSSQWOMijrx61W4CADg9WPFJyPanBhH8u3PcGgZJ57jIFDAbwOT16U5W29etIy5x6Glzu5zmpHYFbjOPzo9gcDNCkEYbvxSBQjYBLD8qqwg5XIxjFG87c9xS4BG4/SiPYxwRjNHQBvJOAfu0r88AZ9zSgE8ZwM4yKC3GO/SpHZCcgMvcc0xht7/MOfwpyyDqc56GkY4OenY/SqTF5g+MZU7m4NNW7DTvEVAwMqaUoCAc8d+1ChQcFRz370aAOZsZA7c5oDh8A4BpuzHfOD3pwxk4HSlsOw7kHjvyKHyxBHJHpTc4wMYwf0pTwxBOR7U2IGDjk9+aM7gQOmMig5CgckA559KGx/CcHI4qQAHt3xRnoOxp7qq8jsRzTesrjGVwCKaYBghSuQc00ZAweR0+hpw+UkgZ9KM/ezwe1O4Dkj5AJHShD5jAnjqKFB+vGRijAc44FSUkIuQ2CcA8U4kkBSORxSKu+Qg+nFKwAOO5oegwIB43EDoaaABwDx604AAkHncKTA2nHAoAGOMAEnB69hTtxWUEgFRRztPH3qUABB9KBWGKvzE4zhuPpTQcEqOSp6VJnAyaaSP4epGGNK3YViMqWIDHABpwBzgYbB4+lP43KSBg8Gkcqh4+hp3QhjfL25U/mKA2emSBycUpwCCTkdKGUg5HbjFO/YBrMA/y9DSsQ2QRjuKUDGCOo60hIPBHINPoTYAoCbR948imYI49eakUAnk/d5qMEqSeuDx9KGUIRluRwOmKXbuJIA5pynLAnPBzj2pTt3cHHcUIT3IcEhzzz2pAhPUcEVMJOuRkg59qZ/e59xTGrjCx3ADgGgAjk04RhkyTz1oByMDoORSQW0EIwoYjg8UM24jp0xRgHg/Whl3EDoKe4rDeSTjnPHtQeqlhnHy1IRxgAKCf1procAA5Lc0tBWGMxDBumDtJ9qdwTwc0Bt4yQBnj8aa2SVHY8UXKCRSzZ9KU5C5PI6E0rALjB68UnI6nP1qQF4HGcFfT0oGVOCc4Oc+1OPygZwc8HHakYAHHc8VYD0VcnPFKdysVOAowV+lNOW9+NvHFKchFB+8vHNBY4cMTjI7U3dszkYB59aFbcMdCOKASuQKCloAGcAZ9RT3AYZPAHNIpG3B5I4p6E4wMEVOwrDFIZsDkEZFOHI5wKd5a49CvSm5CjGc4/lVAhoAxz36ZprlpASOCRTnC9MdDnPrSFiOaWwWEWN1UOQDn35ppx1PJp7AgFRweoqNsrFgDJzmi4WFLfdzgbvzpTgHC/jSYABwR8tNcjsSQcEH+dJMoXJHPH0pRnODxn1pmDkY/Clck8HketO6JsOAyc59uKQbgMjkng5pRnbjOKNpPGakEg4By3TocUpymDwM9M0hy+5M8EcEetMwFyG644NNMGSByy4Iz2OKZtJ6jgHApGJBGDnIoLMSOev86q9gSuLznpx0pC+OCBgelLh8HPIpvbdnnHSlcdgBUnJGDmgfKSW4A6YHUUZU4JBz0OabgkgE5GMUxaibPnYA5+bcPYUrAlwDwB6UIAHz0I4pzHOFznHpQO2gMMFgDwORSbgwY7f6cU0EqMAdOKeuRgk9OCKBjSQB0A9BQwIHSgsFwCOB1NDEHABIUetOxLBSrEjHTnNDgNk8kj8KVgAuEI98UgwRgg5Hc9KNkCdhCyqevXtS4DckfTNKRsGcAkdqU8AEDj3pA9xuBng547UoUuTg9R3NIMK3HI9qcSIiOMDORQIIxuJOMgfzpx+UEnqaazgKQAcHmgK+ASQuOmaCbCr1JxnI7+tLtyc8CkUBicnOBn0pFB35zgdadxDtp3EjoBSM+4k8DjBNIWLZwMc55pfMByCoOfSqBifJsJxge9U7kERlweewFWtwcFTHjHTNRy/NCxKk4HQUWuc09rM7DwrcG50iMEEFflOa6CNCABnkVyPgG7e50sgjHzH8s8V18R5PrXJLRnnPRkwBABz9aMDqDQRhQfWlUDmoIEHNJuHSgA8jNKMenPekwEJyfpS0ZyeO1A755pAMI+bINGSOcZxSnOeO1LuNADQSy7ulGOck0bQOnHtRjLgGgWwMQOBTVBUknnNOIwSfSm5OfrQMaW6Y59qce9KignHQU3qeKAFHvRwR0o6HkUnIBJoF1FHHHrSMckY7GlHUk0hGR9aA2FOD7U3BpwGOCaaSTx2FAz5yT4T2hUIIMojEqXOSB2FaKfDi3JjBtcbcKBEoXj+p969PtYVXJKgEj0q2VQ4IA46Vr7Nnt89meaxfD6xtjxbKAx3YmAfA9KsH4fQSOQkSCIHcFRQuffI716BLAhYPgHik2454XjpV8ncHM89HgSztgwFvH1BzLGHPsOlL/wr+zaaT90JA7BljxgL64xXoIcMDmMH8M0rqCoIUK54zT5LBzHEQ+AtOtfMKWUMErYLMsYJY57561KfAtnJEwe3T5hjcVAIHfHHHFdgIwXGWxgenengE9waOUOaxxA+H1nDJvt1SFiAD5SAcelSRfDmx8+eWe0WdpMMZJOwxyAP612QiJcY6d8dqcAQeTkdKfKNSOTt/B2mWkQhhtYkiX7qCMH65J6/jTj4E0e4Lk2ibmIbLZwDx0H4V1KglSQQFHHSlVQIh0yaVibnOTeD9LktniFpGMgYZIwCD6g1BH4RslnkeSBXLIAN/IBHtXUooAzk56Uzyzg4A6nmnaw7mOfDtlJCY5I12sMEBQP1qOPwpplpOZIrZMlQpzzkdhW1FH/AH/XHNTPGpUHjg9aPUDOk020miKtboVZdpXaACPemW2gWEUYxZW4GNuCgIx9K0wgTGRxmlyM5AA57U0gRXlsYrhRvRWAXbjAAx6VXTSbKMR4gQhQFBC5+grQLY4H60YGzBxlemBiqK2KP9k2kxyYFPbGMfpRBpFtGQVgQbTkEDvWgwHXHvRwAT074pNhe5m3WnQzEeZAsmD/ABcii10yK3AKQIM5BAHStPaoOD9aFO0uBwOopNAZo0a2UqXt1cA5G7nmpktoYBmKFB2OByBVn5iGwcY55p6jCEkAnvSAqixtzsdrZC6HKk5JFTbBGv7tAo9AOKl65AGRQW4x6ignYqvCrAHaCe4pVgijQkJ0PT0qcxP1GMYoLDGMdRyKpDuVgiryEAOaVLZVBbaFwc8cVYVgwBA68Up5bnhSKYtSB4Ac5OeQRTlAUkkZxj6U4kJ7g8YpSAcYGARSuT1Iltow7OAASc8ULApZiOpOSakKkJgc80bSqgkYouPqDBc4x+lIwGCAOtOJ3EZHPSmZ/Aj1ouLUQLhiRySKWQEpjoSKUEKw6n3oYEjjmp0ZQxlIAwOopCTxu4BqU4PcjaeaTHOByKewXETBzjkEUyR0ihDvhc8A0MitE6KxVkP+cVTmsp7hQjSfu1OQKQMngDSEEDKnvVpIjkAnHamQwfZ4FQHgGrBHC465qupO4gUsuQcgcU7hwCDkjggUnC5GMdzTApjyVPB5pW1CzJCSAAfpTWBBHp0NGSBzjrmmnOSRz3pFDicFT2zj3p2FHJPeoyS+e/8ASlwWBzyRQBIhHfjFNfHbJwaTk5J574pNwByOM0rABwDjptNIoDEkHABxmnEA5yeWHalZVAx6800gGFTGTzkA9qMnBOMc5BPWlWQ5x2PU0rYbk0rFCBh5eeh60hB6A5HXJo4ZQe2KCCSMccYqkibhgk88AelI/AIByOtKA5xk5B4wKAO3TnFOw9LDSBjHIz6UhjOMLjnmpBlW5GccdKSMg5IyADg57UraiG7D26Y6UcAZI5NPJRiOuQefSmsMyAE9DQ0guBOOTSFiGBAHIxS4CsQTnB4pqLhzznB4pWQ7ibCxJ6Z604YULjjtT8Ek5PSkbPAHY9aVhXE4Jzgg9DmlzkoccD5aU8nnqKQqSzEt05AosFxy8ckYwcGmht2TjGDik+8xzznml3H5h1B5FFguCjgAc4pwOGwe1IOhx3FC/OcdOP1otYLgOFOOWB70jqSAc/dPQUKQrYPJahgVOTznjAosTqDDnJ5I5oZTwRwRg0MxByOGIxTslgOPmosDY4PuzgY4zzRkbs9R1pGycYHOMHNDAlRg9ODRoFxcEhh0zzmmsD0HHGaD93k+1KoKjGaYMGHCkc5FH3qBgYA4waQgjjrg849KmyYbguNrAjk96XjK884waOAcEcCggZ69KaEK+CeOcio2wqAk4HSpQefTFRuoYEN0B4pvYsSMg4YHjpinAgPz1PFCIACFAAHNOKjHJJ70WRLQHCkD0puM5BOMGl2hgR0oUYyDyaSBCYA9gpxSbRuB64OcUoAL4JwcZH1p3O/J4GOtDHYQAbskcikYDgg9O1LuBPXr3oKk/wD16QriYwTjqKaVJODnrTshT1zkc4pCNx4PBppiArnjsDxS8qOvTmgBgODSE5/D1pjQm3nPUnmgKQaBnAJPXjFKyheQenWkyhFXZkk4U80PkgkAAdRQyhlAOTz0FJ3x029jR5koaS2QTx7U7buOe1KcEBtxOOMUJlSB2HWkNCLjBHr6UmM84xS5xk9gaC21gCMCgYoU/n1oVNwocHqDkU4rtGAcY5zQAu0bePpShcAZ700nauRzSgHuaBIUjt07UhHIJHTikK4zgk96MfKecGgY5Rk4HPY1GyhSfbinZOMA4z1pQAucc5prsTbqMClgrE4K8UHI5NLsP59qGHGAc5o2BiYA/CkII6dqXPPrmnYyOOlMLCbTlSTT2K8dsc03t60Y3DJGM8Gh7lCjDZIJApM7evB6ilxlQB2pGG7GcDFLcVgJOOmaaSScDgdaDnAwfahevJ5HGKOgmH8We1LvABPWkJ4wPpSE/KAD06+9LYoUMcEDkNQPl4JznvSbhwF4x60g4BzyQaCdhQeoP1BpNxLYP5UhYnHYjilIKgHvQCYAAk8dRxTSx24AyT6Uq8Zzgc0AlN2DnmqC4ozs570ik5A7UuOc01gc4zhhyKEh3BvmbJ+lCHaSOvFJxgD0pMHBI+tAIOR1PWncFgBzSZ2MwwD3FMJLH071SGOBJbtgcU0Bep7UnRiAc96XGflx7mpFcPvYwc4oBG7jORxTvlxxwccUhGRwM0rBcB8pB/OhXDEnrikOR05oCkA9iaYaCp8rZJ4B7UobLE470m0nBzx7UpxjPrSYK4chiAcYpclV4o689RilXGfXI5pDEAIHX3xSIR8wPPPegZRs5z2peo3dzxVALghiQc01gdue/WgNxjk8c8YoGeCB7UmK7F/hwee9DgAAjr6UEHOM4ppJGAOccUdBi7uckEZoJwdvrQVZlGTn2pASD9O9CAAcEgdKYASTjinN2INAAHfHNHUmwE8f0o3HGQcE0bip5FG4A884plAcE/hSAgjHr0+tLuIGMdD+lAXoc5xzSsAcMe9KWP4UhAAyeBmhTgHDH2p+QrACCMDgmgfeAzgUKoXJ75oPrnJ9qTCw44IwaTkHOcDFNJKj1xzzTiCAN3PekGuw0Y6nOaUAYzk+lG07iD9aMHOM5A5ptjDGABSKD2OD0xSnJJHSkC+vPeiwCsAp45NGWIHcjg0oUEnFKRtosA0DB54oGcZPIzihuuBxnpTipBxnNIAOPTp1NKCMg9RSHd0Hejaf0p2FcGYD8KMdKTb3NOLBmAHcUhMASvuBSFc47DNG0+tLkED6UDVxCR34x0xSgAnNHB980N2AI4HNNDDdhuR09KXcWbB4Apu3POcmnFdygNwaZPUa2QcA5pBnNO24wMmmZx7dqCmAOQwOcjpRtCrzSDJFKBjAPXvS2AMnbgfUULkDntzRwuDnOePxp2flC5xTAk2lkzjOOayNP8SW15qOo2YJEtmwDr3xnqPatlXKptzyw21w+n+DZ7f4g3Gu/a8QzRGGS2A68cEn9akm52kmDEDz6io957nn0qRlCCNQcjOD7U0/eyB7UFDR0YHhuopVGW5OT1pCuDkn2o9DjpxQAgO0kjvS5xkjmjAPA4oxtI9jinYBCO5Gc0nl8k556ipQAWGTjsKghu4bqWZIH3tC21weMHFIB4Uk9cDrSg7myOlO289cYpoHPXoaCWxpdBL5YIDEZxSqT+lG0CQS7RvHy59vWlC4GPQ96AQYwBzwf1oPTI70YYnHXFHIXB7GgoD/ADpxGV4HBFNxto2Mvyg9PWnsP1AYUADnNIR696UrywPBHpQwyoHcd6QNjDjAFOXAYE9MUhAGST+FISQvYY5oEKfmBweKOMYzTTjkihuDTsAvOcDmlweD3pAvQ9Oc0/OATSAF+UnPJYYJo3BWyB2o5H86AuehxTsADBJPOD2pc7eCMDtSHJ49O9LgnJJ4FCQDFB3ZPI6UijOQaezYbjvQRySOnWjqAmBuHY9KCpHXntS4wc5x3FKOhBPNIBip0P4U0ZUcc54qYgEHsaZ2x+NVdDY1CMe5yKUZ8sHk9qVtuCQMGl5MeOcHn8aVxDcFWBODSbjnOKlbDDPQYpu0FTzRYnqM3AEZHXjig88YyRTieBjtzRj5s4wTTsy+hFtyAR1zg4p6rkADjB6mgqSc9PanqRuAAxkfrVXEII8nqcimMMNjHSn7jnuDTTkHk9epqdgQhUbhmkIIbHTFK65ORTiCCCeciluVawznvyaYwGQe4qQgZJ5J9KFUHkcUahsNI2tj0owAQS2CKkYBh15o2jgnk4phcjJJJ5IGaeFxGAD3oI3AA96AFxgE8UANK9uuD1pF4brnFOApVTLrnkGqQDduwk54J4+lICcbfSpCBuA6U0r82euKkLCKAGY8DFBPvxQRk5xikfB4BzQSIFBJxkYP6UjKSeOMU/O3GPxxQAW5HX3oKImBOe3pSplVORTwN4AzijvjvQLQU4wCBgUuR/d/E03JyQcntS4BAGearoGghzzjmkXJHI4FOJ24HPNKCeB6UkhaDTndkUpzu44pCSxz05pQfnx60bAISSp9qX/PFLtxwDk0mccDnHWkPQQLjI/Gk+8SB0pQNvJ5pVAIGOfpQGg08MRjtScnIHak84ebtAxjqTTljbcSex602wuKpyOOMd6UnAJHJpE646etKVIGQc4p2HcTeBSnn1GaYFwMg9OtO4wMdc4qQuKCRx3oYfMTnFLgg89j2pGwvJ5+tWJsYwIGATzTuQmByaX72CelJkq2Rg+1GwriKcnGM5/nSbSGJ6UAYHXpSuMdDjNQAnv2NO3ooOefSmkAjHpTAOfaq6AKPnJA7804E44HHSo9pByOOaemQpHXnNJINBTjOOuaNoHPahQApB454oGV4HJpsLCAkE+9OPK8ZpQMk9qauSCDye1CYWBcAjAHSk3Dr3PFIy7SpJwRTlUEMePWmVYaAR1PHTFIoOSSOCMU9SO31oPzLgeueaVwGoDjHtQoOeemMU5uOM4o5HoTQgGtg8Ake9DHt+BobJwOtJsCsQRgHmmAbt4x17UpAwAfoaQ4BOPqKXJJGcc0uoCFh056Y5pikdAeOlOwSxwMg0hXAIOPUYpbjuJsCn1HvTiQOgx2pMbhzx9aUAkdadh6DcYpwD4Pf3pydeAD6UbCSST1o2FcTlRtOM0EDvkkUuDy2eaQIWXOeaNxApLKOMHoaAATyc4oDYGKXkngdRRoGyG8ZwT0PanBjj7uAvekYgKAeSeKHyqhR0NGw7g33O+adngZ7UgJK01ZOMYHPFGwXFAKgkHJ/pS7sYPTml54zTckjkA460JCBMiQjqPehwVIx0HpSkHqOF700h1OA2Qe1DHcc2NvI5puAhxng04E8Z60nHQiluIUjAI6jqKQj5T19aB2yeKXgsOeBTTAEUnnIo3Ads01uGyOKcCMHPbihgNCnJbjaORRIjSEEHHfmkDYGCflHpT1IIz+FSAEc5zzRtJGScHrzS4+U4OcGm44zQHUQFWbaODilxntigAbc/xDqaQkADHXNADWwfbijG45HAxQeTg9KXaDxnGKBoCN4APGelIUDNjOCB2pRyTkZx0o75HFAhhG7Bx0FBG4Ag4J7U7bhvanAADIGT2pNC6kZGCO+etDoCQVJ44p5xznAI5pVAIJ54PTtTBIYD0BHUdaTA7UvByA2O9MBO7b1z3oDUckihMHkdDQvQDsM8UYIyufyo65HQkUWY7AFUuD17UYIfBpAoVRhuaNvzE5zu5qkw8hW5A9uKOQQD2604qoXPc0BTnPfHapJG4OPxoLA4IHQ4NOVWJPO7NGzg449cU0ikJtXPHHPNJnBYEdOmKULgHd370gO45zk4xT2FZsRQSufT1pUAwQM/WjkfMDweD60JnB54IxUjD1UcEUKpXgjJz1pCSGUDjA60pZiPXtTTACNrHB6c00qCQAO+adjbtyeelDenXjFIBroTwOoOeKcYwSM9qFyq+lJgkZPQUAKGBOAMgelNZQwIPAByKcuOhoGehFVYq41PmUnOBTQpHuT0xTgAgIPOKaOBkHHP5VJIrZ5Hc+tMxtJBPvxUgUhmI5UdzTSvzE46VXQn1G43pnPBpSUUjnNIBjIHAHIoMQGCDk9akEHO/jjPTNMYkd85qQ5B5xxSY+fHXvTdy0NGTQFJPWg7k3DOD1GKQcNyeaWo9hCwXjrninKw7LkHimsMg4/SnFcJx1xmgm4mSF4+lKifLnOD70gJYZbr7UMCecdaewCgZwQcYOKeBlsE4phQnkZHFOBJIzimgG7CST2BxSEkHB9eMU/a+447jmmYyVBPX09aLj3FwoHqQetI2GI9vSk244z14pedwB6AY4o3EIVIOB0HNKFA3L15yKP4vbpQ2eD1xUj9Rc44A5FNYjzD+dKpBG4nbjikZcjI9f0qr2QMUEZI7deKI8EsMYHY0zkYx0zjilxzgcUmwQue2fl6/jTeMEHvyKVgRtAOcHn6UmMfUd6Q2O2D5R/eGfoaVkTcSSDx+tM5OSTjHakKKFwCMk5zVdBMUkdO56UFgQAOoFNZME85x0pQyIvOd3XFLYQYDDJ6ntT9owMH8B1prMWOQMD1NHU5DZPpTuO4cjGep4NOJ/eKB93GD9aQxHGehzmn5DYAHAqQ6CDHmpzxgj/ClwDk9exoPXtik+8TjnNLYLgSwjyMAdD60qkGMEdRxSbSGwTjI6e9DBs4HQ0IEIvyHOePShlOAcZ5p2Bv4BII/Wk5xkH/8AXQxtDo3ZGC9qXgkg8EHrSDPWlBAOCuc96YxQcZ5zTY0G057HNOReST9KRflHDD0NJgAwzAHsc/hUnGTjjFMGdwAHsSaVV+U898GhDsByMY5HWlYHBwcelByBjuKVhlMnjHFIPQRVyDnk03jG3pn0p6gxnpwP5VGAcE46HrTQg4U4xnPINJIC4IU4zzTuRgjtTXOGwM5HNFhMa/QdARQ7CQDjk0rgcKeuc0cAbcZ7j2osSNXGe447etLkNgj6GnKCMgjkelBjVASenWqvYdhpIByO4waTGG5HB4oLA4wOB6U0qe5wTyKeghEBLEE+1S5Axkc9Ki3YPK5JHOPWnI3I4xRfTQBNpAO7jnBoxwMYHOKc5LseM7v50oQ4GflJqdbgNKnpt6cE0i5HHoe1ORsg/wAQJwfrRhicgYGKpBfQa4zkYxijHyE/3TihWJOGU89afGMM3oRg0ICMKyhgMHB4+lIvTnkrTkyvHrxQMAhTnBOM1IJ9SNsL8o78gUAHBz25GaWSMo2COBSOg2g8nB5FACMOhPQc8Urc8j1yM02MSyhi+EUHAA9KUKFyBzj1qkAqkbsZzmnbQHwRxjg+9MAHQcc04qwXGcbeaY0KjgyY9QTQASdx9P1pIzluecVIVAAI6ZzQUNU856k8GlDEZz0PpT0XDMex5GaQgqW496VgTY0LgZ659akU7enGe1MkYOR7Um8AELSbLJiu6M55NRq2E+bjHHFCMduM09mBB7+tCYDSuVyRimEchTk9qcxAKgHORTiM+4x+tIGNY8g5AxwajDZ4AI+vepNgdSTUZzkccdOaqwAy+WBwB600k4JC4A6ZqRlzgA89DTSB0PI6UJWGiPtweQe3pTsEgAcYoK4cEcDoaG69KTVg2AkLxnIHpQeenAByKbGSHyOQOCKVW54HenYQvJTHTB4pGwhC9e5JpcMCS3JFISQMEAFTz9KEAuN5yo4HamswDYHHoKdny8Y5owGYErimABj0JyDUZBL5JwOwFSMnGMZqNmIwADx2o3FqPfBxtHHWmAMTwKWNTz2HXml3ELgduaWgnvoIwAOB940jELyQeeOO1PRQQT36kmmLlsjk+lMoRCS2MjnpTuP4jknj8ab5bJg++aftJfOCOMih6gNHIOcClAD5HQepp3lkAk/xc0jA5AHSqZAICHIyOnYU3nsM54py5IPf6U5UGcjvR6gMIKjBPHQ03BIVR0HrUp+c4J4z0oICnAH41I7DDtKYA5HBApvl7iOenrzUu1Se5ZvSlEZUY7+tWIj3HO0c44zSsDng9OKUAHgEkmmhHGMjGeKncSauPiA2kkc9Pwpqtj5OpHpSIjckcnoc0/aUBJOPUijYNxGyp5OO3NHAH3ssD0FJuDkEjK9MmkYHIAHA4poh3sO29zgntTJVIifJOcYAFSIvc4A6ZJpjqXGBuIHGe1Pbc55PuafgiUwO1qMAEbvf1NdxCPl561wvg2M/bpXxllOAfau6hwD14rknZu558tWTYwPUUZxnHFBPGKafzrNmY4HjigkZz3PpSEYHrSDikA73oLAg4ppHNOHAzQAnQ0hHHHWlOe9JgUAABJx6UDrk80vTkU1qBegZ5Pof0pDnpRnjFHsaBir6YpAMZ7UoHrSDnqelAkIfv4pcZ470chs+tGCQTnkCgYAc4oHHvTYgzRkvw1OGdvB60AAHUjpTecEetKMjqaMdT2o6gcuG29BxmpQAwUgcg96hyVcnoPSnbmByBkH1rs6Hqjt7E7QPunNCj5ssM54pDubJHHrikbcsZAHPBoTLHLlON2RTQpGcnjtRkYz2NBUt09KYC4JHqRSopQZPHNNXJQkcGlR8jaxyTQBLu4OcgZp33SOgBqIAZwc4xS8EccHpSuNDjHtB54Y5pAoLuQcYwcUu0hRz2pFHOc53DBoQNC7PXvg0NgNgkke1H/LQD+HbikX7uSCc+1MEDoGxjjvSEFMgdDRlVIx34oI5+bPWoBICBjAPvTcFeo4IyKdt+fHQetEaYY5OQPWqSKQm0AA+ozShsdeaaRhwQOM80oALYIwAf0o1K0AnLYHGaeRtYDrxTWA3fLwBxQqDdySCD+FCuA8qWkBJwCMUcMOmR0powu4k8CkxxnoKauNC46D8KQnaQew4pc4Bx60jDP4VGxLBXLJk8djTsg7eOnGaY2doH3sdhTypXtigY0MTz/dODQgPU8DvmgMAWA703k55xQSKuVGAeAacB/f4OaaePfvSlSzMeOnFAXGnK98/NT3yDjuKYowQTk55P1pzB/NJ7EZFVqK7QzOWxyPWpDkDB5wcigtvBBGcjFMC7MAHrxUi6i4bewyCcArmlGNrbxgjnI5NBUI21j97pTSCpGOvTFV5FEi4xxz3561GThmOeOooGQwbHsaeoBHIyOaSV9QbEI7g5B5pqptB568/SnR4bGByOMGkPHB6g4NCYdBAi8g85HJ70uDjIz9KeCCAMYxQOuB61QDVxsyejcYpU3cEHtS4CnGenWgZb2waViUKWJY56EYpq5B5yRQGyhO05U0uATnmjUqwDlsGgA5B7HIpSuST6UmBg+1DQWANtYHpjinLnhu9NZS3OQAPSlKlMkHIIzRYB2CWyOD0puMsQTSckHt3pxAUE4zxSaAbt2EH73OOOwoZtgAAzziiMZOTkLik2mPJ7H1o2AcCVY5IPbFIMKNpAPNBHzDvmg4VsnuKQWDB59qVhgjHIFIuNpzk5HFIAQAM9R+tPYAA+dhnjPFLkR5796FGM5GcjFIcfIOmeDTbHYUAnJByetAzsYDA3YNCYU5QFsZGDTY3aSNDIApDEED0paoNB5AJweaQ4Oexpdu05xjBpuzb0Pf8qliExzz6UckntkU7AJGegNJkHODjaentT2EhcYXuSR+tKpPygcAikOMZ6gGgnPTpQMQg78k9sUrA4BH0pShxyMenNI2RkDtSYCqNq5I9qQE9+eaMbcj6EUAde3cUbD0AZU/WkcYIIPejB3fUZpSTjHTjNMQbCME44PelGQ3JyBQWPU4AxTRghSDnI4oAUDrgDPqaFLksOvvSSERqCT96nj7oB4BFJoXQXuRnpzmk7kZznpTlcnbgDHQ0YGMnk+lFxbCHAOD9aQ4kYk5A7Y4o4I6YPQ04A5AAyBQmIQbRnHUik5VHxn5h1owA3oQaduIUjHFFuw+gi8AcZyKMbnAxgGkAIXPQA0c5B9KEIQqck5AHSkJHTrmkcAA49acwIQgc+lG5YgBB4OR0pysSQSM9qbsIHXrTkO3cpPHXmjcAeQooO0AZxxQnKZAJPekJIGTj2FPJJHHfmmS+w3PQ45zig7m3D0NH3iQfTNIwwCB1NANiABFJ9D0p5y30pjYOBzgjn605OCQDjjPNKwhflAIB5FMdSuMdM5pAQW75NLtJOSecYpgPYnoKZzuI/HmgcAY5obsWGCaSRSVgKFuhxg0EFcnoaBk45xRwGyee3NMYBztOOvWjIPbOe9AUkigHgg8YOM0mStwwBx1oJGeOKUjpnpSEkfKRihK6KDA2HHPHFLu3qpwBx3pAuABzwf0oKjHA7/pTsiWwBbkYPPFBznB64oOc5Bzig55OcGlZdA8xQeMdKUHPPbpTQBuycmjA3MBx3ofYV7Dt20KCcknBNKT82PTimkAr6mk3EZAFGg7jsHgDmlJO3A6g4zSBs5GOetDYxkelHUNBMkHB5pOV4PFLnjNIDkdc8UgsLjp7UoGRkHGKaFGc9z607GeCccU2UL0BJ5I6UhJxkUzkjHT3NOJBGPbtRYBwyePxo4B9qaGwQR9KXqcdRTVgDaACBx3zSYAU460NkkdMCkwGPegTEIK8DBBGaVxkHHcZo24xng9KTnPPOOKkWw0oQA3GcUvQHjJxQVIwABxSL94jOSO1Aaihgyg46ijr16Gmng4AwR3p3IGRzzTQ7AAMDHNA+UEdjSEAHih4wAepot2FYTOB14oJy4PoMUZIU4wAKQkDI6nrTDYMZbI47UpGO+SRim4ypx3oOAOASB1oHoHIHOOeKTGcZ4Aof0H14pGB7frQMI2DNgcYpGyTkdjilKAnHQ4zxTRxkdTS1AcoH49KFyigHkjrTmySCBxjtTSCc8UJAAyDxzQcqxzQVzg+lPBDL05NDRAkZJzjnFO3YPIH0poOOnejuN3GelDRXQBkdeuelAQ7iOhNOBLcdabzgAj24o0GL/eAGdtIDkZ4GKUEgH3GKQJ90Dt1oYDmz9cUdjk4700qc4PFAyozwe1IA2nBIOc889qCCDkc0Z2qMijcV69DxTTAac8Ec5pT8wIHcUhBXjrilTGDnrnFIVhEXGSeQaBz04oUHPoKdynIGeaFuVYaBuYg8mgHLY68UEjOehpo4PWnsHoO5BzjNKCc0i/JknoaCMKTnPNPcVgyGBxyO+aQckDpSnAAGMc0FQvA5NG47BtwfY8UE8gdO1IARkE4pd2OxNJsVkDBhgcGk+fAJOe2KUHGaMkHgdaFcLajssrdicU0E5z17EUqrtYmkAwfXPOaewCDII96MYzntTu/vSBSSff1pWAXZjBBx604Z7gnHFMVjyBTiSfWhMBSo6g9DRyMk9qaz87cYJHGKXOUwRyKH3AdyX9MU3BGQR09aaxZvmHApxY8DrkUXFbUXORnPIoGEBYfepoA2c8GnjBGDT3FYauc80pHU9qQOcEYoTuTxntSSK8heBwOQKVlWLgDGefWm4IHrTsAgcUwE3HByPekOSOT707IBAxkEc0zjPAwKkaQm47sdaGyo+tKRhgT3pAOQKegaBnB459qCNwJ6GgpjgHBPrSDggZz2OKNwQoHyEHtzzQCSu78RQOnP0pGxtwDx0oSEx4J37uo60HlmYfKTzx3qMEouR06UuTgdqYrDy4xgdaTJCEGo1IDYpzP2PUGgdhQQTk4II6UZJI7+1DMCoAGCDTSOVK5yp5zSYWF5ZueKB156UmTknOOeaNwCEnnBoTsDJA2SQehFV7LTbawluJY9xechmLHIz04FSoR259qNoLZzwKExPTQUyEAk4zQGypH8RFR7cnrxntTgOcdcetGgJCkkMoz8oHNCsWOCcA8Zph+8R27UoXHB5BpjsPA4ADZ7HFBP40bQh4OQKAeTjijRhsC5PXg0gJOCTyeKdnPbJHNKQenT0oHoxp4IHU01sAdRk04MQrEDLdqj2nB45NL1EKvzcEZ4pRnoehGKcRtGRTRkkmjYBAMcU7A455po6c/hSggDHehMGOb1/CjIXGOKGIXgjOe9HXtzQkADJyT1oAyASeM4o3bWxjtQPmzjpTAGOeMYxx9acq7hycAcU3jB70ZPTnFABwygHhlOMmjBOVHNNb34zShhnA60tihdhY44GKRQRz1IOKM4GQetIpG7JBOe1HUmw7k8cdaAcA55xRkNyKFAGRjOadkNAW7AcZpWPIB7cUhzwF60AYbB5/xoEwyAQucYNBAPAPejO489cUpIA4HbGaAEOBxnGKXByB3H8qa2CKcAMZJx9aV7bg1Ybzzk9DSgEHngUgG739aUk4HbFMBrdOeeaQsduMDrUmMrnGeKYFOQD0x29aNwDovPXNDctkHFOyM8c9jTQvNJFdA4QnuaPu9cfShhuORxQQSAD1pgIFABx65peSPp6UFc4wcADmheOhzQLYaMZ/GnMcAgdM5oC7iB6UA7gwA6cGmnYYgA6gZzQWB6Z4pUyB244oVuOeQTg+1OwaClsDHX0pPUCgHBwOgpMHOSMfWiwCOpTqetNXAGe9OZB0zQAFzlcAUxWDtxTZEIXg89aMcDH5UcZwRnFKwWAg4yPrSkkZPTPSjPT0FHJOR0FFhBu69+KQqck8A0qjJz2zQeGAz0osOwHJXBpRhByM5oBI9x0pwGDyelCQhvBOTwO1OwRjBo788jNIoJYg9ulCQDWGG3E9aQY6djTtvI9qGGT9KNSrDSADxzTshTjpmk4HvSEBuSMkVJKHYDMVIAyOtK2SuRTQcZ4xmnbcDBPA6UFWGZKfU00jcDg4NPI7nn0poyD0zVdCRNxIIPGaChOCOMUEfNk8EUvUYPGKECEdmzweDTgxZccZNNABzg5xQRt4HamNikljjkHp7Usq7kAU4boaGyUBAzg1JkInJ+Y9Kl32E7kaL8oB5NKwwOSCPQUMNo9e9Jt9MYpbAH3+nGPWkySDjnHanAEMTjAFIME4Ax9KpAMCY5NLuI9selATBwP1pTk5GKPQBu/OOOaX7756YGDShsHHApB8ucc0WKBTkZB9qBlfr0oHPsTTgvHrjnNJJlbkeAcAnkU4AYIAx2p20EkigD5jjnIyKdiRpAAABxRyeCOnFAGcAHqKGYDgcHFFgE2nOSfwpxbAwBSFRjJ5o4VQQOtFtQAL8nByR60zBzyec08ruwe1NbBbGMfSmAFSOeuKOcgnt2pG+bjpS9etQAiZzluB6UhxnI7GnH5jgU1l6UAIQSeD0pQTnFNRiAOMZpwjJGc5NVYLoRYynfpzTvM6+3WkXK89Caci9wM+uaEgGg9u1KFwcHk0E7sEDA6Yp33TnueKkL6DV+62OD2pQMLknBpyn5QB3oHHUe1ADTjbSDgYNPbgAYOTQVHU9aAGk5GAetBRcYPH0603kYBU9cU4nkDuKA0EUBTg8gUHOSAetPC96BwMnsaCkNCEMOc9+aQg78Z+tOLcjPHpSNyR3qmSIVIbrkGnMcthenpScA49KQLgnHUUWG7AR175pMDAwPrRGAwJPGD+lOVt24Y4B4qbMQjOD3zTFYckjIPrTjnOBSYJ464OaEu4BwDntSnHCjvScEHPQUHAYkd+lV6AOOFTAPXrQFGwe/wDOmngH86cAFGc9elLYWwcpjPzZpDtV+OBinEgg/pTSOxxn2pFKwHDgHGOxo6Yx9KaQcZHFO2kLg/UUAhASxAAxg96RCWyB0pSoxg96UcZHrVWBjQR5YHfPNGCuMcjpxTuxBGM0AEcgE1IgUHI7Ypuc+/agkgZ6E0ZAAHVj1NJoBSAo9B0qMAKQQMgGnngdcijGPmAyMUwGnlsnjFAOHIx0qRfmFG3GeRmmmPQjCfNyOhqTywBkYGKMg9eMUm7djIxRewuooXJHoOaaeWJU8fzpWDeUQBk9MUBdoUdDjkUgtcAMcDg9advGSDzjuKaAdwP4YpQADyeOhoHYjbgnPPcUuBswOvWnJhVOOecGkU8kH6UCEVSP505jjII60YIIP4UnO455IoAVc7eCMelLx0x1oVcAnp7U1uRkCgewSKpbIbH0o25GelOLAD3FBPOR+NAMYTu46ZGaQknqOtSBQM5OfSmshyAeCO9A27CNjoBzSbiQB0pzkr17dKRSMl/Xp7UDEAHQc8d6aFBG7oPaldArHGT3phY52kYXqMUEWDlwAPxpWUjgHPsKRSVbigsQCBwfaquSIT6YHahfrnHFI33cYxnvSgB1+tLYa7ACCfm4pDyuMcdKFGeM9Kef3nPQUhjQowAO3FIwBwcZI4NKcnGw4JHalIOwHq2OaCrDcHPHGKb0PIwe1SD7q9yRzTSCTjHagm1mIhwCKUIfpg0qx7hkginLukRcEAd6AGMSrcdqOMZJ5zmpNmACOScik8sttJ7cGgBjYV8An1pp+YkjgVMYgpz+FMKelVYpIiyV6805n5x1BFOKjC+oPNBQNge9Fg3G4G0nOM/zpBwAAck81KkIc7ScYP6USQeXIMEDHr6UySNgCD2OP1po5wM8kc1JJsOQDz7VDgL1zkGkyrANw4LChcA56kipCq9QM01U5IBHBzipDQRTn72c9KRCFBD8Z6GpNoxkdakMWB2pphsVxymMZJ4Jp0SAHBHI4qXbtY8cEUoT5WOck1KuCK5BGQO3FOZgVGRjHWnhdy7gMfWmEg5yetFxkeTtHHA9akhJ3A9eMYHagAMM5603lDgdDTFYq2QuhJKlwQFVvl9cVc5HGeBQ+Dg469aR/wB50OBQO1xwBx9DSlAcgdu1QsMEAE+9Kr+nHalcLEnIcA4YjnApwOGII460yHOSSOoxxSknv24pAkKDsDc5ycgegpMbWwfrSqhOM8gcUOMFe+Tj6UDswJJ+VOR1p5y3QY70xmEbKByM4NOZ9hxjgHBoCzHcZJzx6U8xKQCDjPNVZJSAMDGO5oVyQB3BzQFi2oB5HejC7sDgHnjuareaqKQ3BBpVkKgkdBTbKLA2gkgdu9NDFxzyD6VAs4ye2Ome9Iz4yQxGOcUibFokcZ4zTd3PGSKqC6ySOKmEwjOOxGaVx2JBnHQZNIFIIJ5PSmyzIqgk4Bo+0oi56+5p3WwcrYuMNkkKR+tDPt28dTgmq8jtI4ct8vUACpvNWUginzLYOVj2Xy+T24ppG4+wokk/dkMc5qMSoMDPXr7U7rYVmShQnQ5PSmSYxjoVNNMoaQEZIAx6UI4YnPfIqXJB7JgCVO0c45poI3EgdKiRxkk59MGl34AAbGewoUl3FyPsTRsSxB5xz6U4HcGBOCORUBddyFuMcZpwkU4JP5U7opQfYcwESkZ9zUkbkjGcjGRVctznA2k4Oaga+WJzEeWDYOKej1TFyvsXuR06nnmiT5VJPGe/vVV9QCgRsVBHfviq73DzEAnKqc4o5kuouSVjRVih4YAkd6HG5cMeSP1qkswX7xxg+lPluEhBYkFcZznoO9HMu41B9ickygDOGxzSKQuMoQCMZqIzxR4beORkY7imyXZ2nC5XrmnzLuHJImHXIORjFOAA5HfiqSapEu8MDg8ilOqJLCTFgAfnS543sNU5di382AD2piAhjv78VTN5vAbJA/KoWvSeQRx+dHOh+zkawQHgdO9Kg24TOOetZB1XexCljnueOahn1B/LyD9CPWnzRXUPZzN9ymQC2dvrUEk5BwCOD+lc/NqkxG4DKsuCT2PrUUOpSgjdh1Iwcdc0uePcPZVOx0azqDhh0PFOWQZyTg5/SuWvtfmR1SFQGGAS3NJNr92RHIY96gbTs4yfU0cyZapT6o6pSVDAc4OaaZmXKgdev0rlV8SvczhwPKYDaV/xptx4reB8GNpf4eDiqVnsaeylY6wkRDnAJ5HriptxVMk4B5rin8SC8ckXCo8fyle/tUc3jS4h2KYfNWPKkk4BHajmSeoeymlsdv5imJhuGeoprPxkkY7VxTeMvMRnCrEUHzBRmqU/jC9SBnSAOE5y3p2OKOaPcn2U+x6NklQAQc9DSmPYpyQSeRzXlP8AwmGouFLShAuSoUAfhmltfHl/b2xQRmUqxO9jk49KdyfZyPUJHLNgcZ/nTW+Vcn71eXf8JzdgMZXdiOcDgUv/AAsK/ijwURQOQepNJtIv2cmenCbepx1I5p8YL4AIH868v/4TqVYmkCuZQN208A1Uf4k6vGoKQxKQdwKgk49OtLmQ/ZyR68JPMPHOOue9BAJDHgtxj1rxd/H+oyMJ1DidDuAkzsPtj0qGX4i+I3aMGWIgsHJSMZAzyB6ccUueK3ZSoSep7e7gqC3BI281G11FA0au43SZAA/z714tffErVGuQbcFMjJRuRUcvxF1u8RTOscoHzR+WuNh/rR7SHcl0J7WPdEkRgCdqk8fMe9RS3Ch+HUnoQK8Cb4j66zgMfJIO4Fxnn6VLJ491kkSysJ4nzuCrtOe2CO1XdJXIVGTdj3o7NnmM6gDrk1GLqB0yG3AdxwK8Bf4l6qXMcY8hME5YZ/nVEfEfUirMI5biVm4ySqjjuB1qPaRvubrCzZ9FiTzF+XGB1qFr8QSqCuUU4NfN8vxG8S21yri++zxsTuRVBA9h/wDXp6fGDVbUu8kf2uRm6kkAcdcCmqkG9y/qlQ+j/MkZj5e0gH64pRfFCQQuRxyeK+ZZ/jTrkuoApctaJINvkRgEZHof8aevxt1WePYbJZWA2mRmOc9M4queG9zJ4WqnsfTiTptG8kHtt6Ux7hI/kdgMHuea+WR8Z9fvyYvtDfM4VYlUAAZ6Z9aWL45azYz7XtoHYNtLTElv503KPcy9hUfQ+pomGCVffj2xTGvIlyC6xleSSa+Tl+OOuJMsl3c3FxArEtCgCg+wIp118ebt7Vnt7dI5ncKRKSSRjr9eOtTzxfUn6vVXQ+sFuoWUkNuI9OAfxqQyhdoIUZAbrnivkRPjnqNltMouJnU8xF8R4p8f7SviBZ4VWxtzZbwJUiDCRl6EBiTg981d09h+xmj65u1e3Quwwgwck4FQW98jsRuAPXA5r5IuPj3rtmgZ3luV8w7Ip3yqr2H9M0p/aN1WYRosS2ihv3vkjkjuNx6fhTurEexnex9eLdQIGwQWHIzwD0/xpwuY3AO4Z+9tU818bz/tM6pasUgggWGPIXzssSPU+tVx+09q0kIULEkplDGSNSp8vBBQDP45/WqE6UlofaRdHQgMo/iGT2702OVZ2YKd4Aydp4r40H7SGrKhSyj8qGKUvC1yfMcA8spPcHrj2ouf2n9XunAnBVBjEVmPLVhnnPrWb0dwVOR9kyf6McFkUHkAkHP0phu4SpG/LYzgHAFfF5/aW123vZH0+2ht4WICm5zJIowMjOfXJ4+lLN+0Xqt1u+1ws1xvBWWByile4K9+e4xVJpESpz6I+zhdRCNtzKpPIBPX6UfaY3g3M5XIzgnFfGWo/tNaov2siaGCJ2HkxKuXhAAyM9+/XNXNA+OeuakXM9tJeSSYeJnchQO+R3/DFaKN+pw1E1ufZvhWWVdRRlOI2GW9676Fgfx5r5o+EnxgutR1Of8AtOMx24RVhjSIAqe4+n1r6N07dNGJiThgCAfTFcVVWlY4ZaM0OMDvSv0BHHamKfl5pwAB54rDqQHP40D16YpTyeDQxA6fjQAh5NGMAEc5pSe1JknAoAX2pOSaU+gpGyF9OaAF4Bx1pNwGe2KMc5ppyzHA4qdQDk9BxRx3PSgEn2pOnFPYBQTnPakXO6jlc45+lKSB070IA43YyaOAcjmjn8aOmTimAZPPPWkAI6dKWlA9aljuJx0NA/MGhQee5pACDwOKQM5YgHALZNOjbcFG7rxUIHluwPOKcmFAHHHNd6PWQ7LbmxnI4wKFYg46ZFAQ5ZiSD+lKWKjAYEijoMVMMADzinHKAHPGcGoyflPPzk5pdp2kuehFSPYUYGD1BNPJJKjIHbpTWUJyvPGRSbjvy31o8hD9xLAdcHr2oY7jwMYPakZ8HI6e9KHO4Y5UjPPSqsNIVuFznABpxAJA9KYx3EgcHrTw3HIzUlA2ApJPfig/KmSxI7A0mMgjGQaYMBl3McYwM9KBaDvZecc0h3Hgrx2JpTw5C9MUpyV/vbu/pQMbnBxnpRjr60uCVAIyR3pDuZPTHFNXDYUAL1JOemKCSCSehFCZAQEg4GDikBG3Ldc4/CkAhAIJzwaXOeODml4AHftigoABjAI61VxrcarFsqeM8YFOHz+wA603OBuYZwccUvTb2zRqMVRnnJIxjFC4Y4P+TTTGAcgnGemeKcCAQF5JPWk2Ao6qSSCeMetKB82D9KQdSD2OaUkN0PekOwm0b8EdeKQBQcHrUmwHkn5hUbIMkjrVWEAUq2MZzxTYieQexxUmzn0PWhlBJxjnqBRYkaO4680BT1A6UEYJJIHekbB4B681ICZI59+aCQeAelOwA2OoIoVQCRwOOKrYBrfOMtyQeKX7rHGTinAgD6ik4xgHPGaPUW4cZOTjvSgDLAE49BTQeFJ9OaVGO/PUEEGjYSQ0Ljcc7ecipX4571FEwbAPcU8cqB196koCCMk8DrSkbnyCQRzQpDJgnHOKAcRg9wdv4U2wGsoKkgc9ePWn8kA9iKFIAyKbyzDPrT9AsLksBsO3I/WlBw3JzgdfekKgYKnGDyKUEj+HIzzRceqHKMknOQRUbjK4ztLcc+tPJY8qRjNISA2CB1HJphdjNvyKM9ODThgYJ4GOaNp2uP4sgil2DYSWyQelK4hqnK5INKrEdB145pRyxXqe3pQwIGByB6UtwEzu4POKQ9AAcYNOYBieO2RTQSCcjAAyPenYELk8A0Y42+hoYFhweDSYzyOwxUjYo+VSORijhepoIGCfUU1iJFHY47UCFYjbxzzmlBIyenORSRAEqCcnH60rANxyOxxVJhYUZBOBjPNI/wAw5+tKVOFGR6UuOhIz2oYbDThunNSFcg4PahV4A9etKoBwAfY1IrjAAevp0oCbuhxxTggxxwQcU0ckA8YNJi1BQMZOOlMGMnGadu7DgA0pYhBnIANILdRu4so9elLgbRk89KASz8EYHpTepIPIzT3KFAA5JzQWDBQetBBXIA4PNIVAPOcincB2M45wV4pOAQepzz9KAAu45yD2oGCxA7+tHoAo2rkY701CfmwPumlXuCflxQhG3HXNSAbR1Izg0MxZDkdD0oTJbB6U9VHJ9uKAGhiFKoaUFiMBSSKTICBh9DSg7VBHfrQQBBBIbAB5GKCeCAaOpGelAZeCeOcGnoAEgAAD/wDXQQc8nIIoTG9c8/SlAG7JPANIaQhJGc9CKFwU3dDihuWAzxmmlTyc/dbAqge4oUOeT1HSkwcjP0p2MdDk+1LICCMcN1zQUNBA5xmkVMtnrSvnoOvWkHynIAGKNmAADJz24obOAOtCkPuJ9c005BJGB3oJY9cjAPUfypQQCT6U0kklic8cCjceAAORmlcGC4IyTgg9PalJ2LkdM0bTvxjJYdKTdkAYzmncQHnn8qMd14x60uMnnpjimnggDuOaVx+op6Ec8HOaVm3MQeCKThgF7kc07gkE+mOKEUIMA+tIwxkduooGCPXFG459QKYC7TtxzSEgKR0OKcXHy445waaVLPnPTsKVgQgYlefTvSKcgMODjpS7jjnkg4pcEjOeh6CkAuM9+SKQEA4JxkUgLdSOlKDuPzDFNksRnAxgdRihSCcbue9KoC8DBx607aoznr14pBYbwoB5JoDD/gR4pxUZx0pBkuR0x0p2EIoO3B5o3DkdaUjZkHrRtIJPQ4oSFqIDux2xwc0EbVAHJB5ox1HrRxnGSaLjAsBg4oLY24x15oOM5HTFHylsDnijqOwEgAnGTmg89OxpxHpxmmn5WAHPFG4WA5z6AUAgA5/SnAAjqKRclADxmhooafvjHSlcFiQM0dCBmncLg0IBqjggj5hS4GcikLHdz3GKMBlUcHB5pgISDnnmkJAyAM8daThSM9M4pdpBJ6ikgFVzwSaYVBckZGaXkkAHGOtOYgjjqDQg0AuqkZOSR2pAS2SKaAMj2pGYjIUdD3o6j3HjkYPJpmCWxmkMgAA/PAp2R+OetMQh4IHY9aTcueAcdOac5yuAM+9NwACp7cik2J+QNwygd+tNbC7QOD0NKSG9iKQgnIxmjUW4oYYA79DScKMn1pHyvvSex79KZQEA4ySKAAOuMjvQ2SSOuKQDLYFADlbGcnmnKBjHTFMZc5z3FO6LgcE0AJ93nrilUHqDjvRyxwTk4oyF4zggUAlrqOC+59aVgTgE4I6UgySDjk0MefWgAACgknpSgjYceuaMDZ/jSYJAwcfSkwAY5JBFKBgEjpQAGwGFKuN23OR0oYCH5uRTTkA/ypdmDgHpTdxJGecUXAUk59qQgnjNHfpj60ZBHU8GkAvCjA6+9Jx05owFw3vijbxnOaLWAQkBsdOM0rEsMDkYoDBecc9KCSQe3NO2oXGglhwOaCB/FkfSlb5Bx1zQyjvk0WATPIJ4B7Uqjng5FIVA4yKB8uQOcc0WKHLkJk8dqOoBGaTO889qccZOKfoAh4AI/HNGM4z1pMgg4OacGBz6+tKwCHIb07UZIGTyBRwM85oIO3HY9KGSKDnnvQQMc8+tJ1PHYUqoBkk9aRQmflwDyP5UDpz1o4PQ4wPzpSB19qdxNCY545oDtjAGAOpNCgH5jk8dKFBbjpSFsAIJBJxg9qVsYz1waQjcCAM0BVj4AwCOp5oDcAcqQc4Bo2gc7sUDLDPY0KvTNNIBwAAOTmkYFR6c0EgDpnNMAOME0wsO5DYJzQQe3Uc0FRwTzQrEHA78HHWkwH8FTntzSAgDI6UgJAwOaF64FCAUn5ifyzTSOSOnejgsCRknig5xnOKLDSAruPf1GaR2CgnJ/CgZAyxxTcBxg8jPai3cLCsSACORSnHOO4zTVTbgY4HWn4wq45AP6VSsgsM2k9sUKcjmnHjp0zik2YzmkICDgjOBSHB4BzSgZIBoUAjB4INK4AOOtAXPJ5oYEDHfvQoxz796EwAuO/fijocnkEUFCGGOgNB649DikAIwc/hRj51PXjFGNo+Xjnmlxx7igq2gIcSkdsY/GkznjvTiqspGMsCD+FDhEcgcE4OaBWY3BJUDntQVIXPfkU5lIxg45zSP8jEHuc0DSsITwue/FIQRx60McZHYc0hbBptgOXGSME4HNOUcAngUwN9/17Ucg46UJ2FYkJA6fSkLDHX296QHBI6470meSBwOuaLhYF42gk9MGljzjjnHFR9EbPJ609SAuR160NiasGc8dOxoweADx3oUbmx6880oBzjOaQDcdB0APWnkKQCOxxSMvOcc0HnAxjPNBXQUgEYxyppM4OaCCsmB3HOaUgZzmnckOKOMcEjBpGYBs+opCRuP06UXKHZCjbnBNAwDgnjOKYxGQQOo/WlwGOD3FMVgY446gGjbg56Ypqqy5wcA0pfj61IWFXCHJ9aQn5iT601XHGeQeKXAwM8mmxWHAhSc9vT0pxIAyAc01vlIPTIoXgetHQdh4JDDHApAcO4PVT+dOILBecZpNoBIPXHJouFgZgeBkHP6UjKSpI4xRtOR37UsSkEjpT2FsBIxxxSOQOMYoZTnBpdo3AHj1oBK4jsFXHrQGBGOtOJDr06cUKFwB0pdR2GngYHXNISQCAPm60pIJH5UZOc9e1MLDRkdaDgBhnr0xSEHIO7oaXOeBSuFmNCnaacBnOacAOufam4yMA5o0HYAo+op5UZ9AO1AXBFByOnIHeqvoFmM6E4780AkFgD15NOYKEUjGQeaYOuRS3FYMANz8uR2oJHzAc5pMfKOe+KRxsfkcCjYdrACAuD1Jp5w7c8ccCo2HygjpmngDj1FAWYjZXgcGk5JBpwY7iTzgYxSEbACapMLCkc5PcdqTgjPTimtKcZPY0LJgHPrSbFZi7gF4BJoB4wOM0i/eNG4KuD69afQLMBjsTQBt4znNRjhgD2NSH7uQcYNSFmOwCM4yKUHPTnIphyQAPXJpc46dQaL2CzHY5PFKQQPQmgjIyCKGXOAT0qrjsxpbByBijcDyO/FJt457UmRnmi4AQMYHelH156UAAd8UA4yCOtSVYTJ29Pagjscn60KcAjPAOaGyee1AWFHAweM00AjBBx65pw5JHTvRu4xx+NAWGEE5Oc0cY9aceFIHPehgBzjANNOwrWGgAYxkigpufPTHFKeOcUuf3ZOelF+g7MVQOhpeABn6UwHpmlIyaQWDJOPahtwOD+lLwTg8d6YZcNxzjpQKxMFB69utRlPmJJxg8YpocsSeBmmiYEkGgXKPYnfwOnFGGAxkg0mRnr1px64yTnpQOw0nkDHAowCeDR3wfypygMMjiquIbjbzRwOoJ56U/aT7CmNgOOwNFy7DvutjGfWjGOnGPWjGRkHOaM8gDijUVg2EZYnpS7Rgkc4oKFuvSkKleOxouFhOD05AocjOBwKdtGOM+5pjAAjJqRWBsDjtShOST0FBAwDim+ZjbxxTvqFhTgnB7U3BB5/CgyDcMDHHJpQSzdc46Uh2Yd8Yxig4PbpSFsHPSkEg780bDsIwAPApwAB4yKaXxgADnrQoPXOcdjRcLAyZbJOMelOPTA4Jpu4SKD3HFC/MPcU0wt0JAMrgmmtnOAPx9KVQWA9c/pQCAwB7UnZByiR4C+9O55J/CjIAwfWhjxwelF0TYd1AFKQCMdKQA8Y7UMQSM8Yo0CwxwFGOTmk5dcd6G7k9j+lNZ8LwcYougsSBSnOc8UrAn2BFN37lX1zRI2zAJ6HtT07lJMaV+YUu7c4HQUpcAcjmmk4ySMnNK6BpilRk/SmoS49M8UBzuIHFOHy5LH6UXQuViiPBA9jTAAoyeM8U5pMduT0xUcqBsn09aXMg5WOWRP72T04psgORgZz1qNQBFwMEHPFPEgY+maV0HKx6jd1/KkK7SufpRu8vOeSelLlXyAeetCku4+ViNguoIJApmAZM42heMU4vnI70nmFwQBx7U+ZdwUWOyGPsKVcryBjHFNDAAcHNPb5hjOPpRzLuHKxh4Kk+uDSsDng5ApCRnnj0pWY9TRzLuPlfYRQNwIOCKe2FwTyM80wODyMc0oOTg9DU8yfUOVj8AjjoKQNhe+M4pocA7ScDFBlB+XqppOUUHKxWwTgHkUbAvJpvmA5C8E8U4sEVdxznvR7SNtx8jfQMLtOD3zTlUDp0oRVfmkeRU5JHpS513D2bEA5OTRIQDx+dISG6NzimFgvGR6GhVIrqLkfYGJUZ5NL82OnvTkAbIz04OaaSFGN2ccU/aR7hyMeuQeOM804jGR170yPB747UTTBMAHOOMCl7SK6j9mw35bBGMUzflnBBIPI+tNMoU56H0NRb2VmBJGOtT7WKLVNljG0ZHHc0pyxznGaiWZAgy3I7Ux7gscYyBU+2gP2bJtoJPOeKcvygE5JNRNIqqDnFBnXBwQcetHto9x+yZLnJ9BQMAE9aYrqQSWwBzTyqhuWA70e2j3J9lICgfB/MUHnA6CmmSOLPzg454qIXisW6ADpS9tEfspFtcNgkZApGIyB3NRNcRKAA5z1pBewoTuP0x1o9vDa4vYsc6DIPXjGKZ5oAx+GKU3UUvCNz15qKZkZshgSRkgUvbw7lKgxwkI4IwOmTQJMkAnI9Kql0LZLYz604umM7sgd6f1iKW43QZYGNx4xijIJA6ckGoWnTG4MB8v5moTeAAEnJYVH1mHcSoSLQwQ3PQ4oLlQAOcHv6VVS8QkDcMH+dD3KqpJ9Kf1qHcr2EmWi+enG000SZyf51TXUECglvZh/hTP7Sj7DAPGSaPrMO4/YS2sXxLg88bfSnLKNrAckHv6VmS6igIGSSOtMh1FFf5/lDcZqXi4rqNYeVjUWQKNw5xS+fk5wAR+tUDfLjjlehpj3wRQPwqfrce4fV5dTTE45wc+1OSVeQOO9Y41iKMjEbZHDZqQ3wIG1gfal9ciuovq7NQTpnB69aHuUztByfpWU98iAEkAiok1VJOGbAU8YoeMj3KWGZs/aAxIPYUu8EZBz7VkfbUTkHGOeaU6mCwHpyPSj65HuV9WZp+aCSemeKEkXkZJrIn1FY0c7wGyDjqcVENWCxkhcsOh7VKxse5X1Vm75+0cgE9qrLKQ5J5PvWUdRMiEsw4GQB3qMai+Mr355qXj47XGsKb0bGQ54x04oL+o6cVhHVGUHDcnnj1pG1aYLgKpB596z+vxL+q6G+CDg9u9G9AMjqOK55NTl3YJPIzjtR/a2zJyBu/nQ8fFdQWEN9mCkZFCSgOAWxXOz6sZQq5JLDjPrSDU2YDJ/Kp/tGHTcPqbOiNyGyP7pxmmm4+baG6elYM2qBEGOSeuaqpq8gk5PB64pf2hFdRrBnUGbaCd3yr1qEThn3YIX1rm31aUgoBw3DZ704apK/wApOBjGBUPMI9ylhDpDOEyQRgHNQnUQu4tnAORWEurFFw4AGdvFMTWUQ8pvPTml/aC6MtYO50gvUaPIYcHP4U7zAcnt2NchLqT7vkG3nB+lKmsSqmM5CnHPSj+0I9yvqZ1pkC4O7ryBSq6vkA5P3utchcayxjUhjuVsHHpUQ1KZ1xvIPqT2qP7Sjtcawfkdh9tXeQrZx1A9af8AbUU4ckZGc1x0N/Nb7gJGYDkgVLNqu5FAbBBzyeoqf7TQfUzrft8DghHJJHPsaHvYYdoaRSXHAzzXEf2iXlZckDPb0pJLgIVGfuncDWf9pxXUpYTyOxutQCmMp8x9M1O90swVg23cOfrXDvcv5hKseMMM0S6jPg7XI78VP9qpMr6mjsTeKWAJyo4OTViKdWG8OCvTFcCL6X5iMk4yMmka/uPKKlzg8gKaJZrG9kCwXc7Q6lHI204Un5WyaJ9biV0BOFztJXoD71wS3k0Llhg7uTuOSTT59TluEbJypwcDpntUf2p5j+pI7l72KM7i4A96YurQyqQSw5xmuMhvvPADEgMM9e9SXGppEoAbcGUgEeuKX9qruH1E65buMKpc9Dj3pBrCeYBnIU4OeOK4uHWzLEgLYcj9ahurnznXrkjGfej+1VbcpYE7KbWwrfNgqp/GlfUkeMMr59icVxSaiyEB33ADBHepZNVPyFV46EntWbzVdC/qSOruNYe3syd+WUg47YzgirMerQxBVB5ADZY1wc+pSXQQseBlSF6VWkvZPMBGAANvPpWX9rtPQFgU9z0SfXg6ldwKLzlagj1uDO8sOCDgHnHeuAjuZdgbeQu7ayjoab9qZZCQxAU7ce1Dzdvc0WAitdz0Ya5HdO5SbavVQePzqObX0hDHzU6A4XnmvO/OYnAJ4POelOjn8tSR1U9vSp/tXXctYNLod3J4mVkyFyG/iPHNJNryC38xWIwM4XrXGfajJEHIPy9jVVr2cswMjbc8KOmKf9pve5Swa7HaHxUm5VLAI6lg7dQfQ1G3i9Znwp3ADGF4571xUwV1UMCMNuGaEysxVQRj5hjuKbzTzF9TR3A8ZxqrAp5ZK/KWOTmqP/CRRX1yTIWEp6gcc1zEjs+5VG3b8wPemKAsjOGJJGce9S81fcpYKL6HWS+JYbPagAd2O3J5wfeqz+J2bBTOTwRmuYdBNlxxj5h6k0LMu7KqSx/nU/2rJ9SvqMOx09x4kujbI/niMjKkAck9qitdZka2AckygFWZjnIx1x61zkkhd8EYBGcD1qCQu3XcA3Q5pf2rNbMv6hB6WOuHi7yrO3t5cSSQ/LuGASMYGfepJPGr2gQRRLJnrvJI/nXEtG7Shx82R0HrTlBUku2ARj5qj+06j3Y/qMFpY65vFxI/frlgx5UYGOwpsHiVIvn3ohGcgnlhXJecZckZCkbaYqgZzjJGD3NH9qSD6ir7HTW/jaSYSiVHJjYkMDgEHoMfhSR+K7l2yEVAD29K5pWVDgcBlKn+lNRmC/fxztJFT/a1Xoy1gIdUdRc+I549h3AtuBGe4wc5ofxddYKqUKjnCj865NY2V8hi56EsaaHmRmG8BQeQBS/tWb6mywMV0Ooj8VSlmHljBOcsf5U4eI2ikyeh5AHGPWudBAVSRkj1NQ8s7biSQcY9BR/aki1go9jprrxQCX2bY3IDBsA81UHiSW58yMlgjYZWBxg9+KwmiI9MDufSo2kIICnIU9vSj+1J7JlrBwW6Nm41+eGYiEKScEk8nNLca28wVyvVeccAGsOWAiTOdvekfcFwxJA5/Cm8zqPaVi1hILobEF+EmM5I/eADH6U+41kygrt7d6w5MRqBnOPmUDtTWdAxBJyRuXNCzSps22S8FBvRGtHq8cSvvBG8YIUVa/t8XcapEAmRtIbvjpXOMcs6jqF3YHekkjbCsrADhh6g1X9pze7F9Sj2N1dRWcxrIuAx2sVGMH3qEXpwcEAhirHtjtVITr5TbckkZz71EjZUj+9yD71g8dOTvzMpYNLoXvtDXLE9R90gDAqLziHyQCo+XpzULSHAQEjcMkjimhwreWTjI/Wn9fq/zMf1KPYvRzgAkknPFCSuDkY44464rPMvlDnoRxn1prXLOoCNtBHOKl4ypJ35maRwUUrWL93dIqoSD8pwcmqZvWgYkAFM4wKqOxYADOGOCT6+tPMzOApCkdDtFaLHVFuylgY9iUzblOBhg3f0pyTGxAb7wJyVquuEIIHPTnnmmNK8vzSnOTt6YpfXZXuX9Sj2NG71FZIxshC7BuJOCSPaqM1yLlFAyMNnpgVDnBBznHB+lPGJIyzk8HGB6VP1ye92aLCRS2RHMnOcL68elMXcVZF5wdwPtTt4C5yFCnBqMOYyGGc8g59KtY6p3K+ow7D0RZN6IU/vEMAfrURgtSsgMKbselJEqJIGLd+cUxwfNJCZA/vVosdU7lfUoLoNTTbODBESk4znaKZ9hsIGLpbYc/xEkg/hU5lO0Ej7vHFRTsSuAoAWj69U2uH1GmnsQW9nbKsixRgMxzheOfY02TSNNuZXY2aCVuWduTn+lSqQeMc57cU0sInKldmOhPemsdU7jeBp2WiETR7KJCpt1csOwFRyaBp3lEixjUkZDYyc1fSUsCCCWHI7U9SVQl8KM8etX9en3IeAhe9ihYeGbMyh5YFk3Do4yPyqVvC+mzKyG1jgUnllH9e1aYkVEx/rD1GeKQzsVGcBc5wOtS8dVfVkfUKa3RnyeENMWOIwwqcdfMGST7VUn8IWF6SZUEakFQkYA59+K3gTKGC5CnBUnt60wxbSQZPm6gLUfXKvWTEsHTStY4+5+G2lRINlqrKT8xkJPNa1z4R0XWfs73NuI5Ik8sLCoQEfQCtiQ/uyMfKe/fNRBhlihOMfrWqxlV/aZk8HTX2TF/4QDQ7cI8VsiHdhhJls0y68EaHO6y3doJ3VSkcafu1UZz29zW6ZAigkZzzzyc1U1K5XarE7wy5Xbxg1vDE1JdTnnhqaV7HON4J0reimFbdckHbzx2z61j69pWkaUfs4tg0mM7j6djVrVfE0uoapDpmmRNLcy4Q4BODXu3gL9m59QuLTU/EbNOYogPs+ABM3cMPQZxxiu+lVqt7tnzeYYihh1yq1zyH4W/stXvjq+t9Tui9npQfeJCoPmDPK4I5+tfWei/ALwj4etbSK301JfIJO+Tq2ecfT2Fdv4f8ADcWg6bDY2w8m0jUBIh0X1ArWW3ZiBnK+texTnO3vPU+Eq1OdtmHpHhDSNLVfIsIAf4coCV7DBrpYgETAGMDFMWELjtjpUoU446Vbbb1MNxyqCBjinkheevakUDAB6UcUeYgI9s0ZA49aUEA03AIwRTAXGAD0oo9M9qDjr60AKetMJzTuh601uvHNADtwA55puD24oA7npRyKAtYOBijjIzQACvPJoHzHn6UagHQ4Box3z+FHAPvRSs0AUZODQSVpAeoxTAVcAZPJ9aTIJyKOMe1JtoAXp05BpTkcZJzSBNvOaOo5o6AcjjI4TdnuTTiANuM5I60pUBgT2pygIuM5PpXaeugG5gcmneWRjnJoUDYM9c0OzLgZ5oKQrAZBI5x1qOTJABYkHtUrZG0nlSaawycjqCOKChARxxjjFCgFMk59BT2Q8dsHpTZMg9OnehoVhFJ3AYyMdaepJwSODwKcBwccZ5poB4Q/dU5oGOU7SMAGnrjqeB6mohIDuG0jB4I7ih4dyEDgAhhSYWuPDAZJOQPSkQCQ9OB60uR8uDxjp70zzAjsCe2aXqL5Dxxkehpoyy5HAFOUZzxnIzSPiM7McYzRdDEQEnBzwacmH3g8YOBnvTSwk5wcYpcocgDBxwcc5o+YfIAMA49aQnAIKgHOc0qr1PJ45pCwYAj6cUfMpIGxtJJ4HNKcNk7gR1ApWO2PAQEkYO7/AApkbg7flAGMYFL5jtZDgckkDg9+1Dtldo5P0oIfywSuN3FNViChHOODTuu4tRwJGVPH1o4xngE9MUMQ/UUEIwHJAHWjTuGvYFcI2CMhh1PrS5XkKM/Sk3hUBxwD3oEoK8ZGTRp3DXsKpxgEdaDKC2B6UjAqo6cHP4VGXG4n0pX8x28iaM5IJxkjnNBUdxn2FNj24JYgEHildgpODnvTuKz7BtViOMY7Um0DGPpSb0PAPzdafuGDu421N/MVmR5ZRkcgcU4YIU45HGaQ8HjpT1KEEjnHNHMu4WfYNi4HJyKRUIQLjkE8+1IJl25XvyCKcrEtx3HOfWi/mPl8hqEAEf3TSqCA3sf0pQyAkHqRxTQdpJK5B9aL+Y+XyFBUZpCwUDA5zTlZcYAzkdKa2CMgjjt3ov5i5WOBByOpob5VPf0pvmAgAD2zSqR0GD70rruPlfYc2MEDrwaRsZ4OKXdt2575FNWRZO2McU+Zdws+w8R56H3p3RiuR0zUeRwB16e1AmCOFJ+Y0NruPl7ok2cEjnjimKqtw3p+tO80jHHfH4UqsoI9Aad13Haw09c9cjFPXGMEAZpjXCI2WxhT3pWkSVvlPFLmXcORvoIDhyexGKVNqJ8vP681HIyq+Aeh5zToiiF0HJLbuPpRzInkl2EVjgEgelDZAUYz24omdUkAPQEGnSyJuIHI9RRzLuHKyMDaAB16U0BgAR64OKc0iLkng9aTzskgcrjNHOurHyt9BeMEnHynBpN3I2n5c44pPNQDcDktT94wSRlW5H1pOcUPkl2FUAPnjg80/K7iBmmo0cu4Ag5HNMNzEUKIcsRxSU0nuL2cmSMu0DoOaG+Vjk8HkVXaUlRk7cjHFP8ANACA554B96bqRHySJ2kUJjocg+9BxyRx3qOJkPcHtn3pXcKMdO2TUc67i9m+w9yQM+tGCV454zVcTEAKeecZpzSFcLgijnT6h7N9iQEfTPSnFSfvc8Zx2qESAYyOhxxQ8qICDkEHuaOdCdOXYfkAgAYyKQDOcZ6UxZgyjByAetODDLZ4UEfWqU49xKnIVRxz1pxIPGM8YpoaN2bYxO0846VESclgcAetHOu5Xs32JQF3AA4I4NG0sw6KB196r+cG3DOD6inCQDIPJpe0XcOR9iYkDtkZxxQPk5ABIpqSqowWxnnFG8FznoR+VTzruTyMkUlfn9+ntQq8Ek5Ge9M3hmABIyO3SnZHQsADRzofI+wvAU8Z2mgqWyCMAEHmnAHIIBZSMUOwOAOnSq5l3J5H2Gtg+vFI4Vc4570wTrJ07cGjzB90DrxUqa7j5G+hIGDDAOCaRj1UAeuaZ5iFQCCGHGacsi9Dgf1p88e41B9hWICcenamhx2OM+tNEozjqc0m5WJzwQcUvaRDkl2JcjJGeopQ5xzz2qFm2kEg4FDSALuB4ByQOtPnTK5JdiQksR2GKaJOc49qDIDGTjDA9DxxTWkCccbj2FHOu4nB3JNxOMDA700kEgHimNIBkEH1oVlwQOnUUvaR7k8jJMgcY6UnmqCM4GOKjYkkcYz603K72A64pqce4cjJg5Zgw4xUgK8DIqqgO7Lc+lPyCSecnoBT549w5JW2Jmx2/hP6UbdrEHtyPpUatyR0yO9KHMrenGKfNHuPkfYcCCDgdKU4UDHNN3bTgjk8c0mQBnOeP1qedCUGh2dysAOc/pTAeOCOO1RecMAHqaWPl8j0wafPG241CRN2wMYPOaCwHfn2pjMVQfkaRGBUZzknFL2i7hyS7DiOadkjJ7Gmqw3dsDimtKG4Vs4PTtQ5xFyS7D9x3HjAIwM+tAzzk1GZDjnHHpSefzjBwKFOPcORlhcdu4pc5bjnjFQrMuD6CpA4wSORRzx7j5H2FJHBI9qTOckDFNaVdhzxzmo1uAWZMHnkUc8e5PJLsToQFG7nJxmlJ59QOKhVwAcjpTixUEjkHkUKce4ezkSBgMcYxSdW4HSow4bGep5xT3bYSQe1HPEapy7BsAGD1pAMDHpTTKMgk9s8U7zFPOOvSjnXcr2b7Dh8qjPQHpSkqSO4ppmRxg8fSml0IAB6j9aOeIckmPwEBHcnjFCEnI7jnmgODgAggDHHrTPMDAjHzEEZo513HyPsPyOe1IxKnHUdeaiWVflB6jinyuY8E9G4FHtF3DkkPLfMRjIpBgEkjFAfKqc03iRhntxRzruL2b7DuGJA5BpjZBxgU0uFYHPAOKasgDHPbjmjnXcfs32JcEE4Ofajg5BAGR1pu4hcikEw3YPFHPHuHI10F4Kg556cUbgvUDmq8suwkLyAaaZdxTBC8/N9KXtI9w5GWlIPJGQR0owpGQOvao/OVlwn8JpfNVcnIz6Ue0iPkfYec4A7U0kAZOAfu1G8gXOTwaAoYZzjHNPniLka6DtoABz2puSoBBxT8AgjOPrTJEOSRyOvFP2kbbh7OQxd/VjketKXPGB0pCQ6lRx9akYAqecYqfaR7gqbIUYqwLevepVYKc4GKjkwRkDOOaYsgHTknHFHtI9w9m7k7DjJ4pqOSvJGQe3pSuwJAGBxzn1qEsqHOeTzR7SPcr2bJzzggcg0mR1PXNMVwBn1oLBvU8U1NdyeRpknmbTj0qRm7g9PTvVdHBJ456c0LKCDxRzruPkZYGDkj1pWxj0xVdJRgY4zxTj9cinzxFyPsSg7s0OAqg9TTUIAAx7U4KduSMgUuePcXI7bDgTtJIAzUYXGT1oaXp+XFN37QCeexo54lKm7Di4bg8U0sMk01jxk4A6U0EEAZzzRzxB032JhwxGAeMijI55xmo2YK2AeR1oBAbkdO9VzxFyOw4sBwaczgrjHJqHcN+eoFPQZY57etTzx7h7N2HHDjnrijJBUdQRUZYByN2T6Ckdh27etDqR7j5GSOwZiDxgdqajA8dDimE9OQTSNgEZ4YHOaPaLuVyPsTKMHI4pwwDk9TUSsTuy2e9JIwVcggk0c8e4cj7Eoxnjp0pFUDqeKhVyTgcjrUhkBzih1F3F7NjuAePmBpYuFJPQHFM3gHA7800yhVOMDJzR7SLW4uSXYtKAwyKbkDA4AFV2lLAAHHFHmADnuKXtIhyPsTbgOffFKuBz0AqssgJPsM1IZVZTjqR0Hap9pG+4/ZvsTZ3DI7GkyAuDxiqxk2BQOcjmnCYEHJx7VXtI9w5JdibzdicDnNOUgjHTvVVrobASM9qkQqyAg5zxxS9rEXs5EpypIxwKUSY6VD5p6HjPrUbTqCACcngAU1UXcTpy7EzYXr60HCvkdOtVopNzgMPzqfemcjnHGKaqR7jVN9hxYc05SOccE1GsqYOB+NCSg4OcjoaPaR7hyMk2BST1+tPVRtJzyBnFMJAXr14psblSAST2NL2sbbh7N7kqAEnPHfNIRwQeaY0yqwBbrTRKMgk5A4NHtI9xckuw5sJwR+dNAIJIHWn70Y5JGBxSMw2jB4FL2sQUJX2ANg8DrzSEkA8YzzSNKqgYNMaQMoJOKr2se5Xs32JhgDr1pXIIwRnI61ErqoxvBAPPtTXmCJnGQDjJpOpHuHs32Hgk5IFOGW46E1EsgGRnkUrzduBto9pHuT7N9hZGG7AOPWlDZGePaqxlCdTnmgTKOvTrT9pDuP2TLYfd1OD6Cmt0yOtRlw2CvIFNlmG7BIA71PtYvqNUpEu7HXvTgxHPTNVWuUMhVTuC4NPEyEfeGQcil7SHcfspIsA9s4zSBl6jrjFRs6ojHOT1qI3A4AHXmj2sO5Xs5W2LIIOB1J6+1MkB3ZHakV1LMM9BkU1pAOScY5qPaRJ9nIcHyMke1NXnP5ULz83UHmmmQoGAx68VXtooSpsmT3PSl3bh6GqpnIlAI6jNOaYZyDxR7aPcfsmTghev0NIj8ZxjHFQNcArk4yecU1LnexOeBzij20e4eykWsA0g4A5yR6d6rNOMlhjB7U8zpgEHkij20R+yl2JVLg5PABxTw3TPAz1qFLtZVwSM96DMrA88Ue2j3F7KSLDOFXAxx+dJvBI7kdqp/aAT+H50JKCwycZo9rFD9nLsWzKQw4Bwf0p8h7jmqRuEBOWA9qI70HnHbihVorqJUpdiwWB44BFKSOD6VRkugZMgYzUkd4JCSeOxzVe2iP2Ui0WxQTgjPB9ahWVWZcHO6nlxn5v1qfbR7lezkS5AOCcimFCH/ANnrUMtwm1eevFNFwAeW5PFL20Q9myyvUkdB0oLAHj1zUS3KAZLDB4oEiEjB60e2iJ0X0LLOCMEZFIrbenAFRbgMk81GswJ5bA9KXt49yfZSLhJPbkHIoPPJwD7VXW5DbShBHQ037SucA9Dimq8e4eykWlP3jmlUjr361SaXaCfwNNS7CqGLcZxR9YiP2Ui7IQWJWkyCR6mqhn2qXyPTmmJebiScHFCrxD2MjS+U5HTvTcjJAPTms37aC2OhzjNL9tRXBJJxx7U/bRY/Ysu54xSZznB4qjHdYc7qVbpQuA3Q96FWj3H7KXRF3PU/jSoc54zVT7Wm0YIyOtRPeEkY+lN1o9x+yZoNIAwAAHegk54HXrVH7So/iHBqT7SGXqM+lT7eI/Yst7zyAeKZLIcHHI6mqYuQoJLcg4Ipv2oKc9VzS+sRvuL2MjQVw65AxQGUE4HGP1rNN7gZBwM9BThcrjAOKFXj3D2DL5IfAHHc05iCCTjms43QRCS2celKLnP3u1H1iKH7GReDDGO1G4ZHGKzhOSSdxwD2qRLoKcjGB+dH1mIexZdOevTNMeQEADoaoy3ZbJyTjrTReovB4xS+tRfUPYstTvgDAzmkDnbz0NV2mAXcOV96aJwTwQRT+sxtcaoMuhsj60rOHHXafaqP2sDIHUGl+1Bnwe3IqfrUeg/YMvEjOe+KcQGIz39KqLOGyW+UjmmNcEE557jFL61FD9gy/wADp9KULjkZ9KzZb4JjaeeCTR/a5VcFck9KX1uIvYM0iAMHgGgHcPes8Xg27s4I5xQbxQc9yAetP61EaoPqaOT0/Ok46YwapLeIMkN74FRm/DMeCMVDxUUH1dl8sMgYwenFOIwB6g1ntfqqZ3c+gpzaiCgIwuR37UvrcQ+rsvAZyO544pSoTAPGayjflBkHce1ObVHIAbAB596r65EPYMvu+RwOhwTTfMG3gdKzvt3JAOQeaa1/jpwtSsXEpYdmxwEGR170wuenHFZMeoiR9pye4zT3viOh61X1uPUPq7NMMCeRz0zSbAuTnPtVD7epUZHzEfrTBqRL4I4IxxS+uRQ/q7NPcNxHYetIWLHg4xVL7amMnj0qsb/cSQSc9hUvFx7iVBo18jYSTgjiozntzWZ9u5564pPtxZsAkcYqfrqH9XZpOuOpANNXrg84NZj3JPG7BpwvchT09af12I/q7NQoWYDpilLFDyc4rIfVHaUKHCjGBig3ZPDNj61H12IfV2arXABweDnrU5YKvbFYT3Cybec0kl6/QHgZBo+up9SlhzoBIgGOuKjEg3ZIG2sCO9kK8uSOnWnrfFRjPtT+uIfsDc81V+UjgU5XU8kgCsH+0CuAWJboQRxQt4XQgkAdDik8YkP6vc6DzOoJyBTVnXJGQRWD9rc8HLdgc083LBODj6VH11dxfVzYe5HI6DrUb3SYwBlu1ZJuj8ueg7mk+1AjOfYUvry7j9gbT3KFQBxmq80wHHWsk3JDcHaB1NNOpHOCpOOKX1+PcPq5reZlh/CMVIZtoAzkHvWNHqAzk8EdqkN8HTnqKPry7j+rmoZkXPzdaUOpXAGeM/hWP9rBGeAAeac1/jaQPUZqHj13F7A1A4PIp4dSOeDjrWQL8hQAefahrjAwPvZ6ms3mCQ/q5rI67uD9aVpwoI4FZH20l8Zzj0pHmCfN79Kh5jbqP6uaouQcgdh1p32gY3HArLFwWUYzio5JyqdQQCKP7RT6jVBI2ReR4559hTWu074GegrGE+GyOeaQ3XJHal/aAfV0zdgvkcbSMH1NI9/DE2HOR049awvOwuRzio2lYgnOc84p/X2+o1h0dAt0suAoxn1phkVyATwaxY7tgpA4xzmhrpm43Hjmk8eP6uuxsrOBwDxTZbgY55NZKXJA465zTmlJLN1PBANR9ft1GsOjQiu5Hkw2AoHFTm5UgADJ6E1htdMxbPAPpSx3BVgDkKeck0/7Q8xfV0+htm6CkA8U2W7GVGOpxk9qxp73KMEYEmoBO+dxJOB3NJ4/zGsOux0JugCAGB7HFRtdheoz2OawfPfllbbmhJ33Evk56VH9o+Y1h0+hsNfoFyDjnGKf9qAUEEDHWsQyGQkgdulNEjlSqnAo+vvuNYdG5JqscYBA3sOMU1NUWR87QnbisNdzcE5yKckvUeg6Cp/tDzK+ro2Pt5VjkAgdCaHvWGCG289qxhMzHmn+eWOd34VH9oO+4vq6Nk6iQMEDjqaibVvLO4HIHYVjtMS4OcZ4o80Nx1J9Kf199ylQRe/tZzIMZGWB/CrUt/wR1I/KsV5GUAgcd6czH5Tn73BpfX33F7BM2Ir1QpHQjmp3uhj5ecc1hLJt4PPala4PUdBwSTR9eY1QTNWa+PHIOOTioftjlty8DrzWakp3+g6VL52AA3UcVLxzfUfsV2NBLkqeuRSyagVJAIJHPNURLnbtPQ00435xnFZPHNFexRafVXDAKSSewpn2sluW564NQDAGQOc1FOxhI7Gp+vSF7FdS8uogZIOTQNVEmQCPWspiecUxIwF4OPXFT9ekHsEbLan5hCg4OOTT/tuRgtyfSsZfl5AJ+tPab5DjqPShY+SH7BGu18EXaG+8KgFy5wQ5O4VmhjjpjHPvT4nOSCCR1p/XpdxexRsrc7+Txxwfeq89+VI5LBup96o/aAgZc47gd6jmlIITblR82TU/XpdylQRoLMTyG259KYLoxt8xJzxWekrKrADryMUu7PJGSBnJrP65IpUUaJvs4Bbg8U77YqoSQMDg1i3EkolCgZVsHinbScg9MZpPGSXUfsUaDX53gAnaRg09b5uSG6cc1nJk5AywxmlWUNntuHSpeMl3GqK6l9b8gEsCc8HPShbtYxknFURIXODzjpTVmLvyMAjp71P12ZXsUi9JfZQMDnacc9qYLwkjLA9uKrNhlIHQ012UD734Cn9an3GqS6lw3phJG3OD1o/tP5hzj/Cs98snHU8c0wqF2jqcYpfWp9x+ySNE3qrk7we4zVO51RjmNWOBzxVdkPIPBIxUJj7kEnoal4mo+o1TXVF5dSk8nGckH9KVbvfxknHPNUxHgZHB74pYuDyd3ao+tTBU43Ln2hUYkHAHIxQ0paUneemRmqgz1PqRilWRTJtK4xwSaX1mb6j9mkTmYgkkk9+Kaso3EjjPK5qJS4DAfwnHHpTXdkZRgcCrWJl3D2aLEkz9j1ppYMuCccZz71UMx3YOcipos7QTg4P6UfWZdx+zQ+SR14Dkg8gVJ5sjEAnBIzUMgORgHAprOI+erDp9KX1iT6lciJmctjJyW7mmyzNHIMNjcP1qBixcEHAByM0uCX5wSvzUniJbE8i7EgmLnJBJx39alBBIOSM+lRFtqnGAeoppnJBUnPpU/WJdx8iQ9pgj4LZB45pftZ3D1Hyn6VSdS7ADg9RU/lDYSeTjOan28rbjUUPLkscck8GnhdqgMOhxzVVWxuKnlvSpNxYjBJDDv2NQ68u4uVE8sgEYVeo44qIP0wMY4JppY7sEdu1I8hAyBjcP1qPbSfUrlQ/zOCB2qN5CmGLAEHimqx2/MTk010DAEYOeKftZdx8qsP8ANdcktuI6fSmHOGz2ORTcHC55J4p5xhRnB6GodaRSihokJU45ZSGGfT0p4nYNgdvmx60wfMeO3BJpwx2OSOOKlVWVyoS4k83kcHIbNMZiBu6d+KRiUUEkdabkEYOWOcY9qXtZdx8qZIHIJzjOMg+tRvLkZBJzzmmMTnb90DilOFUIOdvX3qfbS6MrlQFN4znk9B6U0AlstwQOtGdpPoOeKbI4BGASOvNHtZMaikPkctjB6j9abIQmCBncP1pm84KL13bvwpHJVjn+Eg/hT9pLuFhwweDxuH5GkGQQeOeKcXBSQ4yFAYY7+tV5ZPlyBjPzKKj2rLsTrIc7cbs8NUQXJOeMcU03JyuAQSMmmzSxpJkvjIBp8ztuLlJowF56djUuVUc4I6VBLKsiEIuFIHPvTs7UBB6gcVjKbRVkNjcM5b+6dpz6U4rjJJyM9BSN8z8dWX9acp3beeSOajnY7DfuMQO1Qs7b+CSQegqWUAlm9RjFQpJtQcZzx9DSc33CxWFuUm5IAznB61KsZUMMnIOR7io5mUOrk5J4OPWhZQ+MknsafO7FJD3OCVGEK85qMxtt+U7iDkU/AdSDx245qJVaJtv3u3NZub7jsKU8sngAg7hilyVYtg5PPP8ASjJWH5gMhtvy8nHvQ4JA4wV/lQpPuVsMyDKwXkHnihwdjp0zyM1MADED0KnnFRzY3gY4VuvrRd9WVoRf6tcDJzycUxpVYEEYyMj60S5UsCThTnj0poTcCTgEHI+lF2CQwkuWAyVZRx05oUKOGONw5+tSD93vGMnqv0qE5KkDHJyKd7jsKJGZuBkEYJPrQrOCUOASCKeltkYwQRhiaUqUYgDIOCDSTfcdiKJnYEMp5457GnkPtQcemKCpw2Rz1HtSvPtCkktnkelHM+5SWg1VbcGfAA+XmlYB2U5IA+UleKZeSoVHGdwz+NOMqyqCOF29Pei76sLEissfCHlTtOeTTDEkS8ZJHHNVjMNyn7hbqR60styrY25bIwc+tF2GxMjY4CgbeuOuKYVMDtheh6+1VI7o+bnBXPynFT7ndWJOQw2kmpKQruGbBBODkbR2ocbFbIzt5APpUPnFABnjGCRVaS5KIAvJbIYmquaotRykuw4H8QxUc24swAyG+bJ7VVhlbZjBLLx+FSrK5YAsoI4x3ovroXZEsY3IyDJPUU2RDEwIwM85ohEhBJ52nHpxT5V2rgkcfyq0x27EMi5JIGVI3e2aY5wMZAVuePWiSTy2IJwF6Z44qpcPwCjAqCOBTSGXVKFSRwSM896aWEykE4JHaoIvKDsrkfL8ylu9PedUY4Ix14p2Ani2FAR1x1b1pvmFhnGGYFT/AI1Te5WPIQcEblJ9e9Otbl5Mj7/cD0o0HqWlIAUEZyMH61CsON2evSkacFipOG6/So3mDISGJz601YofLIwVGOMj5cdTUUtyCNzqRg7ST0+tQfagu1Scb+n1ouGyi+h659assRZx83I4O2kWQAo7jLRnac+lRmAEDPQj+H1pkp8pDnjcMHNNItRuWzII5cryQcED0oU7GyMEK3Q+lVreVPs4Zn+YjbT4pFi2FyvzcHHUe9VZGkYskbIkkAY7Qcge1Ec4j4PAHSoTOqMWDk/wn0NVWuAjby4Dc8CnZXLsaMz4IKsWwd3PFNe4LOGG1Mc1WtpXePex3H7pB7U/YNgO5QR2FMaV9h2dwLtkkEEZ71JwykgqO4VRUQLOg3J904JPShmK5GMFePl9KpIrlZIg8os7DIYcA880oCliATggMMVFuOwDbyvPPWn7inAPzDk49KY+RitJyQMKGHU1HuX5wW81iAQMd6eB+75UHBzz1qKZihJAwRj6YoHyiH14U4pSdyswydwx7ZpgKqd3BJ5H0qJ9yb+SQTuX0p3LUB5+7tIGSOailIGOpJ45pGkZVyWAJ6Ypsql+XBz1BprQpIFJAAIHJwcdqUcODjcDxyaOQjAcE88UwNgYxhm5BPaqQWJEcI3zAkdCBSFEYEE4JOOabhimWOc07I25VQCR1PrV7hZjdjSRgEMWBxlRin7S0YBVSVPJI5pRNIqE7i27qBwKQSFxnGwkUxjA5ALkEkcYpySHcuQMCo1kRuAST7+tTRs6qSCMdMYoEyVRliMZ/lilEmx+eQOBimbMAO3Of50xX+YBiRj071SRDLDOSoIzkNjnjihU+YnGSD27ilRjIewxxk0scpDfK2f4SB2oWrMtENJJZiq4A55quHbbgf3ug71NcskMR3MBnhiTXN674hWzijCMWcnYF6A+hrWMW2YVGkm2zU1LUYNLhJndVYfNtzk49K5nR4dS8ea2NO0+JzJM2YxyAF7kn86NG+HWueI/ElvbCF7uKRg0yxZJRDj5ie3WvsP4b/CrSvB2kwrFF5twD808gw7cnAJ/pXrUMO29T4TM84jTvCi7s5n4efs56Z4J09JrqCO/1C6YPNK3JT0VT+v/AOqvara1NssaooGAAAOwxgCrcZAAVVzVmOMdSMHvXv0qaij4GpUlVlzzd2xirgYP41Iq8Y7U7aBnHWhBt5JzXUlYx1YBRtweCKF4GDQQCKAODjkCqEKOBgc0DkHjmkBx0oJ4oADx1oGMkmg4I5oGCcZxQAH8qGO0AdaMgHn6UzPOKAFJPelyNpPej7vHWk2gt70ABbgA9qBk8jmkPBweaXp06UmwADHNGcc9KTjqOaOopgGRSjg5oBC9efSjuCeAaBXE9/WlxkHPFKRg4JpME8nkCgYbRtwOBRjAyaAOCKOWXGeBUsTAH1oz2pMAc5oOCOO1NDOSnO1GIcMcc02OZCmd2eO9cbHO9qEcOS3fnNVLq+ubiZcSsEyQwzgColi1Fn1ccG2j0E3EKEKHXeewOTTDfRCXY7bT6ngV58ZpUUMjMJBwWBpitK53yzOx5HJrF46KN1gmz0aS7t4gM3KEnooOTUUur2kUqpJIBuH3s8Zrz83TRhQCe4zmmpKFSMspfnHzfzqPr8WarAs9E/tezaQIkytxxj19KWe/iRC0kiRp6seM151LKUGVJXDAccVDLcux2sS6g/xHNS8wVty44A9Mi1O3ZciZSCOCvNNGs2LMzecqAD+I4yfavOVuZFAVXIAOOOOKYk3lF1ByykMSTmsnj13NfqCPQZPEtsn+rzNnj5elNXxHbiPJIXjBya89t7mW2eRgxILZxnjFTef5quUwSOcUfXl3BYBdjtP7bDREg5AzgioYNeTh5H2nkYrkYZ2UEMxOPej7W6htpHX8hWTzDzH9QR20HiqBQMqWlBwPQj3po8Woz4KAbeMHnNcYk+zcc5brSfaG5IPPXgVP9oeZSwCOxHiYhWLR4AJAyaS38TEttDKSTjA5rjnuGJKvwCARnvTDc+XnBxwDxSeYdmP6ijtZPEbqhJRcqxDZPSki8SfuTgqD7c8Vxn2h2LbcfNyS1SmTeuQ3JX9an+0PMtYFdjrE8SyI5R0BBP32PT8KcfEoQ7SobB5IGK49ZzOVDHgp19DUbXDkDLnkcCl/aDaF9SXY7Q+J8q+0Y2jI3Gi28SGRmVTkjkiuJWZ1YnOcjB+tKssmVYMeR0HFP695h9Tiuh2tx4kaHICquOck/wBKbH4qOTuxITzgcYrjjKXRWJ+9kHNI1ySVAyeoNL6+11F9STO7GvCeJiNqFRlRVZNZk3MDJvLDcvpiuQiupDhAwUdMmrAnYIpLZPK5qHmL7j+pLsdW2rMpzkZYDPqajl10wY2LvJHAPFcu08qhCjZ5wfpTDd7wAzfMGI59KlZi+4/qStsdf/wkMe1S+FJHIHNH9sjzFZcspHGa44Xnl5BI25wMdaWC+dNwLj5Txk9qTzB9w+pLsdiNZRgWzhvQUkWvGVRnkdM965UzkAktjB6DvVeK8eKTGcDORmpeYPuH1Fdjs/8AhIUjIV5OvFOfX8gABemMk1xTzOzMSxLZ/Soi7LvAZj0bJP50f2g+4/qK6o69te+zyoHfIYhcL0FSz+JooWQEg8kNk9PSuO83epDHkYYUwkybiWCgc49aazFrS4PBx7HbweLYHA3kDBwKafE8UkoyF2gkAg9q4ooJQwBxgZ9KajiNDzgkcU/7RfcPqcex3MfiZQHXbja2A2eCKhXXCMlnVQG4APNcnFI0oKuxI25H1qRZ84BGMjr1o/tF9w+px7HVN4lADAguQQRnpinf8JTGgwFCHrxzmuSMhkYjkKVpgkPyrnORip/tB9w+px7HaLr4mDEEgLyM8A01PEsYdkOAOua4wTuY1wSQeDzUu5mKKDjIxR/aLS3D6pHsdUNeLl2OSByOe1CeIg5J4AxkEda5eOV9/JG0KVPNNVyqrg9yp+lJ5i+4/qcex1Fx4jeJ+MFcBsk1IfESSIrI+SRnC1yIBxg8kEjn0pdzKgGcAHGBSeYvuT9UjfY6mTVXkfcQDlcjJqEa4VYhpCCR0HSueV3iYEHaeR1zSKTGwDbnOTmp/tJ9y/qqXQ6A60wZmDYBGACc/jUkevSEq5YtkEEDjntXNEBNzFvunpT5GlEfyk8HnHpT/tB9w+qxOhHiAzADhN3HrzTV1p40w0pPUccfSuccNsKA4KtuppUbGL7iAckU3mL7kvCx7HSReJCrxq5BRgQT3qWXVk2rsLZPGRXLGLbwDjuKnDELgHnOeTWbzB9xrCxOhOsMkaguFwcZH8qjfXHit8kl/m24z0rn5pNzOqtknDcdjTYw2SevGcE1P9oSD6sjaXWnSNh5xTnt1pI9V+yAMCXdT/FWNKPNTA43Dd+NK7BioXJLLznpmmse+4/qyOi/t2WRjGWCBTu47Cnx+ITEGBI+RgfnP8q5tmbIOcbl5pohRnBbuD+dH15vqP6sjph4j8wsA2MHI204auyAsXLLkHBNc1CCF5Oc5qVHbgE4Lcc0vr0thfVonSDXCxcDIAwy1Gur4lYbiWYblJNc79ofzEGSAPlOKk83gEdQSuaf159yfqyN5tfkD+WwZ88gj/GoX1OYTMRgFxk7jnissP8AIhLEFcg01ywk6gjpnOTim8wfcPq0extprRePazYBHG3ik/txxhYzgkYJPNYCDauDkhW6e1SY2/MBgqaX9oMPq8Tdj1dowSJD83DAdDUkWriSVcsOm0gmueaTcpDZODniow2M7eCDn3o/tBk/V0dU+qBFBXnOVyOlRQ615ZXdjJyMmucUSOrLuY87h2AqQ5EZUgHGG+pqfrzJeHRvf2o7EsWJwcfhS/2q/Xdxnbz1rFEhwUOSCAwI45oJMhbnHGR9af1/zJ+rrsbserPHlWycHg+1M/tR4vnLBQD1PNY+85C7icrndmkdiUABzxn1oePfcPqyNmbWpiOJW2g5wOAatDWilqSGG4EMB3xXO7/MZSehX9akWQYJHPap/tGS8xfVkbD6kQAw4yQTUzatEin58NwQKwC4ZupxjGT60jOG2884IzWf9oS3YLDo3jqwbdzjGGBPemzaqZslH2oADx1zWHvMhUEZwNtSRzDyyDwB8vFNZhJh9XSNCS+Yvv3HBANST6rJKF2SBcDnHU1lb/mUngDio1kIJOeA2KP7QkHsEbY1J2Ay5Ix3NOfViOA2wY7d6xg+RyeBTjMpPBzt7Cn/AGhJbD9gjUGqPM4LZPHBNOXUW3qwfBPBx1rIWbKk427T39Kke7VkwOHB9O1NZhK1geHRrNqIVQN5bqPmPeli1hPLAc7XJK4FYKsSJAvLEg807zM5yM454qfr8n1J+rrsbY1EYXq2Dg5PNPe8fcNrYA64rEEw3HIwMZBqQ3W5CAT7Yo+vyvuHsEuhoLfHzMhvusQcmpl1hiuwE5BOcVhb2DMCOSM1L5oXBORuHOKr6/LoHsEajawV6gkjvmof7UmfJMhTa3GOOKznfc2RwCKN3mBj13DH40fX5sXsEao1R4QxLgsGHWk/tRskbiRnIx0rHBLdTyBjJpYVZiGJOMEe1UsfLZjWHibS6t5YPAI6jNMfVmdiFcqw5wOKxTMwC4Gc8UrkH5sHJBU9qHjpD9gjWGsSqSgb39aV9Wd0JyfpWQinYuG2npmkJfIOScHBzS+vS2Q/YpGvFqTeWSDgnn60SXrhTyQW5rJDEEAHA9qkAZyAc8eppfXpidGLNWPVCgADYBHOeacNTLuc5OfXpWYo8snODg/pSLISrZ4w3GfSmsdIXsImu2o+Y6hQACOfrUEusmGaJF3MGBHXjNZnmmMgBsYPanEbjk87TkE1X16WwvYI2F1QuMn6Y96adXYBcqdxO0GsxGOSAcY5pJSSp55BBo+vSXUfsUbEWs87XYZ6fLzTW1FnI+Y/KccnjFZTNhgQMA04nGfz5oWPaJ9ii7JqMqsCjYHTimpqzxNypk55JNU3Jxg/Wm7SBkc555oePY1RRpPqku35flP+zUa6hKiBmPQ9zVMZZiS2CRg4qNl+c88YzzT+vPuP2S3NOPWiF2HnnqKf/aoIIC4x1zWUCWA+nFRtuB47jnPrR9edg9kmav8AazqcK+AD0HcUv9rSBmGQOeM1kbgxA5JxSknrxnpS+vSD2KNhNRMT/P0BzT5dZBUkAfjWIzFwvJJxgilQlQpPTOOaPr0g9ijQfVJWBKswA5xVhNYcxYBCHGcnrWSCSwPVeQx/lTldVVSMA5INL6/IlUkXl1Zzu3sXHX0qb+0gYzkdeQaxplJUlODnn6VGkjoFG7IBxQsfIPYo231diDgE8ZqMarJOhHCcde9Zhcg57etKWIGAehq/rzYexTLy6hu4ySD3qZb0sAScZGBispG8rPseKfFKGbr0pfXn3D2K7F2S7kRxt6HikF24cFmIBGDiqxbGeM4ORmlLjacNkA9KPrzK9ii59qZlBQ5HTmnNqchVUVthAwcVnFtnt3zS87SRz3zSeOZPsUXhqEuMg7z0O41PBqTqvzPyRggVkM5XOe/OacXwDg1Lx0hOkjUjvwy59DtOaVtVJAAOcHBxWKCUbI4Bp6SEFged3NNY2QKkjROoMhyecetRpqbb8ls4ODjtVEvnIHGfWmFixOT2p/XWUqKNJ75myQcEHqaRdQc/eOSvTFZm8ggZ5NTbixBX0wTV/XXYFRRpQakYx869/wAQKc2oiNWAbcc5/Csoz8cdSOfrSDMmSepGKPrshexXU0v7SIU5IDduecVEbt2yN5I4JqhGBtB7ng1OTtGPbFT9ekHsVYvx3e1cE9O9TrqGAeCwrKWT5QBx2oLsCAPoaX12VxexRdfVXV+PlXOaF1qZ3IALjtngVQZs4AOcHFDMQV5x2NH12TBUkaL6u7vgDyx14qI6pIwYHJ4zzVEOT16jjigPhCDzj19Kf157D9ki6mptghmJzzj0qWPUGycck+vSstSUGBg0ocxjJ6A8n2p/XWHskzVkvSzgg8kdqUXznBLcEd6yUm8teASQeKXkAKeQOeaX15i9kjRbU3yQDnIxxUQ1OaPkZJPXNUxLjr29KEdgWz25B9KPrzKVJF46oxOGypI7dKcNT+UALk981RZ1ZTnkg5GKiV9p4IFV9dkL2SNAXxY7iT6YqWO9Jbc2B2rNLAsST70CTa+3Hoc0vrrK9ki8+pSscKSR0IpIr50BBPUYqtJkE85zTd20gde9H11k+yRoQ3jlQNxOOKcLsqAM9Dgms7zMgkZFOWTkAc8Zp/XH3D2aZfN2ytneT2xTGu2PQBQD+JqqrnccjNKXLYAOOM0vrr7i9mi1FqJDBSOOmTRLqBjYgEYBxgVnyucEdTjrTFLE8859Kr662HskzTa+LqABgjrUQ1B0Yg/KPaqROTkHBp3mnZkcsRjj1qXjGh+yVy2t64LNnAB5zSfbnIxnAHOR3qj5hI54J65pQ5bnOQRjHaj65Ir2aLwu8ggjjOeaR711QoHKAHPHFUnnKquPoaHPmBW67hjA7UfXJB7JF5b51O3qOuTyac18zZC8YOaziegxjHFOQkkDJGeKf1xi9ki4Lp1bg4Oc81Ib52B55HPHes9JOeR0ODmnrKNwOCeoqPrsheyRbN0VfIbAIBpFvnViQScHiqatls5AwcUgck8dQcUfXJW0D2KNM3zMDjjPPJpy3bEHLHG3dzWcshxzwQcGkkYuAAeRx+FJY2XUp0kWf7RdlLKByMjNO/tPYMgE57Vnhiu1QQAOPwp3ILA84NH1yRPs4l6fWTGgIACnsPWpBqB4LDIZQwrMLA8dcHpQzHAOPlHHNL65IfskabXplIOcAjOBTDflQMLnPc+tUY5GHQ9KJGAAA6g0/rcgVJFtrxixOcZHQetAvpJAAenvVXee1NVypx1Ap/XJDVJF1rsswO8ncMEe9SrckDr7E1SDIACc5ByPSiSYRsQOnWs/rkugeyRce6yBg5B4NV2vGYkDgYxVQygjgng59KBnLHIAXkVP1yQezSJ/tcwcYcgYxgcVGb2Tfyc5yDmkdiVyODxUbZ3YOB3prGSQ/ZIlWcqMkkjoafFdbNpHBJxxyarE4yOo7UqMVY/TPFP65Ifs0aBvZQV5yD8pzQbojALEbf5VQLkgjOO9G/rznODR9bkHs0XTemNg6nPBU5/nSC/kli2k+oNZ7ZGdvPenByR7kZNL61In2aNCC5aONST04/Cpftu7AORzWa8oHygcYz+NM81mPU5NP61LuJ0kaL3O2Qc4I4z7Uxrplbg55xWfvbecHkil3ll65OP1qfrckCppGgLoL14K1G12Qm7kkNj8Kr7jwxprv5nHrT+ty7lezRZW/Zn2kAKKY9y4JIzkH8MVX57cZFG8gZPIIpfXJC5EWVvXjYsOoPIoN4zjJJ4PTtiqwY4GP4hSMpOCOB0OaTxciuRF7+0GYBcYI5GPSmG5fJOckc81UH+tRs8EFTj6UpkwQCPb8aFjJC9miyZy+STjntSi5PKqcAHPNVhJv+YnA6U7cPLyBz0JNH1uQezRZ+1HnL5YcjHTFM88jcCe+6oN+NhByGBVv6UpATGT7UfW5ByItfbXj+7xgginG9eQ8nGDmqWSwAGSBTmwsaknB5U1P1uQ/Zou+c2W+bg8io3d8nYcEc1AJwUCnlgMUisVIxxnij63IXs0WGlJ9T3xSG6dWIBwKjBPX3xTWcDBIxg4NCxcuociLD3crjbvOQM0R3RGQSM4BFV0YDk8nkfhTTjAJbGOBiqWLYvZlprgg5XIP3h9aVbvliTgnniqjE5U++M1Fu2yDPUEitFi2w9mi+16ecHrzzSrdEqw9eRVDOeQMEcc0RbgVAPTOa0WIdr3K5EtC88zHJJwOopjXUka4ByG9KrFiYxnqDTWlwBnjBqPrUgcEWmuNwUjjI70i3DFmByQQCD2qsDuwOBigS4BU87TU/W5DVNFhrllbGcE80v2gMSPmJPfoKgbHfGR/Kl3DauQflNH1qXcfs0TrMAMZ5Ipr3T4OOMjioicnApOQTnkDoDSWKkHs0SpOQoJPJHNN890LMTkY4+tRHOxjnBU/pTGOBk9KPrUrg6asWkuy65PG4dqPPHXsR0NVZGMantjHA9KiaTJwOMdBR9Zl3D2asaEV18vrup4mGcnjIxWZko21T0+apFdiDgDg5prFSD2aLxuC6jqT0xTvOZACG+9waqJMQpYnIHI+lDSdzwM5ArJ4qXRj5EXH1BETYG+Y9T71XtdRDjJOOorOuImacleA3JNWEjROB254rP6xJ9RezRea4/dnHJPeovtI+QHnPGaiXAJH3s8jNIxKg47HPFCxEu4/ZosSSNtILYFRRzsuMsTjIqNpOuec80m7nHUEZp/WZdx8iRZ889j14zTVnZMnceeKj3jAAx60iknIPfkVX1lhyE73TMV5PPBpDcu7AFjxxUGCM8gnrTsjkdRjNS8RJlKCJA5yAW9qfHMRlSc9RzVYkMODz6U1iRIcjGQCKPrErE8iLEl28cSLkcEgkU77QdigDcenNViSwYdcjj60iE8g8EVH1mXcrkRYLuFGG2kdcU5Lr+E/iahyGOfXrQMb8YwDS+sy2J5USGU/LzyODSGQ5yxwo4pAoOQfzqMsAMdiP1o9vIOVEpnGMA5AOKas5XJJBwf0qAJvwDwD0pwUA8cCl7WXcHFEwlxyORSSSjbjsKYrBuKDnoMHtVe3kuocqsSI5RsgZPvR5zEHJ+bPb0pGb5cgYPvTAwJGeR3oeIl3HYf5xHvg8Zp3mYJJ5I9KiYorYA69j600bnOOaXt5D5Uic3AIyTgg5/Co/tAB4zgmo8lQScEZxSKSfvDIpe1kw5UyYNgkjqDSNMdhZR0pgPzAg4zxijYd+B070/aS7hyocknzHnPQ0u5icD1zTEYqxHpxUoJESkDkk5zR7WQ3FDAgLk+nIqTdtyCM+5pOeB270hIJx0x1qfayEkthTnpnOeaQ56Y96cHVCCeecYprP8AOQMDHT6VXtZdw5eiHHA5HPemswOMfLg5pIjjrknp7U7AHPXBxR7aSFy3A5cng/WjIV8Kcg8n60m5iRg4VfWgEcY9e1Ht5MdgYnJJPHanCQ/dB5PNAADEdQKYeWGO1Q5yfULEm/avPPp9aeXXaMHtnFV1cpxwSDTmOFJJyaOZ9wsSOxKkY61n6tdSadYvcJA9yRgbF/maub8Dr0/WoXkJyOcfpU877lcqK9jO9xaxTlfKMgyUPJB9M1aV8HH50L8iduvApsY3ByRjHQmq533EkthwLu5AOF9BTgATgdO9IBg8HkU9QBnPHfmo533E0thoIOc/SlGGwAc9jmlBBAHpR8qkkYHpUuT7g0CnDZJ9qeCcZPc4qJmGSOp60LJwQSB3FLV9QsSSTYC478Go2cgYJznjigqGj56n1prKSMFhx6UrtBYkR8YPI7c0Z3N1znim8FsH60YIUqD3yPand9x2AAg5J6cUL70MoUcHPehiCOKak7CsPLbeCAKYWCtgc03eGbB6Y4pDhm46mqTY7CrJgkdDmnebhcnsajK7HLZxkYpMhnAAyD6+tK9x2H+cADnp6Ch5P3PHXPGajbIwp5ye1OcKyqDxSYWIdwUgH8acpIzjoDxQxG/n0xQGIPYUNjs0O8wZ24JI6+lIJGwSAOD3oON2SevFOKgDGcZpajt1FViG5yD1pp+Ryc9DmnHGFLcnpk03aWyR27U0A7eVPTIpu7AcAnB54o5JGePWnOVCYU9OKQEZXCnH1oOETIOenShVOBubHrmnKmF4O4CpaDYGO7AK4NKgAJz1zSoyggEj/Ch2C4IGSDinZgNJYsVACrjORTQ2QQRnHSnsck9APSoyCMccCjYBWfCgjgkUjMSnTrSiQDHcDioxnexPG08Zo3EhzsxXIOMinqQQuF6jv60iAsmD1HNKcoQR2qXoDuKGxk85NSRnjOcZH61ESV5Zc8/pSBzuOOAORQMkdwUOCeRUbMHUA8kDFOKhlOMk9RTWwqkc5HPHpRewEZIDAHnIxzSmQkbRgY44ppHc/UGgrz3z1GKADfhRxjtThkHIHUYpFUA4J6804l1kyfmU9KCkIflGScDoacHCKMZIpr5ZWGAD2pcAELznH60tAAYbk8Y4oZtwBPOOKcQCeCAMdvWozg54IHvS2HcUNnkDGODSbwo5+n4UqcH2IoKg8HjPencFcYGxwSSBTiAoB6djTdpzgng9x60gx1/OpFZjlzE2CelMyFycdOlOYF8MynB4pM8A59sUDuKH5xQ+T0OCvP1pNpPXml2sTz09qB6sFYsrBuCOhpCPlwDyOaB2DD2pWwhU4J6qf6VYIacnqORg0Fh82M+tMLEsB028GnjBHP0pXKZEmdx7Z5pCuAfU8ipSojbqDimbkfgc7TzmjUQ0HauOMtQ2Fk2/3lyKQ5IwvUH9Ke0cbRjnMin9KhoBqkNkHgntTWAzjHJHWlJRXIY47jFRlSCSDheozQhq5IGAUgfNnrimORw3TihM7PTjI9xUUrEqxJAxyKdxq4xW3sWAzkEGiG4MeD1U8VEm5CV3EgncueOPSnOuxiAcA81SGrFw3HmEcdRjmoycjOcdjUEbHLZGPrT2mTdgHPGcii42P4ZQG4PTJoU7cHPzfdP0qNJAdx/LPrUm8EcdTUO4JXGy7hjnBHykUmCGXPY4PsKeSrE84JH61GQduc5B/nSFYlJy+T/CcUrMG4HzYPemBgeQccY/GliIRjuGd3FTcBWUqQRxg449KkAGcdMc0wYbA/lQFK4J75HNZhYcxPbnbUOSGY4yByPapGJ9c44OKjViFy+AAcH+lK47DXwQxB46+1G4YwPqKAiEnnGMj8KRQCoI4wcUXLsEjB1wM7uoqPBJwGyevFSKVZmGzlTjJpiny24OCD+lN7BYazDngqCM596IpQzsAeo/WkkB8vk45zVYF9+4NlQenasuYpItBdy5PU9KC2F3dzwfrQ5KAY4wQ1JIVJIz/tUXZW2gwueCTgH880bCTkng0jAAcHjr70wRl+cnHUA0rjsSoNh+Y5zxxS8DBIJxxzUMkqRjG/5uoHvUMd357EEHPqTRzXHbQsNJuZQBjnBx6Unl44POOMmoDdpACSSxPQCootTMjMcAAqeO+aYFp1YnAbgcfWomDZUnjacfhTVvzNA5aMhnGAPQ+tRw3cRAZ5VO5cHvzQCZJIhKA8lgcfhVS8Hksinhif0qW5vkC4Q5JBH4+tZBLzyb55sEZAHf2ovYDZjYKAhzheRmpfNY4J6A8Y9Kz4JlIV2bPG3nirEcwlXcD3K4Hr/k1k02NbllXDOwHBHIzUgk+bA69cVi3OoPYyjKFk+6famW+tiYbSSCpIzjtUWY7o1/MHne45psjBTKqciRtw9vWsie7Kldnrhj6imtftDGF5IXj8KVmxcyRoSMPN2DA43ZpY1GWPXdyPrWWNSHAHLDjA5NQTai8BCtkYOeTjAq+V7Bzo3FuGVyqkKWGeKjZC84DkneODnGDWJJqMolAALAfNlfSpG1MMNy5AByxJxgUcj6FKaextR3kAbYrcgY+pokuAz54ywIOexrm5dZis5PkXzsHdhPSnXOtp5Eku0xAAMdx5A74FJUp9iuayOkg/epjOcjBqGUoqYc4PT3rnRrEcmRFNvDKHUqcAis+XxAku1kuEO4bgVOQR3wav2U2thc6W50jTFlLcuAdv8A+un/AGuMbckK3QiuWi8T7C0alZI2w/m7gBnuPrWbL4500uC12sbSqSEwSQR1z6VpGhOXQj2yR3Avw7lSOV4JNNa8S3TIYFwcYHJxXBr4yRVSRvmhkUsJCwGcdgM9apxeNLK6aM/a/JnnyvlMDkEZ4/Sr+qz7MXt4rqehjXUiUkqSwIVs+nalbVjLIdr4C4yB0xXAR+MbO56vFGpyCzyAHI7moIvF+nrJuW6Zo3JXcoOGI6gHvT+qy7MFiI9z0n7a8aAvjaTxn0psr/JmPnbz7Yrzq5+IVlE4RriLyiNq5YZH1FV4/Gtq6kpdmXc23axwB+NUsLPsNYmC6noW5wrSsQoX5uT0FQjUjGrEfOM5rgb3xTYi1aSS/jt0Y7GVJAcj061BbeNLBIGeC586JG8oljgE4Gev1prCTb2YfWY9GehPeNIM8YHzDFTLcxbMEnzCNy57154/je0Xy1S6jaTOxYkOc/U9vxqG58T20IWV7oxSK4Vldug7n6U/qkuzKWIieiz6lEr7Q4YEZJHrVrfuiCq4O5dwya83fxlpCDBv0lkU8rGc5+mOtC+NrFA5W6SJkbaokYbmHqBT+qS6If1iPVno0t1F5IUt8zDIA9apCRVBOMZHU+tcBL4/sHYL54lkhyw2nGfatO78b6NY2+Jb+JSuG2hg31H174qfqdTsaxxMO51Mt2JQuwncwIXHAzTIb2KJgrsBIRg9+a4w/EHSr2a6e1ui8UGHiQgqXGeSBVZfiDp1mJna6EEf3idpY59BVLCT7D+tQT0Z6Sb9GjXPI6HB7+9MOppMVQ/IxG0ehrzi38X6dctOttdiUqnmA7wA3I7fjVrU/GtlbQxqtwr/ACh8RnJ6jOfQ0/qsl0Y/rUe50V7co8ysQWJymT/KpYdQ2xKpGedvHpXEn4haVMzjoqoWG5uS3pULfEqyiRBkAsM7BgkH3rT6tN6WF9agup2clys1wABgA7STU8tyqwFBLlkODj09zXBnx7ZS+d5YwRHuYsehzz/SqcHxC08MC0+0sp3DPyg/WqWEn2F9bgup3YvhwC3Ktg59KYbyZZGaJyNp4x6Vx0XxC0iJW8x1fcvG3kk+lQP8TdMiiDqJFc5UxtxxVrCTfQf1uHdHfWmqy/Mz7QVOPrUV1eEykDJ2kH2xXBw/ETTfOjZ5VEbA7huyQe1KPiHYFo5I5WfdkMpGdo7E0LBTvsQ8bBdTtpLsEMC5ynK4pYdbit4SX+bHQNyTXnd38XdMS2KNdxLKrEbVGCRngGs2D4t2MUkRNsPKYnc46t6Ee1X9RqPoCzCC3Z64uuGaNgmMYDLjtUS3guXZHcBh83Jry7/haVnNb4huEZyxxEvBIzxTZPiZbWEyPNEFZjx82Tj6U/qM10LWY01uz0m/1BAAkbEj26VGt06fMDndggHsa8+l+LOmeWI5XDurZGDgY9M/40ifF+ziliAt1iiZhliwOFzVfUqnY0/tOiluegi/e6kZCxORnB4wfapo7iMEIcJjseprzhvizoytIbQPdzKxYAgqoGfWq8vxXtpwzyMluS3G0g8UfUptXsL+06aejPXo7mJ1d0cMcY2k45qBrpDtzLyeMCvI7j4n2Voq+UyuzYbO6trTfHI1dxFEqnADAhSPr2qJ4WdNXaOyhjI1XZM9JS5bywBkqe5NSC/DNyxzjGB3NYVpes1psCnI5Vm/Wp4Jm/5acE9hXJZo9iCbRsfbiYgQACflJNQm5cNy2WbiqKyBgy5wTyM0rO3QjOaDVouw38qsQ+MA4OOtTCfzFL8kcjFURjqMDI5+tOXCsQXOCM46c0Byk0Vz5QJIzg4HrQu8tu5IJ4z0qJCXAJwFPpTi7MwAJ242jNC3DZWHnknzCAVPRew9aFlIZgBkD+JulQwtvUq3TJBx1qUkHHy4U8EmqtqF9CVJAYjzlgew7U1sAcD7vPNQ7ifk544IFSFtu0jGBw2aroJjnSMqFRix+97CoyyofTHOOtBbPPJOcdOKNvl/cVV7MepqkhWH7ldcxknHPtUYfHPAbtilkCQkqzHI/WnLhF5GGzwO+KoGIgEbMWUsTzTDnaSjYHUD1NKyEAkZOD39KcZB5ewngc/LzTZO48HzMALlhzk0NICcBsn0HrVZ5lRTwVIPBbjIpY5wkeMcg5yvpRYllt5I4gD0JHJaqF5dlDlH4xkkVDeahHb2cspZSVG4AkEmuGvdXvdUm8q1VnUddo4B7Z/lXVTpc2p59WtGn8TsaHiDxpHFKsCKXdjtUAEkt2H1rpvhz8ENU+JE0OoX73FtbNJtEQOCVHU+3Ix+NdX8Af2frrU9YTXvEcKS2WP3NnKhDE/3jkcD3r6p0PwxaeGknSyiKRyNuI7KPQe1exQwmzZ+fZtnEqjdKk7JGd4R8LWXhuwgisIAu2MRtKVAkYD+8e9dhbQ4QA9B0FRQxDblR19Ku24A4Jz7V7dOmoqx8TKXM7k8a46U8Z69qMdKO2K6LJGIcdqMAc5oHFBGR6kVQ9Rxxj1NNGNvpQBtFA4PrQG4vGOKQYKe4pf60DAH0oEBHYUmBkn9KCeM9KRWOM0AIxz7UZweKDyc0Mc4zQPYOMZHWjAU59aD93jijg8HmlcOghPNLnjnmgkAYxjFB5AGaYXDgdqBgDA7UDrk80AAd6BB2z1o5OPbpSZAGCaXpQKwh65NKDxjtRwOTR7jvQMOME0ADPFG3tSZ9OMUAJzkg0g4yAOaeT371Gx70AeRyobImJzhlI3DHSoLlAUJCAZOS1ey6z4WttWgMbRgE4yyjBFcXrXw7udPZvsg82Bl3ZPUHuK8etRabaPrMPjotJSOA8zg9cZ9KYQCCOQc55raltHCFSTkcHAxk1lzkoxyvOMV5FSMke/RqRmrplVyxbBOVHI9qUsGyvQdjSu4c7ecEc1ES0bKVwVbiuRyfQ7ELNufCglsc0PkK3HG0YPfNIWZWB69aUsVUb+nIrJt9WaJgXUnGTytIf8AWYwMFeSOtNbEuzGRtOOalGEKgcnpxS5vMaHLGGDDJGRSRxiI/IQCRzignJ/HFByQqDgjjj0pOT7hcUxh2+opABnAOfWkDEtj7hVtvP0pzcEocHHJK+lLmYxyIHPz8DGM01HC9FYnpnHFIHKZCAMAehqMyMWJPBB4AouA44MisecDFMQEsAe5xTWkCswPA4NNXgkqSecijmRV2TL8oXPByQc07cHUDn0JFQytmVgCATg08ISXUnBI3A9jWbdySTaYQo4A6eppoQBRkE4NL/CcnnGfpUbTh3Kg5z3PSi7AdkKvYbTmnK2FGf73X0FIyq4PI6dBTQoRiCcgrxn1qeZ33AeqhQ4J4B4pCmGJA4Xkmm7t67QTkikiLZYjnIxg96tNlWHMAMr3BDcUM5ZSADkEEUI+8rvGCQV4pUxECTkdRRdBZjHkIYlSQQAcUSEyZwvzcGhxllfaxwCvTinLuxwAvbNF7BYYf3h2HIbG7gcfSkaNXJcHBwOKkVSPLPfJBNCthipAHOCalskjV2Y5bJBUYpzIJGBHGR+tCgRoF6lWI/CpFXj0wcfhUt3ATcwYY5yuKRWZskcAgr71JJEUVSvO1ufpTpAA7gDGDxjvRcpkbAYjHcrtJ9aCw+UHA4KnHWnFCFbj7vPNDLiJsgAjmi5Nn1HRoJCgIxgbadgR8FRjoKHiKKBnOMH8Ke8m/g8jORU36CsN2KhQ9McGmI4UAnkhsCnSL1LcdxmhvmGRyCMgik2Ow05XkEZB6H0pmTINwPCN26U/gFgADuXcSaaQZFwOhHboaq5PUR8KuBxhs1L5gXIBzgg59qhfKgDgEjj1ppYg7iC2Rzii4E8p2sMADkHnrTwAzMvcYaoFkDFS3AK4p6nL5GSMYJ9aTaAk/wBWDggHr70EGUE/jUKt8wbtyCKkVSCpLcNkYpXCxJw+V6ZUEGnxsckHk44qJTt2MGxtyCOuaA3KkcckHPBo0AldlPAHDDn603crMByAwqNn8sBVyzBsHHpSOxjXJTO1sYNDaJsSKoVgAwQN39aesikZCZyCMn1qASPIVyAADwB2FSL8pKheN2c+lTcW44nJBxnIxxTCFZQQpz0Oafu+cgZPfimgkbhtxzkUXDYRY0QI5B+9tbHpSh1OHC4AOKcSWjbHYg1G6HJAGCfmp3RLE3BQuSRtJHTj86SMFTggH5uPpTpU8yMq2RgZH1ochpQePug1V0h27D2wR1yVNNkYFFGBkNn8KQxtyQC2R2HAoTLY28EimncYhcmTHYH9KXBWRkHRcNmlKlgHGScbT9aTzAHDcB2G3HWq5hMVjktnJC805DiNgRjJBFR2673JyWzleRgZp6ZVMng7ippOQrAJAxZQC3APoKcp+8ucErkfWoY5NpUgZYkq39KlhUBN7DJDFaknqKTuXJ4JFK0+cAcfL270OAmzIJBbB9hTzGE3AcBW6+1JsLMYWJVSOMjmnBgMMRjIxSY3pjYflbIJ44px+VMZ6HoKXNcVh0bgrk5yeDSmTaygcE8VHxtOBgA5oJ3ZYnAHIAp3FYeHJ6jLA7TntU0cgVxnAHSomwzMRxn5qFUSFgSQD8wAougsSAqicglgSBUUZdASHBVWwRilGSz8ZJXIJpSA5weAVzgetFxWJFUjjoAeDSRuYwUzkbs8ClID9OAR3p2d+0ZOCOg71IhMck9BnPNJuDMcdFOR9Kd0kGFyGUjn1oEgZQG78cUmybDZXaNiQAU4NPyNjgc5wRSFgpUYznIpBk4zweRQnYNx7AtknkYBoCklmHAZc+1IOwJwBkGh5chAc7V+XihMLIGIA4wcjNMaQbwVyQy9vWk3lWwFAA7n0pCpLKFPQ80bD2JPP35XAyRjk96cg3Om7I4wargFVkP8Stx9KkE3y85JBzTuPYsbhjAwOopsZPygnPY1AkhTcxI68ZqVSSSx+YdRSZLTYjud68ALu21JycexxUUpBkOAAOGFDknLYIGM46U9hWsS7g3I4ZTinBywBAztOKYFAJI4VhkCnYIPfJGarmFYUnb8pABB7UuAhCmkDGTBI5Ip7RFpNxGRjvQmJojCBMgDgNnNL97IHBByPQinDdwo6Ec0wgFskcYx+NVdsCTHXGBjnimMOXBwRwwJ7U0EAZ6ZGCKa6DYpHfg5pphYVnLbkGARhhiggtkdDjP1pzHJBOAcbeBTBxsBGSCRTAUKdpyccZqRFJAYcgjPNRuCV5OAOMClUgbQM8cc0cxKQ9z+9J9VGNopwAJBI60Z2kc/dNAIGQSMZyM07grgE3sCBjtQcYxj2NGAvAOcc4pin7x6c96m4iQNkAA4JGDS52qAQGx3qMsF55J+lG4YJHXrRcCRWB5PfjFCsQFX+IcU0tlSCCe4pYigJJwpxnmnqDSFLHIzzjg4pw378JgY4+ao/MDg9TnkULMxzhQCe9SgJApBBJyQ2DTWIVjkcA0ZMhJP3iPwzQccZPJHX3qgEwAuB2phBCkjqDkg05mLHIBII6+9RiQsccDI5pp2AMluvqOKG5yBxg5FMZynLISDwKPM3FCcDPGO9FwJFwScc45pVwWZM+jYpoO05Bzxg07zS20DGDxwKLgO2YBCjI680AKcg8d6ANwBPY4pchGU9QOwpXuKwj4ZCOoPSo2UYIHBxmmk45wTz3oBPfp0oCw1myoIGQRzmhWGcE/eHGKCwXgDoe9GQ20gY2nPFO4rjijZ5644zSKQDnvjtSKRvYA5x60uM5yckc8Ukx6k8ZyAcZOMc0Y3fywKjWQIOBz71J5glyF4I7UBcHXAA454oxgKCeMYpSFVcHgihuOTyBzQTdiBcqAeCKUYbl88ccU1ZQcjGO4pWY5xgnP5U7kisowhHY4IpAgL+uO9OBOSOOetBAIJHWi4EY+U8jvikC/MB2zzS+YoZiOMj9aaMM2RnJFIBNoikPAwDSRKRnGSoPHoKkGGJRupHBHrTU4wOoAP51V2CAqFOOOuaOuR6dKcTvAPTPFL5R+U5zT5rAIucEde/FOSMEt3PbNR4Knk4x2qSM5OSPzp3BBuKKQBznIAp5OwkjksAfpSvhtp7gY4qNM+YBjgcVN2AE4Y55Dc8UYUcHnPIpJTtAHoaieQDaemDilcESiTOTnjHGKYSDk4xkU0SA8EdO1G4Ffu4wcUNj1HEhscdqUNngimZKsAOQpoLEMT05p3YrEmSRg9DQOQe2R+dRnJPJyVNPKtjcMcEHHfFJseomQoAHWn9hjA7Ux0LEtjjNPADcHjbzSvYQgPzj5c5GDTe+4jnpSsDk8HNOXBXHTuKfMAignBI+U5BpJAWUFTtI4pZQdu0d+aahLbg2AcZGKpMq5IhO1cjJHrTSCOQR9BTcZGO/qadw3Q80myRwBKZ6EHFOUAMp6c4NN27efbOD60Bsjk9e1VzAS5Kvjrhv0pCcMSKbvIOAMkjPNHmeZwR1H61ICOMe9JuKrxxigDA5AJ9TT3+bBB4IpXAYVI4xjuSaacj7rYxTiSGBPTpTMgH5uhyKY9RWxngYPeozlOCc45Ap4OMY6kYzTSuCGJznirTKsKVyuQAO+KejDfgcleagLbXUA4J4NPLGM5IOTxTuIllw24g4OM1ArEpkknHNKr7hg8Z+XNNQBE2jnBwSaLjsTK3HP1p3HbjPNRc4GOOxpFJOcZ4PeobHYsfL9KiXLSkgEilxkKCcHOKCQvJ6g4p3GP6s2O4/WkZRxn06+9NjkO7B7GlMhVMFf4sA0m9CWNfk8dx+tLy4z0yMHNKseAQDuwetAXYDnGQ3f0pE2GnPXr24oIDAHu3anDnI7A5qIzAE4GNp4obEyTBJxnHFBBYZ7dM03zMZzyfWmifaG4wuc1XMwRKRhVIP3vlNDIUUAcZ60xHU5zng5FOJULk8d6TZQucgDquMUKeRxxjBpu/rnvyDRITswGx34qbgAxgEjOeKU4+UDoeMVGxPQj5RzS+YBkngDkEU7sLClTkA844piZKhj1U7aWVwoJAznkU8bSwAPUbse9ADR9wHuWxSLlWyD7H6UM5PG0AfeGeuaMnBJ5yvH1pXLDAzgdux70qruO3pzj8KjDAEZ796lHzZIbkjir5iBFYKzDHTimIcDJ9cU5VxIQe4o4bOO/86m4Aq7T2+poK/PgdAeaOqjIxxj8acSWIOOoxRzBYRl2OD0xn8qQA7cdcHNHDMOaao+VsdTxmlcViVTxxzg/pQylV/HIJpiNhMZwacw3Rg9T6Ur3EI4IGBzj+VC5YbQOnPNGQQh9QQaQYUk9B05oANp2sQc45wKGHyHHUc0L8xwDjORUMTNuGT7HNNvQokLFemSRzwKdGNzMCMfxZNCtyAe+RTAGGxTgE5FIB7r8jAcntThwhU4PQ0xMlVBOTnBx2pcDdkdRxQArL8hA5x82Kft3RnpzyBTFJO0jnOQRTlAAB7g4xTbARhhtvTgGiYHAx2xTsgkg9RwaiExC4GDhsfhQgsIysMkD3p6viM556EU3oqg84Jz9KQFo8AjOTjihsFoS7up7MMj2pScrz354phIjIyOc4OTQrEs4IICnj6UroBUJwffpQxAwByMZ/GoQuMEHAU809js+UcgmlcBGIZwScDHFIVJYNkncKbg/dxja2M+1O4QlRk4ORTvYdhQRzk9R+tIuSAB3FK5A6DBFAYBs4Jwc1akx2DaGQEHk8YowMEnntQPkfAxwcinDALZHOc+1O5NrDAdhBxgFf1pcZycZyP1p21dnBzg5xRjG4twByKm+pSYqODgHnIxTWO0AdcAmms6DGOCDkYqNnCsQOe4ouDJBOeCOpXFJ5zFgTwSMGoj8p6+hFPPfp2I/rVJgnclL5Xp7VFK2AgI4bg+1NMnlnByecgCmPJnnGO4ouMsMARxyMbT/AI1Gqk8456UkcjFGUexzTi/BAPzcGjmAXkgAjDcgmliAVVB68g0xXD5yeetOaTnk4GM5FJsW7Fwm3GenBpqkgYJ46U1ire+aQj58E/KVzU9CvUkB+VSecHFK5wFxz2NMBGeAemRmldyDxyMZpCAOSwAGAOOaXJDevakZzhiOMjOfemSuGRcEk4yadh2ELcqTwRkEf1oiOSSPpTMeYcjoR39aUYHygckcU7aDRMvyqo75wal+YED0qAkuCowTjI9jUhYjGATkVIbjsgcDgA80Kh5PamhgxxgjOfzqMuck5wGXH41Q7IlYbT94fQUoO45PUdM1XMh4A5JGDUqyhyBtw2O9LoBIBnoaaU2kk8EfrQ0gIAAI4o3hyMsOmMVNib6D/ukAHPelckYxxhs1Bvy6jn0qRXxk5z2piH8nOaZtChj/AHefwpFYsffkCl3HZ82M9GxR0FcVkOeeB1FRMoTIPUHI+lAbPXnHGaPMG9T1z8tOwWHKM8gc+9KRtPXJ68VGG/D60iSfNzyelIrTYmP3TnnnP4UpGAO4HNRxvhs4zjg0rPkgnJUcUmhbCuwYZA6U3JU8HrTTIAD2xxSDORkH60aoBzDAI7E5/Goyyjrk+3al3joeoOMVG27dnbwOOad2WWY3L7iQMY4Apw6Z6Zqosj5wGx7Cn4JIHoearUWhIZDls9+lDZbA6Y5phP3gexxSchhznH8qNySwckgAknFAPJPQ0gGB1J96SSQocDqDz9KAB8tgmjJOGxz3obkAnnFIGIGQcc0tSrCiQ9xnNIGJzg0Eggn3pGwuOeh7UhWJD84GRSAgk4PAH60zczKQuOD39KOAOpyOfrQIcr9COc0pfI471FvABYUpbuRlTTVxN2JNwQg9KbvL5xzkYIpsjgqFXjFRnCZOfm6kUMY/edvYY4oVSRnqTxUfmD5sc55p0ZLN7DmkPoPOFVQT83emElT9eKcWBdj6+lIoGSSMnGRQIWLcW5Y+mKkJI4I5FRZwxOccdqXcXUkY5HegdxxmOzgc9DTXfaQR0HBpUBDZIzxUbtnI6bqBPUPNMnQk44p64IyTg1CvBwB9aPMG3ANAFguo6gkjuaiUnfnPFG8FcnnPrSCYAYI4xU6D6XLAIIBIwBxmhnKnI5we1VY7kyLwMLnvU8bDp1JFNoQ8qQRkbQTzzQwKMAeQPSkFwjJtJwW4H1pryZUZ69KYDi+OmBTCmDwSCp/CjzCVyOMUBwevU0FWHOflxnPPam4wSRxjnmmLKOmfrUck23qPlPBoGrEszMsDhXw7cg1DAzINrtluuaaHUgEnIPFOZgrg9Mcc0FoeT1J65pWbaff1qtLLzkknHFIkzHBxjHFF9QsWmOQc9euaPMIpisCMnJx60wzgYB9aCdCWRtgyMknmnB9xwGxkZIqETAnBBH1pNwD5ByRxxTv3F1JmO8kDj61CVcuAkpK9SoqbaQMkdKaq7wccY9KQ+grgAg9KN+7IB6imMoWEAnJVuahMo3HP8PT0oESMccDAqaI7hkknNVDNj5DjAOQR6URTldyHnB4+lK4vUus5wBxgikknEaE4zkd6qtIWGA2cGnLOAu1l5HIJpk31J0UuqkHG5c49DTtgK5YgcY/Gq8t4IlwOTnIprXZmAwuCDmpYEzPhAOcnjipFYSKq4AwMGq7Sde/enJMIiPzqdBq5KuWYZ7cc0jMNw5HHHFMNwGdsDG7kUiPtBHUtRfsOxMshLYxgDvUbAMGG4+hx1qMTAEgDr3qOaZVUgHlvT1ouO5JGdkahjnBIOfTtUqEZyOcVSLng5wSO9WY2DAY5yOcetCGhTxhs85wR7VIRgAk5wenaq7zBWIPHH60LOrKPUjBoQyyATLjIAHYU0uA5xyVPOah80q2Ack9cU8MCxPrwc+tPYB+S2T0+lMckLk8gGh5QRtBwemBUBbjH4UkhtWJ2kzgqpJ7AUoBznofeqyTbGA3dODUslyiYIIPbijS4iXOMjOcc5FNGAWO4AdRUSzKDmlZQ2DkD2qQH7ywwTkZyKSRsSgDjvgd6buRFw4B2nAzUb3W11zjI4yKe49Cw4OSemBmm+aC/DdRnFUxOTKWLZxxz2pMhW3dcHHFJpobZffBQgdeozTQ5P5daqLdBnAYcqeKbNdgKc8gHqO9PXYaLTnJJOBx1pquu0Ec5/nVWG9yAuAoznn0qV3RFOeR1/Cn6jY539Dyf51AjOzMxHsTTJJkIyGAC88VGk+7ODjPPNMLFvzcDk9fSmAneCejcc1XVwqkhwSOQBUst1HHsJIUkAjNS0CHtGxOWOT04pySBVw+MZ2mnG7iKEBskjIAqoZFK46c5/GpQbEryAAAEkAbR9KryS7U9G6EU53TYScjIzzwKqvIrHKEcjk00ilqShwFB6kcc1JkBVbdz6CoFIIOBnI6+9ODquwFgCwzVWAl3HI44HWnlCQDnAHHHeq0tymQA43NxjNWElE20Z6jnHrSew9BHfy+gHHeo2kO7kk4NSEqZNjEDPAPvUG9eCc5JI56ZqWF+5PDiR8DC4OasMvLAAnHI96oi6S3kQswAIIOKINZUMA4zkkbj0qNAv0RZZhHwcY68U9MzA/IQByCTVXeA2c7uuAPSmx6kkKndxjipbEi5gBWIPPUYod9iqCOozWVJq7yxrgbcMc46Y7c0o1AZ4Iypwc+lT0KLzzltwzgHpTInzkE9arzzpHb7zktnt0xUSatawhcyAtnp3FLoNWNFQo68iiecoo2EHI7etVZ9RjSM4QnPIJ6Yqjb6rFcLIUOCh5xSHddTQSWRvmPBYYbPrUx5A559qypdTRBkkBfvAk0xdXiuCQkgcnoRwM+maLNjTRqPKAyDv0OarTTlpSAcgcECqTM67nDZGN2Ov1qEatZvn98FLj5SxwGPYA+uankb2Kul1NNL4IwBxxwT1ptxexIELgkZ256Vhy6qkJ+Z4ySMhUIJ981RutfgaRYxuEkowofABPtR7KfYOdHVC6GQDgKOBinNMBF5mOVbH4Vzceu2cNvue4R2YYKxuCQe4PPB9qjn12P5TzBGy4zIeCaXs5X2K5l1Oh+0ByQF+dT29KovdGC4IIwwOSPauOvPG7w3c0MMglbAVdnc5/wrnde+Ji2MqyM3kBV2yNJyS3b6VvDD1JOyRDrRitWega9430jRZHWfeDCokZuMEYPAGevFcNZ/HPQJpp8TfZgjbozMhG4Zx6cHPavFfHHxEGuXrKwMrBSgdDgEetefXN28x8uWQ7B09q9yllicfedmebUxqi7R1Prb/heWiQRklnvGJz+74CiueX416IplNvcPEm8uwdCSPUD8q+cIryVWX5iQBtFU7nziMJKQueQOma6lldNLUx+uyex9In486VKrTKs/7yQhFPBAAH+f/wBVQW/x5tZpL1C20cGEhSW9wf8AGvnaMsIdruQF+79acsskZDRyYI4NV/Z1Il4yT2Pfpvj/ABeQ4WHbMWG3c2QOeaP+F7JPLLFaXLAuQzR4IIOBk/pXgMUjxvI5UOGHDHsaj8soRKGzL144qv7PpdgWLknqe7ah8eLxQyJGkucYJOTnuaq3Hx0N/kpviZlCtbngZHXmvFUdhliCMc4HrSFSh34JcjNNZfS6obxUme4TftCXLkxywwwxthQ6Ekj3NRTfHp0uma0cXmwBWSXIBPTI/wAa8TUiWJlIxjnB9aiijkKgoQjrz9PrWkcvoLVxMJYqfQ9ruv2gtSu7eWFIbazDqVLR53L7g44rHuvjPqMsDlEM0oAVS7HDepI9cV5W+WYksAQdx/2vpToXkLbjkqegq/qdH+UhYmp3PT5fjVrd5FFPLMtv5a+Wwg4JGe/qarN8XLtJZLyJ3bMflmN24bjgn3rzdsAMCTg9T60khSJAUbI/umr+p0raRK+tTXU9C/4XBqt0sSmcxBV25HBI9z3+tI3xSv4yxS4aRgCAGJINecyYmUHPTo3ofSgSOCNpwR+tP6pT7A8ZPa51x+J+s3svl3DFERSMI2Mj+tFv491OF1NtLIixggAsSB9K5NSsm7dgSk5z3xTwTH86twD09ar6tTX2UZ/Waj1bOnn8Y392USad2QHcU3EDNVrrX7mPJilO4KQe4ArAS53Ft3O44FO+0PND5SnbhsE+o+tNUILZGft5PqTvq87EGW4ldlGVO44HqMU99dvF8vMzEnoM9KzzhsqV+ZTj607cAuSPaq9jHsZurK+5a/tedTuaZ8A8Angmpv7avfKaNbyQRr8wQHIB74rOkxwNv/6qcdsa5iGdxxiqVGPYftJdy3Fq7ykI7MTjO5j0NEmp3RwjXMhjGccnFU5AgHGPMHBFIzfJgD6+lP2UFsiXUfctQ3jYIMjN35P8qcNVni4EhI6hc9/cVUyBGcdRgCh1CpuK4f8ApT9muwe1klozQj8QTl0DybFHLFepqH+3L0OSzs8bHqxyaqB0WMgpnPQ0wkr34x19KPZR7Fe3kaR1+7LJHG4Q92xT21m7RldZd0nfPPNZgIbLlcccD1NCPhuuDjGT0FHsoroHtpPdl2XW7i6LLITk/wAQ4qA6lPGQodySc8nOah3OVXGCy9/Wmhg0gdxj+hp+ziL2su5fOp3R+bzmUtxgcYqcarPJCokdiFPTrn61mNKHkU9h+tOMpLYOQccAUvZxfQr20u5cbUbgu2JdgIwF6YFV49Uu4HYQzsoBzuUnn2qorM0rFmBY/wAqkjD42KM4zT9nFdBe1k+pY/tG6kbeXyM89qPt8rHKuxIPJz0qqNyxMH4x3PalLHy1JXAI4I71Spx7C9s+rLNzql2X3iQljgdetQy3UwyTJkcZxzUCOSQucjPOe1ALJJjHy5/A0/ZxXQzdSXcklkmZw4uCAQMCgSyysd0jFlHPPGKYXLOAQBg037pJxhCetHIuwe0a6kpupGK7G2Dpz6083t1HndKSvTiqZXC56kHg1NuIXBwRnJFXyrsHO31IZwszMDjjGMjnNKhkhGC+7j5c9qSQhpeATu6e1NBKEo4OQevYj2oshc77iKDGfMQgNnlun5USuZ5Q8jM20cEmlMZZGwcZPyrTGBX5D3/i7Ucq7GfO+5Kl1hiFwCRxu6VCLxmkBfO0DAA6UjEsfudDgU4KAwB4J/Kmoq2w+Z23Jl3NJvVtqY5HTNJKyliCvGKCBHGfSlI2YHUEdaXIuw1N9xjwhQpQgpjnJ5Fel/C+4mvZAsSZWAhWPcivNDGdh2evPvXpHwNVYry/YyscjaIcd/XNefjIr2TZ7eVVpfWIw6M9i3GIoi/dQ5GanV5GcO5J9vaoxbkoCABkYzmp0jdQpY7j0wK+Ue5+pwVoksDg7iAAR+eKmQuytgZIIIPtTYoAo3HC54NTCLA4yQeCegrJl9B6oMMSQuORjmlGxnwwLkc88U2MmOPDABVOPUkVKDGPmEbSAcEnjFSRsKG2goOF6/KM4oyA+AvXkEmkjJzndtyeAPSnkonIUOwPOaaHuKQW5yBn+7/WkwVUk4CjkE+tMA8xWAJBPOF6Yp6jYm0gADoTVW0FoCkbywy24cEDvSKhGQQMsM/jT/N37gOQOgFMXLbgCB/EPamhMfu3BdxOCOg9ajTCkktjcCOOee1OVCysQc7TkGkaXOAQqY547mqSExfKjZVZyS2Oc0rZ6DoR1HJFIzRs2Sh3MOM+tIhKB8PjPpziqE2Kjh32kZwMEtxTXZkyocDPGAKaoBTJBJPc+tRXEyQoQWLk/wB2mt7E37itIith0344JNZeoan5WUDhBgjjjAqLVfEcdvE8aRhCBkliMg+tP8G+AtT+Jl3am15s5GJlk6AAcnJ/IcV1UqfO9Dz8Vi6eGg5zehwtpHd+JdeWxtpMDeA8rZKKCepxX158If2dLbRVtb6/AmWRD50EgyrHHysPQ+xrvPht8HvDvgexZLLT0SacKZmlAYsRyD7D2r0iCFYgFXgV9HQw1ldn5TmGa1MVNpO0Stp2kW+nKUhQIuAuB6DpVwoGUjHFO24OcU7BHbFemopaI+cbbYxIlXhRgU9Itpz39KVQD7VJwBxWlrIhsUccmkHJNGe3WlBxVbEiDHcdKO+RRk7qM45pgBJJx0xQCcfjSZzye1KDkcDpS2HcXqaTPYigNkdKM9sUxAcBcGmk8DAoyCcHqKTt6UD2FwfpQQT7UHkc8+lAGRigOogz3pcHcKOxHpSKecdKAuLznBHSjIDYNBzjPpRQCBuDRxjJoBx9aQ470BYdtBOTxim89e9L90+1Jkk0A1YXA6HkUE5GPSkyAc0vbIpeogz0BNN3DtS9F5o2gKTjpQ2AgBX3pvTnrSjOSc5zQRjrT1F5G8VK0nJyDyPSpOTigru4yAaJRT3KTa2Ob1rSLa9cYtgWTOAuBk+9eL+J2m0e/uBcQlFVvlVRk47V9BvACxJ6+tZOreFLHV7KaGSIfvPvHuT65rzq2HU72PWwuNdFrm2Pn63u0uU44OcjPHFPA+XHcHjFdLq3wludFuHNiZLmEqW3ufunPSuT8+W1mVZY2QsCBwevevnKtGUHqfbUK8KsU4u5YMZCEEEnINCABipyQORxTY5HJ3ZzkHIqYS/uxnIJBFcTTO1NWE8o5fA+9gipAm3AB+YDNLDJsiXccPyM03aHQEk7gSMin0C4oycnAx1JNKxT5mDHoOnrSD5QgBAxkEmhcsxB5Gce1Z3GRNDnBB+9zj3pXhIIIJfI5Aqb5YyFDAbTiiOQZxg8Eg1L0FexX2sjE42gjPPrTDukXcqknpirCRFmJY7QDgDrkVLFGsSsQTkHvUgnczZLaUrkL+VPS3kaJCRs4wQeK0w424B5znimSZxkrkA9aB3sUY0AIBGWPBOKl2lDnqcEc1JtKxthvlzmpYYuDuIGOeaNAKZiGMg845AqFVxGGKkEHHNaIjBZsMM9cimm2V8jqe1AuaxSWLLLzwKcud+0DkHqfSrcNtuDADOBnPapRbgKCFAJ5peQ1NFErtww6g9RUQBiBKjHzfpWpJFkcL2qI2YYgg4BGaY+dMqZ+Xdk5BB9KmI3qexBBqf7IMDPzKw78CgRKjleo29R2NF0PmK7oxTDM3XPtUWRGWTdkrhvfFXX2SKoHORg5OKrTIBIGHHylTQK6E3boiMHggim4ddxPGcGljyMAg45XJ4FNluUSSNQQcgqQKgvoShRgseSeaNx3EY+UgEEVB9utocB2GVyDlgMVUbWkJILgIpxx/jRZvYPU1VbBJONpA60rMXfYvdc596y/wC2LLZGPtKIQxyGYA4+lQN4kt0bMUwcBsHaM5H1otILqxutHsJy+dy8g9jUYlVkAJzkYNY48Q28gzvWP5sZZgSakl1uwt4T5kxypGMDqfTNXZi0NRpBujI5ONpFPQ4wTwG4/GsaXxHYxBmEyEqR0YHjrUH/AAktsCd0mRnKk8Cp5GHzN0yhsbuRyD7UJcIIgN+3bkYrHl1yyWJit3GWHzYDA1D/AMJHp0aSF9zuoBCngNzio5ZdhGskjMAQeCdtTKSuAM/LwaxofEVk0uBOiKcHaOSDUsuv2UTOTITkZDHgGqUX2G7GnyERjguGPHtSl/nII6Hv0rLj8Q6dcthblDIFyVQ5IFE+v6d5EkhmISRMKzcc5FFmKxpBBGMEjG7g+1S7Su9Rzgg/hWMniPTXhCLcBpAucLz+tMHiqzZ0BkCORg7zinysVjcOFZsjGMHApSQISQO4IzWK+vwSToFuEcFSG8sg4pV8VaUm2OWUB8EZdsAGjlY7myRt5B6gNSGTBb5eWwQTWNL4jtBHG8cwk3EpiIg/n6UyPxTaQ7VlmQdRknJFTZ7E7m7u5O37xAbj1pSTISWXhh39ax28YadEqlZvPZiVCoMY+tRr4ztk2qGjQlsEOeRUNPsDsb6x/dGcZHGKdjYSSOCv61hT+I4Mo6zCTa2DjgAVGvi2wTcpuo0wfuseaVm+hNjoo8EA8gkUHleCM9M1zLeMrYK4JZ9hBU4wCPY0xvGlu8DBZI4mB+71OKrlYbHUIpZFJb5TxxQjfKBlQRkZPWuZj8WQRpkPlc55pX8X2nmuxnjUAbiF+YilZ9Sbo6GNi2MtnBKmhZFVwG42nBrAbxRaQMckFXAdSTgGny+KdPm3uJ0BI3FFO4g+gNGpKaWhveYI5BgnbuwfpQy7ThTgBs5HpWJL4itBJvLB4fLDBugzUtp4ltL65ZYpQryIdqk55A7+lUtCtDSwW+VWPDc54oiXZLgr8ytkH2rPOt2yWyyNIhkKnOXAGaqv4stpWQowfcMER8kH3p3DmSN7B/fEdQwIHSo1+SNlz1O7A5rKi8SWfmh5ZSgZSGDY4PY0yLxRYvMI4pvOUggsvIB96dr6olyRrMwznpg5pZXYswQ8EAjHrWQdf09iBJcLE65yGIAqP/hJLRji3l85gcEKO1FmF0dMB50eOQdoJz696FYByd2dy9K4weMkN6tu0saEttZWbkD6fStE+J7aIL5cn2kBiuUGaLPawHRxyJIvH8Qp0rInlnsy4P1rkl8SRW8pYuEQtkBzUw8Vw4YNMSin+Fc5HtU8ruB0ZcOQAMbhgc9aauxeCTzxisL/AISG2ilAE8aoGzljg1aXX7S5dxE7S7CDlF46etVysDTFwAIwOFGQc9aXzQ33TnbwcVh/23ZCaRHnSE53AOQCfoP8KedXigkkC5kXaG+X9TRysmxuRSMVUgDg4JNPLHcCeSrYwPSueTxPbgMvmoFODtzyDS3PiMTuzJA5Uj7y4A+pOafKxXOjUqdhHG1vm9xUm5Q3GW2tn8K5qPxQm0pDJFkDJBPOfrVhPEMCNHJOxCSAjgjg4zj9KhxZPobjzIwI4Qqc/hTk2kYAztIbI6VzH/CR2UzsROpLArtHJzU0evQYRcMAQQXJAHrzzRZhZm/cN5K5JAbIIHfFRSSnkhcngrnjNZDeI7GZVzdRl/ugA5PtQ+sxYV9xdQCucgc/nSs+gGkZGJbdw3Dcc4p/mgqScnPNYo8RWaqmLqPezFNg5OfTHb8afFrMLPGrkR5JUb2ABNLlfUDWd/nYk9VGPrTTKxBLZyVGD71nnV7d2wJAwU4BXpU1pOLpWI52tjk1TT2KsWxK24EMBuXn609QuzJYkkY9AKryEqwU4ADdqlkJSMgLkg9SeKgkcXA8stwMFeO5qRXJZQQQMbeeP0qJwABnGQQcLyKlwPn79xntU3AWN9rDPBXipASWDHntzUO0YZgwJznApXbBPPoRmqAmTCgAnJGRinKHKA88GoPMBIIPUZpxk+VsnGV4yaCbEgypGTjBqVZSqnPOD+YqmtwGJ3Hqv600yBlJXuOpNWkha9C08m/ocYPQUEgAEchTnmqhLbo8d15x60eYeAOmDkUX7CtbctMwVueec4FBJDH+7kEVFFPlgWUnjHFKzjaGyMHindD3Jid5b5s45GKbvAHC89cmoom+ZWB9QRUqtng4PJAxS5ugWGiQvnOcGnE/MAOpGaRiB8rcEcU8BFUHIJBwaNbisODAtj1FHBbBGOOppjMhAJOMN2pJZVHAIHNIRL5w5HJyMcetNVgTk8cYNNjKnJOSAfpTj8ikkDAOaq4W6iE7TjqSMcU1PvqDx2NIWG5mH1FIzbnyCARg0tyB0zsAOuOlIMfuznBHB96ViXyc5HWnOoRscHcAwxWisA4Zc5IJI6elIG2DnjBpjylt+MjPQ0M68Ac8c/WmLYf55wAwJwetR7iy8nGDxTthKk9QRxmmAlmAJAyOlK4x3meWAOSc0F1G/JwQc8UHDYx3GOfWmbMnB4PqKLgNaUKduSec81JvGSR/KmKinnqTxk+tKjkKBx3pi1JSQqknnvTFdlORwCcgUK2+PBGB05peo+nFAMmZwQ4HG7kZqMNtzk5wMio94G3PA3YJpfMC7SecEjj0oGK0gfkdMZ/Go5JN2ACeabkFugC5xTniCfKMlgeadhXGqCWYHnI605FTGASc1HyB1xg04E898Hj0pCdiQOgONuMrye+aZ5uBxk8YpGbaucjIPSkDE5AFLYLj1GMEnFAY8EZOeKaW2KxPBHNMDhnY5Kg8gHgYo3JZaWUfKCME8GkLkDHUDiq8hIY7GBUdMc04SA9PrimTcmD4wTwak8wsqkHJB5qnJKFBwfypEYlCB9ck1NhXRbEwzxyelNeY444A7mq54bg/KRnI9adnJwQCGGefWqC6ASHGByQeT2p3mgAMTjBxzULvgYBAyOgpsaB8E85B6nvTsK5YE2HOeOeKcGIbAHTnNQI25Rg5HTj1p6k9SfWhoaZMrjkE9OTinCQOGwMAdKpPJs2sCcnqB6U4TEICDjPFFh6LYumQYx170SSFckLgHFQIwYA5yB1pHl7k89MUaDui0ZMfd5zj6UFgM4ODVNZGG3JyM4pz7+/HPHejQLkzSqVIOcnkGoZsNgdBjNMkbcqjnI65ocFVTHJB7elDQC7gc5JAxQJRgjpx9aiYBsc4APSlVSASCMA0guiRHDjGTyKerbhgEdMY71WYbTkcEGmZ+ztuzkk0BsXwShz1BXGKaZSAvbPXFVjcmQMOhHIodyEHI4549KbQF1ZBhc554NJ5mDgHFVBOSrEHGMYoWQkHPPOcik9gLbXAQZAyehpI5Q23HGOMCqrgDkt7jNRmQq5LMcn7oWkibmjuG7J+nNCybQDkcEqRWfJIVDkHJIGPrQZSUyDycUwv3LTSjzOuADUocEcH8qzmkwM9zyafFcIuSTkMKdhp3LTMFBIPIODmla5QYHJYH0qg7LJIWzgEc896XzQ3Q5zxRYdzREnOTwBT1l3Dr0qgr4wCQFx9aDOd2BnbjH40MC28hjJwQaQXRKlQOhzmqoYFQQcDv600uQw5IB45pBsXBKATk+4p+QwIA6c1SGzeMsB7U8zAAHrniqtcL6ksjiMnJA9qHPGF5xzVNnJYBuh4qaMkdRlRxk07WKv3HuxJ64qRwzs2GzkZGarNdJECX5xkcVJDNHNGpHPbk4IpoAMuFdW68EY9acZA+AO+CarsxGCeADj8KnXCbScbQec+lDHfUeJAWz27Cn+cPmBGNw4PvWfHceYp2n7rEH6VJ53Gem04xUMepMJQc5b6Uu7eeBnI6mq4JXkjvxUsZKrnIGPU07CuShyxxnmnPKCQO5H61SaYHhTnB6igOd3B5FSK9i7HISSA2d3WkWZTJz06c1SUncx5GOaDIBnBwc5/CgTdi61wGyO/SoY2HGSP/r1WDlmI59falznoeAe1BNy2s6u+DnnjnpTfNKcHHoR1qtI43so5xzUUkrb8hsjggCmgvY0Y5l3Keg5BzTvMDED1GDWfBgs+WOSdwB7fSpjOqF1Jx3UikFyyGxx128c0qyFjzgYOMCqzMGUkMMFfXvTROMsQT0HAoGizIxBBHIHBqMkgKCcg9cVGl0krMoHA5JqUSI4JHJA6UFBzkDsOKcjbTg5DA4/Co/tKfNkgccfWopJxuBGTkZGKB6dCzI+RuxgA4oUhlALHg9KrJco4dAfmIyRRu5BAIBGMe9ArsnaUIMcHBxQs4BYDjBqpNIBGfXHH1qshOC5J3MOc0Cuannkp6HP6U5JFJK9x3qiLgKyo3detIk4xgDJ6U9Bmj5g+YZwFIwfagyKoJHzEflVFbglefunjilV1dgAwC9Dk0aAi20gVOuMHP4U/eGJwMAc81RMqnOGyOhxTPtxWM4x3U5pAXpJgjEk8dePSpA4wcdDgjNY8V554wXBHI4q1FdpsUE4I+U5oFqWpZQoABwc5FPbbtySM8EVUuZoyiMx56cVXTUImUqfvjgg9qVnsIuS3S5JAIx6dKjL4YsOd3IqukoCYOTQk6rtBYDnFMC5Exbqc55H1pkk3lSsrHHGRVbeY3zzgcVHNKJXUk4xwfpQVcuJdqpZRk5wRVgMM+gYbqy1lQNjkAcEmplvgiqCc84P0qrXFdmmCJASD24+tNLhWxu5IzgVhvqJjcr02kkc9RThqjMQDj8PSjlYjVEwZnJPXmgYAYk9RkAVQjlHOeCCCPpTnvFXHcqe3pRZgX1bgY5yO9DvuKYP8J6etZa6k8WVwAuTgn0psepgZ2nIU0WA1uWUMy4J/nTmcscngMMcetZY1La2CwGDkA02fUzt5P3W3D6Umgua24FeOMDmhXUqrDkEYz71ltqUQhYlsE8/hTo74RQhCMr1z2xU2Y1Y0vNDOAvBPf3oTO/BOSeDVM3cQAXdgKdwNV575ll3LkqDn60ti9DWAHB6E8Zpu8RAA8bht5qml4d8hXlQQwGO1R3NwAdx5wQefSqTC/UvfKACWzUgKbAzc54rPN6gPDA5wcCo3umTgYPOaq7J30Lv2lBgE4JyOKWOXzGCkZFZbXILsc4PXFMa6LKxB2E4INJE3toapPz5HI6VGXWORSTjqDWeLoxqxLE7hx7mmm5eXkjB607DuaUkoYggZ7HFCyHIBOO1UTNtjYDndj8DVdtSjjdU3gk9hyaB7GsCCfmPQ4ochVUk4xwazWvlJ+91FK13ujGD19OaAurFiOYhjhskEr9KeZQNpBwR96qKPhiRznn8ajnuQ6lQ2CR271Vib6mh9oTe21uQcHPFSGUbApOPWsOObfJsA6jr71bV3KbC2WYfKaLDuaCyj7o4xUrFf4jjFY098Y0GzbuZeakW+aWJSDkkY/GiwrmiL0B8BchTz9KPtyt2J54NZv24BiCFXcMZNON8oizjIPcDjNSVzWNBXdFJJAGe9Bl2sAOfWss60VILgCNhtz3zViG6Sdcrk571dtCuddC4txlmTGNp4pBcojgHtWf5580ENgdKV3R8AuAzZAz3NLYlSNfIXDqe+fwp7ZBOOg5rEgv3QlHOQRtGKSTUQhAJIydo9zStcfMa+85GT0PamM/zdOnNU7a9aUBzyvKnFSPeQhgjsATwBSsPmS3J9ww3UHPGPSiKQoTznByMmqX2wBwPvAfKR0zQbpCeBt524zmizJ9otjQEx2468/pSRkIze/INUhchBkZOODTftBkThwOxAqRNmmMt8yruxyaQvlGxwCc1kyXL28ZCscjg0+O9cQAMwC9MimkK5oC7CNjtjOTURv1eQkkhe1UWkIQEEZBxkmq1xdeWq7znnaAKuwXN37RGqlhyOozTY54pyURsuw3belY4mMcZQDBHHP+FRRXCwOWL8jv0osUmdCxKjnGcZqMyfMxznjINY66gZIuWClT65yKb9sbO3O7mnZj5kbAuCoznqKaLosABk5/Csj7QVcpnlTyBVlrlIlBJA56kgCocWO63LhulSUgnqM/jUqXIlQNjgjI5rKlmQCQswBXsKjS7EaElsICBknGPSjlZF0a5nDMT0PtTx8yYLde+axJLzazoXOVI6VFPf/ZYS0kgCAjnPPPTirUGPmRvIpzkHJ7Yp8j7MjOGI5+tYq3cgU7WJCjII6Yqqb6RGYM2SMEZ60+V9UPmR0KS9ATnNKsq7sk4HesRr1olyQSRyD2qSG8Vo95YZPOBzTcX0DmSNo3iBlU5IPAo887yzYAPHrWE18FlweCOeastqtuISzzAsvO0daXI+wcxsIwdOTge9NeaJcKrgk9q5241VSuEyp9zUMWojzQGlG4cgCl7OQ+dM6jzV2gHg+9QicvNySR0rFm1jypNwAYdetSHW4WHDANjIHTNCpsOZGzHcbnAOAM7aSe7TOwc4ODWDLqLu5MciImMnJ5pI74SNuZgwHOc4GfenyNEuSN37QrRgIec4IqJrrEgUkhehzWa2pRxZGRk88HNVJdWX5ssGBGaSi2Q5nRLdoeQQSvGBUMl4N4JXPrWFJerbR71kGWGQBzUf9txRoXdgflLEZ5/Kr9m2SpnSpOpXgY9cUq3CISQ3AOOawhrUMlspj3Hcu7cOgqlHrUakh5FOeeTSdJj9odaJ0yMc+tRtcc4JAAP41zkOvxht28kHseKe/iS1DYEikkdAehpeyZfOjoRIMlskgU+G6RXweADXNReJI3BAU4I6njBpq63FtOZl3Hspyfyo9nIrmR1c14kC+rE9/SqM+pbpNisB9KwX12AtGGcjcp5bgZz0qq2v2zXOwPu4OWHY01TaFzo6WOc4ch8kHFKLgRqxIz9K5ePXYIZA5YQ7sgmVgBmnjxPbTRhBJvkyc7On60/ZsXMmdKdQjEZPQqenc0LfxS9yD2B4rll1yCJleRwFOQec0yXxFa3KhAWL57ccU1QYc66nYtMkROSAoGcU5dQTBwNx7dgK4p/ECwbA8oA5Xrk+1IniCJgdzFsHHoKHQY+dHYSX8TNtyAQc5FOF0JQQDk9c1xn/AAkUSAjeAR1C8mo4/FKwqCrBmOQQzY4qfYND5ztJLoKMK2PpUK3JE2eT35rlR4ytFCCSUBhwVAP86cPF1vkklBg/xMAcfSp9k+glNHXGc7WJOM8jFR/aGeM8jA5681yjeNra5jRQ/G7accceuahk8Ux2rjEsZUE5ywJx9KPZSZXtEjsS4Xpkg4IPvUwkDjJ71x0XjGJ0DNIDg9CMCnP47gtJNkskRUctsOTj1xVKk+xXtYrY6mSRQQoPXnmpUlQJ94ZPpzXBt4/t52DiJwhbBMmBgc8/ypq+OoyxMRQgH+Egmn7GRPtUd2l4m4qMn60eb57YDcD0rgx8RLWMkNiMg/8ALXjP0xTD8QIJVcRtlgc/uweRT9i+pPtUehyXCKoDnYSOpqFJVZwQcgjn61563jgSBjKVjCnI3nnH0qSHx7bENEJt8p+ZV6HHsO4p+yfYPao9JF1ggFcAjFM88q/OR6V5nJ8RRbxsfOVCre5OPTFV2+Ji3gbZ5k4HccCp9jIl1kup6kt5vZgcBcYz3zVczogO815rH8RSig5C5P3epH41JN8Q0kD5QlWII5HHHP601RZPtluehw3Kv1IBPGKS6vIrLa8p6nb64PvXmF98QRFa/upShLBtqrk4zzz2pkvxCt74SFFaVCd2SRn8qPYPsHtUz1FNQgu2Ajf5tuG4IqCXUVgCgMCy/KwzzXm6/EOBI8gSFSOAq4/WopfHEK3ChyqJKCyvnJwOuaXsXcPaI9Riv0mUEjY3TFOe5ihIYuoIOMAgmvJ/+FjwTKSrOpyVVWGM9gRTG8djy1cOuHB2lDkt9KtUG+hPtLHrf2wbQUJYg4ohv2xtIGAeSPSvHLb4mgoSnmfN0aTAH4jPFTL8TEII+0Bywxtj65/xpfVmNVD2j7XBFHuMgDf7XFU/7cQMIyR14I9K8Xn+IyfeSZsH5WEvVT9PSnL8RGkkCGVZQwwvlg8HtzTWGfYr2jPa5r9FGFADdt3U1XivA3Xqp5rxn/hZohf5jtJ+Te7Zx9Kc/wAR1lkBSZrgngheFz7VX1d9ifaWdz2a4vEQkqwIX5j3qFNXXqAxwe3QV46vxEJDASrDk7W3HJoj+JTWhmVIPtCMu0uzADPqKPq7KVWx7FJqKqxZjgdRU8V2jEKSA5AYAnHHrXiUnxTieEI12lq3C4CliPxpknxHMpDhllRVMIbdgkdc/rT+r+Qe2R7ff30dpEcOGY8/LzgVWs9XSRD5sipjkF2AJ/CvDj8RriWPyXuhGIxtVUGSR2ye9UpvH/kSYdkG3C7mbJ/KqWGF7ax9By6wgcAkgHkEVHcakkWN0qgHDD5hn8q8IX4j3M0LD7XuSL5QMdvTNRyfEeVvKMrpIYxsA3ZbbQ8NboHt76HvL6vCzYRssR+GfrSf2qksnlEqhK7hgg59a8GPxBl+znYzAx8Kx6Y9/Wom+IswAJaNdvygI2SR7Uvq3kL2p9ALfIMnzQQVzz3pra9bwW7O8yqCOAvJ9uK+fpPiUEiZ3kkQR/e3HtnsO9Ran8S4ooCqTiUgjBTgkd+e1Cwt+gnWPoGPWFMKOGB8wZ+Y4xTW1mPKBnG6Rtqhecmvno+Pim3yLhrfADA3DDH86qn4oyyzmM3RmEbffi4APTimsM09he2tufRMviCASDa6jPysGPemnxElwAEcMnfHHNfPb+OkR3RJtjIu/LnJxUUnxGKH5ZfPU4+6cflVfVm+g/bo+hz4hiQK5wmcqcnNPg1uO5QhDvI6jpXzv/wnMokykxiQDcyuc/lVWbx4ZrnEdw4K/MpDYyfpT+qsFXufRz+JbdJoondUDsVPBJB7CoD4nt7tnCMSUJTk4B9wK+dh47mtpGAvCso+YluRmopPH5MhZbgP8u5pM4wfb1qfqrD23mfR0GsRxqEeTClug5qSTxBabQwYKVJUByBn8K+Zn+IE8MTMmoyqSMqi8jNFr42uLqI+YwZtoJ3vjB9RT+qj9ufSY8TWYy/nYwxVtoJHT179arLrsLyvI8qFFOFLMAfyr53bxo0AdEuH+ZdzKDx+dMHxCaCJHIR02ngtyTR9WY/bn0MPF1tFcKCZHJbblBkD3zVx/E1mMk3UeFbB55xXzXB45MtqvmXciZBbAHGfT6UQ+NlPlDzQMjLHOTn0o+rMn27PetQ8aWkFwSZZpVVsKvYjP1q5ceKrSMkJPHwQNoPNfOk/jN8Aht+DnJPAqNvHa3JV5WUAcMVPNCwr7D9sz6RXxlBCDlgACBuYgDFV7jxraP5iLcKXQ5Xb1Ir5wl8ZxPgq0qrzy5z+NVZ/FkM6x77tjjOduRVLCj9t3Pon/hLrKKVnklEOMEFjk/lTpPH9iGdEnFwUwUAyAfXJ7V8xnxzd2s6yWWxVAK5my3bqB2NOi8YztLDNdSmUbsuq8D/9VV9TuL6xY+lZPippmmw3FxfTLapGoKKCZC5yBgY71SHxs0i9Nw6XKukSB1UnaW56AHvzXzRqevtfRmMK2QxKsT2rn3LgtmTEhPrjFUsDF7ieIfc+sW+NWhAsJ5WTIBGwEkn0prfGjQpHcQyYjWMMZJxtw2RgAd+tfKS6hchgGcgp90+tQiWWSOUyk75GB2+1V/Z9Mn6zI+s3+PWhKmyW7Z3wDmGM4+mapah+0JobXGId0UZiGHlUk7+c8D8K+XIpWijIOTGDkHuPxqXzAzZjPUfxc0f2fTQ/rMj6cT9obQ9rBUnnzEUYbNoLeuapxfHOziwVkETFcMkiksD2xXzd50pj2knarcAcUjySzziTed3AGav+z6XUX1mV7H0ldftAadHGmYZpiVIfsM9sVlSftCQQ8JBHvYEKCDn2JPevADJKHkQNvVuSM9PpTePMWTrjAUVawFBdCvrEj6Bk/aFkiht0+w+eyqd5d8bjk4x6VlL+0Hd7iskYhwp+WMDDHtk14z9odt5GSx7ULOJAMDLH5Sp6g0vqVJbIPbt6nqDfH3U/s1oZbaGSeIMGOcB1JyMj26Ukfx21NyjR7crlthGFHtXk7kAuccjikVQijbkFuoq1g6S6GbrS7nrS/tD6+LIparDFLExJ4LFxjoa5eD4l6pLKjT3Tusbb1jZjsU54wO1cZuZJSEODjkilGxcnruXDA9zW0cLSitET7aT6nat8UdWt9i27qqqdygEnJ+veq0nxE1PdG7Ts0obdy3C+2K5FIvKG4nKdPpSRxhm3nJHTPrVfVafYn28jpx8RNVjliIPllX3KynOT7+tUbjxpqIn3PdXLMzFiGc4B+lYaMCHBB+Xp7UMPMQHd07mq+rwXREOvPqzdm8e6pJIJZ7hhzkbDgk+tYep+KL7UXke4ndgzdCarToJIyCcuvIXvVGcGRAQDkVrCjCLukc8qsno2aMcjtGxL7+OD0pAN8aueXJ+761VDGQRKOCB07VZ2kMqKc46n0raxG5KxMmSOOxNNiBXJHK9vc09isZ2A7sCkUGEHaeevtUmg12M55XB6GpEAb5QMY4xTTICFBIJHPvSkAOrIcE/eoDYUKTlOmeM9qbtAc4bIHGPemgscgHnrTtu8g4w+OvakuxV9A8xw4X7vGCfahpNsTBG3YOCTQjAo3mcsoPTvUcYDqHUE5/h9D70ySaQFlVjwFAGR/WoniLRmRG27Thv9qlEhMJi4Bzk57/SmBxuUA4U9v8aSZLFLo+CRnHGPT60Y2oyFtvPBFNABcHON3U0jfKuUGRnp3+tWkApfKndwF4x/WoyQoxtznvSMN2Mt15Oen0pznEeVGD3pk6XEaMTcrxjqopjoNoIONp/KpQn+iCUnZIWx9BTA2QCR7fWgnQRhm5VsZAXB/wAae0Ribh8rjJoBDIzHgjg+wp0ccifPw0Z4BPenYLkbxK8YKsBjp7mmgOirjBOelTMgaTAx9PQVGUCSKQSYwce9FiRMBjlzj3HrRggEsCQOmOlS3EYW62ZBO3IPamFyuAFymQGNIdhI2LHjj1J7U+IbJgSw6cD396JY8HKEACmDbuJ53cZ+ntT0EOVd8u3hiclj71GpYHDLwOKsTFFwY2yR+eaZITGSpG8kZyKEAwEGQE8D27UxC/mszcxjinonDEnkDhe/40hLxrkDDMPwpvQBm/zDtT8T6Uu3EZLfezjA9PWnRISTvG3C5+pp0cUhBcAEYx9KViSE5JOM/LTlK7MbfxprP1HQKOT60IvO4nI7AdqYDsALknGDj6UwyFU29eaWRjIoUfKAevrSSqzMo9BRYTuOUMA7EYY9F/rS7wjAsd46ZHY0iIHIJkwR39aTcoBTbuOeP8aqxV9BWxkuikHvmnjIjdjwcio5ANgQE8H5j6UhmIGw49qYrvYe5Z3VsAKRgqe9NJ3SEA8rxjsBTDkbQeSTk+1Lu8tsEZ7jFArhMhk3AAJxwfU0rmXCLkYAwcUxFdTuz1PQ9KRCRISwO0dqAvoOYeWeDuBFIWKx5YfT/wCvRucjzFwCTwPalWMuzc5B5NBIoVfJyQSTQf3SjPUjOPT61FI6t9xjwcD0qaMpLIc5OBj2NHmUhrKEUFWySMmmNEfJBZskc471IMFsHgDj6UsoJfI+7gc0kw1Ih87jPHHWmiI7eXyOwoMnOIxn2pzRuVBJ+UfmD6VoSMCkdSAQc1Kkin5SpDZ796aVCZJI56fWgqFOJnGOxHagByAGRk59celN3KzKDynr704OEbPU4xu9aGIMOAAvPPrSYbDWxINgbDHke1ehfBm6LalPYGPlVLmYdW5GBXnr7EGBwwHDV2vwdeWDxNJLIMcBdp/iHcivPxf8Jnr5Y2sTFo98jUIcDhTg8+tWoYlkl/ix+Q/CmpGDIcDGOQTV6ElxhlJx3HSvjWz9ag7xIhCOcHCn160/yWbAwxU/hTtpDYUgoDzjk1IUIbO7I6jtWbZoMEOFJYgccKOakRQIlbGSRjB4GaXYHbltvfjmmbD5rL0AXK59e9CF6DPvMqHjdxkVMyJGQQudvyknuaQOA2CeSMjA70u123DgAjOT60xCCQfLgE5449aQ7cZJxtba2afGgA8sMWJ6cd6Z5YiLBl+VuueuaADkOCFJA/AYpybSpwuwg/N34qORHZPvEqTjinQoYQd/yhhgdzn3rRE3Gq/JQISAcc8DFSlS7fNtUL0A70rR/KDu3kjB7YpIgcESHA6AjmmgYjZ3Eqobb0JoMoGAWAIOdqj+tNRCoLBScdS3AqrPKpIczAheMKOlWZtpbjp3PnlQpCjkA1zWta0IZBBEC8pPyogJLH0HqanvL+fVruOz05S08jBAc8sSegr2T4V/s7RNLb6vrpaa5hYN5DEgA9QRXVSoyqNJI+ezPNaWDha/vHF/C34LX/jPUVv9XiezgYAwkgkbsj5XHbjPBr608HfD7TfC1p5Nlax2oOGYIMAkVp+H7KKyjZI41Qcdup9a3Y1ypJxk9K+moYWNNH5fjMwrYuV5PTsRLAq5YfeNSKvTjmpNoAAPJo2kkYr0UktDyGwPOAaUnmlJB4Pak6ckVRIACnZxxjIpo9qcuSSBxVITFzkYxjFGTRk0gI5NG4mG4Z5ozwQOKCCOnSg5I460wQ3JoBI6UDPQ80Bh0NJ2DYUNkUhalAwM9qSmCA+1CqD1PPpQCSeBRgZ54IoGmHHbtQevB5pOpOKUkAc0C3EGOaXj6UhOAMUEnB9aAsBOCKOh9BSj0IwaASflx0pXDQASOnNNOR2zTgcHb3o9s5xTDQFOW9Rig4J+lGAPrSHkUBYXgcgUdTgUEevagY7daBDegx6UBiRQxIJzQcYzQOwm3I9KOSB6Cl6kHPGOaaCc+1BNjohleODSd+e1ABzg0uAASOaoSdhrjv2ppG0dM5qTGeDTTnGOmKVgvqQyjcmMZ+tct4o8E2OvW67R9nkTJDRgZz6H2rqpFJ5HSoSvJAzjvXPOjGS1VzrpYipSacGfO3iPwTrPhrzJSoltFb/WqTnGfSse21yGfEYYllOM4xX069skqMsgV1IxtcZB/CvP/F/wg07WhJc2KCzvdpICcK59/SvHr4C+sD6nCZspJRqr5nmIuR5RZQrBSO/PNTb8gE9AQcCmat4X1LwnETfKoXaSNoJ3fjis2212GYKpbG4YGa8apQlDRo+hp1Y1FeLujZeVVTagyc7uaaJQuQwIY4I9KiguEkcr1JXginABwCwPBK59K5WrPU2RIxDkggDuCKRECu+eQQD+NNR1kAXOOo6U9cgAYz2GazYiyrJtbnHA/Gmeaq8lckjPNRE8AHIIODgUwgx7MknDEE+gqG7FkzSqwwMhiM4ApUuUA24OCOppjYDI2c9RUbKAPTDUkyUTO42gg5DDt606Mnfxjle/rUSYHUZweBSbgpznaQelDsguWlw7BmGDjBxwKeuyDlRncOD1qp5jEMM5weDViGXauAfu9qaM5PsTWyDYME46HNSBAFxnODjjtUcUwML5wNpzzxxUkUiRg4+ooZIqKFZQeecUkiBlKgYIbFOZw+8bccZUnvUbuRkg+5xUgNdd6ohXOw9c4pxQhD064wPSmsQM44JHeneZuX1wOtK4733ITbRRupKEMDnk1FMgdOOobpVlplJyRnIpo2M4BBwVJyPWi5aKklucZK8A1zHiOFrZpp4mIVFDFf512k1ykMfzAEMpAHfNcnrjreRiPo0uV/TpTN4nkXi3x9Jp0pgEap5q7kmckkH1x3riZfiJqio6G9Zk9fX6VS+IsiLqaIQC0DuhA69eO9cf55lGHUgjjFevQorlTZxVqzTaR28/xBaVcyf6zaPmyck9yasJ4/kgtnkjmd4yoGDwFb1FeegKGG4/Kcgn0NJFqLwQS25jDxk5ya6/YxscftZdzvx8TCyjeM5H8J7+tJH8RRO5V3lGQcbjxnt+FeeI0ZUFOWz09Ka0ZZgxOFoVGHYXtpnoY8egRAh1G4YYhsn8qF+IkrMEEzupG0B+BXn6xpBtIGSOTT55opPlAKA9WNHso32D20zvD47nAhA2RBAQzIclvSnx/EQmYO7tIwGPmOARXnoQqhRCSQfwNNwrIUOQc5P/ANak6Ub7B7aaR6MfiMfOQCfYoB4jGSPxqNfH8kWD5rz5JyJTivPljTB2cMORTg6qrmTLMegNHsY9ivby6neN8TckAbrd/ukxckj606L4gTJgq5nVT0mOBivP4gG3ARsff0pzHaoBIAHAzQqMdrDVaXc9C/4WJFGRu3xsxxiI9KdbfEZo1lSNFmYtkPMSCo7jHevOzII2ztJU9DTvN8z52ABAwKPYR7D9q+533/CwnlPLtE6t0i6EUH4huzeWNj9y0nXFcBkFgUOOORSs4PzcA9B6mj2EVshe2kzvIvH0MG4ieULuyVTpU7fEww7kiCvuIO5+SBXm3mENlEwwHI7GnyGJ0UfcJHzDvmo9hF9CfbSXU9Cb4jwFpCJJNx7qOM+1Nf4ky3B2mWNFChR6njqfevPcBVXA2EdT60KYpGwV6dar2ELbA6su5383xPeeQhGkOFA2g4HAAzn8M0knxJmYK2IycAEDJOa4OEiI8rwtJEuPMYcE+1R7CC2Qe1l3PQk+Je2V/M8x9ybVweFPripY/iQ8tujCSMFV2sNvzE9MmvNgTGPnU46g+lNRgJsocuepxxin7CPYn20kejj4mfZ5lJEjnbt+Y8H60+2+JbsitI0SMBglBgk15tkbSSxIByR60rRo6l0y2DnFH1eL6B7SR6IPiATJv3sScjLHj2HtUB+J0++EhFRY2IcL1cVwXmbkA2ELUmwNFlTljyCO1H1eJLqM7b/hZU0TZHnyKG5DEAflTbn4q6qYjHCVgBPMqD5gPQHtXF+aAmDwT37GiIAsVOSD0FV7CHYXtJdzp7bxvdWkKlC8jFixZ3JA9eKnl+ImoBP3U5Qk8+UOg+tcf5hG4AYA4FCMoJCZAIwwPrTdCn2F7SXRnVReOb+CLKyuX3bi0pzx6VJH461FYpStw6ySHP7vAFcl5nlyAS8rjA9KQ5YkxAhRwfSn7GCWxXO2dQvxF1GMFD80o5DynP5VIfiNetLumaQytg4h4X0rk3bfsEmAB0P+NPbCvuU72HHHTFL2Uewud9GdOPiBOs7OqlJD/E3JP1NSf8LIvTHIBdSDPRU45rkjIhVcjDA8ikCoVIVcuM8mn7GI/aS2udYPihqStiQFkIAGTnB9TV5vifqOVcyOVxgqmBiuECkIFODgnK96EO2PYAWbJP0qfYwb2H7WVrXO9/4WlLG2EzIHXaTJ1U+oqCb4k6j8sUd3KoA+7GcAn3riFZSQjfK460KvkvlB8pOTR7GI1Vk0d5H8V9RtYoiyxyvGCMyglj75qS3+K+owwxEyTyMqkMQQN2c5BrhC6SSsxxnt9KgcslyfLLeWeop+xj2D2kjv7X4v6jhQqxRKowdy5J/Wo4/iVqMZXzJ7hs+jcfjXDSIk0u2MfN1qR3mkTdENqggMD39SKn2MUL2j7ne2/wAVb2GZFDDanLDHLfQ1AnxMv4Ug81p5WimMyh24IznBrh5GDtuTluwHb60SzO7grxkYIPT8KToRYvaNHfL8V7tFOPkIlMgkXkr7D2qJvidfXUhczzEq4b5iACM5wRmuHDIUZNpIYYAHrSRsSDleVGAc8UlRihe1kdtN8UtVkLpEVjUsGLJwcegNQf8ACyr8HficOGBzvyPfiuRiZdmTyBxgdc0sMpV8OhB/hBp+yi9EgdRnav8AFK9uGbafJyQQVHIP506f4oX8U8UplluWjYMBIeD6iuHfBfcPmIPzAd6Hl8tgdu1fQ84+tHsIvoL2jPW7f483l1I4ngSJZFAWOHjafUmvR/B/xIg1Dd5TNG2BuEh4z3xXy2hPmBxyV5OK0tN8WXeg3ivEQyc7lfow965qmFUl7uhtCtZ2Z9u2uoRXkEcnnoTIoIVfX/IpRfp5gJcbWGPnPf6V8qaD8VrmymgmmaV1jYsI4WwB1z/PpWyvxtkSYKYgYt5bLE5x6V5rw1RHT7SL6n04dQVtpRhIMYIWnLcF8EDblcYbjNfOVv8AHFEy0i3BXfuRYQBge/rVhvjizea8TMGMokQznhRjkAfrWX1eoHOujPoYSuQmwHGSCFFLHIzTrvUqBkHPXFfPsf7QdxAu2RWnG4MDFxj296kT9oSaU3GJI4mZgUSQEkDuM+tUqFS2qByXQ+gAG2gjJAJHHpSFs4wMkHHNeDD47+ahEolK54MWAP5+tTR/HKDzLh0n8pQgMSTdS2OQT2FCozXQXOu57oWEZAOWYHpimAMuSQAA3Oe1eHD9oC22lpUnkJHy7QAAfrTo/j7bXJcYEUbLtbcckds1XsZ9g50e4+aVAwCyg9u1WF2ByN6owwTn0968Mb9oDTreR4ooriZQhXegABOOo9RUa/G2CaYzowjLRBGjZssT65qvYy7C5k2e6PKIyQh3jOTgcVWlvhEWDFVA+YDqa8UX43W8AQzG5kULhiAArH0pLj43WDrG6ARvyrK3JHoaToy7Aml1Pa3uhjcwZtwzgcCn2l7Gdw3hB1Gea8Q/4XhaCNElWbIUguAAD+tS2fxr05LWFpZEdlyrKmdx9DS9lJdCuZdz3dH89WxlsDduxwaqSTFWIJHPI+teNxfGyyYRF0uEKnBPAX2JGasp8ZrNZUDPGUVj5gB5244I/Gj2c+xGnc9gVZSyk8grmhmMmM4UY4x614/L8a9KM6jN0ELYDnCqB61K3xi02IFDexbA2cRkkkUvZT3YrnrqzkEAcgrg/WnSakkEZwytkYIHJzXik/xq0uLEaTXBctuG4AAD8+ldJ4f+I2napA7LOksysCViBO0Y6k+vWj2clug02TPQYNQjnMY5DEYINStKA4UEA8jiuJl8Z2jTt5CkNuDLvwBjHNM/4TSHznZZlkJO4LFzgfWq9myTuFcqwxz2IPSnNexleThl4wK4dfHkRJRwEJ5zIccUsvjWyyVjlE0jgFRFyM/WmqTJ5kdwlwnlZYhTnjdSC5Ug/MpKn+H0rh5/E8U6FGcKR/eOKZH4qht5ScmVWXrHyM1apvqLn6Hcz3giA2DJ9zSCffH5meVPauLPje1mZx8ocjADHofpTY/HVrGhYlnU5H7oZGehp+zYcyO7juYgmGIUqc8077VbnPz5x0Arg/8AhLrS8iJBEW4YIc4b8qavi61iABLyADaDGB/jU+yYc6R3kdzCwZCQvOVz3qKTK4AOQTmuO/4S2z8oEzokh+UIxGc9h9aYfG8Rg8orIXAIVhjGfrQqbI9odvLKsXDMNvBpouldn2sWXAxiuBXxYqQq8joVGVbnJzTofHEEIX5ZHU5BYAYHpT9mx853ElzsJQgAEZFQS3LIMklsjIx0rjv+E5gWGMyTRttJDEHJ9qF8cQFNyo5U5BZwAB6EU/ZsnnOvj1EMhU4TI61LLqMSsDvJyAD9a4k+MrWFcSSwhCeoOSKZJ4zsAFRmYEc5bAGO3enyOxPN2O/S7Rhk4C4696jE3mMME4I4rhD4+06LCvcrGysAy4JPTI+nFCeOreS4IDMjbsgNgDHUd/Sly+Q+Y7wSLG/z8gjBx60wXWzG0ZB4ya4tvidpkWVN1DKANzGE5KjOOfSo5fiPpzDaXNsSNyeaQNw6Z/MVDi+wXO/80MinI54NVTexMVTnk7fm4FcNP8SLJYsRXKXLKQWWDkgetQ/8J7aXRJx5B4YGZgM+vemoPsTzHoDXCxKPmAA445pkN9EzKQcnoQa4OXxvZK4QT+YSMqIhn9c1CvjzT0Ehe5jibqN7AHP0q1TkyGz0pHG7jB9qaLiJSAeMHnPFeZP8U7Bz8lwzkdolJz61DH8UbC6effOltHgFDOwBPqMZ601Sl2DmPVI7gMuEOQD2oEyNx0IPUmvL4/inpyuVS5LKF6xjIP0NKnxT0uUODdIikfx5BqXSkg5j1EhUGWzx6CoBcpg5I4PT2rzqT4pW07Khmd4iuF8oAhj3we9RR/E7T8uRMgG0hVbrnIwcfnTcJLdDuekx6rFGpQA8NkU9LxJdxUgkHpnNebN8TNMZRt3yZG3co4B+poPxHsoAAZIYDsOV3Zcntgdqapt9AuelLmf7uTg0TSxx7lMirjn3ry0fE2FtrmWRIvL8tscAPkkHP04qWLx3piofNuo1lXgxkkuTjjj8afsmyrnokusRRExxMz9MsRgVK96pXeWUcDAB5rzO5+Iml2kAd1n+U7W+UYx69eahufihpFsYWS8jdCDuWPlh0I4qvYvsJto9Qjv/ADJQCODgqTwKsXOpJEDiVWHBwvPNeOTfGLRJZUA+0Iq5DO4AA9OKjT4w6XDtUEy5/wCeYyMdu9NUH2FznsK6qksmcEbhgDtiifU4kYBXG5uijrmvIv8Ahb9i0qhImQxnLNIwAA/PmmSfFawcic3CS7Cflg5IFJ0ZX2FzHrY1CMSDe2CRnk45pTqCzMVR8Z9PWvIh8VNKa4h3q8IRtzNMR8w/Opk+M+i20+VczhGPEXcZ60ewl0Q+Y9binEhw3AxyTSzSRjYS/wAo9K8fPxkt5ZigUxRlgymUgnH09aB8Y7KVCs5cFScLCARjsSc0ewkLnZ64LpCS4IPBXk4pFvSq4yGBGOK8mi+LGmoQzy+SrHI83/CrJ+L2mIsoinWaVfmAjBwR3xR7KXYTn0PUlb90GBxg4OajfVymBGu4jKkf1ryFPjJbRW9xl44Y2lEymRiTj+IY7VbT4oWMiCVFlKth1ZMYx1POeaHSb6E8zuepyakIrZBLhX5xk8/lTkuxNChHLdM15bcfEzRpWM8t/FEDjCsSTn0x2qCf4rWMTqIfMnRgGBQgDHcio9lLsNzPXUuVjARyobNV5dRWIgBcjJye1eUS/GDTjl0uYkJwNrHLD1pj/GjR44WBE0rbgBgDnryOaaoyXQrmuerG9aVcD5QDz9KI5BgkZAB5zXk8fxm0cMWN4FVgR5QUl1Pb/OaW7+LuntpzvFNIrMMI0gwCc85Ga0VJrSwcx6uZokcEyBcHoT2pbjUUgBYAnaeCOhrxK5+NNjBCjTSRvIwwIoskg9yTTrD402Oo3C2vkyxMV4eUgJn60exfYOY9sGpBdrllCnkjPOKSXV0dW2KQoOdx4rx+5+KumIEAuNzMuCqAnByaqQfFuwR/LuXkiTbjfNwM5p+wb6Fc1j2xNdgAClwSOcDkmp5dRSSNmTlhyAfSvEY/ivpdmyyLILtcbf3POKSX4zaa025fMiAXDCTjntSVBod7ns0esKBuIHJ6CnHVEyW/hHPPFeJx/GWyc4G51A+by8fpRH8ZNPkEYbfEVGG83ABPtz0q/YtdAvY9nufEkMeQBkeo7VJH4gRzgfdIyN3FeKL8aNMGYpY5JGwVzCAVPpyTTofi9YrFEk+2CRflYSHkUvYS3Hc9jbUfOkZRyCOoqYXQhThwDjIGa8W/4W/YGRQ0r7EBUiEZJ9MmoI/itbWiglXaToS7DJ98U/Yy7BzWPa21KW4VwTkkfKFGAKlivQUKPIBx0J5zXjFr8bbSGJleCSU/30IAX60tn8WNObzHuLpIFU55ySw9vel7CRSl3PZorxY5jGCDvXPHtT31GNFJd1UkfL6k14gvxgtHO4xyuUztdSACOxxmgfF2z2b55guDuC9Tij6vIfOe2jUROyoCenXoM0kt+FO1mA44GeprxpfjHZSKDEsxUdcgAYqnL8X8WjxGeISpL5m5BkiP0xnrR9WkHNc91s76KdMqcbgevGDSrqMCKN0qglSOOTnPpXz/AHHxstp9iQRzhA24yOQOPpTZfi9bM2BIDhgwK9QMcgik8NLoLmPoBNTDNxlhjBJ4qMa5A77CVGOOOea8Fb42IXAUylVYOWbADDHSlf4z2jzyyWy7o2O/avVR3BpLDT7Ets96e9RyjeYCuMYziqt3rJd1iiG1QMHb3NeEyfGpZMEQbEZwVLt0HepR8b7RXcENLIT8qwDPHrnNP6tLqibs9tTUjFIpdvl6HNSJraFyNvIJHy9q8Gk+MkErMnlyQljuUykde9I3xpiV2CLKcnhFxkD60fV5LoSpM+gDfou1/MAb+JT1xVB9fiFwiuWOW24A9+DXhifGFYpp5TiF5m3/AL48E4x+H4U6X4220lsS0cjTiVSuxQBgEZ598YpfV5dEO7TPezq6W6kFgecc9qjttUDsDuPBIIrwa6+ONrOZdq/ZnYDCycnryarSfG9LqMpDDKdpBDjAHBqlh5DUrH0S2rrYRcBG5wcnkVX/ALabaMZJJAyPSvA/+F1RyeaGVAJRxk5KGo2+No8mQL5pkK4VlwAORk/lT+rSHz9D6FTUIguJZFjIYLye/apJNSSAqC2SDwe2K+cn+NwOWOxwVHGCSTn9KrP8dT5cgS2lMzAKrSEYHIz/AFp/VpdgdTsfR8OqCCdi7LxyOecUjeJQsoRwRz8p7V8/x/GRI5A6ShlZQNhHIPcU+6+NMMsTpHbusxGA8jDA55p/VZC52z6BfV1ILO4CAjJAz3qU34YkZCqCMsTxXzjf/G1jmONlMLxCJo16hs8sD2+lZ0/xmllwgEwwoVnkPGecHFL6rLqLnPpw6lEWIEgbaccdacdUiiLg4DcFcntXzavxlnkhj3sCqqFPlDBY9j9ahuvjbMrHNuybV2hmbJznqRQsM+w+Y+lTqSNC22UBx8wA9KoveqHYmXa33vmOOK+a7b403ayefIXk+XYQvHGTgD86uv8AG0znKW7xLsKFpWyaf1VsPaM+jF1NFhb5t2ecjiiLVYpkaJvlbIKknr7V84R/GuZI40nDTxooRTFwSR0z+lWI/jS5HyxiAAEEyHJ/AUfVWloUqiPoTT7phLMqLvVm3Aip9U1lLGPnaJSQQvXjv+NfOQ+OxiOw+fMAMbo8AZ7ZqFfjVKkg8/8A1qDCh+SfrR9WkDmrbn0HL4gFwwIyQQD0wBUcOuQrcuS4IkGRjrmvBj8bgsIDQO7qcc4AqrcfGHKQkEW5jJLLjJJ7Yp/Vn2M+ds+krnWOAnISTBVulVZ9XQqVSUMWwQRz+Rr52ufjZcGKGM2zS+WpG8uRk464x+lQRfGe7a3gSV1ieIlT5a4LjsKawrK5rdT6ZXVmSFd53Bx1pIfEVtHKiTSg+YpKKvOfx9a+an+Lt1EIxLBJKqg53SYBBHpUEHxcnUgq4SOMk4IyQPQHvTWFFzrufUFxqyTPlAEDLnBPWqNxrgmj2RSg7hwF/wAa+b4/jO6ypIIZcKSWJbgjBHHp61FF8YZ0tOLglkYsVVcZGemaawzQ+a/U+kDfoDGZGxuBAyev0FSxa1b+dgPv4xgCvm5fjLLdRRIiNEkRLBnOevUY/Cmf8LWlUrsuGlCtuKqMEj0zTVBiv5n0tPqhnUkN5eV+XJGTg9hTYdadnO7JBGBgdTXzW3xnuongEcLQtFIXVy27I7gjFJN8Yb5zl5pJV3FwEGAD6fSn9XYuZdz6cOsoTiUiE425aoV1KORC8bb0b5QR0znnmvmpfjZf/ug0PAYsd5yWGOBntUQ+M12jxo0Jm8p2lXa23BbBIPtxU/VmLmaR9OnUI7La8jKSRgDqajOsG9cOvCEFRnjmvmF/jLqsrHaDAxcuB1H0FJP8WtQjIeXe5DB8K2PeqWGb0J5mfTjagFXDNzt24HNOk10zweWcKpGzcTjmvl9fi3qNvExglktyXLgA7s57GqUvxP13yJA587zH80lmwc9qPqo+do+rLLVyCYpJN7Y2jA71abVAbRSzBHB25Y4Gewr5MX4ua2fKKXUkc27eTgYBz29fxoT4oaxFKzPM8pMpuBuPAbucentUvCNlKp0PqqPxDIZOZSMAqQoyM/Wlk1xzAQ4XC8by2K+Sz8TNauZZdmoSorncYx0HsDT1+I+tJAYklKkzLOSzEksDkf8A6qX1R9x+0fU+r4PEUC7VeToQpwOM9smppPEUMZVjJGACBksOvQCvkO6+JWr3107NeOpdtzJHwM/0psfj7VESWJpWdJWDNk85B4I9KSwrQe0PraTxLFPkxsWdflKgfhVVfFEM8YRriJTG207WBOegB9Poa+Vv+Fj6290JY711bI4HFVLnxvfQLMocjz2DsyHkkHg/XNUsKTzI+tn8WwSysDNueFgrBvlwe2aZN8R7G1nEc80aKh2sV5wSDgH3718kSeM76S22Pcyv5rbjuJBz7mm/8JVeLnD8PgsW5yR0NafVbA6iR9XHxxaTHKXIIDgZchQc9AKmk1y2t2aQTKWjbawU7tpI4B9PpXydceLbwlZGferEEKTgZHINMl8aaxmVxO0STuGfYfvEDgn3xT+qi9pc+t/+Eit/LILjev8AeYCol8bQWcIQ3QC7tuEG7BPIB9PrXyiPEl6YvO+2SM7c/MxwTUI8Z3zM5M0g3feCnv0/kKX1QHPU+tJfFkNuWHmom3G5pHAAJ6Y9aePEtvBuM7mXy+SYsED2Jr5GbxZqL25RZTJHI2SHJJyOnNOfxjq7RsFuXRHI3KpOCR0zU/Vddw52fWK/ELTolkKyR2zRsD++bBIPTA7+nHpTR8RLCFC/nM5jIYlRkc18mnxbfzKQ7I7Hjc/OPpTY/E9/K5jMzBj6cD8av6q+5POz63Piq2hLF2RVU7i24E4Ptmmy+ObOykWQvlEYFk9R3wK+Rv8AhJ9TSOSAXLeTKw3kknJHT6Us+vXsjHzJpSzDaCW7YqvqqBTPrvUvGVvNPybeIQfNhZQSR2J9frUMXjq0kiKeYAiDduJAH4c818jHV72NvME7ElQhyT06UDWrhZFzcShTwPmPFL6qugczfU+uD4oijzFLIrFcMFXk465/+vSTeOre0tGn8xoooxuZ2HQfTv8ASvlO98VaqkMcn235mwnGc49M1BL4n1CSMqJ5Qv3cM2QfwqvqyKT8z63fxzaROFZy5YBwIxk49aP+EytlmL+YI1QGQtOwAUdCTzwOa+TZPFOqyBXNwSVUISDjgDA/Sqh1m9YTOblm85TGQzE5GQT/ACqPqquHNbqfY1x43trFWMsiZCiUbTyVPceo+lU5/iBpnzB7mOKSLEnzEngg88V8jt4j1W/kQ3d5JKIlESkHG1ewHtTrfWbuMyskzbGG07jkn2PtVfVELnPrb/hYGmQxMPtQlYjzAI2AGPbNI3j3TJoZp4LuImKIzMpbLADGePXnpXyRPrlzdPvllIZAFXacDHYUkep3lo5lhmKO6lSeuQRgg0vqY1I+tYviLZt5EpkWZZVDqVIAx1wfSlPxAtpJpAlzEGVfNZVOdgzjk+vtXydHq10EEQkZkXgANjHrUcOrXdpJKIbuSNZQFcDnI7CmsJYGz62PxBt4t6SXMIDRmUMZAAQAP156U6x+IGnXVsXi1GEusJuGjGc4HUdOvtXyL/aV1vJlkZwvyjJOMUkOpXllK8kV0wBG0j1Hpmh4SL6i5n3Prz/hYtqrx7pITHPGJhI8gxj/AB9qJvHdpekrFeIwRfMwhGMe3rXyAdXuQAgJKk9WY8fQVLJrV0i7UuGjCjHykg/SpWDQc59YzeOYfK3faYIlKlsySgH8v6VlN8RoDHGJbkATxCZUcEHGSAQfw+tfMMd/PcIA8jOR3LGnXep3cqLG07FYxtUk9B6CtPqkUhc59T23xR06K3jEk8cRdQxG7eR65pZPHdldNGYrhZEkUtljgcdvbpXykNSl24DEAcZzk09NRussUuGCAcZPH0pfVoor2jsfUcPxOsEMQeaILLkZDZK4HcfhSn4jQPN5cMgUyIZFlkYBeB06/pXywuoSzwy722nttPNNFzLMNpuJGVeOW4x6U/q8ROo0z6pX4n2wMLS3sO6cHPlkE8dSeeKq3vxIswLYCdXNxE00ckrgLgdjzwfY18wNdyr/AKuQoVGAQearvcSl1SSZ2UD5dx4HtR9XTF7Vn0kPjRYTOC0zHcpBCdvTP/1qW2+MsCrJbvNEsL87pOSCORz+mK+cUkYblVzxg/SlurgiYhDu+X7x9aaw8Q529z6Lh+NVlOim4uD5p+UiHAGPXNZN78aES/W2gZLiCdSxMmQY8Z79z/nNeCLGDHgsTjkAdM1KxaPEgYbh8uO4FbKhHYOY+gLL42RxusM8zrGQSXXBAAGeRn9Kki+N8RuYTPJGltIrESrksMDgEf4189TeXMjfMQQuQc96iVWRUk3ZAGMdfzqnQiPnZ9IwfG+wnjhM7v5jMVbBG0Dsfr7Uq/GS2P8AqrtEckgR7Tkj6184IV2sEOcDdnPf2FPiLSAu7EbRwehqPYQuLmdz6LHxmsmit2JzLIxUqzD5Rng/SoX+LVrOzRmZS7MVUKCOO3NfPY2FSecgcNmmCZsKzuwK9AKFRiPnbPoyD4pWsSIkkhDAkbicjHao4/i3ZNLEjyYkdtoJGAefXtXzzveJmJdguMjJzzSR3KmVXkkL8dDTVGKJcmj3/UvjFbpOUD/ZxGxV8HfuPrkdqrW3xe06W9Rpp3dCdpI7D1ArweXaGYLznrzUJ3KyEsQo6f8A16pUYC52j6DHxet7eESSzgM0pVQgyQmcjIz6cZpqfFq0ur2OIXB/evtUscDHqT2rwGUnBSIkk9c0k5LRouSNo6981LoR6B7Rs93k+LkVpIyGZ924jCjIxnt+FLH8Z4lnijeABGcK0zv0GeSRXhV7cSXCxlWwyqASOtRSz7ljGW3Y5J7mj6vDexLkz3f/AIXZbPG6Ss6OspAEIBBTtzVab46QW91CLWHfbM+2Z5xzt74A6HvXhxjYEqcjI7VNkCAAL8yjBzVKjFC5mevr8aXigCQyOUScZBON0fOQP8P1qY/GSFpJXRECbhgSNgsM8j614zHkDDDacfL9aNiFgZCAQDnPeq9lDsFz1h/jAkjMYjOeflHGAPzoj+MBXYRKgG8bkxyR9a8ptXMcgwMjBxQURsZABzk+uaSpRGpWPWpvjBE7yuXmRmkBQZ4xwDkU28+MMyuAPLSPcv8AqvvsO/PY15HsPmgsuev4UIyyHJOCv61Xso9ilNnpt18XL2RLgbyiiRWjY9duec+/ardz8YzMrBM8spJUYwMc4PrmvKhKeAVz7H09aRyj4UcMD1HpS9lF9CXOx6hN8VhcmYjcq5BVJTkAd/5frRc/FuMTkxjzVKjlGI2nHIxivKnBKgKOnX3p8aKU2hcN3NCpRvsCmz0yf4tyxJJEpMAdg4ZTkqe/NOu/izLe3UjLHmBlAXD4OcDJ/wDrV5ewATaVJ+nNNYeXAhU89x0xR7OPREubPTz8V3t1dFcq+AAx5we5PrTp/izNdXTSquEMQXO7AyByQP1rzC3IQgEZ7nvmhIzIzb8bASQOmKXsl1H7RnpZ+KssayfvTHJtADJyM+4pLn4ry3jM8UYUlcbmOOfYdq84TaoAI468DOaZ5cmSxABByF9qapRH7Ro7t/ijqNxuikm6DaML19qYvxJnaQu6AOBt3Enk+uK4dZAhVx1Dc0rbxKQoB3At9KPZLsLnO2k+J+oYlVshQoWPHAzkZzSn4hXboJG2A7ccE5rhvNeTaCOFOT9Ke+ZASuNy8ge1CpR7A56HZSfES5kj2iaUcY59aZD8SLrfuVcsq7Sx5Jrj95myNu2lIK7WBBK8kCn7NdhKTOuuPiHczoGV3yBgg9PyzVKbxveyEGN2G3qYzgVzfmbjjb97rnpint+4QIpBDc8U/ZoL+Z0p8d3ZQElmYLgB+eacPiJqTIiiTG0Y+QYP4muY3gLgD5+uT0pkchjVwcEHmhU49gu0dVF4/vmkyZGDY25PNQXPjHVJNUW4lm8xVj8sBeMDOePeuadioVgcE/ypsnmIynkq3IBqlCPYHNnVweNbmPMYuWQAHgjJP1qtH42vra+ysrOCpXk4ANc+0gK7gvJPLf0pASwYgAjt60ciJ5tTpG8cakkZieZkVe69T9abF4wvoSjMWbH8ZP8ASufBM6gHhyevtSp5j7l4IHAycUuRdhnQJ4vvojkXTlR/C1SjxzewLGUCjHGQa5tCJGZScFu3pUYTfIEJwM4z60+SPYG7bHTy+O7tbfyXnkPUjC/L9M1TbxnfrEgEh3RZKk8kVlAeY4jYdOPaoymxiSQVJxmp5IroO5tw+M9RaeJy+4xqeHGR0pkfjG/jVYixMcWSue3OTWPnkbFIJ4p0zBCEOOeCRVKKS2C5pp4puGLFGcAgk56ZqN/EN4xj3vsKHcCvBJrPYbE3KvfGKRzuQuec8fSjlXRBc1B4hnV8+Yd33ju6Go5PE2oP92XywORt4zWbtDRg+nBpwKMvI56YquRBzPuaEOtXIG133Hlhn19abJ4gvkVFzkBs8cVRVldS6HkfLQ7gkksOmCKjkQ7svNr9yhbZMQTyR1/Wh9YvJFQmdygOSM4yay1OQcDABx709ZvmYEYA4GarlXYXM7mjJqUqYAkPmN8y9/1oj125WBkZyc8+nNZqIshfLkqvAqdSsLBFAcnpmjlQXZZj1m8fZmXbnnin/wBqyXTEO/zdy3WqTBVcqDgr1okZUUAgZB696OVBcufb51OEuGVG/h7ZqIarO5ZPN5z97vVY7ELEZOOuajUJsJ6CjlE2y5/a13gq9w5iP8Pb8aSPUZ3YEybAO471XMSeUCGyVHJNRxuN3PT0o5V1Fdotz3ErndLIxVj3NIt07KQWJGeD7VCiGOPc3zjPX0pkbhi3BGOgNNJCuS3ssmxd24k8AZ7VNHdL9nXIwQcNjiqRV0kLl8/ripAwckNhR6etDih30JZJHi3XCPnd8oBOeKV74taABiJCfm4xioJVCNkcDHC9aSRw21TgDH5mlZE3uX1nmgSMrNvB655/Cqwv2naQ52OD2quyvFGCDlR2HNDGJkULkEjLHvmkkg2JRcHpIxAY4z1pVaLJXOTn1wKrnJCqq5I6VIEQICRgnrnqDRZXC5Mh8tiCf3e4fhTbiUNKwBIQH5T61EHMa42mUHoFpUZNrZJT1B6ijlVyrsV9wkyshZeAafKytGTnBUjaB3FRKxVeF47H/GkUKxyWxng5p8qe4XY8zeZ90kgdR/hTmlTDKhAY9M1XwYucZA71IgCgO/OfSiyQXELOiEkkN0PNEZG1kJ27uRkUAnaX25XPQ0j/AL4jnLAZ6VVkF2KHKhlkHb5SD1pYiAjDbkkfdPY0hO5QMYwckd6GO48khvWlYYzJjLbxlSOAOxpd5dtqLhcd+9OQjaUIyQdwPqKaTvHlg/MTkH0osJMBlTk8gjt2qq6iR8gg/XvVoOAChbDfzqtgIMgHJPfsKpCbuHOVJ4wMYoI3jeD04z70u4xR5boTkH1ob5F44Lc7e1MV7aAzkgBgDnsOlOV0HyAbSBTMlB/ezyT6UM4lkLn5eMAetBVxSXeVAeCAR7H61IfkwM5IyTVdGLFn5KA8/WpMCTDg9ew/rT8hiLhHQngHOMf1pI12O5LZA54p275ihAO7jPpSEIpKcjPQCkNMWMP5qyk/KBnHegIdryBvmUlie2KJHcOEAHTGf8aQAqdo+43BHvQUJhZYlc/dPOB1ojUSkkZGOhPalA8kMDyOg9qZ5ZQkqxCn7wqugArGU4CAFe/rSRxhmJckFu1KxHlsVGOx9hShAmDngDGT3oRNhoAAKE5UnnPemyARKAhLknO3+6KQI5Vi38NAT5fNBwB39aaaEIHHOefWo3AjjAB+8c/SpSBtZQuGxnmkWMsmVG7HU0EPUpsgBJ3bmPO/0pG6cDJqxkeWyMuSOlM8jptGAOTzVkcpDDtGd3TNWY0BjcglCfu+9MRldiSnyL09zU8jYKkcnGcDtStqLYiUlQQ2CT3PFLuCpw2Rnp3quXDMSxxjmnMQX80DJIwcdKehaJRKgIDjBbgGkEm4sCCUU4DCoQ4kTnopzg9ae7SqEAxhuB2qBkwlxOhY9tvHp70OSjNj5gDz61XXMZZH+uT/AEoBJJIJxigNexK8hJDEcdMD+tK0iEkpkEcexpsLBlIDgMex700fNJsxkjpigNX0HEc72x7eo+tNIEalx82PSmwgO7ea+3nB96Rk2g7em7G329aBWbY7zFkTZjBHOaI3KgkEFgOTUToEx3wev9KSQEycJgkc1YWaJpCChA+XHJzUbAFcg496a2XXZ3Pc9qd5f7vAGSOvPWlsQ077DjKpYebzgcDsacWQOo4x1x6VCF35JGCvUHtSMm6FhjOehFG4miV3UZGAF9fU0F2Me0D7vYU1IG2fMMYHApo3RMSOQfXvVXGkyUMjHkYIHX3o2ADcScjt2qNQWBYjB7A8UqrKrkkb0bg/WndByvaw4ECPco5J5z1oMjeXj15GKa7guMA8cbfX60MpLF+nbH+FSKwofKqDxnO73pA248IcDoaRgWB2DG0cUxIrnacvyeh6DFOwmPTc7naQp9TTTNhA3dWwfembMxlBkEfqaYQYkIJyDQiSZ3RmBDkM3JPbFIbnbgEblH51GI8bRJkAD8/pTQgQ5HA7Z7fWndIepOZzJ8wOMdAajM5mQ/Nhh1x0NR9JCMcHq3alaPyMrwe+O9O6ZPKxyzbVKHBJH5UCVvKK4zkgAj0p6xxuodEI2j5ie9OWA8HBCgZ298UOw7PsRtuiCkDPPQ0pmcRsSOc8UPk/KoLDrn0+tNiSRpCG4/ujtT0Jad7EiyMUwVHShpgqqcexPpUJilGRjknB9vekeRoY9sq4UdGPGad0uorPsPFz5RbHzBhik3Mcl+g7dzSQbGIwAd5xxzTHQgv8wGDgZp3Q7MeHEi5A2hegPWhZWcEjlgMDNRtEybGZgWPQA09IzKpGdik5JPBougswLjYQXJx29DT/ADyqhdm5sdaRbEHLA8n7v196ixOHJ271B2nFLTuTaS6Egc4x0x/OgyOq46EenWmKGKkMuPT2pELFi5wFU9T3ppoLPsNKeQ4xyTzSLmNshzn09KdJn75XIJABoa3nMzKEOBxu7U013DlfQN6qSHJB6mnLMFZcA4xwD3qGQOH2bckcY7mpFV4lIZCfTPanoPlfYdGrYZxgN2PoKYyyRhW83ehO5s9SacI3ySTtP90d6eU2wSF+fT2pq1rhyt9BhUP0OM/Nj0qOQSDaXXgng+tOWFpLcOFwVHXPWlhWWQYf5VI4B/pS07lcsuwgJGFC7weSM1G1wEGX4X0qUQuJljjIb6da1/DvgPUfFl1cRQW5M0ahkjc4Dc+tZzqRpxbkx06FSrJQitWVdI0r+3rmCBCQWbGxefpmvoHwH8O7TQYEuCJLi6kADk9EHYCtXwH8OtO8H2P2iSCMXTorbCQxU9xnHNdxakFNyR4Vh06Zr5HF42VZuMdEfoOX5dHDpSl8RnRQ4jJGFA4+bqasRpsxySSMEdqluFDcBMMRnAqW3tRLgsD078c15Vz6aLsrFUrs4UD5TjA701VJySucHnJxgVoNbIRvLbW6cCpEtIyVL5IlBXPoe2aRfMZ+SAVIwM8Y60jxskWSOQe/XFaEluVChOv3eBUaxbZcYBJ4O71oE5lIZGBt3emBUiREkgjb3G6rwgKrhuWB7CpBaK5DEcjrTTDmVivb2oyXc/OvKgU5rUSeaAAX+8KuiAZLnJ2jaB0GKIVJDbVCMDgk88UxOdistkNgUZO7B+hpk8YjJQlSevFX95RchclTz2GKy7kyRyZDDrnAGTVi57laby3fgN0+nNNQHoThcdO+aimnNu27aWYnPtVPUr428IMcgWXO714rRDbsiS9vhBaykRnODnecZ+grA8M+f4u19NORHKSKw2RA5ZsHAHvXQeFfB+qfEKYfZ7aV7ZZQrTA4A56e1fU/gP4S6b4Okju44YHvGAKyKv3OOQD/AFr0cPhnUd+h8Xm2bxw6dOk7y/I4/wCGH7NOm+HJbPVr2eZ75lEphYgrGccA/wCNe3Q2MUUaxouABjNXFiJXB61LHGAMmvpqNCNNaI/NK+InXlzTd2ytaWe195OAO1X8ADgYNN288UoNdqSRy3AZznvQP50A45600fSgNB2M0c556CjHFFAgzg8CnEjtTVzyTTvu9avQAHPSgHrnpRkAUhIIqWT5C5HYcUgcDikXijjOeuKoNtBSMHikI9aMbuRQRj3qAYY9KF68dqD04NIAce9WFheM89aMDnNAAzQBjml5DTD+dJt454NBJ7daVs8HqaYmDHgY5oPXAo4Azjn0ppzik+whWPzc80uDnPaheeMUmMGkgFOOopMjsMClx2HNAOPwqgAccmkB6jtQTuPNKevAoKTEA65NLgZGKa24HFKpIpXFohGznHpSEZHHanEHJpoYZ5FMGAx3pVJAyBQpK9qbgnqKAR0WM4NHsO1HPOeKOgx3qjMANxyTTWwDTj0wKaRkUFdQxlcdqZ5fYc0/HGOlABAxmi3cewzy1IwaabcKSQSanAPGe9NJ5+lQ1dDTsU7vSbbUIDHcRJKhBGGAP4V4f8R/gayXCX/hkEMHLTWztxj1X0+le8SNtGc4qv8ALvJxk1x1KEais0ehQxtWg04s+VbXVm0uRrW+jaGdG2kMuK2ItQikGARgnduyK908SeCtK8S2zpcWURkcECRVwy+4NeP+K/hJf+FIZptLja6tBHlt75YHJzgflXhV8FKOq2PrcLmlKvaM9GUdpYkqcr1pzAxgHvkGs7Rb43KIsqyROFAKuhGfpWxIrSAbcKMdeteVODjueupJrQicupY+uDRJlTnGMgNTtrGVAeV24NSeYRIFAHKkeuK5Wmx81gCKy727ruFMkCkM5OMgEAUgifKjqMYPtUoXkZ+4eCKErAmRFQWBHJIzSrErljzux0p6QOG3DGFJXnrVuCNtgbjcGwcelFhcxSMB+8QQrDI+tOXCSgdMrya0GiJAwBhaYYAFBK9DzS8iW7lZogwz1Ug8etMVWJUFsA8YFXPK8t+Pujio2iZzgYwGz6cVXQBih8oD0GcknrRgxgHJIzjFSKhG7OBg96bKNsfGW+YHHSoJQxwzYbjjikLEIBuyCSDiggoSCcA4NRPAxLFckdagojSQrx6HFI0m4csQB2HFSGEqrHpwKruB8wI5K5FBorFWWQkElshW4rA1KMNDP5hJaNgw5xj3rfuIRJg52rt5A9c1j6pGri4KDIkhIJPHOOtVF6nVCx8vfEeJ/wDhK7skgAtuwDkY9a5My4dgQee5rpvE87Xup3DuVYoxjBA5OCetc+ybNyEfNjgmvo6PwniVneTK4Uk9cjNDuCCgXOeregpVBjRipDknBXuKWPchO4AEjArqsc1w8wbXVUyy/dwME07zA0ewj5z1BpNzJ8x+ZRwcdRTQFblmwD0OOaRI+QLsAL9cAAULJ87RFAGIwM9KjI2lZQNyqcGpGfzTkDBz1NTsAgDK5IGVAxgetOMmD5jgA4wv1oG+PqM46471EQShHVc5HrVaMPIkxkHB5I5qMuCVUjBXofepGTC8Z3DkEUxdzqQoAPU560rDQ4uU5zgYw2KZKkbIqAk+h96cmUAV1JBNByrn5we+PSiwXGvIxSNMYaPsO9C4CkEc55/+tTiAmWIJzznvmo1BdSWJDZ44o3GDAo+AvP17U5chR3KmlOdmQOvBNMfMiAg4PTiiw9SRXK5DoQpORjrSKizvuLbWXnBHajBVQVGRjnvTdgdQdx3HtRbQWo6Q7ckrlc8UPieTK/K2M+1M+aSQKRgdOaEVCWUsQBxgdaLaB1Gu5VS3XceR3pWUsP3b5BAx7fWlKvDztBzwDTUG3GOueRQ7WAmMh5RwMkYpFkjaPCDcw46YNIW+bAUAr3oCiMkg4bqR61ICO4VMFPmPftRGGjQkcKwxjvmkX5jl1IVfm/Ghi78ls9wOgoAVt8UgzgIRtGOeaaqGFiwJJIxija8kZHQKc09yZCqp8+ByRxRfUBqOGZQegGPxp2wxBWU78HqKazDyjGV2sTk980uwgLEhyTyB6fWgbsLuAbAHHUmnOm9MouWU5z0GKRdyhkf5Se9I4KEAElT6UCsNMhdTEwxg7ietPydgVTnBzxQZdkwJwpK4z1FMAaNt55U+npQCsBmREeNj8xPUj+VIoNvwh3bueeopdiXA3Z2EHAzSIHYmTGf4cetACeYru2eGAz0oZW2BwMgnOOhxQrGZ2JQrgbR7UoV9y4OSowB2NArih1Nw7nI3AAeg9aGBDb06MMH3pxYyRFOEx1HfNNVzCqoUyV6Gl1EG5JyMnYR0OP50OzFDgdflzTynljIP1XHNGw25AIzn5gD1FJoewFkkRFAxtAU465pssnIRRlxxuzUgUE5Jwaix5RJ25Gc4p7C3JFAUBs4xx75pqMYI8HIbPXtSyKH284J+YDtRL5hUHy8jrUgMVgpyuAe+e/0oz5ZyRyP0+tOaMyBTnLdcelNZmZvmAQN175oAk2MHGeo5NNbKSccRjkjvRguNqOX/AA5FIxLD0LfKfeq0AQhSoMZyFO40s0nnMpIK45pIkWON0DAl+CtOjDJJ82DhSBU21HcQuSyqhBY8/wD66aSWkZJB97k+wpy7VHmdMnaw7/hScZyTgdAaB7ibPLJWJy4YcVHnzA28ANjGaVIWgkZ0OT0yen4U4qXUb124PUUEhCzxwgp8yNwR0I96kjI3vuOMjC9xTdu0nZyQOfSiNTtJZsIO3U5oeoK9yRZGHIyFI2mkwjuu5iABt3HOB9aYxblB8xA3cdqdbyFoiWAG7qDSstrFXZMbkqdkfIA2k9qgMiSKAV27DgkDkmkRTGpABYnkVIgCLnIDk5OaXKh80hjTOCFRm+UfhSiYsoSQZYdz1phUxjcecnmnyKfMUkj5hkHtRypCuyaOeRVCMTxyMelRiRIgwxknrTA0g3HGQRzSIfNOWOBjCijlQajoLmS1YfMdmc49alF0JGJAAcHIOeagyZBjYTimsgl2kZ3dFAo5UugJsmklllBLu5jBDYzx+VDTCQmTuxBqMzYjKMCWPy+1CqsexN24d/UGiyBtk9xqEksWwKQB3PpVff5hDp8jLgjHenrKVYoVwfugnpimPhSpVhx8pp8q7C1FGo3RV0DswY/MWPT6VPBqBSNgBljwpqoXxKFIx2B7fjSpGVZjkfL/AJ4p8q7Bdlr+0Z2yshLZGACePypiEIcxYDOMDHUGq8j8oByRzmgNKJA6LuZeSB6UuRPcXM9ixe30m5RKD5m3Z9a0vD3ii48PBzEzKknytg9axGczAtIMfNnntSSxmQrhsgHcAKPZprVBzNHeR/EKUkjaSGXbl2pT8RbqDmDahClD5fH4iuCaMSt5ZymBk0wRlSF3E45HvU+yiugc77nfJ8SLpltQyBmiUqzy85B7mlHxAmVI4oBgIOXQYNcJuYFgxxu9aXeUIXkjqCKfso9iefuegRfESWONFUglPlZpST+dOb4k3MACLcMQCT+6AFeeuQ7szHBf16VHGxgBIG4E0vYx3QOTvod8PijIFASNVeJiS8nJJ+lRp8SnjTDpIpYlgIzgZ9a4byDcSmU4GRS4eRi4GVA5H+FUqUeoOTO2PxNlHBiCFTu3OcmoV+Jt95yF/MW38wM2zAyPQCuPkRLlFbO1uij/ABprmQsMrkDg+lUqUbk3b6nXt8QLoBhG2d0gfc4ywGcgdae/xJu7Z8l5WUtu46Z+melcXvdzwOOgUDmkLtnBQk9COwodOPYLs7F/idqBV0EaEMQxbnpUb/ES7kAJecxK27bn5c9/5VyUioYQAfmBxikXdBJ5bHAx+FHso9ieZnWf8J9e3ALoojRyDg9ar6h4/wBVdDHDcSKzEZ9APYVziAorEPkg9KQuAyk5DDj2/Gn7OPYfOzpW8a3s0Z2ON7AKw7n/AAqOTxxfTh45BLuICli3GB0IrnCqxtvQ8g/MB0qQbixbkrT9lG2w7s3pPFl7Ixdpt3mgK3rwOM/hUf8Awmd+k3zPIWHyhieCKw8vuJAyV54pQwlQnJULyc+tT7OKG2zVXW71HLROsAcbWCj7w96c+uXquHnkad8bV3k4A9KyTIxUd8HIxSlzPJnlfUGn7OPYVzWj8RXkILRP5XZtnFMHia7mfMjswxgFmJrLGdjpn5Qd2e9IJsIIwgy3c+lHs4hc1h4m1IKDDMYsArlT271HFrl0WVXG5V43MSSfrWZnyU8v74zu9KmjzECAfncZA7CjkS6B0Lw12+SYmGcxsAR8nFNuNR+1wIkoO+PqxJyT+dUMvDuO3cG6+opGDSPvDbcjkVaiuhOporqE8cQjR2UgZXacCkbULjyQCQGByWPNZ8c7xqzEGXPpxxTmJuU67c9B70ciLJ/7SubQoDNKUB3qqsRg+3pU6avckko+xzyS/IxWd88nJySRt+lLIBJHsLbccLj+tHIuwmzSi1u8gl2vcSeWckgcDPalTUJ2XzDKfPB3AsTyOwrKaV32gjLAYz2oYs5wXAHTHfNHIgTNWLXL2Z2Elw4jHzbR0z9KJdUu7pi4f97kEPk5x9aytxBIHptz2FOSTyYwgbHY+9HIuiFqajanf+Xg3cjg/eDnIzVa4vJ5igUKhJ+8vU/Wo5mOxVweO9VxuQ5Bz2NHKgbLAvZ1Dxvuz3JPFOivZRHiM4LelVZXYxgnPHelYMcODggduhFOyQnctLdXMQIkZizjjc3FIlzLDC+GwW6BeM1X8xpVAwcL0JpGLMoX7zKc0NKwr9ix9vuXi/e5Lngbj2qPdL5wlU4UjaQvFNLeYcYK4HNCkqmw9V549PehRQ9bErXk7TY8wqi8DJzSrfTq5eOQnA2nHGahRiCVzgYz61GivACpOd3zD6UuVBsWpbqa5Ay3PTk5xSLcXCOGVypUbTtquhKknOCecUm5oTg5IbkCnyoXUveclzEUYkMo6nuaBqtza24tklk2gbVUHgCqLZLZLbXIz7Uik4OcseuaXIuwiRruUttGFIHfnmnjU72ParSHgFVK8YFRFBKQwOD1pGYuCQcY61XKuwDxIyg/3hyT3p6XUgxlm46HPSoWYSAPvHPTA/nQjcEAcnqaXKuwXH72hl82IguOWz6U6W7nwpaRnjJztJ4BqMYA2g53DGPSmeYQnl4yc4o5R3AIWywOH3bqme5cAFyzAc9ajT5Y/X2FB3qVzgE8c+lHKuwXRYTUpQmyLBIO4H0NV7i+uLtdk7blzk5prRmJ2cMCCMED1pqE7SWwB0GaNF0C7HQzTW6FImwhO7ApzTy3JCuSM8sc9qRFKDceVPFMEZCk7sAHAoSuO44zPbhhE52n5uKlN7LsyOWYfx8ioMHl9u5V+XjvQGaZT/AqnAHeqshNsmtru6gB3r8p5GDzmkMhuJt8pLOxzliTUW5icbt+3inuSygHCbe3eiyC5OlxJbkuCwVuOOtMlvZrkghiB2yeagSRj3+7xQmSWU/KQOPU/SiyC7JJJp2X5HcL/EAetNWQ3YCu2MdPr70qu8TYxwBjmoxtVSAe9LYdyf7Q/lkeY6kfLweMVJ9sJGwdMYz3NVfN8v5MZxSqm8khtuOSD3+lMLksl9NFmLc6ZGNwPFQJLIu4hySRtz3NOJOCSNyeh9aWNDNyCAV5x2qkgTY6G8aGJgQzSEbR6U2NmXAJKk8NjqaJAV6Y29SfemsC+NrZIGaNAu0SicoCHdu4UH+tIC8HzxNtJG1sZ5qEOZ/lIxt7nvQN2zYDk5zmkkK7JfOLAZJIU4APIFNikktpmeI4O0rQ5xGIwm1m5Y5zn6VG24KRuyDyOOlPQV20TLIXVTI7Fwe5zT0up1kYo2Coxn2qE53KSQC3NI5EY38kk9KVkGo+cvdeWjtvA4z3qR5HC7AcAcAg9qhlIWQMhI4zUYy0Ty4JyeBS5eo73JGjUZDcso78nFSRSGAZViNozgelVWmDlS+dxGPpUgDN0OQev0o5QuSEqik9Aec0b5I3Xk7CODUKuZcgcjoBSiQsSpz/APWoEtSXaiNkEZHOKabhznIO2o0YFiSOvAFOjy3APXg5o8guxHYoF2Nnb8w9qcZCULEsxGCeaYijOwHk/LSYMbGLoW+XNC0AlgkMvKgbx82fapftUjhlOBnk5quoeL90jDDfKT3o8x4eCM445oAV5mJCo5+U5GKW3k813RiS55JPQ1AG2tvTnJwRTiSFJAw3TigLtDlJCbVJOTkD0oIwcFyAeSO1IMqmRjjg0w4nUD7uOM1Vg5iUFo3DDOzqKRmEjbwxz3LdKaHffsBD7R17VHnzI2Q8YPapFcsAiFVkXJBOcdjUU5M85nbKsxzmkUuuEByB0NDFiGQkDHH1oE3cldXkxljzyfekfZITklnb9KY7MmUJ5AGDSjciYX74qwTJ7e6lEZQgAA9T1IpAyzuxBG7qPrUJMsLES4JxkEdqOOSPkI7+tANtD3uZpxl2JJ49qWCQMyoeQeKifzF6LkDn6UhUhd6MRii1yUyyJypaMpgHjPtRGqKzgDhhjHvUA3qjP1A5GaVSS2WOCBnPQVBfNYcriNmJ+n4U8YgwyHIfgimpiUMGGFx+dIULxhFPToTRYLjzIwO7j0BoEjRxbsbkY7c+9RDjEWOnXHUmnFSsZTdwDuCnsaBXJVcSqQcgrxkdqb5W47kzkfKSe9NMmMcYDDnHelHmRhh/CeRntQUPGCpJJDA7cCmGV5GI69smms2CHLe5wOtK6tGcDByu7FVYV2OUiRdjZGOOKkFxIv7tSpQfKWb+VQggCPOS5GTjtTthfdjAA+bHrStqK48uNuzJDA4wKaS0RYb85+XPcUuYiQQSWI5+tRqC3DEDPQd6QJilNmAgIYHGfWrTyvGiuQOPlPrVb5WAG47x19qc5yFBOSeT70/UdyJ1HzvESCOue9PErRkPkMBx9KaQHzjgkdOwpsYxHsfjPOR60guPkZ4XJHUfxDvSM5ZQdowpprZTaA33uCDRueMAHBB9KdmLRiEGXcSfunjNPWQsNpwAB2pr4jHXIbrTggVsMfvLkGmxAAZF2Zwidz2qU/wq/AAwAO9QLwqnoGyD71ICHIBySPT9Ka2C9hXIhR4s5xyPakjKphWXGRkH1pjFmUOMBgcc96kQb2+cgse/TH0oHcQALnjAB4psx+TJyFHOB3prHeeOxx9aIj5oZZBnccfQUBcGiC/MGA4zg0qIylZRxjpUSqD8p5CtjPtUh+Z2jBxn8sUAgYFQVGD/ABY9KTc0sYcklV/ipME4GcKOCe9CnahUdCeRSSEOQnYxGCeoHtUZQSKX6YXP40bzGc5G0nHSnT5QhQoGeBT2Aa6s4QNg7RuApV/eTAE4UDJHvS7DGA5Ix0NJtVoyQcHPBoHcUMY2KHkYLCmBPnjUHYCCx9vpT+g4OSvVvaiKMtG7bgf7vrTsIATERHngjIPvTpJTEI0Q9clqbG3ADjJB6+1IsO7zCWwMjbRYseuFYlxlWGQfemnds4bLjnFO4YlGONuMZ7imiICSRc4XjBFKzC9h8kiCNG5DFcke9IrnquM4zUbYDkH6An0pHjKzALkIRihaBzE3mlgQ+DkcmmbRLDGu4qeTn/GkcDd5bHGOhpZFVGwCSox0oARDiYAn73c0uBu2kZIpHYOOOqnilcbT8pwf4j2NBA6OVTLtJ2DHUd6aCWQAnPJ4olCbCMgv1FIqMiFyMMP1oAXIZwXwieo70MpVhjiPqR600OjRuWBPHygdjTlRgGcHIAxn0o9RoFIyrocA9RTSxgG0ZBJyw9qYGAZtxxnhMetS5aNsMAxIwGNFkDYrYdgQcZ/SmkiNQT8xB6d6Tgy5II29B60Nt3sw4zxjrRbUm47KnYehYndjsKXb0A4J7nnIpj4Y7V44/OpJGYOCuACAv0ptBdkaZ8wFjkA4I9qUPslIblCc59aSSEOQEYjHJPrSTsRFtC89M+lNCuxVA3k9cn9Kk43Yx8h5JFRlYo0THL45ye/0pxk2EEccYK9qZSYBkyDGM8kYzSPIzDYwON3JFMdBGA6ctn8z6YpyysDmQEcfdoBPUc75VQOOaR5lyEfIHrjpRErJuYEFSPyPtThzhpFLDoBU2HcSQmaOMjg5xj1FMJ8slWAG48n0pzARvkcEj7vv7UpYMwDjBx1NPyJuNXKpvByc4GOtCksSp/iOeaaIwpyhJ/pUgBULjB9aYajvkwCrcg9B1qMMSWHUk96UbpGOxQCOuKRsyInBBX0pXBEZyjbwcqWAIqTKh+Bkk8ewoG44AGSo6UFwFAYbSvX1NMGwBaWUkjCA9qDtLtyQScAmnAmOLKjJI6elNXKqoPGP4SOc0khXGlS7DcScMM/SnTzCRyCoCdFoRH5DDPf6UzYNuQPu8nNNofoK0hZPl4Ip3yM3LYkI4A7U2BSswkK5AByO1EUYLO2cHBxQCQ3fIivk8kgA+1ODAIxU5cjpinQxu8i70yOfw96cY1SQ4O4jqe1BOzGJuELOx+c4x9KUHABIzu4FDs5xhBtGaafnCqH4HP0otqApcxKzSDAJ2qRSSKVAIPB4zSyFsJGcFR8wx1NMbLsBklRz9KHoTd3AZViAc54z6U6XM7q+3AUBcHofemlyGUYAGc8UOpj5LZU84pWFclDc79gwBjileMSJvRsMeAD3qNf9HVFOdh+bjvTZAMZU4PVQfSj0GTs5C4I2kjBA6g1E7EnJbJ6ZqPzS6hnBzng+op7CWIKQAB1wfSmrMfQaDsVh5ZaQ8e1CyEJtzgnjPce1P27cMSfUmhIi5JJx/EB1oENTEZJIJPQelCq0amQn5RwfXNKuJnUHIzk5NNjDuCu4FQelNKxXkEjPHGzFTnb8ppVBiiDBt25cN9ac8zONoGAeDnpTTETtiL4BOaQAJSy4K8AYB9KRInEfmg7gDjntTxu80o4AB9PSlaHauFY4J6Ubhew1v3sZzwV5BHelVTLyOSowR2psgChQBjccE0xx5TBAW+agB5PmZXaBtGKapckKTuCjAPoKckZQK3bPWnNgAkjAbp70Ekci5+TOEHOB3NDq0Maqx989xTwq+WhJw2cDFKVKlgWDZ6g96fQCNgUfkkIBkEd6H3QFSv8AFzz2qVYxKARx2xURzko5GTxk/wBKEUEiiJi+758dR0NAd7dEJAJ689qYyo7AHkA4/wDr0shJkCO/y9MikBJGQQxLEFRuLHvTd/y7iOg4X+tNZN0g/uZxin7tocD7p4BoKbEDeYBjjAyTTN5fBZM47+tKVVdgAPJweac27JVSCCcUdSRqDnBJ9TSBxJw/KKcjHc0bQcnOSpwB60uVKPu+T0FUAHKNlPukZIppX5VIPHWlWMqmRyexpQAYnVickYx6UXAcVQEYOCVycdKHRSF4yBzmkhgj8hsMflIA9TT0+VSD1PHtQUtSOVQNpTgt1A6U59qQBycjv65pfKRnILEBfShQgdlYZUj5c9PrSQmN2gLGR1cZAFNWRQcEHcD96nyKFC7fmC9MVHJzy42Y6UaBsSI2ZATyTTopAXIYDaCck/0qFg4cMnKgcketSSOiA54LdqQ2NjdBIS4Ow8AUIwUlSMKT1pwwSQFztGfrS7w0Tq3BA6AdDTsK+gySJC+Bnbnse1DMjOEXIOcZ7YpoTYiYPJ4zTkAEjIT9PrQhD+Iw45KjoKazeZCmw4YH5jjoKWByqsrLknv6ULhlYk47Y9aWwA2AgcDOW5pJHSWIgA793cYwKVFKnjlQOnpTml8xhnhgMdODTYbDFfZgEdTjml2R/MJOXB5HoKQYBBPIH6GlcqwzyCRgkjrSFqRqdvQcBuCfSnFovNJZTjt6U52JjACjIGMDt70iuHCoeQB196B+ohxHJuH3c5B9qGbMpfGB79xT3P7oKB8wz09KQESrGnQ85NO4rEa+Z5vyZEZOcinSsszEgYwQBnv9acHeP92RjaeD6im7fLTBOG3ZPvSGOdd7cHC4GQKa+2QMO4wFpYmKqQ6knPGPT3pwjEYyG+bPSjqPUg2vIGUgDdjNTbkwEPOOFXFGfLTLLnng0Eg4IbBHPSjYQgjIJBGNw49M0zYyYRDnjnPrT3kLABRkKc0fOxBXhicj0pXAQAxsWZeowD70zykCk7mZsc+9OdGddj8EfNx3pGBMaqvLk5yOwoWoCOCirIcbCu0AckfWkXAVW9O9C53sMYHp60kZUPgkgnt6UwEZiSWwDt6VFt848/IB3qViYxyQVJ4NU7i4KMJEGQxxjsKpag9CSTDExkZCjilVS6tGrfdGST2qp9vVWxJnJPUDpU6u7AyjCq3GPX61dmK49n8tUDcn+fvTZE3HAPTnFEWxo2eVsc4FNXLvvBwMYGKVtC4pPUkOYyq4+U8/WlZDGMqdhPUdqYysU3k/OOCO34VGZDIQDlR0AosMsM6w7eM55z701QrTFjkMvOe1RSlyw3sp28UruSuR93HbrSaYDmlVZCV5zyc0+M+cPlOGALVU8wKdx7cfShph8xTIPT60O9gvcuWz/aIQTgEk5B7/AEqKPLlsnBJOKrsxMYA5KDHHanI5iAcemPrS6CuWFdWDK54PXHekGzaVIJU8gHtVVpGOSB83p6VHI7iMbT8w60XDmLSz5O0OSp4JodRswDkg52j0qsJiifOuBjilDKGAByWGSwPFUgSLDuJGB654b2FNDbATnaFPAHcVHDLlsBTgdvU0SwGI5JG0jkdxVfMdgWZPm55Y4JI6CoZ2yQIyQ3T6im7gr4Ayo6e9PdHLhgQBt5Ao5rByuwNIFAycf3h7VDJOGfejYUU9VEhwV+T365qvfx+QRHEpYEZY9hSUl1IdNliKSP5g4yW4BPQVYS0cx5iQlB1J4rovhr4JufE2o25nQRaRGxZ5WwSxxwAPr617LJ8OdNuHRo4y4DFQBwOnevLxGPhSdtzto4OpUV+h892VrJcPLsgJIHJrRTTSYthhMgHOcgYNfRmj/CyxjgA8qOMyMfMzycdsVdm+FehyMgFrITGeobAY+4xzXmvN4320PRjlskj5fns5vMXdAd46L14pjaXcTyF0gwgwW5wPwr6fX4c2CWimWNI3DFTtGTt7c0kPwu0wRqsFqHETZLSMfm+o70POIJXsaLL76HzBLbBDj7PICeBhScUT6fdRxB1tT5feU8H8q+qoPh3bWdxHM6xSruw0QTt9afN8MdMjmVFRXijk3mOQfK3156Vn/bMdraD/ALOfc+U0tWZSv2WQEDjcpGT61IdLljgMxj34Xt6+mK+rR4AsZmBn2OVbcFVABj0+namf8K202O4cx28cMbNuAPPHpin/AG3BdC/7Ofc+TbW3ku5CBbSKF9VwCfrUh0+YttWM7z2wSfoK+wpfBujGwNqbdJI0feo2AH6E45qs/gnRrmMRw28VoqnczqoLHjsexrN55/dD+zl3PkhfDl5nzHtpUjJCqGGCzdAPzpLjRbu02/6PIxH3wqklT9K+tpvh/pN3KCglkdWDxlyMKR3A71Yh8D2dvLcF1QNMd7MFySe4rOWe205Rf2bHufH8OhXNzskNtNDBnaZGUgE9AD+NTnwvqKSCMRN54OGj2nj0r69bwnpk+5GtlZHUDaVAGQODj17/AFpV8HWAZi8QIcAhlAzkdulZ/wBv9ojWWxfU+QbrQbuGUCWGRBjBIXIBpz+EtTunjWCBpnHI2Kf1r7BtvCmlxSPsgDF1wQ6gjP0pP+EWsIyoHyO+eEUDB9KpZ/0URf2bFdT47l0K5WLyJoJVk3Yb5cEH0xUi+FtTikVFtpCVwdjLg+2R2r7HGgWSr8ttCkh4MkkYJz69OtV5fB2mvKJpFMs8q7HcfoR6ULPXquUSy1dz4+m8O3SSvHJbSRSZ3MQM8e1SR+E9Rlg837HMbdefMK4wPU/419cjwnYLCiCBC2SrMy5OOxqY6DYNasjQ71xsYHgEemPSq/tzT4bD/s2Pc+Qv+EVnT5Nsi3LjcqBSQy+x702Dwlq8hEhsZTbKSx3DBI78elfXa+ELC5hsw0SwmJmVcKCQpxgZx605/DMFtIQIPNC8fORyKX9u22iL+zIvdnyJD4O1G8vljhtHYz5Me0cAAc59PxpbfwFqrxx3bWreTvKhZBjfj0r6+tdAtkUqYUjXkYQdvrUg8N2wjjR0UiAnYGAOAeal55LsWssgj5DHw/v9RmmeG0mIJ3KAOEGORnvTZPhxq9wlvsiAWVisa9C7DqPb8a+vz4ctNrOxI29EiAApYdFtYkSOOKP92/mIzKMqe5FZvPJrZGn9nQ6nyNB8Mtaurl7ZtOkikBKsHwAD35p0nwv1OC4a2AjkZVyXznH+zX13caJZXBczqXctv+U45x0/rQNAsYzIYoY49+GyACc98/jk0LPKvZD/ALOpI+O5Ph5rYUJFakMW2gN0Jqyfhtq1gzLIwuXHysIQSV9R0r65Ph+ylDYT5h8wJx19qhXSVhuma2jiRGUZ+UEk96r+26j6CWXQR8mp8NtWjkx5ZiMg+5L0I9c08/CzVXtpJoAJTC4jdQcbTjtnqK+sm0y38zeIEdmA5cA4+lP/ALOiCkiGJVYfdVcZPqan+2qjK/s6ns0fJUXwu1p1le5jFuqKNh6lzkcY+mTmp5vhTfTBAsElywUMwK4UfjX1dd6VbTtGRAiKV+b60w6ZExALbIyu3agAyan+2qtyv7OpLSx8qR/B/U3yX8q0t413FlJJB7cfj1qxJ8JtXliVEtVl29JMYBHqTX1AujQQoBHCoYgq7OM5H0pIdOHlgsvyg7do4o/tqrcpZbStsfLdr8ILt/Oe4YqbfDGOFC2UJwTnseRTf+FSX91dpBCjEuC0byAgFR1Jr6rhtYIA2yNI3YFGKjqPeqf2NI5Yy0e548qD0wD1qv7Yq73L/s2l2PmqX4RanAxj2mWJV3NJGOAe4FRr8GdWRI5VXyEnBaEyEEsBgEkZ4696+nVUfwRqMHGAO3vUU9lHIi748NGflz0x3qv7Yq9x/wBmUX0PmYfBiaTNuZ5HvDEZCVU+WSD90H6fSqw+Fd5FBGs6bEcYCdSD3yR3r6bWxPJxwp4CjHFSfZI4uDaoSvzAsM0f2xV2uUsso9j5oi+FctsI40ja6lf7ofgA84FO/wCFYarDYm5cIgZtpiOSc+vTpX0mbFLhMPGq7W3DaKiubGKAsqRgAkMMjOPWqWbTa3LWXUex87RfCe5mCzRWcksjj/WkgBT9P1qq/wAKtSRnNxtkRWIGzODz16V9Ji23RkYJQDKhRgE0f2bHcQ5lACkZAUc5/rQs2qLZlrLKD3R80Q/CPU7hFljiUKzEFi2CpzjpSv8ACC5S6MUru4B52jg19KRaRFbIyxKXBO7L8c1DdacbrghRkdEHNV/atV/aCOV0F0Pnz/hUFzMqgp5SkgEZwAO5NVrv4fpY3clpEJLyCNvlnK4yK+jRpcEdvsCMNwwd/rWPLpxEuxIxJu4IVcCn/ak11uX/AGZR7WPnu88DtKnm2UQSYMFYHOQM9cV7P4E+G58LSxTi8mnvNoWVWACAegPce9dnpPhRJW3GCKIEcsRk57frXRJpoCrvfe4G3jjNZVcwnWXK3oVSwVKhLmS1MRtHeKVXbbt3ZwDnir8dmMZUMdpyPStQKFCpsA/hPGcGozFIpOUYAcZ6CuDmuzvUkjMe3MEjAqB/EG68UwsWG1VJ77q1dvADkenTNRrAscZYchWwfpVqVy1NkEFtuHznAXkbeSae1smQAcA8ru/WrEChZeDjBxinTRhQx25CnPNO4+cZ9nUpIo6kZXHrUEtoqsX4LFQTnse9WlXCgE4xyMelKFwMleAec+lPcXOMtYQy7ichhkYHemuhLZTamRgk881O1whkIXOFwVwMCo2DqxKoBk7hzmrDnGOd20evB7c0wAtISBtAGCB60rKxZiclQcinPNt6EbSM8Cm1YSlca0ZdSSDzx6Cq1xGgQEgDgg+xqeUqLYsW4+8GJxzXLa1qtzcSCOAOEYgMYkLZPTHTitIq43NQTbdkUdW1JpS6W6bmj+UknArr/hJ8Hbvxhqjzay00VvEQ3lBMxsOoBOeRj0rtPg18IHZ0vNUtEkt7hfmEpJKjPAx619F6bpltYjbBGIo+MKBgfgK9fDYVztKWx8Zmee3To0PvMXwn4H0vwdpn2HToPKjLbm5ySfc10MUOGTjAFWfJXOQKcsfPHevpqVJRSSR+e1KjnJtu7Y5Rk1JsAOeopFGBjGT60cjPpXWkkYWF/i9qTHJIpSO2aBimiQ6D2oVvSm4OcDmnDAPHGaob8gHOSeO1HIX1o7E009BStqIcM9qUkjtmmsMnI4ApRkcUwEBPTsaUYXvQM5x1oB/SlcliZIPrS5BHpRSADoRmjYdheAOKDnHFB+bijBAxRYbQgznFLuPSigcnFCuT6gMY560AFcgUhXHQ0Ywcd6YdRaOho6c03BPI4NAMd3+tL04NISQQTzRyTnIFJhYOpz1oLBTigYBwKU4x9aYaCcggUn8X1pT2BNAGOlAIMdu9N3HdzRzu4pMEE5OaA0F5x7UZwuBQWJUCjPAxzikkCA5+tJx+NGTk0DOM0mFg7c9qASAfegA8UBuTxnFV0EdCc9KD1pOd2CaUjuDxVEARyM01gR+NKcgcChl4+lADDlelOIPekYE8DpQSfXpQVcUEng9qBg+1Ic96AM0rajEMYbqMio/IXJHT2qUEjOKNuOc5oaAjEewgnp2pJQJRtdQyehFSHnjqKay7eDUOK7DUmnocX4y8DQ6/EktuFjmiB2gAAE+hOOleP6lYat4fvRBdwOEzw6jKn2Br6UwMgDpVXUdJttQiMc8Ssh68ZP4V5eIwUauq0Z7uFzKVJKMtUfPsUquOAQVPIbrVgQ5cOOi+ldh4r+HLwpJc6bh2+9tc4H0ri4zcWVyYrxQjkDheRn0zXzlXDTptpo+mpYqFZJxZaEQ+YqMYORmm7eG3AcNk4qWMGTOwLjHc80sSHygSc56gVwyTR1KYqRJtZgMH73NTKpZT9M4AxTEAbBxgH1p6ykYxz/DSE5DcjDcYPXmlHOSxJBHGKXa7Oo2jaeCaQxvEATyQ23Ht60rDuyIrnJXjjnNAjDNkk8in4+Y445puwgZx0o9R3FVUMpJXqp6+tIIhJgsCCKlKfIjDqDyKUYIyQeGxSYcxXSNmLcAcYBIpUiG3I4PQ+lWXix279qjMbA4HTOcmpaBMgeNcL75BxVWa1jC8oSw4BJrRCBgw6bSDR5KkuMZxgjNS/IrmMSS0EaId2QSQfasTxbEdN0OW+iILwMFKN0YHNdfPB5mQBwBnpxmsrxBoDaz4evLEMqPMud7c4A7ikt0bQqW0Z8Y+KrOW01S6cOjeY5kYLwF3EkCueYsQAWz6eteleN/hnq1vqh8iKS9jKBjNwB3GD78V5pcxlbh4mQxSxnaynqDX0WHqRcUjir03e6EjjKl5NuSOtMzHLn7y7eufWg5jAQSEhucUu8l9oXg8H3ruucT00HBXOFGMHke9OVlZXjcYK8+/4VGw8k5BJHYUGRhtYYDnjJpE2AF9qxADDHIJp3m/OUGBjqAKilUQyCR+eMYHc0oZWUuzbDnCgD+dQOw45WQnJKP09qUllYFXALdsdqiJkABIDgdaPMMgBxtB4X2qkwsmSHehyfmUnucUiL5xJHykdDSZfZtYhmX+VNkdioA+VRjOO9Fx2JWUhQTyM4zTVjE/Q5IOAB/WkIKuYjgADIqRlEMeUfJPWlqFhjO7Nh1zjgAGgSsygHscAY6U0Ex8jljzn3pHysg+Yknk0XCw8SE/IQOOM02OMLkGQgemKaZApy3A6++ab/ruScHrz0o1AcrPASn3ien0pxOwgJnd/Fn19qb5m0/d6jr3o2u4U55Pem7gKSyff5UdKDAcl0OSeaajl5NhwVHB75pscOQVEhXk4HpS1AVmbdnouBkdealELE5RlkIGajifcyxtyBwWpGzHu8gE84xSAVmLkkrsJ9KeoJAUnJxwTTWb92Mn94DjI7CkYBDxnjue9AWHRhmYoeQfSgKx+Ucgcc9aaruvzIcdqeqNGxfdkjrmgA85sAFdpPyk+1PiAtwSuSG4qFSrht2QoPA96fk7Pl5K8jNK47Dg4LDd8nYN1xSACGXcvzr0Ld/wpquZPlZfcjvQW+YgZ47Gi4hUO/JLZX9QacBIRkYIXqTwMVEMl8Z2Ajt601nMbYY71I6elMCYvldoAAH4mgFlQgjcR0NQlRGwYufmHbpTw20ZTJU9QetK4Bu3fIvRRuP1pQ8lvjABHXB7UgiSQhgxRz+X40hyqB3Gfm2nHepJY4MUJwfvcmlZfJBI57j1oxuAYn5SMD2ph+cA9+hJoAT753EkORn2pQkhi3nG3ryeaUZcAA/KOMUhJQleDnj2quoD2JkwwbkDIx3+tAYzlXcYb+KmbBGQAeSeR/hSuxjfYecHqO1DC6HqyzSENkIeFA7fWmr5itj5Rk4BPpTJHIOY2GF6g96U5j3AjcDyP9mpAcYwMgSb8nHHY0sjOMLnkfKSOlMe3CRb42w/U56GhQUJLc8Zx6mquDsKX2d844NIxEWNxHXANG3OXP3QNxzTfO81wCoweakBxQwI0sRJI4Ydj9KVHIPznavamvvIALEc59vxpqqbqVYnynGSex+lAEgVI2yG3OOhp65c7XG1eox1zUIb5wuPlzgeo+tPUneFY/MeARQOwNAxXYGBKncCaQSfMYyMcZ+p9qdKvkMmeSxwR3puSjbiM9h7CgNh4ZwAgXf3GTjFKqkgq+FcjdjrUfzK285weCPamt+8HnE7MHav/wBeizE7EiN5a/dLZ601VZDv6Z5x1FCh8E5HHU+v0qPdlcAHAPSgCRVaMmXOEl496ftzhvyH+NRq7AlCAcfdz0FKGK5A4x1otqG5J8zJvHBzg/8A1qaUM5znAHApCfL+TkqecjtSlxGcI3GMmgNQzkkOOnHtQy70Ch/kHCjvR5ptW2ugdGG5SeuaXcAoYHbnkil1AXBVwrDkcfhUZUDKg5x0AqQlsklQwYZyTzRtJAIyHxnihAIDJCAm0bhyP/r0iBgdwP7wcle2PakMob5iCSep706MGYBw2CRTBDmJQFmUFeo9RSOAzbgMNjOe1MDGUlXGMenemFiIgCSMnAU0A7kjvkEFeAM575pMmTAiQO4GTjgUxJXP7sqNxOM+1O5jJCsQSMEdKsBo3S43DaOpFKSrjC/NnpSeYVAG3584z2prJ5YZg+cdhQT0HGVsFAoDHqT/AEpI1khUYb75pRiSMMGwB+dIMgNIOSnGP8KfkIC7ZIwCx45pDG8SK2chjjFBBeIuflOeMdaQK7qQW3hecUJi6DmIDBmO0k445prBjIXHKjj0NOLCTCBdq9+/NBjw3XOBwKe5ImPPUlmwqnj1pyM+4sFB2/KcnimqwMpAARMZOe5pMmEBGbcrfMv1p6D2GzMs/AUgDjA9acpfasewHaeue1SFiiAAgO3LccVGMj5iN4P6UkIcxzvQAjbxgUkZeJAr84HGP60CI7xJvC7gcU35sK55VjgmmAohBHGT3P8A9alDeXlCpPcH0p21327H2semB0+tMO+XGSC4PzH1FAaiIxQFg2G7cUIHgG6X5lbn3p+3z2OTgD+H0pkZE2VHJBxk07kjWizhgeetNKjd82TxkmpnjYJjOATtC96aJCu1Nv7zOCfQUJiQ3Z0KNuJ56UqkTsYxx3Yn+lOZTHghuOh4pgYKNpXkthTRcroI6sX8scp6inkEqUBCHuevFHzQkuDx0I9fpTSrAZPBHSi4tQCFQFDEhuvY0MBwgXax49jTjG6q0nUjFHDYYDA6/jSK6EP71EyRlM7fepBl1OPkI4//AF0pjl3EseF5ApBumLAYHcj1oC4uXBJ4ZOjUvEpyRsVeFxSRqUby35BGV/8Ar08hQ+0jAAzxTTAUochlTeAMEmmIVmZiSUC9PrS7ysYQZJOTzT5AFRGyAQPm96NwI8ZYg8sPyoSFlJQnOegp0yiJ1IG7cM809CyurEgE9qYtSBpDFKY1AJA4PagIUXIbBHP4+1OP+sYlfvHNKsZnIA4b9PxoC7GLviwCMk/MDSMgTqcsTkin+ZuXaVywPX2oCGXGDuGew5FA9b6iPGYjkjhsHr0pvl8lyMnqMU271AWsDyvGZcYUqvXFLFJ5tvHKAQr9FPUD3oDzH9eduUI59c0wxFwuRnByBQ0jH5AvOcA0Mso5JK9sCjcT8h3LtzwR1oBLpgDOTx/9ekMx2GMr84P3qV18obgTzwwoENYFz5fQjk+hpw3gBMgqaRgBFv6EHA9TTvKdVy/DZ6e1LQNQLFnCAhM9fSmJEVOQ2QTg+tOG0kgrwp60853naOnT0phtuMOd5zwDxSKGjfeeQ3BFSAGQsxIAHGO5pHBCkk529KAG7Cy7s4J4AoG/7x5I4yaUAyDj5MdfenOGUkP8y4+XH9aAuMYmZgxOzbwAO9IRJMgYjLKdvpxStEVAIYKQMkdcj2pWJTG7lWGQenNAERxLuBJBHAp0RcSbSoAAxk9KWQbB1wxGR6Gk5WMFhkEZ96Ba3Gqh8wgPgdCP8KfGyQvtcZbOB6YpRGjqGB2tjINN2F8kgHI/HNArDHi+zykIwdScgelOJcPgjCjuKVEeXkEBx2poy7bM4zknPc0AmOZWjyynJpFQ4yV5PPNOjiJ++xHOBSMxM2z1/i7UBcNpBLA5KjPtTUbz1OeMU9P3RYBiR0qItswCuGY4BHSgNAVCcpnJHzUpAm/dkbQRk/WiQKhUlic8ECkICcjqeAaVg3HBCP3YbIUZFK6bmAJ2kjn0NNZH2ZHXofekYM0Yw20g4B70wYIXhRl4IY5980OSGQnhm6kdKNjRr5pO7BwRQF8wlhxzwtAajsGL5QOG5yetMkUuQ4JLHrSjeZCX5bOB9KFUsGUcc0BqDA8kDg/e+tCLvcOSQ2OKdyrGMtkr3pmCGIBOO4xQLUeu4nc/zA9fWgqZWGwcHoKA7W56b+eCe1KU2s+CQw5x/hQAm3JAYctxmkCFztHOOKUgqQBzkZ+lDxlU3I+D1Io9RsadzZQYHamlChUKxO44IpzgJtcDr+eadsOCf4+ufSqQagQUOwgZHH4UABcBenRqBIH6r0H5mhQJGIXJIGaasDIXUgg4wM4HPansoRcjLc4PanRgPvVuABmk2ZACHjGeaHYLAFUjcTgdBTVDfMcZ28UqkO4QcZ/nSys0JVBnHX8aVgbGoPO3BsjaePanJukyANxXuaQxiR1Bk2NjJI70oJhdSPTp/jQkUR5JUgnG3ikMjq6RgZC9PSlmXeQ/3d3X0p0iiHZlcg8570xbEMgCSkMME8ACnMXiLAZOB3pxAchh1PQ+lOiDPzIQeuc0C6kIIRQoOGPJIqUgwyKjLk7c5pgHncfdOcLinqWGA/zOpwT6j0pIE+gwrtUshyw65p4YkYAwAPxzTQhZywyAT09KVRk7QQD60aCE2bxlG/eLyafGpkypAGBnJ603lThOh4poJMgB69yPSi4XsSBWYHY25hzn0qJcynaxAGDz3Jp7RmPmMkbuCPWo2QKoxkEHn2oQDVQhtoPA5BqSKQB9h6nkmmvuWIMnIJxj1o8sbSx++PTtTAVkYHAGQeadwJVUkDIycetJtfyWcHAPHNNhQSxnjDIcYFF7kAwMfIGQ3T2NKyqiqN2CwyxHrSkHAI5APSkkRXJ2jaM8Cgq4xlMMS7TkHnnqaeqiVVZhtYjk0i8MxxxxjNGCVYk4Xrt9aA3GgZOSc+x704gzIHDFWHYUEMGwQNo6H2pZAokYJwp/WgEBY8biCWGMmk2mUoOw7+lDERkhRvB9e1OlRVA2N8w5x2NGwxUY8+p4J9aQHcwiHJP6UFh9nJ4DAjaBUklqI/3inEhUc54p6bE7AsxVtkpGBxuHSo/J3MCSW/lSqUMchmXDAcD1NKqEwsFbGBuyanTYaAnZtBxjOOO1EihEEgJ+9jHY0qSfujuUcjr/AFpFAdiDyoXOT0phsI0hGJDgEcDFID0Y/eY45pYszysCAEA4A709Y2JOB06Z7UuoIB8y8/eB6DsKI2feHODzgZ6GnK6q5LDPGMDuajlV0K4GBjIHpQ0McmbiRw4A2tgAcDFCE72AOADjPXihkyA+7HHIHBzThujAMeCSOQeefWhibBWDMwCk84pGPOOmDjJ9KUMh5JIKjtwc00MSGz3HQ0akhMqtJgcMTwB6UOP3vJwBxmgqmyNhy+3r6U+NTt+ZgSR0xR1KuRylAmEzuB6+tI3yRAlupxRCo34POQc+1OgUK2yQgqQcVINjXwgyT+HrT5MJCCpycjg9qYRE7KCCCAcn0pIwN6h8lTkexqxjlUFCxGWHSkJMiFm4x0ApWj2EYJIPUUjZJCEnZjNArjPJ4YI3A5GaDKZ8B8DaMcU6RTC0Tpzng55xSOirtzzuJz2pMPUQAFiB9wdDT48B2BOMDgetNYEbDjAz93vRIiYBZiSeuO1PyBscwMbkBsqcHHpQ+Gk9MKMdqQptjGGwxPBpVjDxgPy+eT0wKBjSSGJHAA7etNcqQCGOQP1pUXbJgklRwKeqpGVWRclieCe1AETBgqsvftSsyvHz94d6PLEcm4khQeFoBBlxjGT+lFtBXFUll2Z2ErQqxrGQTjA69yaRshmBOQDTXRPMBxk5/CnsFxASeCMgjipIzncj9FXIPcGmAEMSMkA8j2qSRkKrtALk9Klokagb+PkY4HYmhFDgBBjA+YelPKEDDnGD27ChyMqEI56Ed/rTSKQxAqygOSEI49z6UMEaVTGNhwcinMplgKbsSBu/pTXhMYJDAnPbrRfUNxWK8E5K/wBaAdxVUPzDJNIpyjiQYbPGemPakgAXeQeuAKsd7ChGJywwTnk0522ICDlsckU1GyH3n5ieCfSjjJwCVFT6gG4MoOM+59aATLjJww+7impMGcgLgZ4PanHIkJU56ZHrQ+wX1FWZBlHTJwQxPXNMt4yynJJHOM05m8wu20DOPwokAKKUzgdcdDR0B6AsiEhG+Ujr705HCjBGfam+ek4aMJ8/GDjpT2AzgISwHJ9aQrjEx5gUr16tTgdj4J3Bf4aSSTcrIB8xx07UgH2fdhMs38VAXF3fvFIAUe3pRgpwB1OStIpBD54YDC/WnKzW6fNhmP8AF3p2GJNtZVAHK85ofdGAW5I5ApyMPnDcFuAPWmCQxku65H3R3xT2Ex4YMoBPzHv6UHaqqh4bOc+tNdgxBI5PQ9qXG8ljggDqOuaGxbiKCVyeueh4xQpZG5+6pyfejPnuWA+VRgZ7mmbmP3RnPH0oTFYcFJdnBAUnODSbyjYdW25yCoolAeMxBsSY49SalExMIQAlwu3A9aWoJWIyABG4Xc+4nB9KR3/fLu4GclRQMh8Dkgc59aFZvNyY8sRtHoPemkV0HhWdsheVO4A01wXwWBbnJpzK6NjORjBPfNKhMJ5yaZI0sz8Ku3ByBSsWPyZyx+YnsKR26kHGeDTVZoiHYE44FAMew3tgAFx0pd427GX5253elR8xTM5P3hjikjOACeQvBz1oEiRGCgqvOT+dIqlMh+rdPpQVIYsh4HFRsS6ByD8nHFAXH7Xj+UdGOcjg0uGWUgnbnkUi7n4Bzhc0wMZY1z0HB9aXoDJSHX94oyM/N2pFj8xHmPBY/LTSXjAQNlcVHIwUdSoH8I71SGiQh3wQMDgkU+Tfcy+dkKG4GO1MLFWGORjkGlwIo8Ftp64pWYAxZnLA5B4z60B9wZSchuOO1KA1uFO3OeQDSKFVGZ2ww546U+g7ieYxTaOAOM+tSqiFQBkswxiowZdu4hdg5GetG55CCG+ZRnjpSEKWZVZB16ZpNyrtROCRyD60RsTlSMEc/WmpEZWJzgrzQTuCyPGxRiAp4zQVEZBxw3GOxpWUSEF8YHRR3ppIIwuQBzz2oAawdHLgDkYHtTslfmHpgj1pu/DAODnqMd6a2RMQuSuM5NAvkSpGrJuBz247U/yd/OcDpz3qPJjwh+6wyCBjNBZU2gHGMlvagYrZZSuMleAB2oCCYA4wFGB6k07cItu45RhkEU3Y6lWH3jyB2xQAvl78huWHGOlEi4UANkL8vvmkZyZDLJyfanCL92WD4LcgdaAByVYRkZPp6UfNASUbGRjmkQmU5bqerUzYrDl8HsKBIaQxXjlx0ND5iUHOD0YjtSREyyFeOR3oQHBB+YZp6DT0JXQBQgb3Bo8gAhpHJZeBjpTI2WWUE45456ClDATbRllzxRoCHRqHDsTgJjFO3FZWcnKquB6VCZQZtm3qefTFSk+WQh5jPNIHoRqpdWBO3PK0iK+75znaODStIJGyTwOOPSkZysZAyRn8abE3fQm4cbQcDGSPU1DtaNhkltvIBo4ZVYH5s8j0p208k5PPfvSBKw2RS0gx8q4yRSMojYAHrzz1FHLIZCfmJ2gelKEIXkZPqaaGx0ibDhWzwDn1onOEQDkgcjuKajCRxuGSOOOMUKwhZ0x94/e60WGu41kQgHpgZNPGYUL4UnHyqeabIqBuc5HA/wAabuG7aSdo5zTHceqjADZ3H5sj19KasmTgLgjsaJPmcSA/IOKbI5xlRxnkjsKTRI9APMXLYB5PtRuBkwTt/un/ABpJ3j2oVwST19abvBDA9/0pAC4STJXOep/wokbeVL8oeBTWyEzuBwcY7mkzvPzArgfKDTTEyc5DRhcEAc0M6n5ufcGoYlUJJlvmBG0jv604O3zM/ORgU9wuyRgcrtwc9QOwpjAMo2ljg85pFzFwh3Zp/G45yCRx6UBew4KxxtAJx09qQEeVsPJBO4/4UoUYyMleM44pjYMhAyFxxmm9NiriqPmRV4yTgikwCSH6qcMaR5J+kSghcZPvTmmWblxs44A9fekK4iEI5+U+WehzRbug3Bxlsnr6UbXdAyDIHBFPBUlsAK2MYpMfQYN0bk7flJ49qNxV8gY9fcUTB2UccjinGXClcfMRgDvmi19REbqUmQjmPOStLuRldhnduyPYelIFeOMBuWHf0p0a7FJxknqPU07aCuSthvnVRkHpnrUIYSLsxzuyD6UJ5qLuKrgHn2ojHly8ng9aCrjlzGCuOM8nuacXQryp3E8H0pEjYuZHIKL6UYY8ocj3pWFcA3lqyuAynoe9Alwu0jGT8oNRSI+4ZOQvUUjMHUAnp/FQlYCYZiJLHg9xTQQCzbQvPHvSKXcjkEKOnrSEM6BdpXBySaNQJMEfOTlTxxSOh3eZ0A6e5pDIYQqONy5zgUODJhVyBnNFh3EbfI5ccgjB9qGHmHBOCOntTHjaAqGJIDbgakkUoyupAzy2fSlawuZCKzuNoHzevrSZ3qQeCPlA75o3mE72yVBytG1Fk3nJz83FJJjuOy6kIcNxjmlyifIBg4wabtPl72zjdmnMil94bLHmr1YrruIX8l9mMEjr7UkgCEAEkA4oJeVfMOAfQ96SMNIeDluoPpSsNsG3I2/rt4PtRtSIb0JyOvvTVnabKDA/vEjrTYAJWKdM8CkMduYoWPDentSjY0ZZfvDqaYC4bBIKnhjSuqBMqMBj0ppCYmxpvkI4xwKx7xhAWQc46n0raRyqkHgdM98Vi36KCzqOp9eK0iQ2QQziaYR45AzzV0Qow2oT7+1dD8N/BcfiLy5JfuPKfNduMIOoB7V6bD8JdN1GNjZy+UUbYO+49q4q+MhRdpdDqpUZVFc8R+SN08xsoOnoT71aRQZAIyNvU47V7fY/AFWDySRmeUEKySHCAHuKlT4A2QJRJ5cKc7EH9a855xQWlzvhgpWueHTEDYpIBJ4U8Ut1ETnYvzKASRxX0LZ/BTSrZAZ7dLhgwBaVjlRnGeKv3PwL00CRVaSVCQVCgDIx06Vi87oI1+oyfU+YiyggbS5Ycj3qeLTLu42MiYU9zwFr6b034MaZGv7yxSKWMjaTklh3J561ozfB3RkhmiW2eRZSGDhsFT7elZ/25R6FLAN7s+TrS1kkvmtjEzHnIxncfar83hbVPKaUWqiMZPBwQPpX13D4D020sUVLO2SWFRhhECxGOmcfrUR+H+kvI8j2fmyEAgliB+VYvO10joaLL1tc+P7bT5g4BgkDNxt28sasJ4cvp2ylu4IP3WGMfhX183g6wlKW7WtvEuAwZIxuH0NPk8D6YJp5EgVppYtiyEfd46gf1rN523tEv+zYrdnx/beF764lYNG8e37x2kg+2aWbwveRs0jx4+bAj6Ej1r7DtfCVrBpUlo8MRDjO5VG7PWqEngjSbv8AeTWyqxXbuPJFZ/201ryj/s+ntc+UU8F6nqQhW2tpH8xguAudpJ7+lazfBzXYQxMKSXAYL5MZz8vrmvp3SfDNlplnNBGGKyH73QjnPWtDT9NtrecuIQrMpXeTk57GsnndRvRGiwNKx8nr8MNaSRovIZJF4O4cKfrVq8+EGvwQb50iaXjbHGSSw/KvqQ2cVxOhlUHcMMQMbj71ILRvNQlIwo+UHGSBT/tmr5FfUaZ8oP8AC/U1twXgaE5AZmHAHTj8ad/wra9V5kjYSxx4KsBgt7Gvq2awgkYZiEgPByBj8RVe48OWR2kRIhHDKgx+NR/bNU0WBpM+ZtH+DWq6mJ2mRbbABHPUdzWvb/BMW0xN4kk1vtyCjAbj7/h6V9CQaTbWoISI+hZien0qvfWaMqKg27WwR2xUvNaslq7HVTwNJdDyHSdJHhmN4Il8uHhkUckHPOTXpGlwfaLSJ4+BKoYr6Hoaq3ei7ZWkESsiMNxIzWppUb4URpgIenQAV51XEOer3PR9jGKskbsdkkVuuzhioOT60qpkr1bd1HbNWkgPkc/KwO78Kk8gcEdevpxXnSqsz0WljOez812JPBXGPemRQncgXgEYP1rdSzUoe3cDqahGmhd5ySeq1j7V9ydEyh5eMBjgdDj1qMqcjvn5SWrQWzLMck+ox60ptQpbcM5wRn1pub7lNpGcf3TqGGccHb1p4t8shPC5+Ysc8VdGngqX3ZZ/4R2qUaflNhG0kcE9jUOo0RKSKa24dsdcHHHcUr6cIsONoQcMvetFLNkbjkFQM9s1KIw6EYAyMH61l7Vy0M+dPQyLe2Ma884P0wKl8sht2MKD9atPbEqD26HPrQqEKF/hPHHrS52K5U+zoxOM8HPNSqoXPTCnOAKXYSMkcj5T2qLnd9/GeDihSbBMLaJY5ZCU+UncM0+W2SVyePlIdcdaQpuC7uxwc06N1Kt8xDqdvHpRd2GI8AkQx7dpPOTUcNp5RKAkkc+1PUNty33lPJJ7VM0oCoQMlTg+4PFHM0UNMI3lIwAGGSx5OarT2q+bjk5Gc9ATVll6gHYVPbnikIH3SCcHg1fMPREAUAHkHI6Dsabv8zkryRg5qfyQm4dCDkVJ5KiFsr83UZpqQ7lNNxbZgbTx8o6GnlQGAIJJ4JPrVoAxRgHAyNwwKCAAemDzk0+buFyqYhjA4z8pFIsYXYAFBX5STUspwy5GQwyCPWmy44AAy/f3ovdloheAn5nblTtIHSq5YRZ7bWxx3FXliMvBOQw+nNVJrfJ3gYzwR1qkx3GRsBknJwenTinZEWMHGP5U5YwRHgZJ4bPGDTvJVmUscAZDCrTKITFhsdcNuB9RTZTgsCSMcjA7VPsxhzwoOMmopMtKPmIwdpwOMVXMAEGNmHGAAVJp4j8zczNwuGG0YzTMkYVlGFONx6mhUDJ8xYgNjaOMimmh3B5Jd+QoAb7tKAW3cHJGfbNG3ay84EZyM+nSkdisLAEn5sj6elTcE7FcfvXDrwxB496GgM8nmHI+XGPepxGxXPCshDLj9am2bWJPOcEe3rV3LRUSMeWGBxn5Tgd6l8nzQu9O2M5qdYlRJcHrhgB2NNXDRv8AKQQuRn1qFIp2IWUmMA8gZBwKhkt3ba/RQdpz6VcCl9pU4DLnj1FNZSQpH3XHU+oqlLUFuVF2omw5LhtpGO3aiW3DpggALxUsTLJckuuflwfrR5iMWJJUMMFetUnYorrCY40AJIU9PalZAGEYATYc8c5FTRncQdvGMHPApFALAkAZypx61SZSIjbbpWKgsAQcscA1Ilqnnb2OCvIC04BlXBzjO008fLhMdDg/T1p3bC76DJYgW4QYHzc1VuEDK+1duB/DxVt22ZGMbTjk1VmQqh5O5ev0oTfUrUvaNDGlkVTGMbgCSSKtmFQA5DOGGRt45qHw3Cfs0w2DeGPPtWklsYhtKsdvPtiumnrocdSepXMDbQSqxq3IOcmnuvmkA/OuPoCasm13WxY4ypyo74qGOBwCoyf4gDXZEyU2UWiw/AAU8YxnFMNuPulSQ3GTwM1pFMhkIAPUEUohLdRu7itLF+0ZkKoJAOF7ZFPEZkXPrlTn9DWm1omGO3ryAO1M8lNmUXO7oT0zVJD5jJyxIjYlW6ZA4pyqxYZ7ZU57+9aU1iVTJbO4ZwB0NVIIyzsCdu4dTWiVw5/Mrx2/mZySNpxxxT5ICCMdF4OaugI3ynlcYyPWhkMiEqAFxg+tWNTZlzxsEySflbkDoRTJJFt1UEhQD0x1FSapeRWsOSSxYFcHgZqDwd4Y1D4kavFAJxaWasYjIgyWIA4H59a1UW3ZK7HKpGnHnm7JGfDb3niHUjp9hbSXLH5gF4AHrXvvwr+Ekvh/SmOtRRCdmDrGMMBwOSfWun8DfC/T/CMULqnmXaqVMrDJYZOCffntXaSJuGzOMdK9zB4J/HM+AzbOHiP3VLSP5kFrp8FkmI1GPXp+lThMNmmx2+GwSakEZIxnFfRQpqKsfHuTY4DHbFPVetIqkgZ7U7BA+ldGxIgJGKO3pSg8UDGc9aAYjcD1pFyDk9Kd2xQBmmkSOBGcikK/hSqCOKD1zTQDdnOD0oYbTxzTqTrgUwEB44FN/ip2dvSgZIzigAORz60Z4x6UhA6Z5peSaVrbgIMdqU9MijoOOtHHei4CdAD60pBI9aMEcdc0mSDwKW4C7v8A69ICSOlKAcZNBPTHFVqAmRS5OOaBgmgjHBoJ6hzj2FFGcfhSc8e9HUQvfnmkIHHrmlYenBoIHBNA7Cnr9aTaPXpQeTmmcEkjigQ48knrSc5x0xSEHBIpVz3oAb7jrS54xRjGRnNG4D61AByORSkYwAcE0mDnrQMg5HWqTHYXIwMc0mCc0v4YNIc8460Nj8hF+Xk80vQ9OKTHFK3C0tRbHQjHXrQSD14ox3HFHIOTW4g74zQRgZPWjIIx0oI5GelQQIwx04pAMHmnHjIpoxzS6lICDwaPqaTHGaVcjk0aghOQMUZI6c0EZGc0owOOlIYnfmkJOcdacDjnGaCcnGMZqtQIxwcjOf0obJ4pxGDxScgnjOKTQCSwCRMEA1yviDwda6nsyNjKxY7AMN/hXVgnFI+D9awnSjUWqN6dadN+67Hh9/4O1HQ5nuWYC13HGckgehqjDdArhcEKTXuktrFKGE0Syof4WGR+Vcb4g+HVlqIlntN0UvVYlwFJrwsRl9tYH0OHzJO0ahxK4K7RSqNpdSM46VHqNleaFIkV6mwsuQVGR+dPDiTa687l5ya8WdCUN0e3Cqp7MaS6hkRsc596VkcMxYlwcHPpS42SZBySOcVYCLKityp6fNWHKbX8yExDBJOOMgCho9pYjoyjr61ORgIOOeM03yt2AR04otoS2xjKeg6YzTkAAJAzntTwMAdjnHFKgGCVGApwc0uVEtscGyFwvUVGygsVJAJHepgCUyM8HtQsP8T4BzUtDTKjLlhjjI7UJHhw5GPlI/GrRg+Y4PQ5FDRhcgcVm4lJlMkhBuPynjAFV3nRWCgZC5H1rRWDO4HlRzzUT28Y3gqATggjtSsLmOW8S6TbanpjiWJmIY428AH1r58+InwfeKwub6MhJkbcpQEvKT2I/Cvqn7Fjer/OpAbms29s0vpWTylxgckZ59frVQnKm7o64VE9JbHwZfaHcWNoJSpLocSo4wUHriqCxhoyUk246Y9a+n/ir8NJdVv/AD7e3UyMuHkJxuHbIxzXl8nwfKHzJpfL4yVjXjNetHHRSV9xSw6lrFnlis8LEy4JPqeKSV0O4Bs9x7GvUf8AhVfnoAieahXIaQkHP4U+H4OCOJJQG84ghkUEgH0HtQ8worRvUyeEkzyuCSQjDxeYRyCTTkXz5GVQeOSMdDXrVr8IJVCARqu4nhieagX4S3UiiaKQCYuV8rHCgHqT3qVmFFvVgsJI8rkjkglCZG5unt9aRwE+85DDqBXr8HwYupYsSonmsfmbrTIPgnI9u0hkZJVmMJR0yB2JzU/2nQXUf1OV7nkiDb85xsYcc80rRuyhlfLD+H1FeuL8EZbglJhHCkcm0y9C6eoXtTI/gqkMrGOWSVUbaARip/tShfcr6pI8nUs37xlySMH1FIIjKFIbBz07Yr124+Ekr5JUKQQBj17Z9qii+DE0UsgRZSARuJX5T64NL+06PRh9UkeVybQpBYA4wahRA8GWYkg4B717RL8GluQQ0CwbcANyTj1xTYvgWsG7yHe4Yj5t/A/Ko/tSgt2L6rJPc8X88OyoSAR1IpGMajaXJGe9e3f8KHiCP9p2xYXcnlHJznvT2+Atl5ynDzgIGy3AJ7il/a9BD+qSPEBMh2jcMjjI9KUAq2eQuehr3qf4CacYDt2wblyRFyQfYmmWvwKthEpbzJcj5fNOMfUUv7XovYPqjTPCHIWT5ABzwfSmzqI2lds4AGSehr3ub4F2MsimXMPHCxc1PF8EooWBQpMhXjzwMfQjFZf2vSQfVX3PnpTm3znIz8uP61JiSNN6ZHHPvX0A/wAC9PkeNw7wEqQ6RAFScnkcUW/wLtXnhQq0sOSH3tgg9scUf2xR6i+qSZ8/RSGVzmMhQM8dzTDMPNYPkqvTNfRUnwQsr9ollzFPGSp8hQAwzxn/ABq5YfBKxt5iJbRXiB2/vTnn1PpR/a9J7FfVGup83RsWPyqQu3JA9KZIzrsJ4DjcoP8AWvo6X4IacARLJLFIrhdtuoBxn1xT4fglZabc7ILYSHOGe5wxx6gdj9KP7VgL6sz51itJJnSNiIiwznsaZdRtpoQu28OcY9K+hbj4DWt5uMksysrfKYcAAURfA+xtt6PG85yF3TYPGeoGODU/2xRWj3D6sfPSRTzASgFPQjuKiYSQB3cEZ4+bvX0fN8EtMQSE+aAoDGNOB+FTw/Bu0uLSWI26EFQUkl6r+FL+2KTD6sfNaxvNArksDnjA6VHvBVjgkg4OetfTbfAzS5ZHOyZuAQikAZ9qsv8AA6yW1+azgjBUMpUkuvqDUrOaS6MPqr7nzBCpuo+VYIpwCBzTQjxSFc788KT6V9Jz/BK0EomtxI2V/wBXgBSfepW+C9m8StJbwwZGQFBLA+vWq/tik3ogWEb6nzb9nPMfzZ65FKyy8ROAsY5U+/vX0WvwN0zcZU8+SYjgEgKT6EYpE+DClQJo4YY2znHJH0o/tektR/VPM+cZQ4faEZgOpHSklZkPltyCAQQORX0hb/BLTrOUSRRy3LspVt+Nv5VcHwUs1MKeTFBG67WAXJOOnPal/bNFaMj6r5nzU9mYollQkgLk54Jqu/mypnyuCM+9fS6/AyxDrmN5yrkAM2BjPAqS4+DVvMQDFFbYfaxRcnHHT3qf7ZpN+6X9VPm2PRpFhjnLOxK7iDwF9qjiR5lIAHTJAGTX0Zd/Au1QhIhcTrvO7zXABHbtwKkb4QWyLEDDHEYG2qYV+Yj0J7/U0/7Xpon6qfOEukz+QkgicbueeBTbPfeziMg56HjrX0rD8ILJHeRkklUHhJDxU0vwisZICVhW1dTkGFQT/Koebw7B9V00PmZ7R4nIIYpnAzTNjzhRsIcHqvcV9J23wTsrczS+W8r9R554Yd+Kvx/BnTVhclPKkJDL5IAK+tH9rw7B9VPmH7LKI8+W+wnBD8CkSxknkUKp4ODtHavqS2+DemS3sjmF502hh9objPfjFW3+E+nSSXCxQxwoVBAiQDBFQ85itojWGXU+U7i0kgkciN2/2HHP4ULb3NxGAbdlAOAR1U19ZQ/C3SFAD2aSuFO2WTkg/wBfxqN/hrp1080IhKrKpLCFQOfXpxR/bS/lH9VXc+TZ9PntmcFWLAjapHLH2pILWW9gZyjxMrBRgcg19Xp8JNLCIBbKZFXBeY5IqlffC3SlmEkakZQq6RgAE+o9KuObpvYawq6HzDPC8CYLF5BghiKrMwZ/mbaMZbHX8K+k1+F1sIwYrWNYhnLT8k15v8Rvh7CoW6s1VJVyP3YwD7EV2Ucxp1JcuwTwbUbo81RirMByo5DGmORuAzkEZIFWzp95BEWmhwmcEd6adIuXVZbe1mlJJxgcAelesqsX1OB0ZXtYrSM6gAHIPTPalDMGABAyuSR3NSm1uoEDPGNxPzL1OKRdLuZQWjhkxnI9BR7SK6i9jLsRsphgD5zk8560IhcF9zFz27VLHZ3ZJ3xAYOCev6U5LLUCJXispDbqcNJjhfrTc473Eqb7ECzNglgAO+adCqTHcXIPYVNHYzhzFLHlc8MBx9M+tTT6Ddx/NBazIvTLDg+4qfbRWlx+zl2KkL+eDvAyjbcn0pVTzXCEd+AKnk0y5t1YPEQGGQV5OaWPR9QW3+1QWsrgDBbBA684o9rG17gqcr7EW4g7G4xwG9qRUaIkhyV6EGp49Pu9gLQ4yPu9Tmp/+Eev5gGWB0wMktwDS9tBbsHTfYzWmCtt7A43e1NmAgdhEx4xx61qDTJ7WIpJbFkcc7Rk/hVaHRLuV1cWswHQNIMDHvxT9tHuCpPsVjMUYEqAo4B75pJUkLE5LAdAelTrpl5NIY/s7MM8lQSfw4p/9lajG8avbvHGxO1pOBQq0Nrg6UkVijspOdhA6jrTTG45LF3A3ZNXk0+7uLgwJEPM557HjPHvSmwuYQrvbuEbKksMGr9tHuHs2Z0ZWd2GdmBk+pNLHmYkKR06/wCNWDpkrykiMvIT8vljt6GnR6FdrlhE6oWwQ3Wj2sO5Hs5dirkSOqDgY+YDjJpd3lnaPuk9/Wp7rS7mAAtHgA8Few96pSySA4IAPvWsZKWzIcWtyUs6sAQMHrTmPlKFHRuTmmZEkfDYK4wO9SR5kYlxyBwTVehm2IGXeoDY/lSqdqlyN+SR7gVGm194HAB6DrTeC+FzgDvTSJJOZ49+ABnCgf1pcHduOCRxg9qYMksYyUx1HrTH3KwDkFcZz3FMCTYTGSDubPAFIHMZKsuCeMUTAoVaJuo5xQ0ioEDjdkYyeuaLWGxyIM4JJXtQshX5CBgHC+mKY/KoFJL9/SgHCDfg56jvTsIVwyuQGwfT2o3COQKV5FEkLNhycY+6wPApU+YkueMYJ75pBcWQFd7Rk5/mKQExINoG0jt1BpsMXRmY4B4HanRkPIwYgZyKLINBCjKvmFyzDkDsKC2/kYA6n1zRCCpAPKkkYNAwZfLOBjjIqtidhRznBywGRmmo4nyWIQAcn3prkKSBng4x3pJNmAMAcj8qBtjwACqM+4EEilEiSHZ91iDk0ydTFhwMx9MH+lIoVlB49sdaTBEmMR/6xiB2NN3h/LG4At1I7UhX5TjJwec9xTQiMjBeMfdA60bCbRIZPKYDcXXPO6h3UN1Cuem30qJGbzGR13YUFc9DTI1Vi5wRt7Dt9KNbCuiyGwMk5PTmnK2+DcQEYnCgd/rVdFZ2KtyMcH0pyplsLkgdT2p2GmurJo2LfMR8wOD9KSICTeSfkz8o70yaYB1HRAPxND8N8jdRzRogTQ7cWf1xxk+lIGEjnkjnGKimmVCAy8beD3zTFyqrtY7sZoG3oT7wk5BJIHQmjftZgGI3ccdaiLnYGbqe3enRKDhs4fHA7UE6IlOIyB1+vajeImbYcscZx0pInDxsz4B7jvTIsY3HoOlAroklYICCqnd6jmmSjYRjgAZ46UiMJwofseo9KQDLbDnYD1oKuPDKUy2FGOPWlYuAG3b8DIqIACYrgH0PbFIweNF2g7S1AaEu7z/nEYBxkketIGaTCHpjPNNcdFBAJPUUkoMIwPmG75vp7UE3JCodfm6D0pPMZ3ClsjGee1K7oYsoMYPApQpRDJgbu/vQCY4yhtkYwufvGozIIvlBL59aCY5lJPGOgHY1EDsyDgkdDQVddSYR7QrEgM3QA0TMIowxGfUVWBEhYnjaOB6GnRSmPIds+maSZDaXUnGJFRjKUJ6IBx+NP5Cgk5GcHNV1AkdsZwPSnGYoNhIYn9KYcy2JRiRt4JwDgD296ad0nDAYB7+lMJBUqhO4cnFMknEeMcqw7+tSK6ZM6q5IBJAOAKPMJXymAyDgfSmygptZDzt5x0qNyrx56MB+OaaC5IwCfIGJBIAFKzMp2bQrKRg+3vSGA+VHICSyqWJ96ZBKrM28feHJPXNPqF13JJgIJjsJOQM+lJIQIyQPmBHPoKcECjb3xwaiWVScMQNvBHc0BdX3LV1FsgSUEnOM0wbAS3QY6d6gDAYJJCjoCePyp6yCaQZwuQfxoC6EKEBju5blTTvLEifMcbRkeuaaZBwDnCnGKlUAspyDuoC/mVxHmPk5bqDSggHDcY9PWnzoYkUqDjPINMdElMZUlWzilYd7dR4DrIQ/JxlfSo1w2Qe/Jx61NID0zkjqTURRWhLF9rZ+Xb1A96pIm6BsRtgk7WGee1D/ACyqVOCRzUWH8veWyAec+lPjQyFmUHHaqSFzJLViiQxygsoKkHH1pwAbBDkMeeKjxhmBYDB6N1x7UBecAY54HrSsF09hXPllcck9SeuakQFl4bDGm70QnfgEetIsmWZE5Q9x/Sh7BfzFRi5OcAdyaVEMy7wcleP/ANdNY44BAGQMmluUMGUiJ2sASR3qR83mJHJl8EbexNOjXccAllB6d6j4wB1I71NJAQNyHbgcmgXMk9yPzQ0mwKF5+9TjHjgSliTilPlvHkDDgc0zygAWDEEDjNUkPmXRj2GzCkgEd6QP5ZBAIBOG96YZElAJ5wMcetEh2kAnIx8voKeiHfzJHJfITgg8H2pGTaNwyxHBHamRShp9g4G3keppdzI4U96AdluIdrJknY275SOopZGKY+bcwPJNNLhWIPJ70x5fIbDqWBHHsaVn1J5k9h5jWfeQ21lOQBUiHzN7EfMvHtTGlRkjZQQ2OcetPlAjhUg8kcr3zTBSWwxYUnBD5Gey0zhZdjktj5VJ9Pep1T91HtP7w/ePp7VH5K4xvBYHJz1oHzISVAhIBIA7CmFyswAxjHU1OkeUGckj+KoQoXrgnnr3pWHddxWwSSjZI7UksuDnvj9aZBIMHghu3tT45MS7JcBe5I61ViedLQd9zJDHOOfSm79+7K4GOPrSD52OB8o6CnxzAjBO0g8/SkTzruATKkKTvAzQp4ByOB0PUmkb5XDAkev0pjyKGAIyc8EClYTmmOz5mSSQV6UxXSRyCcccj1NPlBBBAwgPI7mmyFG4XAbPbriiwudDQCj7VJxjj2oBKvyeO/vUwiKRBwcsPx4oREe2O7PmBsjjtTDnRESUIAJKHnB7U8nJG35eMEjvQ+EhL4xzwT3qMYkPzEqWPyr049aEmhc6eg9kMYXaCQeoNJOhVVZTnI5qRZvLZ0Jz6E0ir5jntnoP60/UfMhnKouBgnsaGXzEUAHd/EfSnr8kpDcjPWjbl3wMg9PehhzrqRgsICOCAec96WJgFDtznj6U26OyPAIwSPwp0kUe5fKJYYGAT1pW7DU0NiUE4dsZyT70sEA85AzcZ/IU90QnjIY/pTbhAinAOexPenYFNCLCXcqTwGJB9RUrIkm1znIOCM8UBgkWCfmIGPamxx792OMdM9zU2DnQ3cXkCMuR1z7U5lTIIyefu9qdu2hlP38dAO9MYhQcjkD8jVWDnQbgz7CMjPUU+cCNFKDHOGA6VHEysnz5DHoMYzSkeWCV5UjjPPNNqw+eNr3FyGA7c8Y4pzDjIOcHn3pI8Myl+SBgDpz70OrwNggEEdR2qbMXtI9yWN08sl8eYDwPao1c7cnqW+tOlgLKr5CjGDSPGUA8sbl9ucGqsS6i6DAFMhRick8dsU5X8qQgdAcFvWleMTsCVwcYyeBmkZShVFXLY5A5osyXVXcYzLJNjkEnj0pvnhZipGVBxnvUrJ5jIRwQMc8UhiBYeq9frUh7VdA2CVyUG1c5Azilkk8tuDkZGTSMibd5JyOD/wDWp0MgC7GiOAOTQNVUDqHLlRgk5H0pkhZCMDIyMn0p6NGoyTwAetIdyNh1JTHHHftTsP2kRr4LF0AwePrQ0jCNkOB6f/WpkKujk7QAODn+lSyJtkjMqsFP8R6UWsV7RDQRtJBwR0NCuWDHq3AGelLcLtfcMAA8qKaQSygKQg5NIXPEUDIdtwCkYA96RXQuTKMkD5R0H4UiqGPC5Zeg9PepMq8caS8bSTuPFOwvaxIlkLMSAOOnrShgGO4Zz0oNtsBMRErA5IHpTxCZP4cEc89qLO9g9ou4GIsCR90UhkUnB7DrU6xHAQA7xyQKqpvMkilQpB5z1qrWH7RDy5jOAM5okAnYEjJC4Geuaain5QynOcjFPdTE3z4BJzj2p2D2iGEkAKclsYOPWmkiRA46r8p9c0SM8EqNgtEGzkd6ewBlYphVkO6kL2kVoNBKg5GWI5x0pEAEXPpn3zSuDwRkoDz71O0TSqjDAzzj2qrMHUSIVIj53biy4x2oQqqqAvzgYY+lI5LMMRkYbJJqabEkoIxkjPy1m02L2qIGJjchiSCMAUmwKoKLlV+9T32uSoBz1JNRtJsBRCG3dQKpJi9rHuO3L5i5B2kcfWmmNyNwblOtHmHYE2lW68+ntTwDKfLi+bf0FA3Wj3Gs5IQ43Y9aa7hmwOGHp0q7FaPFG4kTY45APce1VYLaSa52RIXLHJXHIHrSUWyVXiOARiBjt196RT8rRj7wz83YVZ8orL5OAr9c9fwqHyJBgiMlZDgY6k01Fj9vEgRwoELDbtyT7mhWxk4yy5wOn509otrEuNrDnPYVI0byhZEQhGGMnvRyh7dDIZAgAbByDuFEcwiQjGVGeDTXjbZuwQPWhUa4i3KBsbjPuKXKxe3j3JElXapGBjknHWkUjJkyTk5x6UtujXp8iJC0h4AApPs9yQAIwoJwTVKLYe3j3ERS0u7fgY/Oo95OcnJU5x6Cp3tmY+WqkyMdoUVGllLC7Kwzk43D+VHIyfbx7jWbzijAkAHJP+NPkKrIrY37eoFTrp7ybYYkZpWbaE7E06XR7uwBYgOzDb8vIFNRfYX1iPcr4WRl2Zz157UnllSQTkZzirFvbXDyRIICrSMFXIwGNW/sLRBjMQH3YO3tScXfYr28e5lkbw0fUZyPahVdCEOAo5J9avHTZ52YwKCBx83c0yewni2yOAyZ2sV/hNLlfYn6xFaXKwGx8fwnk+1M5hGzqT8ysO/1q6unXM6K8S5hLbRI3c+lSNZSXTJhP3sY2sBwAPWqUH2J+tRT3MvyypR2wHB3VL5ojG8ZBJ3EirKaXJcy4fMUQOA3XJoksHYssa79vHoKai+wPFR7lXBRvO4GecU6BjJIxY8N8wxV200t7iJ4pCUIO1frUE+nmEAJkujBW9+aOR9hfWY9xpQ54OTndTHkLuQ3zAj6AVem0uaGRgv3doB9jTILKQMqNFliwXnpihRd9gWJj3KGWH3cMTyPamqXlyudxbnntW1qOgtZF2gJfGAy44H0NUG0+UW4KjDKQuTVcj7C+sxtqyqA+wRH5iWzkUMoZypXDHrWheaBPp+0mR5GwGbaOMUxrYtESqbWHTPU/WjkfVB9ai9bmdtddoBJU9RU21xsQfIXPJq7/ZMiAlGJKqC3HH0FLa6auoW0877ohbkAIOrH2p+zb6B9aitblGVPsnIOd424PrUYR4QoGCTyx9K0pdGnlfMas0YGQXp1lpElzJKJcosQ6L1NNUZCeLp23MyOB51Lhsc4ANN8pt4L4AHpWy+ktBLsAbB+7upkmhXSSuhjZlXBO3vR7F9iVi433MxlK/P19TQkK3bqWcgtwMdjVuXT5rIhTC3zY257VKdKkSQ5Q/KN25eAar2Ul0H9ch3M/e8mEd9xU4BPpTGIc47dMVoXVjLCA0cIyRnLZqf+wmjtfNKNvC7s9ic9KXspPZEvGxVrvcx/NLfIRkdM+1OCfPtQnDcfSr1xpsztEybU+XkY/WnTaFN5G6IPJgbiw9fTFJUpdhfW49zPJaNwpPTjNNlIMmVLAnjaOAa010uV4gAhDleARzn3qT/hGpUUAnNwql/w9MVfsZdifrcE9zHYMOTgEHFK6gL5ueBgfWtLTtHmvbmQ3CNHDEpYjpvPTipLnwhcQplDnI3FWPQdqn2MnrYFjILS5leYJIt5OdvGAOlKQNgcNhemO5rUtNIeSaOKWIiIryVGAT70lx4flhlARHSM8rnk0exl2D67BdTKydpLnkcL9KWCNXhkduMHaD61s/2MouIjdBhEBkAcbj70670USsDAnlRMMhRzzV/V5PZB9eh3MNCzRFW+YDgfSpEDEZBJUcep+lbUHhwyRo7+YsZXJDcc+lNGnraoVQYdhnA5GPX60nh5p6oX12m9Ysx9wYYx3xg+lNOEkyvEa8A1qHR8vEXkJjPXjBz70sWgmY4iJcAnIH86f1eb6A8bBdTJ5fIOBjoaSWIg4Q5PGT/hW+3hjykjffgN95TUA0a4lkCRxsyKD86jgH0NP6tNdBfXoNXuYYUozKFy4HympJodke6IksANwrct9CMsiq7eWTwzEc02XwvcQOzGVnRuFKfpmr+rTavYz+vwT1Zirs8nZt57Z65oI2AjkEDr2rdn0uFIbOJABcZImYgkt6H2pg0N3IEiMYQ3UUvq0lpYSx8XrcwFuPM3BcFwOBjkmpUDBVLjLDnFdWfD8SiIxKFLHBJHTjrmsufQ5YrrBDBA3zMOQRT+q1AWYQZlqglD5AHGQBwaiQSxgg8H+H2reutFMUsZjJLntjHFOm0KdggeM4zkle4pPC1OxX16m+pgxgTZB4I647mnMphmVs5TbgexrpLbwyLi1Yw8SFiACMHFMXwy9rlJkO7cCSOeKr6rNdBLHwfU52UByAhwxGTx1NK/7pUJyy45xziuoOgC7BWJWLZwpxjaKZF4blgka1cFFJyX65/Oj6nMP7SprRnLSRl1zD1P60MH8tcgjA+Yd811n/CIOr7o3LANjB4wO5psfhszX7RRE7N2dwGTin9UmH9pUrHNsgYLj5ht+8fX0qFbgICCvI6gDrXWS+D51eQhdq5yN3Gal03wwjx3EckLbpDu3jt7Cn9Sqt6Ef2nSRyCRAKAAFyMnJoAKBQw2KevvXXHwUZZTMqkbRwsncUXHhmW5wUhcr0yo4FP6lVXQj+0qb2Zx5t1jPzDjrn0+lQxs2QQhVc4DEdfrXbt4YkgCtIque2as3GliSFlNp8jLxsGAD60/qNXqL+0oPRHBeU8bFnXgDJPYCiMu4DlSUHdq7O78Ly6hpPkRERoWG7HUjOa0NS8OW1zaBRavu2hV2cc+tWsDJi/tFI89YiMkoVLHg0BFaFC5PBrs4vC8Vva/PGCw6rjnH1qWXwvHqMe+KER4AVQTxn1xVfUZi/tOO1jiWOZEVV3H29KkHyoqsoUE/NnrXVJ4Mmi4MqAn5enT8amn8GRoyBgVHTOc5PrUrAzYnmMejOOdguUjy/oMUxz+7G7KkfePWu6/4RxIMkIJS42njH0qoPDBW6GYvJXpk8g/hVfUZKwlmKZyCCWIhUR3jbknFNihkBYEbQCSfXFehrosoDKYg6jCkjgUr+GbaHIEPJXk5J5p/UH3JeZNdDzyMyMSEUlAc+hqWOEs7s+VYHIHtXbr4dYEvFGGXG0g8U+DwtDPbyCXMUq/xLzn2NP6g31D+1H1RxKxMX3Z4zkZpPILOzk5PUECu1Xws+AWjRQOBv6GhvClsARGXRiMMqnIz7U1l8rbl/2qv5Ti5LKaSLzwpCseh4z71EYp7hGCfeXnjsK7t9DJjiicgiFdoyefqfemw+GgpJiBJPBI9KHgHfyBZmrbHBBi4Kv8q55/2qXcspKISQOo7gV38fhdIQVkiR9nOSKifwvbK+9EIb+LbwMelH1B9xf2mtrHCGFhExIIQ98dadiTAEcZUsOAa7WbQ5YQU+Xyl5VccinXnhCXarwndKoByemPTFNYFk/2kcEGMSkOc7uOPWniEfJsQgtxzXat4Ta0wrskjH5vu9KlvfDUUcYCf6xRuJPT8Kf1F2uT/aXQ4lgkLYGTnqfQ0zyLm7KhFZQxwD1B+tdtZeHElj/fkEY3dMZqyfDuyP8Acts2jcB6/Sj6g2L+0mtkcCyywsQ8bM2NpOOFpWikmjLxghRgDHWu+t9FilVlkOXPzHcKSbQrfcgiXysAtketNZf5h/aUktjgIpDccH5iOGLdqmS1W8heR22hWCgDrXZW/hyBywOCh+bpjJqwfCNtMYzHui3KW+XpmqWXX3YnmbWyODEE0s6qfuAbQxHGPpUSQy5ZXRioYqNvOa7h9AQfKHzn+Jqsab4egsLpZZJjKCpOFx8pp/2dG4v7UqHn5Z/NCYJB+XkdqfFbyky4QlY2xj1+ld6+hxh98Cq+4n7wHFOg0KEDzZSTknKj1o+oK+jJeZyOAkbZOEaJk6AZ6A1JJYmJZJFDEoOecZrvXhgkTZLDHtPHI5A+tOn0uxuVUmPJPBIOOPpSWARP9qTWx57/AGbczRb1QDphVHI96cnhu9iQ8Y8sbt5PUV3y2cMUYEO2IA4xUMunMqCRvmVjtIBqvqELk/2pV0OENrL5LFhkdgB1piwPtAA4A698+ldxBaiSLy3QBFbaRjqKmj0+zWBsQgHdtz6iksBG+hos0m1qedw3ALSefEQApx7mshkE5O0kDqfau813RYorKSbklWG1RxkVxSW5y4K+WSflxXNXw3sj1cLifb69S3pPii90WDyLdykQOTGOAT6k19H/AAnuDfTW0UroXnh3EDoH7Y96+X3BEiIYzgsNx9s819K/Btol0/zRAsU1uwdcA5Kd889ea+KzePLSco7n1WDb5rM91trVGjKyITkYOeKjhtxExVFCjBGVFS2kzsoMgJzhgT3FWGfggDaBzwK/NpVJcx70dUZ0+mJOVcrjPDVMqLG2OSAu3AH5Vb8vzP5ijgSMuc5AIIFZub7mtyoq7eWHJyuT6VABICQOxIq95AkODx3p32YvJgdCOB70e0KRQjsW2Esw6498Ux7dkTDE8HAPqK1BblZBngkfrTXtWmfD5AI6ds0vasq9jHMQjYF22kdMc8VM1tIhyDkA5yfSrz2QYqhYMCCDx0NMNuFAGT6HJqo1O7KuUJIzHISM8cge1QTW5ZGKjGDuwf1rSaDOGLf7OKVbTy7Y5GXJI59Kr2i7jujFib906AEkHcuKtwWrBCzgBhyverKWwQoByy/K2KtfZCGADBcVHtUnoO9jMnh3lcrjkMDThbjeVJwDzWhLCWUAjLKefpVcoYue4Pf0qfatj5myCS3CKVTJY8gngVVIcOT3Yc/WtUfvByOhzmmvCHRj0284FNT8y0zLkQvgL0YdT2NV7i3MhAB5K4P1rReAhSSCCDuUHvVKflWGSCWDDH610QkdMWZTrKjbXjC7hjrnPpVzT0CyRtICuflK9AfrT5VAyCBnhlbrRy4243ZwQTxg1bd9DRvQ3wgfBGMkbSO1Js2sueSOD9KWzU7TkYBUEfWnPHvbp94Zz0rlm+hzTeo5MF9wOAPlI9qQ4GTk5U4IPpSqOCRxuXB9c08ICRnksOSfWsWzFtjsKAHJ5U9vSmYJLEAEZ43elSIm4hTxkYpVhwVX14OaHPoJyew2KMKCT1zkYFS7MHLdR0+lOICYBzz8v40AEquOGHynNS2Q2MkhycgnaOaikIVSBxnkGphCd2csecY7U5VU4yANpwRUXJvYqLbsMqW3qfmFSvbHyzjgdQBUzMEfCoSM4z7VJIAvy7+h6e1NNgm+pSeNHkcgZyMgHpmq32cLycZfkADvVyQBSWPRTz9KjlUHGDkL8wI9Kq7RSKLxESZI4YEjPrTVwQGIIzxgDvVlvvYBBcfMoPpSK4Y7QMuCDjpWiTaNEyAqzNgqEGOp5JpVT+IEup4IxjmrcsLm5lEaghQCD298UogM24JngBiOlVytFFOM7nUbcA5BpwQ5AHJzt5qy8LqMDC9xUYtGkBycEjIJNNJ9irDVjI+++1gcAKM04R/Plu3HNW0tg6j94CSP4eefrSNbsUBIHPHJ71XK+oeZTCGRgzDIU4wOOKJbQsPlJAB/SrarIoIwPmGDjtSpJFFgPIsYHyncckmpdxIqNanYEwSFOcDjio54yoYKgAHPqavSSxTSAKxGMqWJAFQz3dpZKjTTxqpbYzA5IPYVcYSexWr2KK7yxGCMAMp9qkVh5hVcBQu7OMnPeoX1e1ivRC7bIlbaZWPGaG1TTrQuj3ao27Hy8k+laqlNdBqLF2ku21dxb5gTxihwEBBGcjt1zS+fAiyFrhEeI8bmHzDtxUEOpWrq4e4j3Kc4U9q19lPsXqP2JLEU2kbhkE9jUTqXQAJyR29aa2v6Zb3bQTTrb7QCGkYDI71IuuaZcblgulmCkHcmACPY0/YzXRju0thnlEx8gDcMH1BqMJh1yWAxjjgZqxda5o1pEDJfQwdx5hySarx61pU77EvA7lDKuMAFepINHsprWwJ33Q5WOcEYycE9aCoZhjJ7HPSqM/ivR7ZCJLyJEYgg9SfpUj+KdHkmRI7sOkq581iAFPYEVXsp2vZjui5FjGW+UBip46+lTopUplc4OOe4pdkE9vG8Nws0My5V4uRke/rVmG2LOjvnG3Az61yslzKzQ+S2c8k9AOgqEqWlx0IPf0rSvchUYcZ4IA71GNjLG7AZPytnr7Ur9Q5igV2uUAJweMfrSpGFRk4yp3KT+oq5KUjzyWY8ADioQgAXPDdDmnzDUrFdoWJYoMnr/jTPIVQS2AWAZe596uFCHUqxKrkN2GKesAAycAg/pVczK5iiYBJlQDk8gnpUctuI5cs2FcAjHr3rW8kMoIXpxk+lUJ4QXaNmyEbcKL6lc9yuQcjgvuGcnpTyQFyxzn+7/jQzeUGGMheRn0oj3tHIxIIXBAAxn2q02UpdxoKtnKZLDAPvVd42YPlixIxjFWdrqGkTCjhlBPIPfigkbCQfnI3DFO4+bQ0fDNtlQWO1mBU/XtW4LR5V+TLhTtauc0Uu16qQtgt8wz6967e3tx5Tqud0mCT2zXZRktjz6zszMis2yVOADx60x7FdwALMVOCelbEqCMjZ1K8/WoHhLnIBG4c545rvic3OzKNp5bgHHB7Uz7MNpOCSrfpWvFHnJfGDwMCg267SduT0JNb2H7Qy9gDBOefQVGbMWkb45AbcM9K1liGVIPHIIFDoGXdtXjIO7/CmP2jMVmBBJJcjooFZjxBckcEHJz6VtMoUncfmyQdowKpTxMiPIFXC9ST2rWJSncolTj5OVzk1W1PWUsbZ1Rgjbcrjk+9ZPiOS6uINtkJpJFYbxD1APTivU/hJ8JbmRIrnW4reWFlDxuPmkGeSrA1006UqjskY4nGU8LDmm9exxnw/8BXfj+Wee7jf7EFDIWOAx5yfp0r33wJ4Fs/B0JS0hjVpcFmxk56ZHp+FdRZ6Ja6bbeVZW6QIOioMCrdvBs5PUV9JhcFGmuaWrPg8fmlXFPlvaIsakEndkmnBDnJ7UqnBPH40o3Egk8CvZhBLRHhOTb1Hc8AUHJHNAJ5PTNIOQc8YrXbYhiDIHpTzxjNN7cUmOQD3oADz0NOxjIBoHpQOD61SQB2xTkHHHFNBwaUEn2FPQBT2oxk5PQUEcZo9s0AL0NGQDzzSAUEKOpzQA0ZOc9KTHJwelOJ9OlJ0NGpLDv70EjGRRngikX7tJalAOeDxS8cg0EnGB2pG9cUJCYucL/KgYxkmjd8oGKaCFyDzTF1HUDg801Sc4PSgkkcCle2whSCOaXcTwRk0BvxpoyST056Ux7i5weaUkDGKbyxI9KQ5GBSsFiTkU32ozkDPFKDjAphsB9OhpuR0obO4HPIpoOORQFhwOB6mkxjnNLkgcUn3jkdBQOwgzuz0NOBAz6mhiO/BoH3RznNQSJ29KMFTmkUYzk8ijfk8c460DuKMd6Bxk96QA/SnEjqOooDQD0x0pByOaBl/xo3Z49KAudARjg0oIJoxk4PNHsBit2ybhxjHegZxzxR0OB1oYHucVJINgDB60zgcU44Bweab0NBVg9h0pDgHvSk5PHQUv3apBYaAT06U4YP4UAjoKTGTxUgkL1z6Um2lPXGcUgOKBigetNxySDSkgjjNIRg80AByT6U3n6U4g7s9BQR8tAERjyeaYYwDgVNjt1NJ5YAJ70mkPYo3emW17H5VzCsydtw6VwuofC6ZJXfT5ACWLBXYkAemK9Hxz60KmxtwPWuWpQjUWqOuliZ09meA6hJe6HfyQXqgFGxuVcAj2NXrK7iux8rqCOcMa9l1fRLDWrZoby3SVXBBJHP4Hsa8c8R/DW/0HUTd6cVe0KncJGJPtgZrwq+ClT1jqj6LD4+NX3ZaMsZTJHUDuKVShBHTPPNZGn6/DcRhHRg4GGyMc1qQTCZsLxkY9a8lwadmere+xMcAOAM55BohUAug7jPNRqpwASSTkGpIyERccN0NQ4k9SQJvB5wBQyYPHIYZH1pEwy5NOQgEHPAOMVLQXEER4z3FOWImQY4G3r70uMspJ4Bpwfqo7HrUuNw5rIY0bE56DH4UwRgsDxyMcVNtJyOoHrQQMYGAQc8VFieYiaMAcjrxk1XliBiUIAGDEEgdav8AliXgjGDnmmyFUYoF468VHKUpWMi70r7ZCu5Qzq38XTFYuuaFBJZKsm1FRsHYozj0zXXkbSRg8jIJrJ1uOIW0is+PMwcDrmuSsrRujrpVW3a5xKaJaQL8kWQCeX5OKb5bW64SMDDfwjHFasyjzBHnaCoO7ripEjVsnJbjjHSvnpzldo9JSbMg6eFbe8allO4EjkVELQM75QZ3Z4GM89a2MBxnuRjmkCYVQRywwe1Yucl1LUmZhs0hYhEAIIJ71OU84uXUkdQDVlk24yOvGaZ8wKqdzA8cCp55WsPmKvlRwsx8pMbcjIyc+lLNzyFB3LngAc1Z8hwiumApO09yKZsAK5B4O2o55BcrwwpvViiZI7gE5qwInmJQ/MCOPSldAjY4GD29KtRgRpxklTyT6Uc8u5Dk7lVLf7uVUEAqDjJ+lKtuY5AxHVSOmKthAFBLchsgUrRb2yc4B6Gp55BdlIwBipIBzlTxThp8G0KVJIOOtW/LKbgh+UENUzQoFLDnvWblLuF2Z7WajZ8gVc7eBTTp25x1IQkHd6VoPntyOGxSyja5A4DLnPWp55LqFzNFsm1QV+6xHTtSTWwwAVyA3GavBCe+QRnNIyGRuB1Hep5pPqFyvFarESQSec4WnvCjMx2bdvPNWI0K9MjIowGjUnnf8uapOXcq5VEYG/YcE89P61C0JPmY4zyc1d6qDnIHy0gQLtyQc8Gru+5OpTijbzOdzZGQVFTNAPMLsudw79aljXCghjw209ql8sYXPY9TzS5n3FtoV44P7pIyOlOAA6oM+/JqTBAJBPytjHSnSKNqkckMCaht9xXYxW8yQErwRt6dKVgq4JADYxUjDkjnGciopEAbkgkH8aV/Mm4RqrIqsGPUZBwKlVFUKAo4OMHmhQArY524Ip8mFZcjbkA1Lb7hd9wj4Vd44DbT9KiayQy7ywyrdD6VKXG5zgspHGeKU+W2HHGR29aXM11FzeZXeAqSRzg0rRnrtUbeegqZQxJyCQR3p8eHCkckjHFHNJvcd2+pTEfmFgRjbgjtSmA89MDn3q0YwZcjgEENzTUIKhvcqafM7bk3d9yBoQrZUNjhufWm7DufAxuww471cKqygH6c1GwyEOcYO3ipvLuF33IlhZ1IkBI7ZqZVHMahQGHYc5qRQe3OOOaReGB7g84o5n3Fd9yrNZ+a2SOMc1JbqUbCgAEYOBU/AYk9j19qRflLYbK5zxU88kK7K7Rb+WXOeDmmNGVKkjOeOKvjgMOCM5GaTA3FWPIGQBTU5dxXZUVCSPl2445qRVjQAgY5wcd6m2Z38ADG6mnBQoDgn0FWpN9R3ZCYlx0zg96co2DgYAOOKcIhyp44zmnJCCCdxIKn5aV33Gmyu8YGSBnBzzVK/gAtZHUbdpBIHHFabKix7kXG4YOeeap3f76NkDHDKQfQmtYzd9zeD1VzkrsO8Ug3ZC/MPpXK3mki/VkbcYywYqBXYzQGNTuOM5U1ELb5oWRSUIKtj9K6I1mjuTRy1v4Js2JU2UKkgHc4zkVaT4fWUPmxB3WKVQ3kpwue5Hp0rsobHf5TsAqqdvvU2wyvsAJwSKp4uVrXZMrLVHGWfgXSLfcsenwhmUAO6hiD9TU8fw+0rz2lmt87lA8tflXPc4/KutgtDajY2Cd3XqQKkljLMnBba1T9am9mznnZ9Dkl+HukIhWLT4Id6na20Eg+pqbT/AOnJBskgEm5SrqOFY98iukeJ1lORgA9KsW8ZJZQDwc0PF1OsmZOy2OMk+H+kiOO2isYoYCxZhgn5/X8gKlHgOzeWNpg1yqrt8tuFx9K7doliRjtGQQenNL5RmViQRyGXtWbxcu7C6OObwVplsiPDY26EkhhsBOafF4QsJbeMvb7dpKhRwp+orr2hAdtqjOBjvTltQ3B5B5o+tye4ro4iTwHpKASrYwJN90kIDn/AOvTE+HFkykTwNKmc4LEBRXeyWwVdpA5GQcUw25JYhiQVp/W5LS7E7HG23gXSLd42WCOJ1bG0KCCPetA+CtImyktt56g5w3A/Kts2wR94PJHQCn+Sc85BbvTeKk+5HoYI8FaUoQxWUVu8MgZSiDLD0JqC78BaRdSSvd2CXLO275+Av0Arp1y3yHG3HYc05ot6jI7YoWImtbsHY4uf4daOY9kdnFb8hg0a8j8aik+Gek3Bb/Q/NkIyJJGJH1Irt3t+IwOQeOKesBDKRwBkHNX9an3ZN7Hnp+F+mKGURRROMMPJUDn60zUPBul26O/2BJWZdxLk4GK78RhGweGBIPuKzNYtQLfcpwFJ3fSt6eIlKSu2UmtjxjWYtIl3QSwRWsDqVOwAEn1HvXini3SIbS+JsmLWwB27zk5zXqPxbKx2YigBEkchbKjtivGZ7x7lCpJK55LdTX3uXpuCk3uediGr2IFcHGPvYw2KlExjVQ+WA6ZpYLNCBhvnzkAHtW7pmjxXSOOkhIILc4FfR0cPKrsfP4jFRobmI6lVikQfeJBxTHkCKScDB+Yd662Hw357rbRRNMytu+Udu5rWi+HlvFLPPJhWbG2N+dvHOfWupYGbZ5v9oJHnlvG0xAyyu+SpHQipJYmhiBfkg4b3Fd2PC1oYZrYeYXJBUJn5fp6D2pz+GLZ5wI4/LCqAVcEknHJqngZoFmMTzyKF3Bcg+Vnt2oj+QsHGCDwevFekx+CLCdZX3yspXhV4GfwqYeCdP2godg242nkk01gZkvM12PMooyd7IpKk8H0+tRo5aYZUEg4+or1NfCenBGxA4wuGwcBjjrimDwhaIqjaiZGfu55qv7Pm9mR/aaW6POJbSVpCoDiDOfamXDeTIYycjjaR6V6fJ4ZjjVXjQuu3a2enSmr4ZsY4lUxRkhSCCuTn60LLp33I/tRPWx5m6bkZ0VyF64qGQ4UEAhiRtAFeqW3hS2gCkqUGDkHofrVhPDNiAoCR853HaM/ge1V/Z8ujB5ov5TymS0ePByxwN2T0NWWtY2sPPDYkPAUDnNekT+ELQxx5jfCk8k8AU2Xw7bpCFVgc5wqr2oWXyva5P8Aad+h5gI5xyyYO3gmnRRrckpj5sdVHU+1elJ4RtIIIjNG24sd245AHbipjodkvBhjIBwDGoBA/Cq/s6T6j/tW32TzDyZVJhmjK4XcpboR60+O2WWQJnaAPmI9a9Qbw9ZeSCYS5VsqXJIAqL/hFrG+YApyrZ2xDHHpUf2fJLe5X9p36WPMJ4Z4LgIIyUYfKzVGls004VAQ3RgBxXq8fhewtHkRojhjlfM5I+lInh6zErrjfkhlKjBHqCaFgJWJ/tJ9jyl4XEuwAjBwQRyKmuNNliijaJWdm4YqK9RuPDVtLI5SMIDjDMM896bb+HkPnRy8YI2FOARjrQsBIn+0WeWLbNFCu8GPBOQRyakjtGa23AkknhV44969Si8MWXmOzKOR8u8ZzUR8JafLIzBWLcfc4A/Cr/s6fcX9orseYHyoYz5ijzM4IPWnx6dJcKrojcngdOK9Sj8MWMFwWRYzlQN0igkH2ok8O2ck7lt0qjhWTK/pR/Z8u4f2nboeWR2wbeJBh0PzAjtSQWTuju6kRk8AV6rH4etLcnYEcMuDvAJBoHhmzPzGJnJGCFOBn6U1l0rb6i/tRrpoeUrEm/y3GWXnpnik/s6T70cbvAWHzY4r11dBt7aFRFFGjFSG4BJPYZ9KbF4ftpbRjJbuSM9yAT24p/2c11JWZyvtoeUeQolZSu0ngGi403y42I3YyMn1HevWYNBs1hCmCNflOTtyQe3NN/4Rm0WBCYS3XcT0zU/UJbXK/tPyPLLuOCMKIs5KjGB3pr280ttmONt38RPQivTm0K0xGnkqUGdxVcH2qxH4cs4olPkNjPO70+lV/Z77gsz8jyXyCYmwp3BflwO9ItjNGgadWUFcgGvWT4dsA6kDjncAMcUt14d06KCAmAuVfPOSMYo/s5vqH9pvseR21qL1yAdigc4HJNOurLyJdr7icZH/ANevUX8N2M7klVhXdwI1AJFSReDNOCg+S5LMCxkJORQssn3Gs0SvoeV2caSZIbkLgqO5pxikSZUkiZFPIJFeqXHhfT0lOyFFIYbRGoBI9cih/C1pMmQrBgwwX5AFL+zpLqH9qX6HlKWBmkKxKxx97jvT5tFmgCB4yij+8OT9a9itfDdksbpKoZy2U8tcEDHc9zSnRbaOSQmPzMtwJRkAd6X9nSfUh5o09jx//hHZZ0DQlpH/AIgo6U+Tw5JDaDIYYPzbxyK9gn0qNXJtkADY+WMAAmmx6VHCZDNErsf4WGRT/s5peZn/AGnJnjv9i3BH7jdKcHO0YwPU1Zt9De3iXzEKyg/Nv54r2JNOs0VnSAHePl28Yp0+mWLoWEKgkDJYZJNL+z2L+0pHjx8LTlUmQlhIxBVeMD1NNg8OhEYS8ndzuHavXX0e3lJKKVUqAoUkAGrUFlaxg7YIw2MBmUE5o/s+TGsyd9TxuPw5LjJEgjzwcGq66UTdmB0O/d94jtXt0enwShzNG0vHG045qQ2unlNotYlbaVLbeSfrVf2e0V/aMkeJDQ7lLhhtcwBsEgZGPWm3GmDJUId+7AO3tXtYsbYPzCuwRlQB0J9TTodNtJbZVWKKMlSpbaM59c9qf9nsj+0ZJnicmhzxMkqxu0YI3HHGKWXQmuZSbaNpZmYFY1XkDHJr2yPQkSFo3iBQKcHsTjrSpbW9ubX91GPKQoCiAEknqT3pLAO+of2lI8av/C6yorQh24G4N696gu/DaRIpiGSccDnBr2E6BbR3BkMTfNkkE8flTP7HtGmRlRQgyGAUfhVPAN7ELMZLdnkR0ERAIVJkYAjd2FNudGEr7IvlK46dz7V6+fC+nu+4As/PzPziqZ8NW63cW0gooO4BTknPY/So/s+Xc0WYs82t9ESF2EpLsV/iPAqKDR0kS5ZPvIAUAHBPcV6ZL4XtpJAwVlwTndzxSxeErbzEC5K7vmCDHHvVLASJ/tKx5aulMJykwKkrkEc81ENCluZgtvDvIHzcda9Xm8LxWlySEGxWyC3Jx2rOWwube7YxJvO7dlBjI/ChYB7sn+030OCt9Dd7swzLsRlx9DVe50ieCdY4EdxjBKjivRlsJoZGJgCAtnkZ4q8LB/LBMIIJByowcVX1J2J/tKV7nlL6OVYtJCR8u0ZGTn1p3/CMXNxHBcW6u8gXEiEYA9xXrNvYQxRyZjGS2RkZq7HaqeBECGORtGOKv6iuof2jNniE1qsOBJGSw4ZSpPPpTF0qeTaYIZMbT/DgA17lHa2yJKgt4eW3fMgJz7USwR3CZaINGMbVAwBVLLotbh/aU0eJw2KLCIpUKSc7iQc5qaTRpbaJXkVnU8DHUDsTXsM9hZTEuLeMSH/ZB5ptx4c0+4hkZldpGA4HABznj8qh5Y+jK/tGT1PFoYRu2eUdpON2KtRaYfMQOrbR69DXrM+g232ExJEkbPjHy89eTUl5oFgwyIflKjGPXvTWXNdQeYSZ5Y3hySSJiHUHPAC8496pp4bvUmVpI2NsD8xIr2JLO2kOUjSNdoXaF5NW5NMs7l8+XgBQAMnGe/Faf2ehLMJniNz4dDyhItxy2RtHQVK3hu4t4w7wOI0PJf8AnXtTafaoUAhjwRjKrg5+tNbSod7koSGXaytyM/Sj+zl1K/tGaPFh4YmEXmRZlZmyABggexpJtHvAzEW+0A9WHNexLpcRGUATb8oCjHNTtplpAzSNb7iV2nfzzR/Z0WS8ymeKLoMk8LIQfMZshsdBRD4ce3jkM6MzBuM5wR9K9mOmWzBCYRnG0hRjn1pIdJt7dtxiDH7o3jIpf2eu5H9oT6njUWiARykROe6YHAp1to7+ROJI8Sk5BYdvavZ5dHhu/m8oAhdrKowCfpVV9Ft02+ZAEKjHIzz2qfqD6F/2hLqePxaHNkko4i6ggdatroURicBCZTyG7/SvVo7OCUqoiDxgYcAYpYLC3gkRkgUAAg5GcnnBp/2eV/aMjx86FcEs6q/lZ546099KJ/dpFgtjBI5Ar2BrOB0Qy2ykDIbAwPypradbxKuIQAG5GOcU/wCz7MX9oyfkeK33hq9e7/cW7bAAWYn7w71au9IE0cYKsRtAwByD3r2SLToECFrffLGTjI4wQRyPxqIWa25UNEikE5+Uc1X9nroQ8wkzx668L3WALeI7CAdzHk1HLokr/KEZWwFwB3r2GHTraKIK8W9gxJZs9KbPDCiARRgHOTx2p/2bGwLHyPJl8KXotwxtiFPAkY9T3Ap8mku9soSA7sbdu3nP1r1f7BGtvFugJEbF8ljgZHpQLCKX8W3MuO3tS+oJAsdLqzypPDN1FC6SR7GZchjyR7VWtvDYbP33bpwMc166+kxRSRbk3gPu3HuMdKmltopJCi26INwKhRjI96f9nxZLx8k9zyS20Ga0lkGGBkQqvGSDnrSDQrueSMBSWXggjANepmySK5YpahXB3E9cD1okiWSZl25Jww4wcVP9non69PueVPossN8BLAdpHC9efamv4clv5lkSNyy/K3GMV6tLZRRgExgtuDLnkipmhjuJGXywVdt+cY7c8/hVf2erAsdM8rPhk74oymS/y4HJzTf+ESuVVgEbzYyVIbjB9K9NjtIFMqCII4lLKcZOPT9Kf9lSSdyy+Z5pz6ZpLL0V9fl3PKm0iSCREMZbcpVlAJGfWm/2Bd/Z0CL5u3IL4wRXrcEYthcCJFRnYMpABIHQgGmpYRTI5EIKyckdPrR/ZqtdjWYS6HlEXh2YBUlj3KOu1c5+pqSHwpMjb1gLAdAxIxXqyBbSBkih2A8ggZ5pklujqZCm7zB06Yqv7OjsP6/Pc8oj0aaQeUymJ42O7g8+mDUsfhyTyQZ4i2DgtyNvpXqflRumDEADjHHU0+S2ilhkHkqMjjA6Gn/Z0UT9fmzyuDw08kqIyurJk4C/fHbNS/8ACOSwTK0sOYlJ3Y/SvSJlAkWUp8xUKAB0PtUvkB1Z2hBWZdvPP40ll8fmH16S6nl0ei75SApPOQwH5Ampv+EPnwLgQ/IrYZep+pFelxWUTQvF5fysNu0Dr+NMTYjvEygBlC4/kKf1CMd9Q+uTezPObzw3LcRRbIWBU7gNuMioG8Oz23lTG2G2JtzL6jpXqe55HXA4A2BTTHthvzJGNpG3pnnNH1KL6EPGTWlzy+68MGWUPiRfMO7bjAA9BVs6A5tzFFbh3jYEkdSMV6TI4vDIzoNqqIwCOh9aji09IJklOAcbNq9z1pLARI+uT6s8wn8PyEbDAwDt9xuMe9Tp4fns7TYybVB3AoM4HvXpcsCSszmMFk+X5u1RC3ERKFdw2lTt6VX9nxH9dm9LnnNj4Ye7d3eMlRll38ZFQWnh25SaVkiZlBLZUZwK9OW0VIwxTKxrtw36Zp2nq1rMJfJPAMeF6ZPaj+z1pdAsZJ9TzSHQJZZ2kMO0scr5gx+lKfDjmVh5L/Mc8Dr9K9OWzLBHlVC8ZKlJAKcyDdGHBBhjMYx0A7fzprARXQf1yV9zzNPAksq+fE2OQyo/65qO58MzmSQskh8wgnb0B9q9Gjt5EBQgfu+pPp2qza+Yqtlchfbih4GPYr61LueYHwRLcWjMgXevzKCOTjqCKnXw/P5JWdCWkwVIH3eK9IlKpCqkLuT25/OoLuN0iUeSzRKNrOBwPY0LAJ9BfWp23PPLnwjdTQjy4gM4YHHLYpzaLNcRxtLbuVk4XPAP0r0C3ilRYm3gxxHkEc46YqzI7SOuEJ8oEgdhnrUvL1In65NaXPNz4SM4cRxZz0A65HJH6VKfCAl2OwdMj7p6V6EzbE3EKuz5m2jBxVSUF1GEYKp3AtVrLoozeLm+pwj+F57Z8xwoVkwMgcioL7w1LLICbJmz8qqc4J7mvSSrxRLuUB0Ibb3xUQgnnulcZRkBZc9Md6pYCPYaxc97nn1t4cltpSot1KyLgovGDUsPhOW6myF8rAxg88969BjtQ0bB1zg7spwfwqKCB7eXAQoBlgW5OKP7PjfYHjJrZnnY8NXrazLOsReCRRGNg5yOCamk8HyK6ymAxjO0bucn6V6AiSQDCglc7+KkiWaR1BYABjIpPUHpxTWAj2D65NvVnnp8OXFzMoWBiW+UBBjcaYng9JY5JnYRKp2MHBJB6V6A6TtkBS2CX+Xt70sKKMhkUmTLkEZB96tZfC2wPG1L6M4GPwo0Me7b58bfKvGADTJfBhnhbCrGg+UeoNd+0Ty2bxqpIDeaNvHH+RQunSyWm/aFRsuPc0/qEFokL63N63PPj4NnSzhKxmSUsY2XoMetLN4LltHIjcugGM45BrvfLaSIbQf73XFToojjUKeJF3H1q1l8H0H9bqdGeYHwpdh4jKhQOwiVjwMnjmrT+DDpyruG9nJRgOoPrXoTL58TRlN+TvXPYjuKmUu6KSASw3Yx0PtTWXwXQPrVTueeDwTKhBNruC/KWyeffFK3hEW8yhIwXJCsMdB9e1eg+XNdMIo+HcFgSeMAZP8AKmpO8pCKFO4cnAzmk8DHsT9an1ZwMvhGS3vNotijrlWZuQD71HN4VW1uVIAMkZ2soHB+leihZJgcrgyNkk9yO9Ilor/vSwl3H7rADBHek8DF9DL63JPc4PUvCs9+IpWBhCkRjbycngZqWDwvd6bI0kK+e8S7W4wMGu7RSLgKBtMnp045qaC2WYlSxPnkgjoDjrU/UY9ivrU7WbOHXwvBMwDxiJ8ZYqc4pV8IhoykTL+6PBPU11B0xvtTBDsQ5UY5NTLZmBCyje0xKnd6jmq+pRfQz+syve5xn/CBROpEs2FUZbHJJJ6U3/hCrn97bxrHPHbgMoPGQe1dtBbP5bMQFVjtwPWgFwpIP3vlz61X1GD3RTxU+5wa+EHe2eWbECRthoxycmpf+EHeKyYpBHsjywzwcGu0SzE0ckDnCzMAdoycjkVKYi0IU92KHd7Vf1Cl0RP1mq+pwFt4QuLRFlX93uy2QOQD2NSxeFrhFlQRx+Wi7wW6n6e9dzFHLcb493cooHSokt3fAIA58sk0vqMFsi/rE7as5tfC0UcCS5AuVG7GOMH3pR4W3RYYQrj5iQOa6U2SgsSzMT8o+lRLGfKjdwAjOYz6/Wq+qR6olVpdzn5PCIRllSX94PmzjipZtBeGAjMbADzDxyTXSsqx5RSXOdoz0qv5DlPPLAJu8sqBzUfVIp3SK9vLqzlv7P8AM8pSpDqwdA3IU+o9K0G8KRS7xPsZQpfcgwTxmtw2kcSO0a5IYKC3OPpSmBnnGWB5C4Hp0p/U4PW2pPt5dzlj4bSKZEt3JGwTZI+6e4pw8Px3U0kbICjLvbHAJxXSC2EE0oXIxlAT6ULaD7Kx3co23A7il9SjtYHiJd9Tn4fDW5FjgCxJkth+Rn2pw8HIsnzy7/MUswXgVutF5UmxWJIIUZPrTZEELZY52sFIHHfmmsHFPYn2z7mGPDC2qjyypVgSEbmn2vhiG4QiXALKXyOOnat9ocXDbMBOApPOB3pGhCSSJuLBSACOOO9V9US6CdaT6nPW/hZZomkV1iYk4BGc0238JRGORSA8zncGPAzW75TL9pAk8sIo24569afbIFjbJLFQM5qfqcblKvIxY/DQIViQN3DLjrinHwjBdsoKgM4LbycbSOK2mG0yANyAMChYliiOJMsADjPT1oWDj1Q/bS7mCnhZYo0LzncWOVxkH8alufDVusS/ulJlJ24OcH3raliCBsMThQVPv6U4xosKgEF1APPr3q1hYroDqt9TDXw4rRxG4lO453KACBzwKc3huw3oPs6hZTtLdxWzdxBUIV2yAGqK4iDomGwQAc+9WsLHsR7VmUnhaKMKSSyE42noBTZfDlo7q0caojZU7OufWtY5DsjuSmPlGe9EgQAKjAKFBCjrnvR9VS6C9o+5lw6DbIsDTbmWRivJwAPWnyeG4nu1dQEQ/JlOMir8yLFJErtuBTcqn1pZGdQAWAI5VVp/Vo9he1fcop4ds2cudzlG2jzDxTYNHBmDOwKliMD07EVpPEiXTZyE8sNgnjdTZEDcgY2rnA4oWHimL2jejM6306FkZplDuGwA4zgVUfQo7kuz8AtjCccVrsUjYEcqVyc+tORfNBIPygZGOOafsIvchyae5kQ6PHbW7oyJIA2AXGSBTk0q3YRhwSjOFJBxxWmuzIDHORyD60CGJ02MhIGT8vHPY0exi9GLma2MsaNaeXcpEoUq4UMwycU610W2s42DEyEsBnoPyrVEa/ZsIArEZb1z71XjjDowYEYBP40/q8dx+0a6lJLRIklQBWJlHzbRkjHTNK2kQW9wZAMsDj6itODY9uEI2nBzkd/WkMSIiADc4Ukknv2pfV0HtWZ08CMrAKoUEZG0cilutOgmw7JgcAN2x6Yq0VLxhCQCR8wx3pwCqqRyqTgHn+VOOGRXtH3KM9hCsLJkDDDGB2qQwwBhuQdgGPOKvSLD5UIOWYg7hjpUYjj2xho+QDk/yqvq8SHUZSutLgnkbf8AvVXBVcVDLpUMCSSouxsgKOuB3rS5IQA85Oc+lLJtCgt0B5xyaPYRRPtWUlt1kVxsEo4A3cfWnRafaq8haBUJGF2jmtFURzBgEBycg8YFRAJ5oAH3WPTuO1HsYic2Zx0SykkcmPeAvG/pmq9xpiRs7QL5Y4AWPp71rYGYwRwW5z6VLEVEkifwKxxt9KfsY9h877mVFpsMaNkCY4z8w6GrDLGAUjj2I6gYTgZq1EUVjkbjngH0pPJDMqFTtBLEr6UckVoLmZnjTLaIuQofI4LdQaDaJsdY4iRjg9s1bMO+IoGCEtnPfFOh3Ww8p8vznI6Y9apU49huTKv2OAwuDbxNLtwGZRkH2NMeBFtSxgO8rtBHTOfStPiKMnjDNkZ64qFzlGZgzKDnA4GKbpoHJmXIhaARbFJVRkAc5+tW0tVt4ABECpAyGGeaspKscYKjOWyDjtUrv53IQjkH2xRyRXQnnZAyJwGWJmC4C7Rke2aYIEBP7vAZduPQ1Zmdi29ADkjGBzR5ZC5b7xOQaORdi+ZlOG2EAKoARjnA70xk8mRZDHwAQc85NXZGI+WPncwzUrptVgUB6Ed6Xs422LUmUFdAqoI1DEdQMYpyFYrlZHjyqrjpnJqwWE28bfm4xxioWcDORlh0xzS9lFibdisoaZiQuFXOR0qzHElp5YSMIxHzFRTtxI4/jxnNSpnc2O/OBzT9il0J5iuoMr7XUOo/vUEhAoCFdvoKn3+Y5ZFIDHGT3PenDdA7FgSW6Yp8i7Cvcrx5VwHG44zk9hU0ZZV2YIQHPFETm4kaUABSu35h3pDvcNs6Yxx0q+VbWFdtaEQQIMEKdrE/MOopzMXiA2dOwHGKSJJJonbKgk7fm60qFpVPykN90Y4GanlXYabK8Nk8aYGFIO7BHJpyyyxRDK4O7IHtVsmSVflYZA2kEdKrOkrSZkUkEbVI6ZpuKWxV2QtAASxIZWOduKalud2AhTHze2KtFNiAkZ/hPHegOTu3KQoG33zU8qRLbKkvynYRuXO4USRyyxoSgGDuHParc0W9Ad2ABtxjvUc8L+dCDwANnH86qy7CIGj3sEznd8wwOlMeN/MVGXH8SnrmtDBikHQhTtwR1qG5gP2kENgRjHHUZo5UF2V0uHaeRCchueeKkht5XY8gRsc46nNOitjkk8nPcdalSF0Y87NvpUuKXQ0iriR2wSTABJbOFNMtoBIwKHYzkkj+lT72MhcHLR9M02OJlOA3K8/L271PKUDM0xIZBtPAzUKWwdiUO127VckiIwVOSozz2ppAhkIPzPt3fL6YpqOg7meLAuSThyTyWpwhdwCoZQeCF6Vo26h4XAYJt5w3U01Yh5hVWIULu4OBSsIokSygngAjbz1otNNMsDOxIbcRg9KsiNADhxhfm57/AEqTmONnwXQDcBnip5Sdijc2LzIsm8IM7duOtKqt5WWwCTt3Z61OblrmHghIgNw470T2kTKu1WBK7s7jjP0pWBkUkRmC8gEnaeKhurYSBQeoYLg96uug8hSH6DOMd6jkRJSCMK5G7cPWnYEUbi3Wz2o5z8wUADHFPa0HmAAbQDjNPmLTFA7b+pyexqaCJVPLcsCRz3qh2Kz2iGT5nLFTj0/OmPbCSTaBgDjiroQMI3PAbO7NO2L5ihBt3AnIpWGUItMMAk8yTAUjAYcGnIcRyIjgPGQAB6d6vunmRKXYsN2CDVaa1i8yPZlQxO4L19jRYmxXaGIxOpHzjBBP61EbFCZFHDIAcqeD7VcNnGVUBm3FiDu9KlEEa4UHOTtOKVgtqZiI1vIyJjGA3zU9IiwIJ3YGR2AqwkRg3nABDEAnnil8oSx5HJzggcUWE0UxbxCRzj+HIJ7GmfZFXcSCx25xVny/LhBJwd+MHk4qQxRu+GB3Z657U7MlozkhQsR91SNwzzzU6wqYBvXO5ePY1ZdIY0wnOG/IU35Isl1LAt8pz2pjsUrhY4EjA5DDLHFVbtkWAALjcDj61eusOjFFJAbI47VX2h8hkBIwV9cUBY5bXZ3uRGCWVBGVK9s461ycLJzk7yucjv8AWu+8S2ZktJHiVi4IAHt3riZ4EhkKhRvYcfWvNx6Tp8zPfylv2jiVrkCaDqQOq+ua97+B9+tw2llmyGVoZlx044zXg/mkK2RsdfXpivb/AIAzC0S7tAS5uQs0T44yCcjP41+eZur4aR97hvjR9HbOQrLgAYHsO1WLdMEA/NjjA9Kr2pa6beVOdo6+ver0blCQByRX5TJ6nup6DY0CE8Ywe9EiDI747AVJswQTgEjv60xiSQeSeh9K529SyukRG45Awcj1qYxJwdxLA5Hal285A68EUrRjCbsk557Umykxrngg4GCDn1pHHOBkjgg07BPYccYp20ALkEEHnNSO5EUXcRjHcAVXfBkb5evOT2q6FDsD0C8cVDPGA2EXp1NBRSlQOwTqT83HTNTHIABUc+tKyLjBJ+XrinIo7cbT0PpU3aYCKq7lJXlh29aW4DbRhAAe/enKhyMDJU5H0qQZDYxg9R3p3Gtygcj1yRSSxmSNWBAzwwFX3t9zEAZ/ipfJRQQSOewp3YX1KCxELlRkHg57U8ROoJODnjaPSrghVQygYz8wzVOUuj8N8pHGPWqTsXzWK1ygOMjGODms2aJXZQQcA4yPStcjzjlhkH1qvKik4GTn9K6oyOmEzJdBDJtYAYPGfSiO4VjsIy6t27irV5EHI6AsMVUitjCxd8ndxzV83Q1bTRr2blRt6YqxsJz82drZ59KgsZf3eT1PHAyatpHnLMCD0wawluc8gA5PQgc8U8QbuMYA+YEmkwRg5xjjGKlCl1BAxjjmoZkMyPmUNk9cgU9BtIAHPBBNPz2I6cHFImIzjGcHv6VOxndiiN3yG+Y/eHpSsu4DPyZ5zTi21GAPKn9KaHJQKRjaeM9cUtWIYzBj8u7PvxzTlyxwSBkc04qFYggkjkZ9KjA/eFTxj5hj0oVwHs3QEZ4xzUIK7jk53ccU4ljIcjK9QTSuBsKhSxPzAgdKY7kDsQMlPvZXn1qpJOzbOqjO07eK0midkJ/hI3DPrVNrYTSOA55UnC8c1pHzLiu55D44+Kt1oGrGyS1EU0WU3ZyWB757CsMfF+ZIojIrSyHhlU8kf0rM+L1slz4o8wkPmPaCpyQff0riLHTJYPm2sXHO7PAr7bD4SjKjFuN2d6hGystT0tfjPqBUmCLYqsFKYOfqTV6P4w3qbGZHMgOCN3ysMV5zaabM8w52gjn3rSj0e5Ee3aSo5yT3rWWHoJfCbQpJndN8Y79jsZY9gPIVecfWom+Kd6NygbmD7lLdFHHHvXIQ6LI+DtO48EDmrp0eeCAFkAOe/XFYezoxeiOpUorWxtv8S9VVGaOYJk/cQYHvioR8UdRg/djeWJDB2JPp/WqFnorX4DlW8teCF4zU8/huKEghSueuTnFPlpdi1CL6Ek/jjW2LSJfyOGO4p0H0A7VDN4z1hGJEqpI+CCRnFQR6c+CpBK7scelWoNOUSgHkA9xniqUaa2SL9nFdClN4o1ubiW6MuRkA8AfTFMuNdv8AzHzJsMgBO3gEgYBI/rV280grcMAM88Y9Ki1LTDHCECHzQc8dcVS5OwciXQzRruqyffuDKBxh+aVPEWoDMSFVDKVORn8qm/4RW9lI2sAG+bDHGBU39l/Zmw6kgdwPzrT3LbFKC7GTLq17LOrSylpFAG4k5x2zUj67epJlZCmRyBnk+prUk0QSszrGBuAKk06TRo5U3clgOSvQ/QVV4olwT0sYMs899ciWdmlcjDM5JOKsJc3EUWIpGRQCODitR9A2EOp2qy8bqbFosrTDdG+08Z6A0KUUHszAa5mmjAdt5BOSetIBdSRKguZVRM7QGIwO4HpW9daG+W2BUB4GOp+tSx6UWiCiAtJt2kjgVXPFbEujocTcJOpD+YzPFkgZOMVnrqF7IwfcSFbcMMR36V3l/ooggGSAwUqR3FYdnoyR7t6gjkZPTNaKcWrHLKm77HtXwavZNW8OvHM5MkbbzgYwOhxXobxZGFJJHzDdXF/CJUj0iERgB1UxSFQAfbPrXdSRfOhHG0kHPcV8TiP40raI86WjaK7q4JB5U/MuP1qKRV3EBfmI3A+9W24YjcTjjA9KgWMJJgcAHv1rnJuVCDIrE8s3Ttg0eQ7KWfC5HGepqw8JCkDLAPkD2pSgAAIHHKnrx3pK47kKRF0OASGXnPrTfMEdvvKkkcFR1zVjiTKqGyOR2FJtKAhVAJOeOcmquHMIjtLEhCshYYINRSIg2bsFwCpAHWrEscmc5bJAIJ6CnnBBwRyOoHehXKUjPjtxndJFnOQd3pUflErgKQAduBwMVoMh2A9c+vrQYS6AZxnt71a2K5jLa0P3jhfL4wahRSspJG8LxkcVpYDAsQBn5ST61RYEcEkoflJ6UajUrlrw1ldSztVPKbIPqDwa7PJ8wkEtg5GOmK4TSZWi1OLGNpO1v6V3UKSq4L8J0JPA/Gu6gm3oclZ9RzvnkDaRzxQFLLjO7vkntQXAKnKcEghTmo+C+cEgHGCeK9mEGcevQlyr5iUgd+KaAuwjOV68+tSqmQoC4x6UhtPLiIxtQHjJ7V0cj2sSr3sQsPMBIPUcBRVe4dEiK8Akd/WpZmKgCNySOw4BFY+pypa/vJ5FTHI3HrT5Jdi0ncgmlJZz/s8ntmub+33+tTrbWYRHlJRVHO45/wDrV00ui3uuacz2ULyqcMDFnpnvXo/w7+GsWlRxXc1mBIQGEknJU98eldFGjKrKyRy4nFwwsG27sz/hd8ORY2n227yL8tiYNyrL0AAr2CwtIbaIJEgRQOgpqQIqhANo6/WrQARcLya+pw2FjTS7nwWJxMq83OT3JFyF9KMZpBnvQAc16iVjgYYHQ9qUngdqBxz1xSZ3cGrQhQMg9qTqPSngADHemkGmAEbTgHIopCOnal6d6AEHHFAGWpcYAop3AAe45FOA5z2pOD7UuMcUguGeDQSFHNJx0FIwBHrVXAcTim546Zo5xzR7UITAA44oxgZoA2+9B57UbisAH40Ac+1J7g4oGe9LbYNRQcc9KN2QKCRjJ59qQMvUflVBYXHem4w3NGTkkUYHXqam4ICRu6UfyoU4OcUED8KEHUb2I6UdTjOKdx9KQAfWqCwoODxQR0J4pCuepxTeTx1xQGw4k8CnE/hTANyn+8KXGMGgGKw46ZxQpwPWhiT0oB//AF0rBsJjFGARx1pD97HWlyQwFFguJjI560oATkdqMdc9RRgkVIgHJOec0AAEjGKTkcEUueeBmk2AYAHqc0YHajjrSjHNMBoAA460oGeR2o6e9IeBjpxQB0QHHvQMj3pSpHPSk4H1rdkBjqc0h9jmkJ7UcKakq/YU9DnrTTwBmjOTS4yQBxQMAB680mDjrml4BoGQOOlVcW43bjk9aXkAGlJyOaQHoD2qQ1DBNGR9KXJzxSe1AxSRtwOKOmMc0ADuKOM8UABBx6ZoOBgZxR96kIz15oFcZnafajk07bkc0m3AI6UtQ3Ex605jgAdqQ9OtJuP5UaDEfpmqcilj86gjPAIzV05ZTSGIleBWco30LUnF3OS8SeB7DxGyvKrROveI4ye2a86vfCup+FxNJLue3VsptySRnjn6V7fs2j3qCe3S4UpIodSMEGvPq4SE9lZnqUMfOnZS1R4vZX/2sEbcEYOTV+NlB5IGDmuq1bwJA5d7NRHIQcDoM1yFza3ui3CQ30Q2tkAxgmvGqYaUHse5TxUKi0Zb43nupwacw8wkqcDGQBVe3uklQEcYyvzVMzBNpXk9wPSuCUGnqdV7rQXZjPU5p8i4dT0XbTVkDDK44OOaDlzlz04AFTawDioU5HOR3pUUh8DkEc0BdqhiM4NPGUIBBzn8KgNRgQ8FOvQ5pwV2ZQTkAYJFPIKtjaFwc+tODBWbjPfAqWKw0qBt9OQa5fXoBGyksSq5XNdah4JKgcj8q5XxTzcGIHA+8PSuHE6ROiitTCKZKngEHHPpTo3PlhM8BiCfagfO5IAPeplQMxyOoz7V8rLdnrrRDY41KjaVAB6d6c4DEDGQppwCpvIGSV4AHemlSR0JyP1rMLsYAAW3YGGyKVQymYBQTuDA54x3pzAuVPQ4xSHATkEMwK5qRojManzdnyn72BUbAcgjtnNTqCqDJAJGCRSFQojJ5HI5qB3ITATltwPGRU5jV+AOSuadEokTJ4wSKeqBdjbehxn1FKwrjCOgGCSO1O2b154OKHbDhVzkN29KApD8gDB4P+NS9NhCpGHCkvtBGCAOtKQAynGFCkH/ABoCsc8Z2nt3pxypIIwBzWbQEQIBXB3A8EilXAcBgOMjNP2LyFyxJB+lMCFHfPOcEUh3BcKAT2JHHpUSqVbK4ADd6neIl8gZGM4okDKNwAG6gehEgLSM288Hp2pxiMabQFGG3DHpUhVD0GSV7+tMRDlXGBuGMGjYCNlA3IOedwqPyWVySAAOR61OYzI2BnkYpY1IA4wcYNVcCLBbIAJzhqdIpGQOCRmniMyMgOcdCaPsz4BD8qdpoTC5FktuHJDLx9acNoQE8ZGMVMsJEg3chTz70uCCTgYB/SkyX5ETAOygN94YoVCWxwCcjIp+zJPHIPGaUQ8nBxtYHio2AiDHC8cj5TmpshwoYgHoPWhYf3jE5YA55NSeUd74GAcEY7VL8iWiHG0AA5IJXmgZQAk4wcBR2qVLdmL4X3yaR7csrEE5xnFRqTsReYWIBGQD3qKNZRcPukCxLyqr3qfywq/MuSR3pDF5gIXgkcClrcL9BBmPKsO+efSkHyh0HQtuGKPLLKARj5cfjQqkheTu6VSYxxO0bSMngjNOk2dAevPFL5YQAkAORgEmmAZYfNyMg4GKrUTFCsD7EA5p2Rgjk59KZtYhSOMEjBqRAFTkkke3FIkAu4kf3hQMgYzwRjinZKrngH9cU3IMXBzhv0pNAxoUuQOmR1pQuWDHIbG2l4w2Bjacj6UMSw5Occ4pkgFPBOMDg80PwFJ7HBIoAHPQY70PH+7c7iSRnFBS2GqcoG4ypwc+lGQjryT64okUiLAwAcHHc1IyggMFJJH5U07gRtkJjjhuhqjexkxk5xtPQVoFQ74PAK/rVO5AkkROoKnJ9DR1NIPVHO3e1A4AAIOeadbwhiDljjDBRwKS/kC3KjAw6kAe9JZlndB1421V2j0LmmJOqkBQADipIlbcWPAxlaSCHcMnCkcVOIl8tQSS2cfSsG7u6MpPUEi+ZiSMsAalEIYY6ZHB96WNTGqkDJBwR14qTIBU46HB3UlIxb6DUti2MkcjBI55qWG3jh6A5PUn1psBMayJnGGJ/CpQQRwM4OeafN0IbEKB2xkKDTVg+dfmyBxUmQoYnnBzxTkAO7bzyCM1FzO41Qu0A8EZBNBjJAIGccUm75mBIB+8MUucuBjj+dNPuK4HLBc8AccU3YMehzRNxIy8gEZGKTOBkDqKAuAjVmyTjaegpxGcg9jwT6U1XLMM8AjqPWnhgQQ3AI6+9WmJsj2bM5IwOeKUoFzn2Iz6UqAyJgnGRjiggfISPmHy8+tUmwbsDHjb0HUYqNyYsjHUZBNOwS3PTocU6RdyrjtxzVrcm5XmU7dw5yM1m6xEptXQkhmXd+NajglFH904wKydYfECtxkMVP49K7KL94qL1sfP/wAUCE3hsujxEfLxzmvDrbarusnCAfKx7GvYvjOoXfFFKTcQMWfBwFB5A9z3ryGKR3hCbQAeWJHJr9My5fuYs4a+rJoYhJOu0grwNw45r0Dw/YoJASBtEe1mPrXE6VGs97BEYt6KeVHH616No6RwxMoXb824d8ivvsuinTd0fBZq7VEky/aRi1dJY0LsqlSV4z9auwgBQTwR1B5ojDpGyGLeJCGAHpUqyKFkP3NxB2kZr2FFLoeFd7jreKMSRuiDKkk4GOabCsQUnGZVY5J54zT4cSM5CElsFccCnxk+VOMBN2CAo596dkLUhSJIolQIQAxLYpH2IqbVGFfdjFWIlbyZAOTIoCmljXER6AkY4HJpfITZVdhLtcoeGyy9ARUVxIANildpbdtxyo9Kuyxl45CqEZXaPrUARBGM8Fx5fA7/AFo07AMXYYwu1vvbj6AUSm3iBEbBmLAjA6CrkUWFCeV8u3aT61DNEp2bVCFRtwBRp0Q7DLhhtKlcqxDA+3emSNHuYRbTnBAAp0glgKB4CQAV5p0TJDtBG0gYwB3oIsNkZpPndCiMQoH86kkuFLlEUFcADApNpO0FcBCS2aHnVGQLyq5zgUIrQlkEEiMjIQWXA3HIzVCRI0bbtySoCgetWSrx7DImADkc5wKcSYnR9u/adwAHNUy0kRqqLxtwNuOfWiG48uTCgcjadoxzSkymVPNi8oK3mdckinCMF5CnzEtuGKl6CE+VpcOuTtwGPrULq3moYk3gKQ2PWpRvdtrrsbO7HtUm8puQDOTu9OKVxMZGAHjLnaApDA880kXlvIjH59pOcDFSquScjG47vXigoS7lRuV8Fe1UmmIhRFJjLD/VsSc/pmm7Rs27SfmJbHFWY42VmQqAZMHHU08fNIx8ssCOMcAUyXe5TSNLdsMvzA7sHnio7dmUlfLON278K02PmNIzJscqBjr2qJY2c7ghO4bR2poRDbbLaOUbAWLFhuGSBTkbKDKnk7uOBirBUDcRw5XbxTZFYbRsJULtyKVwtZECtEu4suOdwyOcVKhZlIAJQ8j0xRICACxBwpQCnrGFiTMbEAbSc4peoEJj2RykgEHnFSbxNEPlwrYxWNr3iaO3RIrZhvBKOuKsaJPJLbs7LkKMfQ1mqkb2E4S3LkxChljxjgjii4JmOTGQCoHXjP0pokxHEGbIXI6VYhh5JbkRn5vx6V0KzV0CGPGJBhQCSoXgUqRSDIeMBSNoB9ass5ULgYA5OB19KY8haMZ4dWz+FLqMgljidhlRkLtG31olYqVDqQjLtz71IGCjJGeck460u/zcAjGw7vwpg9yvJMqOkfDMBt4HJ+tTRgJKCwwoXBB6Z9adIyPMCwzk7hxTZARI7Y4Y7h3oJewRy4bzdm9lUgbeOaI2HBkBDAHOfX8aYC+Si/OWO7C04OZmIKiIhgeeaehi0PimK4KqDjrUiSI5G4YwTnPWo1+V5AFzv6egpdxjZiygbugp2QrBDGf+WfzqrEsPanoEAJIAwc4PNRRvMHYpGX38ADipRKNjh/kLDH0p2XYRIoHl/dzz29KQ7YERXAILZ9Tiq8MyyhsMXLDbwasxzb4zyCQNo4zzRp2FrcageOPODjdu/CnBCAx2g5O4cdqA8pjYEDDLt5p4kMsYCttIG3GKNOxTb7jDhkwUxg5z7UyYEQbE5LMG49M1OxYr5YTPG3NMz5QK7iCox+NGnYm7HbnlRQ4JGcjB/nTWKmNl988UxQ6Jk5PG0mngNHHGR8wGVxU8qC7FDecuBxkjBNEwCMdij5sZwKYymPaHXYV6VM8pBjXHCdfUntRYzbImiLYJTb6U15HBYDkNwMVa3sZQThVWoWUls4yEJOOmaQ7sRQM5ONuMEetEb4kcouMjCj3pSQAuU8sA545zUiEOSvQj5skYp2JvcgmhLcNwxGCOuTTrUBQwC4JXb071NGCJQDjKEtR5TllCgHB3HPGamxa2KbMcEEAYG098momDMmApYAYwOOa0FVQGRgAxbf8AX/61OUZkyQOu7jinZAUYoyI8kYJGMEZpwYxgADkDaR0q8jcMOAGO5TUMiBmBdchvmBp2RSuVQFDAhRuVSPxptuh8sq64x29amIIkJUYJ+YfSmu7SuSRw3Q0rWKQ1FW3IIAGTjGORUmSqklcFTyaZISQTnI9MUjtK6OAu4NyKB7Ekr7kiOANmc8UzaywxrsyA2c+oojLSR7T1I6e1Sl/m5jIUjGaFcsc8SAIAqhgd3TtR5W7YQm3aSxPY05ZN2QBksMDinEv1AwDx+NPcd9LDWQoiFcHDZb6U5cK/K4y27JoWZUJDklmG0DHFIckhguONvNINA2qZXQJkht3A6ikdFJZXUqGbcA3Wn8sVIOCV20wsSRx8wGzJo8hBuBLKVB3HcuBz70ohVlKt8mDux1p2/ZEwcZZBtHrmmQ3D5P7v5lXZ68+tO4mOjk2zyALkMNy0hCXKkFcEncKb5sqnaU+dPlz6UkDuszAgDyflb3NUvQGhIogJHaNAQ56+tS4RYnZUC55HGaWORpFO2IbY/l9KQqxiAHAXIx6U0SVSPPSU+WXDgYPp60vnDY42gFsbRjnin/vYY1AQnyhljUauYtwIy6HI4q+gEzsJgXVT5jjAqtPiaFskliMDA71IpYRgYyyZJPpTIt8cZCtgKc4osK5DIjTRgLHjcu0k0XI2oihewUcd6sEPFyfm2/Nx6U6fhVkySIzv2/pQyVcq/MZWyMo6bSPekdlaRY0XHy7ePWpZYj5AyVJU+aCDzimMrhEdexDfhRZAJbiQq6ugChdgJ9c5pHiIVDjJB25NSzK67CSCM7+KkmJlKjOM/MF9alpBqiOAmC7VyP4Sp71Dcv5soYLlkBTPTjtTyXUEkDJORTTuZgOrN84HY1KQupXJxLhlCOBt9aSNG80qqlsDHtmplR5WYuuGf5h7DpVgBwxWJcl+cmixV2VQn2c7mUAqCvrzUMCOiLkZKAg5rQVSYpN4w0hyMc1BFGXuNgP+sG4ZoE2V0C2yKMEbQR6/nTrVSYlAGUXgn0qXBmt2A43HBAHNTJEREAACj9qoV2lYjiPlBUY52Zxj0pqBgrZQFYzkk+lSsjqTzgt6UkgeRSAAEkXvQXzFeaJvL2klQp3DApkayCDaygbGyT3YVfIa4ttyg7mwpx6U37JIyDBXEvy4PUGlYOYrIpjRBjJRix4pSG8gkKAsZ3bvarEqPsz90k7DUbQOyqrELHL+746k0JBcjmchoymcr8/Heq91aLOsZkURlX8zK9TVhg5QEEkKfKz/AI1M6v5YmKAhmEQ9c0NJjU2tEU/KClUQsWDb+fSnXQfzAhwCPnGKuKCHLhcNjyzmqmozyx3FuHRNkh8rK9cf40uWxLm3oMAJkKD+L5vrUrcgA8HO4Y7UTRGJ1Kg44TJpXtnDklg4BCAL3OKdhXInjYTNsO7f83PSmQkiJyV+YHfgVYhhk2uVUhlbYd3pUwgSO4YEklcJ8vSmFylGXmDoOY5QGO7tT42PlEEZO7zBj+X6VKkBVZNvylW2gtTYkljZw+CI/kJX3/8A10FXHSK88wIX/W/P83b2qCR5ZUlYJkydMe1W2lmtkYDBVCBgjJx7U4J5RODkKNuB70IZVSMuySkcToGwe2B/9akRpJYpEXd+99OmB/8Aqq2yN9ndhtDW5AAxyo71A9vNFyAdqgEEdMVSStqO77laNCyRyNjEmcevFK08ktq8WG2ynjHQmrbQ7YCXIAiIK/U1HJatG0ewEmPkc8c+1O1hX7kUYcoqFQC3B/wpqrMckZDu23HtVi5hkiViTgxndxTvJcXA2jLKu6luyb+ZWaNtquwGJPkOPX0pfKafEZUqDhVzU0kckdooeRSIpBJjHOaknjlSRsjDKofPpmhWHcWRTMyFtuSNmR3qIwyK4JGMfJz6VMIDC21zlcBwO9LcMTKqfcBG78aYXV7CIRC0Y4IPyjHrQ8ZckOBlTsNIy5687MNSnfJKAg2hhvJPrUasV+4wxFDkkEEeXTYrchSwO0q2wipo5Q6sjjJ+/wA8c56UhEksg+by9w3YHrVJPqJsjQMhbb15QmoVgK4Y4BXKg9R71KN/QnLHLHPFJJA3nBAdqMvmE+h6YrTYhtoja1aGNgjZJwoPtTGM1vb7BJxG3lkelOjUhV3Nu3fNz2qVoSyuEbCyDJ+tCFzMpwymKRhgED5S1LOhEakH7ny8elWYtLLW6JuG8jcxNNFtiFC7keYDgVaZakU53a3AZRkqQmfY1NLHJayEM2/ZgKB702OMTrsABY85PqKsLE0oict8zjke4pX1NL3GlpYpYmVVjMfy+5BpJbdITwxDp27VM1pJM0bkgluSR2qJoHiZGmJ+c4GelD3IkxuyWIvKCAIl45qN8pDlmIKkZH1q15RkdUIADZJx+lDxK6xl+ecHI4x70GV7kSwO0ygPs2AMGFSiJ7dmQNuEfzfn1piRo4Uk7AWIwKlR9hDMSS3ynPTHaluK7QksWZQA23YueOuelRlZHIjU5MXz5P5U0plySTuZscelOgTeQQ2GZirE+naoasUn3CG3kNyVLkKo3cdKSZTBNIifMEAOT3z6VYjtnkxliMsVO30p0cCPGWyFKsVyx6imhtlIRSRurrJj5S3y9jT1847kYhjtD5bqTU6WfQk8M2049KfDGAmQRjcV564qwvZlP7OXAPmMmPmJX1qwsQSAqG6Ddk9SaVIVj3l2Jy2APaplwYGXgENt/Ck0apkLhVCsc/dz7ZqNYTKGjYjIXzB9ame3VlHmklg23IPGPWopm8qLKkZD7OnOPWoaKTsNjt0JQs7Ald2R0BqN43ZXQMNuN/HrU9wot2ZR84DYBz1FIFOCSRgtgfSkkF9RoETJEBkbl3EZ71IsKSzqCxGVLDHHNQzW0cQzGp3hgN2c8Z9KmKb3J3YEbbfwqkhNlab93NCS2VKlmye/anQxh5FUsdsilyO2fSpLi2jDyIozk4B64FPliEmxAflVgvpxnmq2MW7lL7NJHcI+7AZs564q5HZrLcxxuwxIpZs8c4p8+xTMqYADAL/jUNy6h2ZzllIVcccd6nzKTsMI/fRRgkLglsc8jpREBLL5Z6kEk0W8yLcSgHBbAUAZ+tSKYhJOQQSgGM+vepLRBGiyfIOAT8xFSQWsQk3O2eSCCfbigoi7whK7sYx655qQRosjEHeqgAk9zVjGxRpKu/OGYkNj0HSq/kxJGxCDzC3U9cVbdFRpWQcFQFA9ahIXypCQC4UYz60WsJysNWMmNAThOc1IsSRRITgktjHfHrUZbCN1IKjA96esAEZfcCQowPQ1VkzPnY5kUMXzkk4/CoZQGgAwBljgjrirLqpiyuQ20demajuXXyECqAVXk9807C5yq0S+Wjtkvu5+lQvbATgowAJ5qzG0ZOSjkFeM561IyoxULjAH60WDmM25QylXAJZWzk+lWhtuFjZ+pbnHHFWktU+/jB24PpmmMm6RSoyFXBA9aN1YpMY6o4TPGx8jPp6VFK/mbiDkFug44qdUVJlYphSpzn1qMom8EjPYgcVFh+pXCAWxGM/ODnrx6VMYl2s44ViFUDirSlIdqBAoK455waZOqykIFMhjXkDjBoHoyuqRqpP8W4YB9KcF5mbH3iAp9u9WY3giWMGLDbSrcZOe1CwB41LrnYDkdOe2aEiX5DYpI4LeYD7wYEHGeO9VnZTvwu4MQVPtVvzoY4vLPyyBSrbRkZ6CqXlSrGqBN6xqST0+lVymbYTOEUkAgBhgAc06WFGDEDDcYNNSYoIwR83IP17VZiO2NS6KWVTnPc5quWwXsV+PKcHhiRt47d6GiBfP8Jxg/wA6lM4WOJAMscljjgegoQsEUOg2qd2e5+tDXYL3IZsSRyoFbPG0ikDqGACEMwA/HvVh5AJEJB2jnFSS7FeGUYyhLEDr7VIFGZAkhwDuwOtJI4NyxKgblACjpmp5JhLL5gBJB3EegqIsWZDgDa27jrilYVxEcy3Em4EcBVz0B705CPtbqAASuPl9asKBgMUOFO7JHambfKO8oAFbdwOcZzSsMa+N7cZQKAS3rTfkQyFFzuUKNvY1NtLMSQQrNvwe4pISQAAuSGL8CoaHcihtldtwOCo2nPrU+4eYw6gLt47mjaSuBwS26m+cVc4Tdg7jTshojCIr5AGAu0g+tQoJMsduRjbUoyJBlcbm3g+1OBMjMoj3gndnpV2Je42MLgbsBwpUCo2ilCbgg24KmpUzkE4BJzj0FBB+ZT8275h6U2hX7lcRNDFhuwxkdKfvJRQRtAGDT1Ja3UDJDHJAFEqvLn90URsFc98UW7hciEpTgDKjjileUkpiLCgYNPUsUBB4Y4K4odWkbYBjdyKNATsMwQpA4IH5UkkUsCISMYH3utSEFnJJI3YBB9qJN8sZTACsRz3qbWNYyuJhtqFBnHLZ71DcA71ZIwoX723vVmPfuCg7lb5eegprb4mYunyE7Rt6mgd2V2il84AAnau7nsKfCrqC3dck49KsbmEgdCVDAKd1EkIJc5xnghehq1YTIVLjERGMDfz6URs8ki85AOePSpSDxJ/EflJPpURicAuThc7TtqbDWwyVtrbAMEHdz3pHkkgjBK5XO7intGJbhGDYUYUk06WEsGHXB25oaHsiBC5V+iAndSopk27c7s7jjinRwEtknB+7T4oijOT1B2r70h3HIhTuMEbqaVYLnbuGdx5p67tu5j907cCkMQDkdQOvNFiRrqWUAnCn5gB60yJTNESAAWOTT5cj5lPyqQtI+EJC44A4HpRoA1oxsKbsk/NUVykmExgbucg81a8vEfLZApGgTYd2OORjrSVykVDG6qu+Yys3IB7U8R+ayHoG6ke1SvABGGGeORRJGVhYJgFcEY6++KfQ0SRC5y+AxIbPXgCnBC/lIp2l85I5p0sAXcoJAAB+b9aaIt0gAfBRcjbTSHtoI0HlyBCxLdDu71KsakK2cEnaQtKXUbRgkgZy1KQrMwDYIGRtpcquS3YYNqAgP97K/NzUfkrw5YlidnHpUiwAtkthsZ570slqBIwLZBXdx61PKTzDI9o3j0O059KjZSy/Kc5O304p+0bwBxldx9zTo7ZXJLnACkgD1p2BMrCFVblgMHHNSJGpiEoO4btpGeKGTzYhtcKQvI9TT4oVEaLnAZSx+tK1h3EyCWQ4EZ4wBTWVTtA/g4B9qdbhSvD84ORTlCdWxgg59zWTCwwxs+91fKghduPzpLmKKFSygbgQMA/nT4t0YCqcrtJbPY1AUjVVPlguwOWz+XFKxSQhiQo53MAuOO1I8SYXacbSCPp3pyyHyAGHPIJozCgjyOSCGI/SnYoYSjJIHcqARtBqYn95sg2soUcj9aiURKYwdzAk7g3pVhCqMMBQCTjZ6e9IVhjhUkdCxzgEZphkBfCH5sAcVJmOQpIVO4MVIbuKjcjzNqgKd2flHagZIsaROwYnJHf170yRollIQFhgfd9aVHCcHO/dkbueKcJGZyojDZOeOKCSNdhRiQQSvAPrUS7ZRnHzYAB6YNXo5EgUM6HaGz68VE0oMxRFV43bcrEY4p2ARURZAH6leT15qBYMSFgOQO9WPN8l3BHAbIAGcinfaGkmlKINjHK57CmBV2qIhnhmBBA9aroqeWC4BZRjB7+9acW1RKXHBIIAqC4xO7PHEBkjGaTIKUThkVCcAZDcUjW6IyEgAoc5q0qZdlMRJPTA70SQymaRlVcMAu1uo+lLqK5iX6OoU7Gk2t8wxxivOdRgeHVpyRgFiwHpXq+pXEgibELHcAvHrXmnioSS3e9h5bqNrKOPzrix8bUT3cp/jWMt7cuCG7g5NewfAdzvtHBB+xyFZR0+QggH3ryCaQrECQc4A/xr1v4BmGDUvJaRvKvV2LnruyDivzbNk/q8j9Aw795H1JYKPJ3JhuchvarW3cCerDkYqvZRpbQIiA4X5ST1q0iHrk+g9K/K57ntR2IzHxnOMc80mSVJ6g85qSaMBBhsc4NMVWVguc4H4VzOxoiMKYiQDwQGFAjabdljjHGakAAOOhU4/CmrGQ7E5IB6egpXKQDKFskcjtUhAdVx94jvSKRkgDBHalIAIJGcdqkLiKQ3HXjt60fxr3DjafrT1xH8oOBnOBQ33iqjGCGB96Vx36EMijAUDkgqSKhjUbwc9AQRU5B3kgMRnPHSnmIhW4C7hkGkNOxXMhZvTtjpUkOducgEce9CwDcScnI4+tSqm0dQMj9aAuM3BTkjOOKbhFG7hcGpmjB5HPrUcsYc/UdvWgepGxHXGcVXMDSY9j0HpVocxYIwDxmhQ20gEgHjIppgjPMACt2ZTkfSq7AISeSeorTeAcDGN3yn/wCvVKSPbgE5KkrWsZGsWULlBktjAHzD+tUpmDksmW6HBrWnVkRSMHBwR7VmzKsTghTuDdD6VcZM3Ui9ZM0MeQAGIDDFXwCzBmydwyPY1nWSsZMlwMHG0elbi24CAjII6g+lTIxlLUibLc4GMZwBzTeGkB5QHpn1qbBSbbyVHPApdhyT0wcjNSZt3GKNxIyW3CpVzs5AHGDmgggMAffj0pyBkGBgdwTSZLI0CEgEk7uKdvQuFPyt93PpSMFViSCT1z2pJMOWK8ZGc980rdiSPzCX+YbtvGaSTc5DA7cfKcUrRbF2nJyM596kACQHJ4YcY9aepV2hq8KM8Edc07nGRxjjA9KFCGNWABcjq/rShmbDHjPBA45p+oXImBEaoQUIOefSomtQoO1iCD1HpVtRucDAIIxk9qjlQqQSxIJxx0FbQ1aKT1PB/i14ag07V5niVR5gDKFOSB6n3rhoIy0Ww5C5HXvXrnxYgO5ZGVQIwVJ7t6V5TboSygAsMnP0r7LCzfskux7NKzirln7SEIRQBtwFIHJrpktQkSFlJLKG5rG06CIuu8DcrYArpILYqodyWI4wT2rSpPojsgkkGn2KvIxQ7VxuwB1rVjt0hQsibmYdW5pmnqEAxlWQ5+XoR6VfWIBt+CQDnB9K86ba6mq8ykkQYnGRuHRRwDSnTkIy4yGGOavhdrMAxPO7ao7U5U+ViVwOoB61l7R9wT7GcNDgcK6ZKgY2jpmq/wDZqFCyIA3Ib61son7pypIAwwFQuEjUhTgvhiPej2ku40ZKaTEZI5Gy7N8pB6A1de0VHBcDcBt9asNAskWAW5O4duaaVwMHgnn6VSnLuMz/ALKhXe43EcHPQUG1W6gwwC7TjaB2rRQIm4bS+4dT0zQyfOnQErjArT2ku5ZjvDHC4Pl9DjLdKaICchCCqnOFrXlgSRFzg5+U59aZDaqrIB06HFUpt7sDGktz9xhgg5GecU4oWAB3Nt5AHHFaj2xMgwAMcHNSRWYUhi+R91hWnN5l3MpIEV/lQYHzDdzQkaR7z1Y/NWjd2uIvNjxhDtb6VRdCSAAdy9T2xVX8yr6WZh6xAJg5j4JGfxrnjD5kDgjB6/jXbXURa3cEqHHQCuUulW3ZwRkitlLQxlG6PUPg9M82lSFCyB2K7cdx3zXov2dwoLDk8ZJrzr4Q3ENtpc9tJJmYMJQqj7o6EZ/KvRx0IUE5+bLGvnMTfnbPnq6akNMY+U5zuBBx602NQAcqFJ4JapNhLZB+XrxTGPlvnswzzXGcxHhCpXJLDIOO/pUKRMFG/gZIwOT7VZLFsgc55HGKac7iWIUkcY65o6FkCRMCAOxIJNNETKQCwAU4G3k1M0cjnOCUIHtzUiqF2scAkYI96SQXRC1s2CDng5yT1FGMYXONvp6VNkMRnJ7GmAhpUPTblWHt2q7WC7I2QYOF6HcCaRcKGDKzEnIC8frTixY5AwAdpJ9KQbymFP3Tg444ppjuRTQ7R8vyqfmw3JBqvPCZ1YJ85KlgvTn61c2qiHplT0PJx61GSh5IO5TwenFWir6GFFb3L3SrbFFl5YKR3HvW02k+K9fnjFjAZhIm5hISoBHWkfyDdJIqr5wOPfHevf8AwptudNtyoBCIF+gx0r6TKsPHESaZ8zmWYywjioxvc+fm8IeNbV8XQ8oYziFAQO/XHJostH8WtH5slmYs5H7/ACCw9QK+oobdAThAD3NSNbQyMC8YcjjLV9lHLaaW5439t1N3BHyXrF34s0s5QSSwsTG0cUXTjHXFYsH/AAmN2toojkt4WYxJJOp5Pqx/Tmvs57eJk2iKPaP4cDFMNnEcDy1AHQAACt45fBdR/wBuTX2EfEF9qXjeCeRfsV/KFJUGOEgY9uOfrW/4I8E6/wCNbiCS8jltovO2OJwcqMEkj+VfYRt4zkFFOR0YZFQQ2UUIYJGqEndhRgZ9cVp9SpsJZ3WcWopI53wz4Wh8PWUcESlVT5SOxHHJrrUQBFXPAFQhGyAelWQMDrXTToRpqyR8/UrSqu8nqxrRB+M4xT1jA4BxSkYGR3oIPWum1kcrADb1OaCfTik6daWmAfjikABAwaOCCMUq46YxirAUADqeaXAz1oGVz3zR06dTQK4EFvYUYA4HNGCRijOKBbsO2DxRt4pRx1/OkwO4zzxS6lC8e9NI75xSnOfrQ/IwaYDe/B/KgrxnNLtCgYpMZOaADnHXIpNnoaWjGKpC3CjGKKX+KlqDEUDPpikA5OKXOTzxSZFJ3FqITxikHHX0pSRzjqOtJ9OaAuL260gHcUgOOaO/HGaBDtw24oGO9NGO9BA/CjYBQM5pGByBnilAwMUDimmWBx0xxQSQOKCexoII5qiWIBxnpS8d6TPzcjinEAnmgQnQgdaTvgcUucdaQAnmgeotLyPcU0YBORz2oA5yeKgQpHYUrHaQKbjBpQTn1oGgPYk8ZoY84FKPWhc8n8KA0Eo2gc5pFBGc80cUBYMDoOT3obJwB2px4HFIwwB2oEdBuLEDpijG3rzTTkD1o35rfUWgpGR6Gg8YHpSZPSg47UnYEHHXvQcGkp3A4BzSGw4xzSKO+CaX2ozx1oYkNyM5ApcHtxSjn8KM8460DE9hxSnAHTJoPPFIuM+9AC5546ikPBzS5560nAoAMDPr6UhJB4pSeAO9B60CSG8qR70YyeeaQnpzkml6fWgNhMc4pQuTgdqQ4wMHrSkgcCgY7bxx2NBI7fjSA89aGxt460rAMIIJOKYwPWnEnPWjORSArvDuANVrmziuUIkjBx3xV92yMCq8iHaCOeeazlFSVmjSMnF6M861/wADTEs2mEeazbtjnj6D0rl0kvtOvXtruKRWjPPynA/HvXt2wDkcN2NUtQ0tL+NlljVwRgk9SK8yvhFJXievh8a1pI80t5I3LDAGfmqzwyZxWhq/ha5tJg+mxqibSGVj39qyUlmiZUuEYOG2kkYFeJUoyp7o9qFaNRaMnVGJPOMipV3GEhsk/wANSRALgsVXtT2YGNcEYDEHNcfU2RERhFyMcc06MhckDJIxzUbSorYLDg0M4DEHtUMolWQKRuGMg8+9cprgMlwDICQQVU/yrpJHATGc49K57VpQwZQCdhzXn4p2idFHR3MaCNlgQk4OSrVYWEhFbr25pTiQHYcD7xFPaMA4A6cg5r5mSbbPT5iHlSCeMcYHeggYwA2Ae9TDI3tngDIHvTXA8vd0JGR71i9x3RDICAAGwFPSo5OVA6lGB5qxs35J4yOlBQHggAkVm1qUR7fmI6jqKd5ShSSvTkZp6hTtwTkjFO2HgHHORmh9jPmYzYpyMn1AFLJGWwUABxnml6bQCcjINKMnqQuOKTQyJCxLFuSRxinNggA8EjpTkUqU7qpxmhQHJfGCrYP0qWrgIo3yqDkKVIP1oTG7khQ2VyaUYUDPXdj8Kj1ECLTpmUAeWd2e/vUqN3ZFR1dhsV3bPGHjnVxuKtg9CMcGk+2W2QPtEa7vlGWHJrwHxV4hv7DX7mG3mcW5YN1I6+lZ0fiC63MhlfaSGBz0r0Y4Pmimz14YFyim3Y+jbW7t3k5nUkZB5wKe2oW0QYtPGoU4PINeCJe3M4z9pdwRuyTjFWIZp2OfPYg45BoeES6miy/zPbzf2r4dXBwcZJwBTX1WziBJnUlTkbea8baefHMjuuP4jTHmuBhklcBxyB2qfqy2K+oq57Q2s2R3ETAFWBG44yPamSa3Y5YpcpgfNwwrxtJ5fvvKXGMfMehpUnmOC0mFb+6KPYpaB9Tij16TxDapC+zLEc5YgAD1NB8UabbsQ9wAWGcLya8kCnKuzNgjacntUTrl05Jxxlev50vYoawcT1n/AISmykZiXIQ/xHgVL/wlOnfwXKnI6DBNeRLDKrhnGcnGGPQVKluVYMv3gecUexiaLCRZ6yPE+mMm4uBuX7zMBUUni/S8BIrtS2MFEwSa8cubDDM5DNzkgnNUTJLBOQhIx/dFHsIj+pRZ7dc+NrSMRsgKkgq2/sfWoYvHdkzqjXG5zwFUcfnXldrFI9ozTZLg5Abril8hXjZAuGznjimqEEh/UaaW56qnjm0R8TMsGMjLEUrePtOMscaXAY5IyBwfxryRoIwCAMt7nJqSS0DQkbT0zwKX1eIvqVPpuept49tInIk2AqSM5/Wo2+I+kRNGfP3NuwQoOPxP415JJbBWBCjkd+ary2bseEyCPmp/Voh9ShfU9osvHVjd3jQoVUqwPUHINbxnjLNjJPUY4GK8J8G26Jr/AJaqGeReO+K9thjAghOSW2gN9a5alKMdjycTSjSdokxA5I4wQRmnkAhiATzmiMHAPHQikCt8pJO3piuRqx5o/cMkDoRkVJuAIBYnIzili27VJGBkqaTacEhSSCQPpSaC47YGfPQEZzTXw2Rknj8KcgZYx0B3Yx7UBAnLAsM4qBXQ0byQ4wAV209YjtVzk7hj2pdgAYkbQOfwpAD8xLEqOgoJuII8gZIABxS7Sq5Cl+2OlKylCwXkdRQCyk7xkEZFAyMjAUlArDinbXUgqc84IpxwRyRk80ka/MwyTuoC4qIwTJABDYz7VV1KA2cG8nODwavA/PgkBcdvWquqYmhGeQwIGaqzNI6M43UwFmD+h3fQVcsrcCLee5DKTUepL574X+JdpUdc9sVZ0+BxaQ70KMAVw/UfhWTk3od1+hbVyCwTnbg1ZI3FiF9CM1HBFt5JznirCoVIz06ZNQ9DKWmw9WPzZ4yARilaMSDlSCRnPvSIjBdxfKg4wKkClMAdB61nqZPzIipEmMnDKOnrUoB5A7jHNAJ2nGTtbt6U4EIN5GSD3qjNgAWUDPBGD9aEBwMjoMUJubcTxhiVHtTgNpI6k85qUSxoVdwYnGOMClweMDIB60EFQcZbPNHIByMdxWhIhO5M5zzjNNOQFGMY65p7pk46A84FBQljkYBHFA0xhUMoAJyDwKdtKDBAAB79aCoY8AkkduKamXHzcDGOetUhOw7GTnJwpqMhSxLHBByKfzuA6g0owSMrjPFUhMRFwGwS245xSuWjQ7RgnBGaX5QQOeeM0xeDjoeRWi3Ie5WkDsSckk88VlaxEfsswOFG3cPXNbIBIyoJIYg1ka2zC3bK/JnDHvzXZSWuhUbpnzX8a5ZEuUcqDHcR7SRxyD1ryhE2qAzcEYzXqHxsf/TUtTu/0c5yegB5FeagBgFAwor9Oy+6oROWs9Tb8JRhpplVRgrjefWvQdFiUBZGIUsCirjOTXnnhm3ma/AQApGQWDHAAr0+3tvLdCPlEXzrjtX3+XO9LU+AzT+KyUB0yVy2Bs+ntSRZUE5+Zcg55qwsM+GKrgE+aSfSlii8uFwGBeQ+Ye+BXs7ngai2shMaKkZ/dgqWp8LGLoc7cg//AF6I4nl4iXLH5uuKljgkVsdNw3EDmixV0NXKgB48hOWNWI40ii56jnHpSrMZAo8sfvRnnvTHyVU78Z/hAosT5EeySHkxZAO4kntSqY1iIc7ijbwMf1pXYuBuBIfjrSPhY0dD/rDtxiosUJ5zsoBiCAHduo+QwyBvm3MGwB+IpWncgIYwdw25FN3MiKp9doHvSG0+hHMHYqWQIwIYc5yPpULl2Jwpdid2AO1aF+pt9GkvZ4lUDEYI5OematfD+1/tqKedyTHHmNQRjqD1zXNUrKmtzop0nJnP3M0xJbywiOR82c/pTftaSFggJYjoRiu/+H3h6z1aXUHvkQQQEqrlu+eQP1qWfUNCuZZLUWzExboo2dcHHcg1xPGxTOmOFZ58XJIkOMSrtHtUpcllRAZWk+VUHGfWtXwnoYvfFM9vPgW8JIB69emKf4q0F/Dviq2MGZrdAG3FcAZOCM1P11Eyo2drGLPBdRXfmSw+WjKFAPPSpzNhlCIXJG0YGK7HSrKHUPEcUc5ZI4l8wbf4j2Ga3bvUNAXU30+W2RJIsMzMNo9uaFjeZ2I9izzREeWZt/yYG3jqKimyAD5bS7MoO2TXQ+NrOLTdUQ2iiK3dRLhTnnpWTZXv2S7ieVFniDCVon6MPQ12KrzK5nyamXHeSiQZhMW35QFGaabx2kKRRMTGdrbuCD9K9tN/oGl+G11JbSNJHQzNHboCR6cY5rybTZk13xLd3JhJt7jMqg8EDHBNc0q7jqbKmrFFZ3dxIGCOgx8ozipklcxKVQyGM/N24PetrRtAfUpLmO0Qd2x/SqWm2E9jrtza3MRAkXcNwxwPT8q51jUnuHsr9CC3YIXQgptG7nnFELvtOU3eWQTj9K2rPSW1FrwQDe7DIA68dqPDGlzSak8kluWhkAGTjGcccVaxq7kuj5GXboYYirjByWP0p0yzGEAQEL13diKt+MIkj1aP7N+7SRSpUdMj/wDVWt4Lt31a0mLosh5RRxn8B+FdTrtRuZqnd2ONEyQytDOGUZDYKn8CKlfzGiPlwl1zu3ZxgV0s15b3t88bQgPHmM5AI9K56d3W68hI+HcRrj61yvG6HSsNc821+zu7S9eQQu8bNvyF4PPY11+kB49Ki3LgzDf7j616pZ+G7S50prK7RZG24RSo+U46/XtXEWemSx6yLN1BVG8hQOwz1rCOJTlc1nRaVio0ZMaKAWZxuAC9qliZziJ4DGspGWPBOK2dau00W8URwu4tT5TFlIBJ9D3rJ1XUJbx45fJWIKwUBTnk16EMQ3scLoNPUkDAyFAS247VX1PtUeqJPaXEBlt/KjuAVU8EnGPy61cs7l9K12zkeMyPGdu0dMtgZPtXfePvCVjd6NZzWZT7dAQxWM5zuHPH4CpniuTVlRo3PM5o7hEjGxnWT5VwMDPeq9yt3azJvhKJIAuRzmu1vraS30K2Voj5kTAkYwRmrN7Yxq9mWQHy2WX/AHumQa5njkjoWHTOGDESbHRgQNqgjHNMkM1s6pPGE3fKuOa9F+Kunf2lo1nc6ZbqHhbzHKjGAcAA/lXCX+nyq9rHcN5cybZGC84/+tTWY01o3qRLDdiqyvAqhUJIBX0NADxbWkjZUUbckcE10+t+DdUu0gbSojcEqHLEhQRjIIqLxNoeoaV4Wt31CDyJeCwUggH3NdVPGxm9Dnlh7bmHb7m6KGZTtwac8UiTFJBs2enNQ6WjygueVkUEetXorclMnPPNepCXMrnnzjyuxWillhcERbthOCeKWOEOrbzjGSDVoxSSqHHzIwJApfszSxLyUJPbvWpBhR6ddxuXVQUUk5Y4Bq7bWEthKXlfJb5ti9K2fLaVAnykEYYntUPlOxUs33jt6dqAaIRCdu89vmx7VLt/d7FYYbDZA5/OpORuDgFTlR61GilsYyv8NGxm0My+4BY8t94nNDIBnIPPzHipArhgdowflzmpJRtRCTkFtuKLka3ISrSLt2gL96pDACo2MST82KbMWLMdoCj5eOtCP5YBycj5enFAiC5RpiCB8x5pVVgWLHl8ZGKseXKxDhV2DjIOTTZHOCfvCNtvPrU7gNCF5ACuFbpTQzLKwxnP3c1JKWVN3C7emKjKsGUnJYc807aiRGgkM6/Ntz6c4qWUMXDg+ZvGMnjHNMWNhKWLbdvTFIjNCWBJbHIz2qkgSHKjbwxHl7jtyKcGJYgEkElcmkRsllbovzDFHzqvbA+Y570i0LGfO3OCAB+74pNrhDsXcPu81MI9igLgZXecdM1CjOGOCOm4g1LGKSVCqeP4RikVGDFMZ2ArzT4wsm4d8bgfekELsCwwCRkk0J2NOgqh2TBOCo25FQeUUiC7QWQ1Yijdox8+N3zECmTh9g2bTkbiSeaGxpMrKpZyOQU4wOlG1kGdgBXIPvUpido8BiGYbs01d86gnAzxz1qdgdxiRiEq+5tw7Y4qZwUOHHyrzzThlwuP4sj24pzL5pwcZYYB96LlbDGUw/ODwnO32pmHLDdxhtwp0sUpdQXLs42nsMDpRscgA8sflBFMLg7lZA5BO07ulADsWGMYO8fSlBcxIH4JJWnyKWeMg4DDYTSQrjid+AM8fMRUMhOSWXCk7xinLHJb8li43bMn0pzId3J24OzFMLjAoecE87xv/wAKQqfOO1sMw3cUqsxkIHzbflGajiRnZ5T+62fJgd6aYNi+ZO82xRuZ/mO7iljJbzGHV23MB60Ruzybxzs+XnvSoTEZAex2/LVC9ByF5SQg4kGc/QU6DDQ7wxBfqKZDI8e5V48s7QTSQx4klRW+WI4OPWi+otR7SStuwgO/j5u9QKzzI+4bJHOPlp8gkUEEjgjGetRyExMzjPH861DUZlz8wAKt8pPvTtpCMQMmQ4wOgNAV9hUYGw7zmmyK6j5HYgfNgUeoWHM7mT5kAV18vI/nTGDCMKWO3O0elPZZUiwWXA+YDvTHzySSdoDY7CgGMdnZiCoHy7SfanbgyRxgn+77CpniLRhjjCjd70SQbSrD7uwOPfmgkqzB12u4HllvL4PNSTocxsmTt+Ug+lLJAZZFU4CjDge9NyRelHYhducH1qbAI6uJEBIGW25FNZTHOQAS0Z289Kldd0u0MCCu/KnoaYCTORnO5dxJ9aLWAXayMWbGF+XioxvT5hllVsc9s1LhJPLj348wFuPWoUDebsBO1lyc9zSF0HPvSYr1CnHFJuKnIAYx/LzR5LyAndjcNx201YGjKsG++Mkt607ENj7VXZHVgE8sYyveljZo4GxjEbBRnvSxgsmd+S/UCkVfMj2jADHBJ9aQJiupjJZuQnHy9M02R5Ijgrjy6kFsXUBmyJDnA9qfBm6fI4VwVO7rR6hcji3QmRtxChd2BSM8qxKGCjYd4NRxxGVAMkEkr9asKklxGsUuF3nbnvihoaZDcpuBfJJXD8dM024ilKREEYj+fHfNDQOsRQknLbM+oq5FGWCmQjB+UjuKXUrUpzQMiZydjAOcdjTSZCoQN8qsJAPf1q5MgSEByclyg+lUo0fzMuflZhHx6UwsWMiaR1AKZXduPQmomtUuArTctGplXHrU6W7K/GRtbaMnjFKsb+blyCQ23j0oBqxXVn8lTICNy71J+vSmwysZFjOCD8+R69KeUJkYAnhwoHoPpStbhSzFtwVtoxxxQxDlZ/PIyU3jcN3QmiJTJJlgDvXcT+JH9KjIIjcEZ2P8ufSkGPMChyVBAwOMU0BIqsSBjCEFiTTVUSEk9X+bHSljBbz0DYEbBQT6etMaEPM5eQtGrBVI4/GjyFdoeInZgFGRKM4NESvKYQOGc800xtCkiiQgxNhcc5FK0So8hLFgpGBn1pDT7krxs0rEkBJVIYDuexp1vAJLQu7HByoHTjtTDGYBOuSQuNlM8lVWTc2cKCqk45ovYB6RA2sbtykjFSPcU9Yw6KgwCxxknn2prb/LMSSYjTDAe9R3KIvmkt8yplee9JsB2DL5QdgTISrL6UPGAiMvDE7c+1NWEQyf6zcUQOPr3p0kQG5hgDblR70aAR/Z1kltleTCSMVb6VJsVY22YCu20nOePWo7i3RT5ckrEhd3sDTriGGCMGPG7aCOc5NUhobIGdFlaQsS2wD2AprRgiB15Zn8sjrgetPZBGwXJC7d2PekcpDONpABUceh9aNBAU2zuNxIDbT2yKBkM6g7QDgY5OKJEWOXDPkFd3PrUMrYmj8tsYU5x65qhJgq7wHfOQ+3nuPWpHi3AkPgKxXI9KSNBNK65+XYW+bjmmCMM8TKdnyksB3Paqswv2BAu4hzkK21c+lOfe4kVDlkO3A7j2piorruZweN3PrTo8iWFlb5NpLY6k0yGIY1R8dVDYyacyBElCMSFYEY9KSFopgyO2PlJ59e1T2gRoEUklipzj1oJJMoBlGGQABn6c0ktoJIgfMwY2AXHp3pEdEgQMF8zBznt6Zp0MkcltDvJLFTu+tBotivc2SQTuI2G0NjI70G1MLswbIiIIoMqJbRoOZSDn+lOt3DQwTODzlXHvQO5NJIJjIybQnAUDvVW6sy4nEjN+7AMfp74qxiJltUzhdxMmBg45wKZGoZoyWYgsQc+nahsTIByshBBKKAMdc0eWDC6EknG4Z9amkULsQ4XLEtjripFjijjjc5J3c59Km5DRRQrK7JxhAMY65p9xAIbl1LEqqhgD696fKF3KQw3FuVA5xQIV3ozZ5bBJ5AFO4JDGjMjSeWOFUFQO570NCkL4BP3QfxqWPBzt4wxBx6VIkcUcQB5YsSSfSluNojCEg7WwAuQB604qseQ2BlcjPrULBWBUk538Y9MVLbuieWG4YOd2ecjtVpAxQglTAbO1M4HrmmwKASm4D5Nwz61LBCkssrE4zJwOny4p1vHFEJjnIDYBPXFMEMW2WWMSuSWCk49TSRgRxKrnkpn8aUkpAx2lt0mRn0pyyJyWG35sfhQO9hIYRJFlwQdpPPrQtsswEL4A2Fi3ofrUrCN2YMSRuG0g9qblQrKpIfcMf7tO2g+ZlOGBMxAqSmCGbPf1qTy0O1EbKgHJPrU00a/ZysX3y2QfamyGOWEooYSGT0wMd+aQ0yArFE8Py9B8zZ6mkUxuAJHIBznj8qsTCMGREjGNwKt3psxRoiygkkgYI4oG7kYQIIHUZ2qQ59fQ0II5J1y3y7SWzwAcHFFwjHeiYXIGAP1qtfyidnCLhOBk8fWjoAtrcwSbCOWTO4DnPpUYnilnw6k4Vm+bOCccVDpkEB1Qx7hFG7KM9hzzmuhbXNO/tuHR7azEzF1HnSgbSMjJA/rXn18TGk7NnbSw7qanNm6jUWZ5VxkuADnPYVPZeVJIwIzklju/SvTfiL4bstFsHlthHby3yrmNFA4Xk4/HHP4V5tbBJ5ZGK+WQAB6Gow+KjX1RdSh7NE6wh4lZMqwYk49KlVUlTnAcHBz3p0siiclASjAKuOme9RuFRpCrAA4B3frXpnAwRFWJQc79x3Adh2NEPlqYwQOGJbPp2p5uQ087IhYOqopHY45qMHA6YIGPqaDMgMq7RuU/K5/KrCqvlIGAClix9cdqeyJJ0iLbgF3DoDTjKFtyoAJA2j1zTTuKxAmZOCOQxOfagrkAEA5YnAHapYydzboyisu0E9z7UxQ0SrtPzKNp461bIbIJjiBWCEMHJ/ClePey4AALbiPapXDtwwxxt59aXzApx1KqFP1pAiEF4ywK4DOWU+1EitLP8AL1Y8AcZFOfPmKXXGBj8aHYpIjhi7RqVPbrQUm0RbhkjGGVgeeeKefmY4ALMR7YFAbZJsddjAbT606ZSiqy87BtOaTRSbZXkLZyBghgR34qQMRcSkAkzEdeAKjW42yICAMZB+tNmnLxmQ8+UcH61lobJOxIk4SRw6gHPGOaRVna4c/ejkwcH061HEhjmRsFpAuCO1XYZZRv3IH2KRz15GOKaasRK7KykEORgBm4FK7SBSg+7LgE98ZzToQYGVGXGwEkAd6VYJVXdx8jEjd+laX7GOqY1SmZVUEbsDA7YqQ27pbCUKrJKSqjIzkYzkdutVzJJbZyvJOSRUyXMjBItq4iywOADz1z61XqBXgVp45Aow7YAGPTrT5S6gEgbWAXHfNTpIIgGK8jJ/Ooo45GVycBYzu56mjQTdiKZScjDc4A9M07ynjJ3BSWAAx1p8hfdgZP8AEfQU/BEa7iAw+YHvUt2BO5Ci+XuwhBfAOabOgjmQjBBG3j1qzKjtEpwcfezTGRiuPlB+8D3qLl2EXzXZkRisfC89zTrlmLKSoOQI8D1p0jtE0KhcH/Wc9zTXDiRQ/wDEd4q+mgbBJvZgCmGChDntTFzE+EBkONhxUwOZiSShPIJ70ZMR2Eb2b5/Ss7ahcgNtIqyYzGAduDTQhRcnlh8pqwgabIPAY7getN8h2lAzndyc07BfSxXZvou0bRUIRxgDlgMHnFWEiZptjEANkj8KaULjkgZ5yatBcj2OoJPBHAx0pWU4yRjHFTQIxi5OO4FOS2LqWcjLH8qZHUhtnMLnG4hQenQdqlukluBC4ICx8YPUg09YtyEhtpJ59DSIxkRtxAJ4H0pXBojltVjjYgnCjJC0zy3AQrjavqecVIqCaMHcwycFR0IpHGUCjA3NipGV5YmjDvuOF5xSfvQq5RcKN3HcU5gHlKlmwTgjtSszJ8uQMttx7VVkNMeQY4soSSo34NQiSW7KhnEap8xx1p8iFWBjJCk7TmmtFkFgwwTtJqbamvqIsZkkZN5yBuG6kIOAGOQBuOKJHEYUof3m7aCfT3okCkhWkBLHBA4oehVm9hrRkMBv2KRu5qNzkfM+R1AqRYcTGMHOW2g9azTI95rMOlWyefdSTCBQTgZzxz2FHMktWVyvsW+bZgAwKsN3rUiRGQK5YknnGcV0lt8KdStbGS71Kc2v70RrGuGGPUn/AArBFqkN3cQGQO0TFRz1GeorONenN2W5bpySTaFjtzuGG25G49+acqBztfl8EhumKcVXaxD7QhAGOeO9KojYSHcCBgKT+taGbsgECoBum4ILYFRAI/HRjnkml2jk5J2HAI6Y708eXukYLnC8E0kLQZDGCjK5yp5wPXtQkQcxnCjdnce49KULtG4gjHpSz7YjMoxkAGiwESxoUyXbliCO1KTEwQNgMSRx6Us7IsIzu4A246e9QzyRIflw5Kjb6inaxavYe0Q/dIHPzkj2psyBxDjHDFW29cVXeeJM5YkgcD3706KeIkhGxJt/XvUOSRqloT+Vg8sx3HBLHt6U5YVkZAvHzbTj0pEmUsFbuvf1qXbuYIhx8vJFPmTE79QjsUDlWY8kjJ7CqyxBpGTPRipI9KtxMqMFbjA5J9aY4QXTNwEZRwvr61qrWMWyoAqBgfvBiozzxT1IK9STnb+FTI0UPVMMR1PPNMHz5AwSVOB70mTcdsEansc8UeUuSRyuevSo45RCiq5+YDDHrzSpIjhQ6nj8KWnUFdCqgNw8a4A7VHviIZXXOGwDnFTmaPehjBDr1piRKUDMAWBOQf51DNUMcW8KSFSRnG3FNLiJd4QOD0z6UiTnIBBx344xTywi2oyggZYe31qC7EUlwWDFAQp5A/nT5ZLYWzyMV5AwM85qIXRSOMshfaTvwMgD3qtPeQM4XCnBJP8A9eolJLQ1jByGTXsDox+YHGR6E1HDqRuAUSPc3QALU3hK4iPi6we7QGxjkLTlhlVTB5NerfEDxdoGg2sVtoUVtPqLMrtGYuFiIPOccduPxrjniOV2R1xoX3PMlJb70TIcAfMMDNWC0YYlFHC449agW+e+uMrGc7tzHsBT5FwCA2Bu3Y9a2hPnRyziouwrkBslSC64HsaaSTgnnHGAMVLhsK5GCDuBPpUkjCR+AWzgit7GRXVAsrO64G3C/WnxSglQc/dKn2NE2CcKpDFgcUoAV3AUksQwB/WnykilGgwCOApHrmowHfyyF3BF2ntzU7XPmkkptVuw7VGGIaRApbeQRnjFSAiM0L7CuGUbTSRSFSgdMFMg5qOTzJ7guDhzjgetPDTFmO0OW4yfWgWwiKIxsJJYEkn2pCrIyEfwckGlQvv3sPmI2gLUjI7OX4XcNuD2NOxJHC7R/cYkgk8VHdNJFDuByQdx9akis8kksRuO049amiifynXKsfu4I5p7MTOd1Ce5jCGKJnx8zH0H0rgPE+46t5uSNw3EGvSZkeS5yykFfkOOmPevPPHRMOoYPRRtGB7965cZZ0Hc9fK3asvMxXImUqeQBkmvQfghMtzrEEEcpMkMgmVcHkAjIHvzXnjYMaZI3jjj+td78DoYrPXnuiZi6OEyi5DA8EH07V+aZpG+HmmfodF+8j7Fg/ewhgOGAYf1q0RwMk4I6Vk6CJPswJOFz8ufStkDPQ7ttfk0tz2URKoBbA4YZ57GlIwASc5/nSy7iMgY2kH8KSQblyM8EGsJGqGhhnnuKRQW5654xUjIAeOMgEUbiiNjuMgmo6lXGeXsOeBng0qoMZPJ6c0YKjk5zzxT8DII6Ed6hlEKbsAnrkjipQwHUDI45pxZi2B8wx+FNTIJ3ADPTmhiuPjcjGDgZx+FM3eUWjYgbTwfagAE45Y/pTskLkgDcMe9Im4mc7c87TSnI+6MY6YpVJJQbSc8H0pB8wI3YPTFSx3InBCEkc0wttwHJ45G2h1Y474ODnpQyMuAW354IA4FCZaEZQsZ28qDu560iBm5yeeQKcRhl4xj1oRXUk56dB7VRSdhsrNEOnXkVRmIeTOGG7nB6Zq9MoUct071VaMSAhstsOVNUikyo0hjZhjGR+VULpA84bHDLj6mtK4i2KCDgg/mKqzKpHIJwQw9KtaGqdgsFxMjZxgYwK3HULtYn73HNZNm6qzAnJJBXArWKjYCeMjIBqtzOTuOjBYqOh6GnyR9PTODmkDbvunBxkYp5VtxBA+YZqTMjRRgnOQPl4oKAqu07dpxzzTkwGwQQD0A6Zp4AkcjAXK/rQBDLlsZ5AquJWTI4GDxVkKXwCfvD9artZkvjzAAeDjmgVxjGWRRjnnqalihZIyhbODkH2pyxhNoPKjjJ7VMjLjntxSuMjEWzkfeHPNObPPOT2FSFgVXAwRwc9xUQHyhm5IOOKpahccsZDHGAAM89ahmj3gnJ2nFTKNseT13YOfSoywAYYJVea3itRrc8y+MNuNkeMKsqZB7kgjIry+3twM4QklcA9hXr/xVtxdaakzKEaAZX3FeUQE7NzHJHIHavpMPL92rHvUNYJmzptnDdBcYT5ecdSa2orQTjABAxjn1rM8MQHEuWBYHcAPT0rcAG84Rt2d3PQU5yd9TrQRosKgDIOMEDvU0WSoBIDE7fmqRELuDnA6jFSrF+9clQDjK57VySk+pWnQYoAZSWO4HacdKlRWR8ADaPlJJycUGEEEbidwB49akEO9AEAXI5J6k1hdi2KrqRJgAlQcHHSkkleD7iqMEAkjJxU6qXOBkAjB7DNMjVskkYyMH600xpkEyMpAxuxzntioyxcEDHXjHWrbQ/J0JJG3mqkayQ4JOwg7Tir5h37EiRvhgASRyM+nekMh+6/AXkbR1pH8xSGDFw3ynNOW3O1ST0OGx6U1MfMG0Fyu3C8MCalPU8ZGM4FO8hlxsxwf4vSkZWRQDk4PzbfSq5h8xXmxyQOeoHvSSIi4XkiRc8djVwRLvZkwApHXrimXQAGAMsDkHtWin0KTRSeR1XYAAjDBHvUQt1f5sEnGDnpU5jKyYBA7g+9Mlt8q3zEk81cZalX1M26UgbxtGQVAA5rkrmPfKysvzE4Oa7WT5onQjAAyMDnNc9eWm6U5AGRnJ9a6VLuUzq/hiEa4DqxGCYmUdMdcn8RXpxkAwNuXBxz6V5R8PbyOxvXgB8ySVc4Xsa9VtwZMFRgsOreteLiVeVz57EJqTJ1VslFJI74qLyyCcEBkOefSpH3eZHywBXa231prMDJgjaPunPWuLbY4xnVs8tg9umKHUMrYIDKc474pQRkbQSo4NDPsJcbRj5SO9AOyI5UySFOSoDA0+QAkEEAnBCio0zs3tklTg+mO1OThw5YcdFA7U0rCuCuVc4j+9zzSlN53nv6U1pMlgE6HO4ntTnxGmwOTznA9KaRaEKn5sAAMOpqJ2DcFuSMHHTNTeUVyy4A4IBNMVFGQwJB5AFNILkaNlgCB83BPrUcm12HGccH0qeSIRy4GFRwGXPY+1NeJQxGS2e/bNWkFzPnKR3EEpUExsCyA43DPSvdvhrdPe6EszAK7MflHp2rw692Wwk3lB5q7V9c9BXuPwpgKeHI1J3MoCt+VfS5JJwxCXRnxOcrms+x2yAkcrig56Y4p6vxjGCKdgZzX6Sulz5N3GRrg4NSFOlNzhs9aeW5rYljCuRnuOlNKdPWpOTQCO9Kw7kQjIJ5zUoXuabk8GnA880xX1E4zzSsPTkUnqPWl2nGDQAgGD60pGDx2p2MGmn5e2arqSxM5HFKPXNHA5x17UnA/GmNDgc05famZwOKXd+dAmOOQelITkUdRjPWjHBzQCDqvp6Upxj1pOoHtQw4zQFxDkjPpSdeTxQc9u9HTg96BoBjOKA2Gx2obGaM55oFcQA5JbtQck+lLkDrSAjNNBuHQUoHccUEjmjpVDYjZA+tJkdAeRRyR6U3IDYqBdAHGT60fw07IGc0D1xnNSr3BCDG3Heig4xg9RS5GOaobE7e9G0H8qTtxTgCTxR5C0GjpzThgjHpTSD0NOyAMCgQ3AoYAjB6U5cdDTRwCD61SAXaAMigkde4oJ5HPSjv60xbBgH2oAwOtID2pRk9elS2MDnFAyR9KUDOfak5UdetIHcT2FKSKOCRxRwcUCbBTkelICcEDvTgQOMUnGOOtAwGCOaQADmjjH1pyjHFADRycflS5I4xmhTz65ozzxQBvFsHBFKSCMnikGMHvnvQVBPNdBAvU03vinYHYUYzjFS0AhGOc0dMZOKMAZGKUAAelIsQ8YPWjrz0o7c9qUkdcUAIMDkUZK8gZoAyaUY6UAIAScng0Hg4oJzQSDgAUAHTkUg4Oad0JHWj0oATdjtQcHrxR1PTpSnHfigBnAPTpSk8U0kdu1BxnpigAHqaCR6UH1oHTpmgAyMZFOByKQ8D60Zx14oAR+OlMGSM0/GASaYx46YqQGkge9HbI6UvBB4pq9MetADsZHAppHFOHAI9aBg1LK2K7kdNoJHrWRrel2+qWrJImGBDAp8pz9a3XUFumKrmEN74rGdOMt0bQrShszyHUtD1TSpp3iDSwrhlVcsx/CsWTxZfW58o6e7yj5ijgg49cV7wiFBwAapXvhrT9Xm864tUabaV34wcVwSwMW7o9Wlj2laaPEj42llYM9kxWRRtEUZOD+HWtK08SXt5GrRaXKzEY3SKQM165pfhiz0eFIIIlEUYO1W5IyTnmrBsIGJ/c4+grmlgUzpWYpdDyVr28cJvt3QyDlVQnBz61j3U5FwySIwfoQwwR+Fe7JZQQ7SsSqQc561538Q9LSC7N3BADg73YDJJ7jFeHjsBKEHI68Pj4zly2ONXG4FO64OPWnIojKluTjGWPU04qWDbBjnOKER9sh4BXB5/WvjJxs2ke9GV0RsVUAHJLHHFOWNVQMSBjj3qUtuUgknHIOOKRlLBhjggEetc0omiZFxKADuGD2FNVArB8A4OPfFTu+3OATlevQUwoB8o5JG41m4sq4N5ecdMHNIAq8uwXnj1pyrv5ZTjHFNdA0igDAI4pcjFcRlDliuSV5pCTHkEDJ5FSR7jJgoRlSuTSwEo6h8Y5XPv2pWYxmATz35xTS20sOgxnipEJlIJQkgkE9KUgjAAyCcHFTygQBWYcjO4ZFJdyhbC5RuN0ZAPfOKmAKyoDkhSRzVbxBKbfRLmQ8uhyuPyxWkF7xrS1mkfN2vLLf6jLI/wAwBKbvoagsdPeY4A+XoSBV+eAnULoMcAyFsHsDWnY2hjj/AHUmcEEqvpXtKWh9bB2jYjs9MlMQjjTGONzcVr2ukzLDHIxUbMqFUdatwx4yqj0bn9a0o8PCQnJGDgVjOokU5W1MpNJCKrSDLE859Kf/AGajghZCAp4Arae3LqWxjgHBqPyC/KjkrkBRXJ7TUydYyBoY8stsz83Oe1Spo+0lWPfIA9K2ArBdoHLLzn1oVmOCepGKnnuS6lzHOjZZsrhAc8mpodOCKwXIXOePStJ4juQjlSuDz3piRNMEVQcHKsegqedk+0ZALGEeYGiBJ+ZWbk1E+nhgSDyRkAVoowVk3ADkoaQqFGDk4+XIo9pYaqMzTagy42j7ueaU6ZAWznJZegHer5GY8rgbCAfWmtbhC24lmUjOOlDqFOq0tCo9gAiDAGV6nrRbaPC0odiSGBUgcc1oIoK5PAVu/pSmIkkdACGGKzVRmPtWZ8WiQwYMaBWbIJbk0fYd0fI3MCVrQ2BEck4IIYH2pVXBYYOOGB9aaqPqSqkjnWstkhDqoIJFV/7OUk5JIzjHSukuIlYvgBgyhs+9UGgyrAg5YZX61ftGaqo3uVPCeli21tZ4gFeGTBHcgivUgxYklWGDx2GK4Xw1YyPqjMDlig+UetejR26NEjlScqM59e9c9R3PHxcrsaiNGWU4AGG6c0jAvG5XI2sCAe4qTHmHIbG5ccdqWH/Vx8ZIBVia5mjy3YcFGD784oERY8kgYyO1OUBgAG29qkKbtoPbjJoIuNEZyckAEdqY6krgc5FSgH7uR1xxTlQq3POD+lRyhchbJAUtjK4OKQJnaMZBGOanaAZyTjB7UgTbnAPy+tS4sRGhBIOQCOMUrZbaT0zjNOEWXY+hzgU5ojggD3oSE2MQDaA2ARxmhY8YB7NyT6VIyj7pGc4PFJIRJlBwGGeeDV2C4xohjJOMHHFUNVjENqrE42MPxBq6JtrkMMoR+tUtRVJYXycK68A+tJqyNIPUwJojHIrryFYMPpV35w56HkMM+lQRwOwCn7pBFSoRlQw5xtJrm1O1stK4AY5zgg4Aq0EDJkcg4YZqlbJz94kHirq/u41QYJJIqTOTZIxDrkfdxniiVgoBxwwyD60isTGB/dJUinDJRQR8qnGPSpM2xiNnOCcEZx2p4PGCOSKdwTgAnBpSqhcL95TkmlbUyEPz7cE4I5FGcEZAAbgGlwSvc4PHakIIBGM7eadtRXFwVZTknHBoLEgDgc4pMbiQATjmnHPJxhhyKokOfl35yDjpUa8ZI4wcHNSEO4Ykkg85NJyx5wMjPFWkA3kcjkg03BU5P5VIsfm7wcjIOD70hcrgMBkjBI9aEh3GmIFM9wQRScjJ7jmhFJfjLA+tSogIwSATxV21JuRLkhsj3pc5DYABxkU3zAXCHh+RntT1BVQDwc4OKpLUm5DsK7yOpGR9axdZLCxnRjgupZfqK3lU7wcZxxk1j+IIVEaOTyuVIHoa76Ksy47ny18ZpcanbODvWdeQfUcVw8MYjiBkxvblSOgFdV8WAbnxFNAoIW2bC7u2etcrBl4miYcDgeua/TMDpSin2OWvq2dB4QgQXbyOgdJV5z0JFd5ZyGRQ27bHjaEXoAO1cR4Ng8yO6ZzloCEUHsD3Fdrp8HkpsBPGG4r7/LVJ0tT8+zWUfa2W5o2UE0itIACrAphjjAp9vFhMiTnOzgdRSNmFCUOAPmwe5p0Vq8kbksVAG4Y9a9xI+fc7jmhEeAoyAdvvViHegLM5GBtHrULRsI8Kc4G45qcKpVMs3K5PHGaVieYZHE8aADadvygk84o8h4Y3bOdpC4/Gpdoc4yp43e4NLBCzYLBhvG7noaVi0yFgViYBVV4z97u34VCymMdWO3kDtn2q7PiTyyVVTJnOO1MEO6NBvy7Z4PpUspMq7XHYARjfnvUV0pzwSwXEg9M1aWKRiEyEEmVJ74pxsvs6xKHZw52ndWLvZmkd0VtYuZ5vClykigAESKF6nmrfgSeeHSpYrdmKmFpmTHAIBPXtVm2ESadPBcssS3LCFWOOAf5Vm6Drlro1rdwRCSaaQtCN2AAOma8DEqUnZHtUGktTS+Efim5u9durW6CCw2yTybRksRgYHvWxrniHwnqDXaRRyJdsrMrMCArAcY9BWT4AvNN8OrePeMkMjKyKcZJz6D16V5ZqkUsWsTTpvKCU7MjsTnp2FeZUpzSVj1aEqbfvM7/wTeTnUbiYsseI9xAyd2DXpGk67pfjS2t7CRGaVnyARzwea8t8PTmyVp3ICldu0dSCKn8L6u/hfxKdRgVZQr42yHAw3Gc1Co1GrmFepTcvdO+8WWCaV4sht7LdEroDnrj2H5V5x4qS91fxQI3RnmciNSRgMAM9e/Fd2viyO78Xpc3rLJFFjLKAcZHRTUupXGkXF21yDvnifciyDBUn09OK1o0pqSucbkrbmB4uDrpWmtt8ucqIWXrgAAVhQ2z3OxMg7Tt+atDXLyTVdUkjBxBAAV29zjJpv2R1jLoQNgDfMcZr3oRdrHHJq9zp9VE0Hg+N0lMBiAiYKM7h0rkPBW43dwgxtiBUZ7CtS71z7Xpb2Mm5YyAwK9m9RWZYk6ZuKEZZdxY9TWVai2rIcZLudL4I1Fba7vJ2dooY3MRVec++K6x9GsvFFtNqdr88lsCrOeD+XevI49RlhtpooGZJJCWLL3NdJ4H8V6j4asZrRpIjFdAvK0x5zjFeRLCTT0OhVIom8Eaqtp4guWmyttExD7QT9MV13hzx5a3+uahazW6xtbyfuJCAN654GPWvPdGuQZrqR+JLglsqMDPpTNNndNUtrsqACxZifUdM/jRHC1G1daB7SNvMveNLYxazIiOSq5YAeprR+HJl0ee7uQiyPCvmjJzgdwPQ1k6pdnWLoXK/Kz5DDHFWPDmoy6JLO0pjeC5XYwJ+YD2FenKL5LGUGr3N2+8SaXrer3RghKlvmLqmAT3rnjZFPEEISLeiuJSO55rUPiDTrlgqRsrsdq7FwM+5rCe+vEm80lY1kbYGByQP6V5jw9aT0Wh2qrBOzZ6ZZ6F5t8sr3mUOGKqAB09a57xHoyab45t3iOyOdDN0wAwwMVxtreanb3XnJqVwU3gNGHOCPT6VqeIPE8mpmFmQRyQ4QMDkkd6pYSaYOrFoqfEHfba5Ghld7aVBMUJOC/IOB9KqSWcuyA8BZAGBHJFZviea81NIDl3ETYBPAwevP4VYsGuRZoJSA6MFUZyce1ejShKO5zVJJ7GpaRSy6zaoZTcFyWJfAHGOK63TNebR/F9jYzQqYr0FWkHOzHSuMCvBKrgkPE3BNN1Fp7y7inLtHJERtZDgjnnFaVKLqLYwjNI9W+IVnDo9xYkMDFe5IDYAGOuPXsa5vxBOB9jWMqu47flPbisXxV4guNbtbSIeZ/ogGGkOewzj8qzJ72c3KxP83kqGG3nqK4JYSS6G/tUdvoOpq+qQ2V24kil/dlJBkNVH4hW0eneKNLMIASQrFsHbB71yss9x9t8+JyrxgMob1qPW5b3xBPEZbnBgXepQYJPfmsPqEm9AdZI9A8S+NbjR5YIbaFTLM3lq5PCnjkiqXxC1a7vvC8EVwEhJYKTHyG6ZJ9K4iZ5pmjYyu0kYDBpDzmrV1eTajDFFPKzoF3FV5wa7aGDlGSbexzTqpp2K+mWriLIIIU7eeK0Yy2XBO0KSAB3qC2T7OoQc5G75vWpZQ7gHdtZl3YWvpIJRVjzJrmYiq6hwuAsfY9TSrGSGJdhs6KtCYaJXdgSy5OafHD5yIS7IrAn5asxtYTe9skh2hmUjr6U1gTkjOQM8dM0qkyRAHAznJbvTYhsiUlyPMJGB0qxMa2+I4ZV3Y3An1pfK2gksSwG7HbNOkHmMhJBA496I0G0bi24njHTFNIh7CZd49pABHzY703ZsG8sTjkA+vtUjAuo4CFvlB71DLbyLGBkk7gPwpamdtQ8pxuJIAYbvcU0K8YJLs6EZwRxmnyvucAEIeF/CpBFtjOcjaQvPQj1ppXH01GRqy4AIQN8wA7094xG43HHmfNzwDTf9eQ6nAVguOhqtfWs7Slk3SKuOCegosiPMsugM6ruUhgT8vNNkR1IIO7cCST2qC0QpaSErhg23PfHepAhAbBwFIChj1FIBpYsEPA3E5xSGMb0JOC4PJ6VIYldyC+ACANtD7YpHUHhMYLHOfpV2Q7CKpd1zxk4OKbGDnJIILFDmlUiR5MHBABG31p6xLEjfKVI5G496QhqAMduSDnbx6VItsFbAbIPy/N1NVlCh3yxPG4bfX0qzNIioduN4UMM+tSWmHlBI2ZmIYNtG30oQALtJzg459KINjs4duTGWH1xxSlhsGCMhc89c0OxvFXCONnDAEja2OPSmvAVJAxkcc0sePLDA/MVJOD3oUs0as5UEgnn1qXY15SIgwJgk5UhR9KcAIw44BXBHvQY0ljyWJJ5PpUSgSRRsWGXJBz1HpSM7WHrGYwXBbCdPTnrxSAlQzjBK/Nn0FEUZZEJJw2d3PFSBAIlBwA+QfpU2JZBcfJGZTIWZQCB2qKC8MUZMmOPmGKZfABETzMbsgZ6fjXR6N8Mr3XdMgvYJw8TjDK2AQcnp7dKiU4x3Got9DIHzMMPu4DYPrSopaUocBlG8Yp3i7QD4H+yvPJMzSErmQYAIwcZ79ao2mojUPJmO1SzFSF9PWiNRS2HySSuy+yEyZYnAG7B6Z9aFUvIctnaNwx61JhTgE5yxUZ7Co2UYUqcjdtOPStdiLNEZhKMHVs7l3MD60JGfPVHPysu/j19KVIwHYE4AbA3elN8ozyHe+GRtqlfSqRA1kK3ACfdI3HPal2qWZi2Nwz8vrTEREllV3IKtt+Y9qcEj82UK28K2BjpirViripwyYORICST2NJFGSS4z83zNipIY1DOCwGG+UnvTwgV5CCSFOAB0xQPYjlQ7VfP3h37VF5IOxixIfqB0qW4QRB0VsgHKn1qJxtR9pyBjFaKwDFYNCTkDfkHNCALGucszZHHTFMl2xxupwOMrVjyljhyG3Kqg8GqtboK5GVYxRucKJDt9xStbhBEN+4yMVbPQCpWiLJI2cIgDKPU0ipEd0hBwq5wT3qdiXrsQv99UzhGbafXFLtHl5O4DdsUn0olUbd4bPcCpJIQqKxyflyOeM0bj9SRY1kKAsAykL+FUbjTHN0zGXOHCg+2KuOq/Iob+HcfrQUSMhgM5Usec85pCKAQpNIBzhtuR6U6BCDLgZZTt59KtiNWnHIAZC341HFbhGBUFcqWbPc1PkBElp5wyWHytgbetNMRhd1VshGxk+lTxqqySfNncm7j1oRU3xgj70ZJJ9aOoEJUCZ0BwFwMCleHZuUNjaeM0vljKEnJZTnHY9qWIFkQjqV5z61QmQxRMkjYbK9sUqjy0nA6xkYz3HrTkTzHjU5AOd3aiNgIlwcGQkNntQZ7DWDbgNxOMEYqzLIbUuEAygBHvUdrbCSONx88m4hh6D1p8mCoywQ7iGz1xTsgHXduiRmVQRlAwx0zTbhWKZBwwUMPrTo4UAjBYuGPPPanlVKQEnb8xVh3x2o0NEhGiCQBsHcF3H3NBAkbaWwQoYfX0oXBjTJJbcQfpQ7JvjfH8W08dqlq5diOaMMd23LBdy+maFjWVWTjdt3fjnpTnREwV/vYJz2p48uGOKV3BBl2sF67fWmMUxAIjEHldzc9D2piqZpcMcHYWH19KJlSEggkgvxznimPMglQk5+fH4YoIGNGEuFdDkhcv9aXyhPJ+8bAZSwA45p4Cp5vQ4cflSTupdSGySwAzxgUW7k9SPyfLnti3CFTv9jnikaziecEP1BJ7fSnGYeY4UZ2t254okZGk8wDcrMAvbA707Im5CriPbkYWRTux69qnW3gm8mMsWdlLkDpnsDQFVmnAwVBG3HPFNjEZnmK4UJjGTj607aCuhzQCUREHYGBDLjnOagSJXEYbmTaxYenJxV3zly+EAAxtK9/WmzRI0ssw6lQF9+OakCGzcSGLzDwSdw9qEtxOM5BIY9fTPFLtAMmzPIG3FEirE0jJ1KgY9+9QWNBARN2QScMBVdYo5XRHAY7zuJPQU+WXcJANwO0bD2J71aniiwpAXeUAJHrxmi1x2ILWNGjAYlXLFT9KTylQKrA5DHJ9u1XXtkZZNmQAuV9zRMirETldzKAB3zTtYLGdcABYQ3VmIJPpRLGAY8ED5v0qz9m89pc5AVQB9abLGigAY+4Ru75ponyImhMskZdyPn5B9KJYFEjBRgluD3xVmRUSTIyVCAc9M09pkfyDxkKV49afqLUo+VH8rykkBsHd6VF5Cu8wj+VdwK47jvWqIIlaZHXOU43eue1RtHEskRQggIVbA6Gr2QIgjt45iSQRsIBz3FJ5CFpAcgBgV2+nerKRZywHRSGz654o4ZkK87VwQPWhCtYznWDM38A3DAb09ajjz5UoQZyw2bfSr48qG4MkigqEK4PIDZ4JqCKUlRKy/KoIbaMYPagqwRRphlCjJIJz9OaGXZ5qxA7ywKkdMd6dbYaSMjKgKVO7uafAzBlk25K5Uj19KAsyleMi+ewbLMQq/lzTbW1lJd2yeAVHtVq0UKE80AOAwPGecmpSreVGApPlrhjQFmiByieYeN20BR796WRsWcgCEk4KnsPWlhQQhMgcZLAjnPY0skpiWCJl3FGJPpjtSeo7IW6nRo3CECRlGAOxyM1JKodZRGuDtG0nseM06EhkQMoBVixOO1PjcKAWXjcSfpUX1FZoinQXLsUIJVQB79M1JI4aWQBMBlCjPQH1p2VhkQIfkOW6U12CGF+oDEsB1xQmS9AuER5w6gH92F4GOe9V7OWKGS980lVZFWNcE85OfpUxuY3ysalnDbuhHFQyExvGxixhtzd+OlUgHXEiTTgxjCFAowMc0JNDBdMHGFEW31+aoxlpCEG8ht4XpxinbgIg2AHZ9zKOTiqKUWxr7WuBKo3R7MenNPEyxsxK7MoBgc5OaTmQtsGfm3YPpjmhJkQkn/WMdw78VpsJpi5G8PtzhcEd81IhRYiOh2nj3pEUuGB53NuB9u9ClAjsgJBYEY/WjcQ4A/ZwSvzKhXB9e1RwFBEof/WBSGGO/apcllOBhmO4buOKrvckS+YEOWYdBkUkFmOLKkADpghSuT60+SZYoIgcgqu0n1NOfNwzsyggtuA/pTXIuU3kHJYEDHGKHYXKRq+yGKQgcZBHc04TrFtVg3AORjgVNcxFlWQKAjncoqKRvPRs5BYjHpWTZaTGfPbwKXUNg8nvihySI0UEL1bIwBTpFeaQI+AHIxj2puqMzHegPlsQB9aOayNEtSnc3SW+CflaNsnHUiqsry+eBJbTxgAkh0Izx9K6XwZpT69r0KN5ZguHAYNyCByePw716Z4lsdA0C7Q3k0SPOeEc5GM4PH41w1sWqT5TtpYe65meCPOhXeEwsRG/AxwelbHhux060cXd46i4OWAcjcBg44ruPiB4Xtl0uR9LjDm9VT+79AQcg9+K8oFvJcXayqpJf5MV5lRxxK2Ozn9job/iTxlqWuyQw3MhmFvlVaNcEL0xnvUOlJuTkFCMt8w7VYgUoQFXLP8ALxxk1ajXcWnVdpI2BffvXdhqKppWOGvWc3oV8m32IVLlWLAL6UJ+8kUFcAsW5H86cJndyShyRtGKeol2l1AAzt9816aOEWFJYY2BgLiNi7FfTtT1xGm5Bwx3Yb0p8V5KVkUKCjr5RPepICWgYHCLGBFg9TVGdmiurNjIGEVt/oKa8ZVC6HKsdwqR4nKgKoaL7mc85pGUyW+1SE8s+Vikmh2ZWllZlRDyQ3mZ9B6VGb1s7ip2k7l47VNN5lswQKGB+Td71OYSkDBzyg24A4q+ZEWZW86S4zsj4zv3H0qGYmTIQEljuP0rQa2k8vAwowIyaqzwGycxht/l5TODz781WgWsVwjTqoK7FJyGNSliz7BzuOQT0p7I6oqbQFQevNPLAqMDJj+Wi6QkV3k3szY+cnkiqV9fTGZYokLNIwOT045rUliFuJPMAUoO3PNZtncJaTSvOM+WNu5v4R7CsZ1FFX3OilHmdjqdJ+Gepa/pou4QsfnrvEinIUjnpT/+FR6hCrOt4skTIXZ5RgggE4I+oxWrrPxlt7LS7Cw0hgRFHtke3yARjGCP61B4b+LKWug3kE8fmTW2FhEpA3A54Pt7/hXzlXF1VP3XZHtxo07WOJeKe2m8q4BEh7J3HrVgIxZSgyX4G49TVfUNSbWNSlvMIrEDEcP3UHoKILiVOOnlHcC1epQqymk5Hn1YKN7FkLLJFLIeCzbQF9qSO4lmjUDaFb5cmo8OhP7z5ANxwe9RiR1ZokIEca7wT16816CdjgaJbhfMidQSWLbeKrwJIoBBG2Q7PcVIrhd5B37V3Ejp6UyIOFweMEsB6VrdMjUeEeSMgKdobaWp7GTDDcoVvlI702BXyeSEUFwOxNEJd4MswA5bAFS2l1Hyti7NsZKn52IX8KXYxClyODt4pyw5CuAfmXcD70hVpAIydpHzGp5kPlfYkmbyQABnJ2/hURB++z5GdigCnCMyOh3ABuSSf6VHLG0crR7gePMp3RST6obNGV5JJK4APoKkmx5isJfNxhRxjFNt5BI0WRjzBkmhkHmqiklSSS3QUlJXtcXK0tUSOrkt8uDGAKH+fEr8lV2r2FKoZ7o/PtSTlqYFODGx3bjuGegFVcgfFHiNwDgrj8aTjzdwOfL+X8elNG7zI/m2hs8inKqYxnktyTQDRBgFpC5KtH93HeljhVwxPIHAzxStCBOgzw3cUnmqFwCDzzupqyGk2OSBhMykkIuMYpJgI5XKHO1ec1FBeecm+RtoY7eKIgvzZbJY4p6F8rtsLuTawydwGVx096JYyEVkYAKPm9abAgYb2zjcQaagDxupIUFsDPpUN3Js+qJWQoSEyQF3ZHSmygFUw2MDOPemwOhB3Meu0+mKeGR1IBHJwPpRYLEc0OCQSSAoYH3qOQIXwHDfKDn39Kl2p5LE7i27AweMVAxHlZIUMGxtHcetXF30DltqSMpjUKRj5cnnOTUayISkZOBgsfrSTyopVgDncAc9hSXYWSMgYBD5z7elU1Z6msUyMwi6vPItSZJWUsFXn68V2uj/AAiGo2kNxeSSec0e5YwduG7AnsRXnWg65Z6V4giuGl2RpIdxXJOPTFdF4j+OU63pj0gM0AYASSgqMd8d/wA6+fzHEVY2jTeh6uGpResjWv8A4eXWlxSHHlShSyqDnJrze01b/hHfElhqzp5skEolaF+NxB6e3SvWtM+Nml61ozrflLWZGCKoyXYYBJx6dRXnmsWtlrWrXlzGQ0LuWTcMcZ9K4KVerPSbOmpTjHVI2PEPx11LxLP9ihi+xWhhI8qNsktjqT9awfDUIt3t55WLh1OQ+Tg9qitfD9vZ3DSABmJBVk5x7Vu26RR+bwCQPlz2r08PS1uefVqpKw8kZIThWOTTLZIA434I5+90oeZVZiozkADHrUFxJFErRkYPXn1r2EcNyzGyFtg4U5zjoKSNlREBwcEjn0qGC5iU4YMdwAG0dKkmkSEuSMjHyk0rpbsdm9hUmHmAtkgNyo6Yp8MsKx/vdryMxzx0HbNVpJ49+YgSu3r70ktzDKpLOiEL0JwSapNMqzuOnKBiCxKnP0xTNHsk1rUbe1Z8QM+JGXg7evB7VGXS5hyoJG3GR61mNJLaMTBKYWAPK9c1lWl7uh1UY3ep7RB8O/Dt1EVslj3oQGMz5wMdTVK/+F1h9gt44LtHkimZ5igwGQ9AD7Y/WvI7XU9ThcypdO2VKkMePypbnxv4iVpIo7qUp5ZTYmQOvU+vpXylV1FLSR6qUex1WuaFb6VIBbEshY5ZmzxxVBbjPHYnt3FZVvc3s0Vu87FwFAYE9D9K0llwVA5GOmK9fCSk1q7nnVopPQtqqujjZ3BU+1MlUYBA3EsBgU+IlJI2CkAKQw/rUh3PgqN5QcjGOa9VNnEQSqYWbamCTxnk4ppUB8lDk88VPG5WRXYYYde+Ka92S+Qu8qCuDx+NXzaEpFU7YJMsCCTlQOaSeVV3sRgtjGab9oKcsDkH5gvNV21CNHCuAcHpJxj61Cmnoa+zZNG5LkrwOOlWSxKuQoYHsetV4bmNokjUfvQei88VZiUq+3ZjZy27rS51ew+RoYGO9/lI3LgAdM1mXF7LPP5UcfzyEKCexzWrJIyoAhyQdxI9K5u/1CXTp1cAblbepPrWdSVouxrShzPXY7/w74YtoM22oOwlugEU9mPYCutPhuw17Trg2Jt55AphLgAjcOoJ9a8Q1nxFq2uW0RuYpPKiO5HRSAD65+h61Z8PeM/E/h2NrTS0ZFAMz5TJYepPp718XXlKVS7Z7sElGyRQ8Q+H9QtNWnAhdYmURq2doJzzipdK0t45/MnufNkbCsDn8jVlvEGoeJZs3qEOG8zf6nv+FaENuIgQh3Mx8w5616uGXOlzanLVly7ElvbSWjSMI/lK7c1MZS23zMcDbTgHljB65OaeLZXbAYknk8cV7UIqKsjy223qROzBVQx528ZollaN4owCcAjIFSzK5CgYBYkjHXj2pgkcnaxZmPTIwPwrp0sQ7kWx4rghztKDr6jtTWldZEJ+bbkAGmXd27PuO0fw4HJ4psKy3rELuHGQxGBU80dh2ZZghbawPDA54qRg4dUAyy8kngVUEjosTykAsxTCc5Iq2TJw45Lnb83FK6vYGmkRuj+aQowV5+WpWgeNFA5wN3P50N5rlThVydpAqXa+445Knb83StErmbKkcZkcq5wQNwK9qaqlCVL8gbhmrXl75SSMEHaQKjmQqZCDjjbz6VooohjF3hgTkjG75eMUiSSq4YcRk7uetNZWCgbvukL+FPnDhSquE28Ee1DiSUrmNp7lyiZMnzAV534yjMd0rth/MJBGOhr0lQYiSCGK8A55xXnvxARkZkUFtrhgVGSB3rixUL0noergJWrLucxDGgVlI6859K734LRTXWsrp6XkqIQz+UhOGIGePQ9/wrhBhIVyPmb7tdL8NpXsdTuZ03CSBkb5GIJGR0Nfm2aK9Ca8j9Dw+6bPs3w1IZdLt3IwSNhz1yPWtbLZAA68Gs3QECabCMjayiVfqQM1qYMjk87MZ49a/IJ7nuKxESRnJx/CaUACMAHdz1NSm3IBJwB1HrUYU8naT/jWDWpon3Bc554A4qMkBiCpOPWp+CoBwpYdqYRtJLDGRgZ61I2M2tjPYHoPSpMAAY4IPf0pF4GfahDuAOMeuazY9hMjDAc45pGA24IwR39qkUkFeMqRjimnII6ADikF0ATy1JBJPvQgJXlgBnPvT2y6IcbiOMdKTkAHgHODipYaCknLrjIOGBqMAE4zjIz+NPdQqDgk5xk0bRCMZzj0oYIjIJyAAc88+tMclxgseRwB61P36Yx3powuepIOcAUMpNDQokKnHJH604rtB3ZJYY46UsXDNgAYwee1SyRb+epXkVQIoTRB8DODjBqNUO3A+hNW2TALAAZ5qORAvGCSRn2pK6LTM+YA4BxjpVMxMJABzgkHNX7kDeRwCRkfWq0cbySMccFc89jWi1NUMhTEy5ONvUCtLzg2wEZwcc+lUFcbyfUYx71aRSFWQjG4d610B7FxcDJ64PanFyNpP3R+eKbCA6K5fcCOgFPUg84wBwc0rXMZOwD5l+QnCnIHtSqpJ3gYwc06NsgADK5waFO0cjAJwafKSmBjDPgDnqPQ0fZyAxz/ALWBViNguOM7ePwoLEdOBk01HoF0UkQnJ25JGRmnkFBjIyR0FSsBjG05XrTCpAyD+VVyoLjUBILbAc9C1MyZox82Nw5x2NSEuqAKOBzz1pGjATHTndRy2C5GEC8Z6jHNKP3mAeQRg/WnSAKf1pqlFDAjcDyK1iik9dDgfivMH0aMptVwCjY/SvIbcu5UhN2BjB6V7z450lb3QJ9qomY2kAC5JIGcfWvBrZydwByfQ8V9DhrOGx7+Gd4HQ+H5m+0kbghX5Sij/CuojQn5wMgHDbq5Hw0we9ZSQCw3ZHr6V1nmBm5BAcY56ZrOto9DsRZDJtxuwVbBx2FIRtYED7p6nuKbCfOITO3cu3OOp7VZWJf3e4YONpB9a4m9dRsEADMGz8vIx6U+NAN2BgZyM9aIv3sgyD0KnA/KpIozgErt2kqc/oalsi4wIoDAkletLsAyFwBgMBQit84YZIbAz3FPRfkAGFwcVNxJkbKC3IzkZUmqksQDyD+8N2ff0q6QUkO4FiDx9KR0UrlnAwe3XFMfMUIoSSHcYQjjPrTvLJBJf5SOAKufZgpZThkB3LSSRxrnOSeowOKFKxVyqqkGPPcYOfWpo1MjgsSRjadtKUOWAwVI3KT2qSKN2BIPUZwKdxEUUWc7UCDODnk1G1q7Y5LsDhvRRV9UwPTdyPrTx1cAHLDH1p3a1GmY7RBDyQAOM1A0LqrOPm2noemK0Z4Q7LnCK3GO9VXVCxUqzAgrycVtBs1TMt2wSXOMHovpWLfW5EjOxyM5GfSt+ZA2Cgw33dorCvo5WkPyHIODmuhNm1ybwfAF1vzVJLRgNwO2a9pt418lXQdg3NeN+GD9n1mMs/zSfuyo6Af/AK69jtbd4rZATkLwPpXn13dnh4rRk7Ir/MCdxGQO1V5oQWzuA3VaJ6E8hePwqGT5EVsZw36Vx2PO0GPCvl5RmJ9O1RiLnJYDeuD35qfJHIyB6HjikBGxgMAg5FOwiPf5ilFQsoHJPHNR+ZtwCMcYOPWrawqBgBstzTzGHUrgADnj1qrAVIkLqWwFHT5qUrnaMEdiRVpoixJCgKeRn1qN8yFlBySOgHQ1VguQqpZ1HRVODn096m8sMMn5lBwMelKCdg3KASPmpQwk6ccYPpmiwroZsAVSQAF9fSoXRSMgFiDx6YqyrbSm4Ahsqf8AGozFhgS2QTgjtVrsMw9fgLrECN6xyK/ydcZGRXrnwR1X+09Nv5kRolWXaoYg8evXrXncpEC4IUFjtOOa9C+DNulrYyRR8FpCzDPOO2R2r6DKGvrCR8lm6tT5j1UYAHrT8jOaaQB05pw4GMV+lwtyq58a7CE469KVsHB6UD5hg8UK2M98Vr0EJnBpTwc+tGfakz83IpiuITgeuaXoAKU4HSjAOAOtUxXFHGT6UufWkzg460o96EO4AE80hxnrmlB59KaSDxSsxMKDjrS9OopBimg6BRyxJo7E+lFMegA4GR2o3HAIOKAw6DpQPyzQSLngmgYK9eaQ9cCg8CkykwB/GjIJ9KTjpSjOCfSmK4Z5wRwO9BY9KKM84NA9AwAR3oJ28AcmjHBHrTfYcYoEhOTzjFOB4IPOKbnHvSDgVa2GxSc+2KOM8UUvJ5xUC0AgAZpBjGKOo5pRjI7YoEJ70gU4zTj0wKQEnilcBQB1NJnB4oPHBGTS/wANMdxOfrRj16ijBGOaCQc4oDcBgEkmlyBSdhxQMDnGcU0gsBPQeppTwcelJz1HBpM9u/rTYgOCc9KXtx1pCOmBTjg4OMVIrCZ9OtJyQcnpS4xz3NLgZoDqIPl680mQeDx70vBOD2pTjH0oHYQDB9qTGSaD83NOGG9qAEUcZ7UcE59KCSAAOKBxQAEgDjik6jnijPzYPFKc9KAN7pwOKCOcil4zyc0YHauggT2JxR0HvSg5pD+tAB79aUZ60ZHTrQeMc1BVxCcUZXp0peBznpSdVPrmgYew6Ugyc4HFLgigEnvgelAtQ496UYNIehGaMFeBQMM44FC9c0dTQ/GOcUAAJOaQjB603J6UY9aADJA9KXryKPvU3qOKAFLhFLEZA5NCSCZcqCAaUccUE8ccYoACMNjrRkdKTJJweDSkcfSkwEZuMdKaDxSnkUmR2pAIQCKYFKn1qQgYHFBODx0707ARk47UvJ5FO25OQaMFiB0pFicZweaNvXsBTjwRjmkIOc1NidiLjp39qcAAOKUp83pTgoHQ4p+oMiLHvzTlbj0obGcnmm/rUS3BAVD8dK8+8caoYLn7MVTBU9+QM9x6V6GDhQQORzivJvH6FtUe53BQSFA7keuK+dzepyUX5nq5fHmrIwvM3yFlGdwxx60jKSQpO0sO3WmxE4yASFPU8VOdpQAKAQ2c98V+dyWp9rHRIMD5DjOBgjtQoAlTIGDx9KbIQivkEgNkU91JhOCAykEYHasXE1IQmVwVzhjz7Uu0IVcHBHBA9Klkj2IWLZXANI4RvlQ5GMjArOwkR4IIJycHv6U4jYR04P6UFXUEEZDDqaCA2Oeo9KGh3sBcHOB0PU1EcZZH4wQwx6VIwVCAeN4IGaTJkUA8nGOBRyjuNPDFQMA4O4miWFSCPMJJII208OTsBQdCpzS7eQTnHsKzcChgcEkEZ9zWd4ly2myoXCo0RITHUgda1IwvUjA569a5jxrdzWeleeVLoGKYXsCDTgrSOnD6zSPEljaS9ctJv3E7mb610GkWSElw+QwxxWLHEHuJSwEYDk/MegrobIBYl8ts4PIHTFdkpWR9OtjSicEp8nUFasLjKAErn5aiQeQoxgktn6VZfHKlSQrBgRXHKVzKbHlTuQlunykUqZDhgcBeOKUbSWBGCSGqVozK7AAgYB9K5eYwciND3HQNg5609sgcgkBuPpUgt+DyBuAokjJBAyxK4+lHPYlzGFFhYjpg/WmrERvAJODuAqzt3lc45XGfehTyMqSGGKlzYucrvbEljwCDu+lNwWLDBI61eUDegyAG+U0+S2BK4528NS5/MOexSCjDnGNwB/GnBV3vnnzF4+tWEjZDjg9R0zTRbsdq7TwetHMktxc5XKK6AYA3jGKWOMMyhiTlSPTmngH7u3lW6d6WRCjDAPynJzUcwlMheMGNQOM5U+tLIGWSLuNpU5qxgNznG07ulEcasZC656Fc1aZV7lFsDGDjqCKrvtwiN1BI5q9PGDuAxnG4YrNuYnMjy7QE2gqSRye/FaJlpmh4bee2vw6H5FbafcV3xAZQATndzXLeEEin3BjksoIwM8966+ONUJByDjvUu7PHxUtbELwtGD5f3lOceop/l7BnaRk7uan2FWDls7lxxQ6fdIOcjvUNO9jhuIYQckHB6gClIPAKkk88044O0A57HFOT5SA3Ucc0WZN0RkZfaTg4yMU4H5QFUsSM81IsYZcnrnFHKICOxxmhRZNxiNufkbdwp6ANj1IwaCitjnIU84pSBGflGMUOLC4qISwI78cVHtwTk98VIw2g4J4ORStEGDE/LnBANHLoSQOpOOp7ZFCR5wRwRwc1JjBYDoCMUxDh5QDjjcKlKwFaVCV5J4PaqM7EnpgL61rBA2d3GRWZqMYibCsAGHSlNWRvT3M7AXqScN26YqSJA7NjAwcj3pMAYxyCO9SwY8zaMAsOK5DrvYlihC5JBKjmpNwKkKAMc+9IueCxJOCMdBSgYUcYzxU7mbYqqxLYzyAwqVsqxxjDAGk43JkEEDFOHynB7ccVNjJsVMEMSM8ZxQCqnKqBuHzUKcYB5IOKlAAyDgbTwBTSMnuRNHnGCSCKWNSpxuByMU6VAygjIYNn8KV1wDggY54qkiXoyIE7eQd3QmgLuUHpjg045IPp1oA4O1uOuKYBjhR1wcc0nlhOQeh6UrEf3cnsaXadpOe2cCmlYBEGASR8oNMZQwxnBBzx6elKrHOB0Zc+2adtDMuGxx0FUF9BnbgHj1pGBwSDyMHA9KkILYPr60EjOM47cVogGqkZlJK5IAIzTmYBiAcnGcCmkYxgdeMmmmJSwJJBHHHSrsTckOGjLHjHPNcv4smYRyBNwLIWXHUEDmukRScY6Akc1heK3CWSvjJVinA7EYNdtBXkkaw3PkP4lTFvESPvL+au5ieuc45rFVNoBB+bGTitXxlCE8RXsWTiKQhd/XHcVkwgNk9gccV+k4ZWivQ56tnc6LwRIn2qWMkDzFyQ3c9hXfWVkNqu7sOvArzfwrzdTkYBVhtPtXplqiSRM7Mw24C46E9xX6TlytQjE/LsylzYiTL1vGrYwN5bI57VNHCfJzkhtxUgdMU6zKIrkYBXABP61OdqmUjPABH1716h5BFEoMew7cs23J9KU2yrt3uwG7b7YzU7LGYd3yjaMj1zStAkkO45Py59s0dAIJ0ihX9xsHzbTzyac2+Jd5ycHaBTVSJlBDAnGePWh0dUIBJbbkZ9al6LUpXC6UFVYBSVPHqKhkQIPMBIKkYFSujv5YIAO3c3rnFVHby2jD5AKktu6Vk5RXU1UG9kGp3cVlayzlwDGM/LyffgVhQeLrG9cCK52qhGN5xzWxqFkmsWJtopFLSKc7Rk57cV5n4b8FagPFkEdzaTQ24Zg7zIVHAJHHrXJOqr2TOyFJ2u9z1DWLdryDyx1UBgR61nw6CLZmlLEsF3NuOBmt77MFeOMSB+dpKjoKkezEbxFgcFsNu6EVz2T1NbyjsYR0+Wbar4DFd645yKdJowSWMuMllzhvWuhmtQ9zAY+dzbRt64xUFyginPm5Uo3Bk4wKpRiJykZh0ze0aFgoxkhaYNGt1uk3SMFZSSrn8qvvIpb5WBO4DK9cVXZlDTBjkqwCs3p3q+SPVE3ZB5XltHFnAJOSnX2q0bE+apDNlwcmTrWW5M9wQJNoBADIa2rCBFtnHmM7K2FLnJ/CklBMludtBjQkMqgYJyGI9KmhjEkXBBOcfN6UrW0rb8qznA27RTFQQpJn5HTGA3c1vHlexzS51uVzpstwjOGwNxXavp61EtkhDK7AkHbye1auw7WAJwVDceuKhj02a7lJhQDCgkt3Pt605OKWpcG3oUIdGtl3MzSbwcDb0xU62VvJHIN2dpwN3WrV9ZT2LJ5iMI2XO8dM0xViaJXBAIXk+9ZKUDXlkVPsgtVYtuAB+XHSn4QQMAAD2BPNXLfTxqVplmdiAWO31qOyt45igDDocgjkGnKcWNRkhsdqqQsxcqVAKgVLNbwNERuTfgdetWIdJkuMkbiBknHSorWVbi2iJ2hwSGGOfao0ZSbQDTY7Zi43DC5H1qC+QfZ+Ngx8w9c1fhjMreWWJY5rLVnYmO52w4YgA8n2ovGI7SZRvJDY4PIBUtjtmq1hexagSAU8zGcAgmtPV9OidbUTsW8yQKT6D1xVq98IHw9DBeIiNbySBdyjnGDyafPDYLTsRfZyqBXBKlcke9PjgQGMAAcbuPWpBMj4YZHzAHPTFRzSqXAjxywHHXHfFVZXMuZhKgE6hjhSDnPTNNMZk27WVh321tQeGDdwu3nbSCCNx4xVfUNOOnSqWKhJMDK1n7WKdjVJtGWUQnlzzwc9BSwxRPKCHyPukr1NTQacbm9ligDFiQFDdx61l3kU+kazcWDkCUYO0HkZA7U+eL3E4vc0pLeO2YMrF9xwd3p2qBH8ybKYJyQwXsK3tL0u3mI88gAKDlzwD3q7qPhQfZZZraQF2XK7OjD2NUpR6ENNs5aVY1kBbjJxz0p0duhTcMp8xDY7imRqY8h/vKOQ3XNb2i6VZazOUmkcRlcjY2CDR7RJ6C5GzFUoCVLDAOMk80+NSFL7txVtvHpW5qWgaVoqti4VXI+XzWyWqp4c8Py660uJDHDsO1hzk+mKpV43F7FmcuER2XBw2CD6UZjXkscA8Y6UPD9hvms3IDrkEepqSTTo7dVed2ClSxA9av28TN0mtBkjiPegYFSRgH+lNljHlApn5fToKtC3W50tri2G8xfe45FZ0LhkXcWDHqB/WtYVlJ2RzyptFtEGXUMOAME1I0ACO4JJUDj8abbMn7gHCrk7ievTilCKjlyWJJPPbFdXQysNnXER2sAyjI9SabLEySplmbKhjnsakDLJIi8H5ufWpJIGwCVIAbGSeoosHKV1iDliQu4AkH3qFgyMpOdpHOfWrr7QIwCMBsHHXFJLCFG1hk7uPpTsHKU8lX+U8EZ4p0dxEkylpCuVO4Ht9aQhldUjG5mcLg8YFW7PwPqMT7IoJAJ5SwkkOV6c89hXPVqxpq8nYuNJz2RWkKOAUbdGeSV71AJ4Y5VLNhSDncelbTeA9duIo5baPzIvOKMAMHb3IFWE+EepiW4llYRw7hsZgc4xycf0rz3mWHjvM6Fg6ktkc1HcRzABcE5OSOmKYZox5buwVeclj+VdW/ws1aZbg2xEsMYDGXG3jvgd/oK4zVootKv5rK5BTYQy57jHWt6eMpVVeDuDwso6SLKktcREfMpzkj9DSG7CIFJ+YscnriruneGdT120kubG1kuLfgblwADjnA7j3FULzw9qtqZoTaypJ/CChPP1pfW6V7OWo/qkt0gSVJlHODuwT0GKk3RMqASgOWIbPOBVqDwHr97aNOlt+7dRt7FT3yDUH/AAj99GlzG9vJFNGoCkqSGPfmmsXSvpJXD6pJboW12NFIchyrEKfapYyojBcAMW6e1UWi+xTyjyZY42XA3jAz61KJg9swR/3xXC5HGa19tFsqNFxHEJEjSEElW6g44pyXSSRHoTuGB14roIvAd3q+lQXFtEZYZEGWDD72Oc1mP4MvdNDQlXaVAeApOT6A1H1mlfl5lc61RbV7FKPC+cSCRuGD7VG8kQBHTBGPzqBJkgmiSQkmRSrAckHsMVo2XhrUdZUfYonkIyCNpx0J6/hSeIpxV5OyRm6DbtYq3DKwZBnhhtAPUd6j1C4ZMxopIAGDj866fw/8P9bh1u1mubMpCuQ7P06cHFex6f4RsJ4IUngR2XGSVGSa8avm9KnLlhqawwberPmW8gcwuWDJ90qGBB68kV2vhTx9JogkjMqNaxqDGjcZOeQPU9Kv/G3S7HRtXs0txuWRTu287Dxhcfj3rjvDnhS78UfZobZZAxZwfkPy+5P5D/8AVWf12FSN3pc0WG5dDQ+LHj6y8Zac9h9maKSArJDMDgZx82R+OPwriPD8irK6NIDtUMuPXvXoD/AvW7gFZYVglLEebI4Ix9BWVdfCjV7XyrZNknlSHLxAjP1PpxV08ZSg/iLdGVrJDJrkQK00fPygjPPNV7e5F1dSKZCVWIPuUEDPcV6v8N/h6bXT1g1GyVpBMXZ2Gdw46e3tWx8SfCejaZ4fN8tosMNvuMogUDII6n157Ctv7Up83KjneFbWp43FPGY1bcDleATzmpPkedEUg/JuJHr6Vl+DvD17riSxQSbSJSVlkyVUZ4BPbiuptfhl4jvY2eCFZ8MVIjOCPr7fSuyOPodZWZySw0lsjFk8rzgykEbctn1ohwQCeAVJ9Oaua94P1HwnCJL2J1TcN/ynCjtk1k6jdxfZvNRgVVh044712xxFOa5otWMnSknaxdglhlWNmYDAOfY4pgO6LJ5DA5IOK09P8BajeWC3QK28crBkDAkMnqCB1+tWp/h/f6doupX8refDauCrjIAjzySPX6ZoWKp35ebUXsZ2vYwrd0JVSeOhJpwhjdAHyck5x+lVEvYENwEcHJGzAz9aurbzXof7PEXKqGI9u5rX2yRSou1iuQjKnTqQR3AplusXlgHruI69q07bQbjUpxBbIxkcAIgXlj6e31NbUnwf1GJZi6h5CAFdXGF5ByR3OM1g8dSj8UjRYaT2RzBuPNhUKwBDbSPamSRReVG2SZN/zDPb6Vval4FutKtbryt0rsqiPcpAzkZGa525UWtwYpIisigEjIPPeqpYylWfuMzqYeUN9CZWG2NgQVDEMvtU3lKzKTwobnntTRcxSbhFyMc8Ec1I6ogDjnK46967bnI9Bqqm8BuctgD2ppVU3LjDCQEc5+XvRIS7AHghMcDvULyJabXKEkrgnOeaW2rFo9ETSKHfg/MHOB04pRcQo8kbfKVIOevFbvhnwPe+KJ2WKNvLaLd5nQKc+vr14ra/4UjfrcXMjvJChhAUgb979OfT9eteTXzCjRlyydjup4adSN0tDz17qIucEMC4A9xT2dEuJhkBQwxz2x2rtR8F7xvLIdplCAMMbTv71atfg1dwTpJcFYlCncF+bcewNc39rYfpI1+pVOx50kkU0rgN8oPy9qnGweYA2NuNuOc1c8WeDn8LTGWRiYJIzhm4y+TwPbpWh4G8OReJrK0lSUxyxwmEtjKs4zwffpXYsbBrmT0J+qyWnU5yXyts7FwTxt5wffio53SKOQbgm0AqfX1ru0+CN9JeGQujxeWy/vDg7jkA1JbfByWCG3W4nJmjyrYUsH5ODntXLLNKEXZyLjgZvWx57Hh8zRNg8dD1Hfj0rRdopI32ckgBfrXYwfBq5t7WMT220KCpcSDLHHB9vWsHVPCVzodnZRok0kyZ8w7Dlvc+lVHM6EpKMZasHg5paoz5vLhJLqGGAF5xg+tRXdwmGAYAhQQfU1mLOJQyz5QxsS2/giuw+GvhaLxlbywbsTQEn5hwwzwCfpXXLFxprmk9DNYdtpI5vzoo2R0w5ZeST0NTtIDwTxt4PvXrg+AsAWz3um1XLTkDkjqAvqM8V5J4usW8Ma61hKhVopNxUnonOM1nSx9GtLlg9S5YSUVdkcjxRbAcEFCWOe9RSXCOAidlwM9zXT/DTwnF4z1c2zKrRrulY5wcAcAevb9a7mD4Hw/bIHMsjrFMH2MuAw54PPPWqqY+lSdpvUxWGqS1ieRefEbiMH7vlFTz0Pamv5bhNx2qqncx4Gak8ZaNL4T8R3lhcIqYkMibWDfL1Az/AEroPhtokHi3VsSRieO3Id4pOjLgjBH1xVSxtOMOd7ErDzlLlsce99brq0TpIpQQ7Rg5BbP86uqUkmxKOAp3BuMHtXsrfBXTpmlJslgUS+ZGIhgqPQ+orhfHHw+HhSGe48x2jMwZXk6BSOQT36Zz71yUs0o1pcqdjaeAqQV2czamMtui27VXa23kg+hqOQhSFbgBSTu4FZMOrJZyTIT+7kmEmYwCcYAOPyr2jwt8O4PEmgrfxQbxKQ0clxgZHcEZ4Ix1ruq4qNGPPJ6GMMJKo1FHk9u6Q+Uxb91tKsy84PapLW3VkIKkkZ3Z7jtXr3ij4V6Za6TcSgSR+UPNG0D5sZOK8Kj12TZdPtMaySZUdcLgDFY0cfDERvEdTBypuzNy2kjRlRs8ZBAH5U7fDE0SvIE2gnDHk+1X/CfhbUPEsRn+yTLbzsNkigAkDqQc8dD1xXr9v8NLe2jUC1iaLaDmcAufqfWuTE5rRw8uXdnRRwM5Lm2PAtKvp513C1mdI22s6ocA+h9/aplmEKEzYJViRng47A17zB4R021nlaKAJ5vzMq4ALeuPwxVHWvh7Y6pZzi3hggncbt7DIPqMY6muP+3KV7OOh0fUX3PE7WZXT7u8K25iOgFTxzR25gQqGZXLMfbtVzV9DuNNmu41tmjjkyEcYw59h2rOsbsapCHQKC67V46kdf5V9Fh68MRFSizzqlCVOVmaUUZSCAMpBDFmz6USCNIIgMFo5d7epHapZZTMjjBAZQpx2NQXABQMO4CfU112OfYbE37uMFW4kLu2OMfWo5VgWeKIspUsXG3qR24/KppJCI5V2nLx7Poa0/hxEt7qknnKpVwtthh75P06Vz16iowc3sjWFJVGkupi3xMMcfmxPEVbcwI4wehNV/Pgli2jlhIGwOuK+lp/BOlDYzWcRldQjcZBGcjNeR/HPSV0LU7K+tbNBHOot22YB3jkEj6d68SnmsKkuVI7JYJpX3ONkuEeSMH5cOGJPcYqpNeGWaaKJGfDBhgdR9a6f4WW0F/qsr31sssUsZtlJwSsmQcgduB1969m0/4faZcW/kS2yOigoCV565zmirmsKLtIUMG5bHzzbzFY388eSWbdhuuMY/pSlikjhRkOQ647jpXU/GzS7bw9fRXdqhUugtSoHCkZwQPoTXE6TqEuoQxQG2aW5H7lZMgDPUA/nXXTxiqRU1sU8NyuxNfTL5BKowcuHbjPGMU6z024vIZAiMyTnzI8jAYDg49ec9K9H8BfD1bmeb7aksUscRjDHBRmPUGuki8FjTRCgjWYQKUVjxtGSTj868/EZxTovlWrOmlgXNcz0PFzbTwafLIbeQSbgwUoc7RwTjHT3qsJpd2HtZB543IxGAR3Ir6AGiwWxUtEuNpUgjOR3Fc94w8Lo9lDNZWarHbAqWYgBAeg9/TiuOGeqc1CUbI3eXpJtM8mW5jAmMYOZAMAjocc0kbStBMwXKyYIOcdOvFT6xZy+GrpTcoQm4khB0J7VlWNxeymCOONJBDk7WOMhj39etfU068JRUk9DxqlGSlZiXepvHHKpyA+AuFJ/WtCK1u9UtFngtC5lT5SCOQo5OD9K9Y8I/DMWqRz3YDzBSGgZQVAI5z711o8F6ZYxCYwJGYwVDDgLnqB+deHic5pU5OEFdo7qOXyklKTPAHtrlSFaCQOwAEYU5p0bN9nDNbkCbKRse574r3gaHauseyNXZDkMOuPeuf8S+AxfyWsyAxxWe4iNBxgg54/GuOOeRulOJpPLb6xdzyi8lhWFtm5yQIxgcA5GeajIKnlNpI24960fFmmQaLdpbwO7qiiWTK4wT2rNR3kaJzwEIcn2r6XD1414KcdmeLVoypy5X0Gs8gOVztPyYx3pjF45AGT+Hb61L5jvclEU7S3mKD9Kj8yWQksAgUFz646V2RMVF3KzStHept53DyxnjmrEel6rJl4rB3iBMYkhUsCe4z+NVdIZ28W6bBPFvTf5rI/QjscfjmvqjSPDNvp9hGkUSxxM3m7B6kDJ+tebj8wjhElbU9PDYZ1NW7I+YzpGqyK8kNm4RP3Lb+Nreh96fJoeqxPGWsZHlKiMCJSa+npdLsBuV7WMKW3ncMZOOp98UDSLG6ZYgFViQ48sjI9D9K+eef1OkUej/Z8X1Pl6OyvYra4nkg8pYD9nKyZBDn0H07VFC8iIqMMbF2Arzz159+a+rNV8GabqenXMBt4opZWEpcrwWAxk/hXh3jj4dzeHNPu3hZpXZjcq6jCqB1BP5cV6GEzunWfJU0Zz1MtlHWGxwSyyphSu4pldzdc1YtrLUp7QPa2c80cbFSyqcbupGe/UVQ0++lEkTAq0Nx+8O8Z6Dt6V9IfDXRLa+8I29zMgdJMyKoGBnP69K7sXj1h4prW5hSwnPKz0PBYLLUUtJJ5bQwxxOYn8wHIbr/WoXma2iIcY2fKfr2r6L8YaTbSeGdW8q3VGkiMxIHJcDg4/Cvkd7m4v8xxSNLNMxmUFsEhT0Hv7VhQzBV43lo0bTwig1Y7BbTUniH7rcIAY1UKd2euPc80LpmoQWu6SxmRY+rOMCvdPhlYQar4R027mwZLiPe2V5JBIz+nWtvxP4WtL7QL8gYmERZQfUDIrlebL2nIlpfc0WDVrnzE6S20qkuC1uRkYxjjvUt/ES0YjyVjGX9Of/11Q1u/k+1BEfP2vLYboMf/AKq7j4eeAbvxFYJczAwh5N2ZDw4B4IHfp0r0p4qNOHNJnMqDckkctos9/o1riwZmEORvUEEBuMZ7dcVU1vSdev54pJLSVILfDNIzbgM8DJH1r6S03wvFCky3aJMsg2lVXAx3zTbey0+2naKMwK5BzGzgkj6d6+RrYx1ZM9yGHUYpM+eLPXtetIBbIpuUtl3H5SQo9z2rO0yN13l/3RDFwT2HpX0LNoUFzqM84iRnuI/JKKAFI6Z+vvXl/i3wFc6Y4uYoHt42coyjDAjsQQa68Ji486hI4cThpcvNEw7fY8Ix85t/m3DjOfWnIh+0on3VCmXFZ1vcurbwcxyMISPUitQK1wwIO05EZ9hX2FNXieE13K/myNgKmSCXPbAp0PmNLJGhJIXzSqjJAowy+cFw7KfLHatX4Y24n1q8MxO9mWBlHQLnORSq1PZwcuw4R5pJMrLoepsoEdozfL5zE8HHriiPQtSEqJLbuokUzKFUnjOMn0H1r6X+wWLiBooFKlfKycZYYHHv0q2mm2ltGENuuQuzoOB1xXx9bPZUXZxPYjgoyV7nzdJ4U1SNfKS33EJ54wc5X1qKbwvfWFlDc3ETKk6mY4Bx9Sfwr6Nl0+0jG9IgmBtxjt6Vynj6RJvCj2iKEXzQuR2GDVYfO51ppctkE8BFRunqeDnEqFCV3g+ZtyM+g4rdtvB17NDaXLiURXEfnN8mQnJ4P5ZriL+drPWw6FWMc4gPuM4Jr608P6YllpNsg/foFCrkdselelicy9gvd3ZzUsIpNpnzvq3hrV7K3DrAZbeRTMsw7juB71zraihWF5SV80E5b1HrX0t8SEEPhG4liQJ5RCkAAcHqPavkrWJGj1KYAkmOYKq9gM9MVWFzNVoty3Q54Lleh6TbeBNT1SwhvokWSGZd6eUckjGePX6UXHgS+sxay+XN5k+fMilXG3BOMflnmvbvCbpJ4etoIUVBbKF2IAAOO1SeJpkt9BubiWMEoNodh90Hqfb61wPOZe15LaXOhZdBx5up8zahMGvzbF1LtyV78VseG/AFx4tuYCv7tJlZvMf7mADx9eMVztxGt74tmVZAY2m2DHXBPUV9TeHfCFj4X0e3tLUFxF8yyP8AeJI5z+ddOMx3saa5d2Rh8LeevQ8gt/2ei0cqzzYnL7leAfKF7qQe/vUdz+zvP9shewuVSNiFb7Qc7T6+4r2/UdUg0wIbmXy0JA3HgDnHWs228RWN9rFxYQXCyTwgE7WBB+hB5/pXzX1uq/e3PXVCPU8C1n4Y6loU86iNroqQWeBTtI+tc/5Xmyoo/d7m2sD/AAivrW40SC90+W1nJAmAy6dVFeCfEjwdb+D73UZbZ9tvDGHh3c7snnJ7H6V7WXZkpS5Kh5+LwN1zU9zzpD5shtgpkdn2qoP3vQVvReBdZvJLUtCbdZmEbD7xRexOP5VS+FtlFr3jkRTr9ptlgMuSDhXyMZP519U6fptpaRI0UKhdo28dK6cyzh4WShSV/M5sPl/OuaofNGq+CLrRLUpcRSJIZCoJziReowP1rDdXbIEgVQ23/wCtX0n8RfD8es6FezQw7ruKLdGAcDqMn8q+a9YiTTFlSJyVjjD56gsevNVgM2+sq0tJBiMB7PWOx0uh/Dq+8RaYbm2BcsxQuHAC47GtW5+EWtxWyjzoyoO0hASQMZ546V6P8Ghp1z4MsZrGXzXZSZh6SZ5/HGK7XVkDaPeBWKSFDtZOoPavOxGc1YV/Zra5pTwEOS73PlR9MNrLLbMx8yFymc1HLY3CPCpYl5JREBgnj1q54i1CKHWZCsivJHGTIB/fyfzr0T4TeDota0+HUdQmlmaYCRYCMBeT09+M5r2K+OVGnzmNPC88uXY5TSvhzfy2883lFVVyoIIJIHfH61LcfD9b5lka6kiYLs+UdR717vf6fFoWlT3FuioqRlgPcDoa+LvHPxx1jS9dkisppW3qWeGUYVDk/dOenSvFhmFeu7qVkenLAwjG6R6vN8OZrOFkQs7AgJICDx3GM1z+u6bPo0gEoKqWCLuHJ6c13nwh8T3vj7QLW9u4FilEeZCjZDEE9OOvGa7TU/DljqYSW5RWSIEsrLwRXZSx9SE/f1PPqUItNLRngjYTzlyN6YAxzUoQBX3HOAADS3EEdvd+WBtO4/lnimhQ86jdjHJ3dK+thNSSaPClCzsI8e6VliH+rwQQeo70GFYpHOcjGefWpFIWYMfkBODjuKS6kjhjjZmB3MeO+K0b0EolOBpby7eG2RpnXAAjBP4Ct608BzPG8t6slpkfKsikfXP867/4MaNZaxo7Xr2ircGVgWiGAQDwT7969H1VbDTNPlvb0pGkSkq8pHzHHAHqe1fLYvMZwm4Qdj2sNhE4qUtTwaH4W3FwriKGWdUUSLJnCkZ6A9z9Kpa34OvNHSOUMqRlcFGOSPxr0fSvitpmrPEkDqQufPfOxUHQEev0rsrXT7DVbMzfu7pGbGRgj6V5P9qYiDu5aHp/VaTVrHzS9uqvdq5I8pQy+hNNR4pVEaYaSVdqJ3LZFemfE3wbBpaQ3SW+yOSU+aQQBjBwAK8usoSur208HSO4DKPQAg/0r6LD4/21PnR5VegqUrM7xvgbqq4ZIWeF4VZWLAbXPXP4elUfEXw3m8J6d5890JGCAsoBIXt1r6N8O6p/b+i21yU2Iy4C5644rmPijo8Fz4XmjbIBYvkDJwAevtzXiQzWp7S0npc61hION0j5k+1GRVhgiaWVuFA6k+wrv9H+GF34htoZLfcxSIGVQuAh64J9cV5taow1SBh+6iWcMHz/AAg819d+D7mGbw7HJb/KG5BAxuHY10Y7NJ0Ir2b3FSwsG/eR4V4s+GP/AAi9l9odD5Ih3b2zlm7jHbsK4rw/pZ8Uahb2fnCBZRgFsgbuwJ7V9DfGaOWXwnGAgfc43c8hfXHevn7wZcrb695UaySTy3Y8oKvyheMknt3qcNmlWpQcpvU3lhaakrLQ7O1/Z3Wafy7rZEFB3SQkEse2KkuP2ao5njfziY1UqRIOvocV7laKZN5jIK8Ffp7VQ8SeLtO8LLEmoyFPMGQewHqfSvnauPrVJb3O1UYRWiPDY/2bzEE3zrb4+95ILE/Stl/g7YaLpJu7rabeIlSJslyOgJ9PxrtNS+NfhSwsi9tctdz/APPJFIP4E1xXin40WHiTSLjT7SKW1lkGQ0qgkkdAADx9a9DDSrTkjkquCTPNiILGVbYSLIyk5MYOB6DpU6MAkZK/Mc/e4qHYZZmnKrl8Z2jAz7D0q4rD5g6ZOMLn1r7rD/DqfNVd9Cm9ykCgFSWBJOO1bPg3wpP4z1JYo54oWwWIkzn6dP51nXEazxElfmYBRj1rtPgxvtNfvcbRkKiliPvdwPwzWOOqyo0ZTg9S8NT56iT2Em+DN/FcMj+Y23P71BgMcHAA+vFcrrulP4WkFper+/5LKxBwO3Oa+qJfvZJJX29a+bv2gB/xPEuYwQk6GJgexFfK4XMqtSfLNn0H1Om17u5leEvB7+J7gIIpBExLLISVGPb1r1K2+CkQ0eAMbfzRIXcyDJ28YGfwqn8CyupWVtLghYIzDnsT1r1+ZN6tCeN6lc++KyxOYVVUtF2sa08NG2q1PlfxlpkGjavLp9pFsYHe7A8HOcYHbpS+Gvhhd+KpIg1yEDNu8tQcle5z/wDXp2sySeIfHxilyiecLViTkkA9frX0doGjwaPaW8ER3rEm1ZCuC31oxGaVfZqKeo1hoxZ5VovwhEF1JatphFsr+Z587A8ADgH8ScVpXnwqsEtbjyrbe7sDxwQOcgH8a7nx54si8IeHzdzr8hbbv/untx3rzLwn8Z4tY1V7a6mkSNiEhUrgMSeCTXhutWkua7N1SjezOavvhZe2kNxPEpUKxZIzknb7+9YFzby20KvIhBzgfLgH8a+rNL09HsQlwgEjEhieuO1eW/EKwjslYrDmNN8Y3AAHpg16+AzOSkoT6nLXwiavE8kiy/PRj0AqVmff8pyTjIqOOMJGhPDpxx3qWQmMAjlh2r7+Lurnz0rJ2GXSmOVTjHmLlQPyNQadpk+r3Som4KzY3YOSc9BUWoyznyZXIHk5wB1wf/11638KvDiT2iSsgkkUk4YdCT1/KuDH4pYWi5Pc6MNTVWoolXTfh3aGynW7jKCbB2ockH2NWk8HWLXE5+zKXmUKzOOMDv8AX3r0DV9PXTbVrkfOtuCzIvXHtXiWv/GJ7TW3tFjMVvuDK8gwQp5BPpxXwTxleq21Jn1dOhBR2Ozt/hTpskjzQbUkKYUgcBvU15v4k0G/0Qm8nj8iK4cxbHIJBwc49ele4eC7+TVtGtpBsbzAJFaI5DA+ho+IOiw3vhq4lkjUvbgzc88gHgj9K6MJmFWnVSm27mdbDQlFtKx85G6BJSJWfzFC5HrV/SPA8niTT3lluPs7OfKVQmSB6/pWZbB7vUo4415Zw2F7c9favpnwVoFtZ6DHFFHmNgHbfgkt3Oa9fH5l7GnaO7PNpUE2cPo/gWwtcxSWRaFohCd5yAODwPqK0B4dspIzBGqi2VTCyBf4e4z6V1niFl0SwvLmGATSRxmRVY4Ukfh6V8+aF8YtQg8QzWGoyNFbTBpo3ijyM5GV9uM8/SvkE6lb37nrxUYKx3Hij4dwXlsPsVsI5FURg8A4z29ua83v9C1DQbqaOfOyFhE7bSME9B7/AIV9L+Fhb6nokF+kQkScbgX6j8O1ch8TfDC38byiVlSRSzIB3XkEGvUy/HSp1FCT0ZzYijGpG6PEwk0ZIVecYGasIrwwruP3eCKLeN/vuQQxKqc+lE0bMoR3YhjyO3tX6DBqSTWp81JcrswKkb5OBsApn2eW8nCRO0kiYJGMYBpzAyW2QQiE7WJ68Vu/C/TxPqRZ90qTSbWLcj5eg9qxxVb2NJz7GtKCnJI3dP8AhnbXdgySokF2Nrb1OTggH8eDWk3gXT9IlQQedIqjLeYc7jx+Q9q9K+zQtH5giVFwVJGABgevavmzxp4r1Hw9rxuVmkkiM7fKzY3KDwAfyr4SeMrVW2pNI+gp0KaW2p6FceEbC/LAW+XjG9QvBzXNeKfDa6dNBLAjouzcyuc4OTXpHgXUV1zQLXUmhWNrklSqHIGCRgHvWj4k8LQyae0kxBZhsVm6KPXPauTD5pWp14uUrq9gq0ISg0lZngiSCR8OwLdcL1FPjcxzg5ypycGk1C0NtqU6qQdrmPK9D24Pf606OPyy6g5CnGT6V+o4eqqkU+58lVXK2NjiSW4OTu3ZbHTBpWOZfLXAUjv61KkQbJBDEHAI44qWFIopZARjAG0nnFdqOfmKRtkKqCu8nnrjmm581gNuM5z3rQkiRmcj5guAT0qvMkcAkjUlSMMpUc5rRJMZnKlvIHjwXcnBJOMVxPjCGWC2W4if5t21jjIx713yRBWkYgE7c88c1wvjffLBLFGZEi27iqdGbPFZVo3py9DuwrtVizkNgjjB4ZyckntXTfCmFpfFtujofss5MbEjjODjPp+Nc5CEmhUE9F6H1rR8Ju9p4gjmAkLrgrFH/Fz2HrX5Rj/epyXqfp9HQ+19AkaHTre3nEaSRfINrZ47Zra24AGScHt6VzXhFjd6Za3MyhHkiDbT1B9D71065yuBnNfkkl7zR6kW2PK7xkYUL19ajGCWz1H8qm25yOmRjiodoDg7TuHGT0rme5qmMPA54wcj6U1l3nOOnIzUzFmYA49MAc0KjMMAYwcc1k9Sisd7BtvOOambcqEhQMgHnr+FKFKMR1bODilCnlSMAcc1LTG2RjLHA6EZFKsah8jnI6e9SNhV7jFLGgXksMg5/ClZhch8tzIeDg9KlAaMZPAI7cmlfIzwTg5/CpNuxsA9OcVLQiEEyAgoQrdzQYhgDcMNxxUrKdrHkgHIqMJwSeg5wKVmgTsMaJ0ZeMqeDk96cSEIA57HFNIO0sDkZyM0MT5chJJZhlcdjTHcegBYPjGOGBp0rnb04PFMWQZUhcbhzn1obMqsd2eOg6VLHcZtK4HGBTJUB6ckdfYUICQCOARzTmHm5wCeMGlfUpGfMFOFPLA8EVG8UkXB5AOc+1WpFTt97ocCmuhbHIzjHJxVcxcZFPygXC9OcirSW7Pui6AYYH271GqYlUHkj5eK1IIShGeNowSa1i1fUblcbHHGiBV3EjmmyABuBgNz+NTACIfe3nPamgggA4GD3ro0Mr3GRsAzDBIPJ9KeVDkkcA9KApQdyM/pQ3yemBzxTEPQcf7w7+tOA3AAHGR1qIsecZPfmpMnHb1xTQuo1R5mQB1+XJ9aYUOBnsdpxUh5BKr7jNPI3Jz3GR9apbjuQeWB1OAeMd6i8kMykkkD5cVNtPcdeR9aOGfGeCP1ptAmQ8RsuSEwcc9aakCebgknnAx0qaRQrEHHKnk881GjEEY54xTKuZ3iJSdGnAOGi49eD1r521C2CazdRwr8kT8g8Z59K+itcBGm3DAsNyFSU5boegr55lieLUZd6FpHchi3U+hNexhpPlPbwcm1Y2NGMULkpwwwePTvXQM4ESjqAdwzXLWMRa5BMm0Z2kCunt4W8xEIyo45orN3PSRpWikxuGHoy4qzu+TOMdwT60yCAhATxtO38KmUYJQjGDxmuOT7iY4M0oUg9uo45pYTI0jqQAGGfXmkaDCcM2Qc4HSnA7B1x3z3rK5m2AG5stls8H60ifMGJxj7uB1zQvLEAn1BNLsVWwDhvvcc07oLiNwqkgtu+XnjFIxAVASuDlSO/wBaexDKxIJzyufWm7Achu4yMetK4XsIFDYxxjjJqGQO64HzAHa2PSpRGXjTHJI5ye9IwbfgMPmXJA7GhO4XuQKuwqMAFTjB9KkLCI5ySQeg6YpR5bE5GCRjnrmgAnYQMhhhvY07l3ViWJjglsBQcj1ApEYgMTkkNkHtimFDwRwDwRSFuMLuJ6EGquPQdKgDMFIK5yvrVG4j2s2eg+YE1oRKEAz/AA8HHWq9xEZ1JRfunndxirTsVco7kyw3jJXIwO9ZVzDnceMsMgtWlM32dhlRuU5+UdqqXo3puAwQcjPpW0ZPqbp6FLRIVm12JBlmIyu31H/1q9jhZmtonYbAy459a8g0sxxatFM742EEbeOO9ey2BEtkpXBXAZTXLW1PIxm9yJMFsBiwPB+tKGc8rgDkVOyA5/PgcU1IiqsRwTyBXMeUVixwPMVyx4O6nRLllJGCOCBVrBlH3STjvxzTEDHgYTP86qwDjuWQDGAvrTG/eEgNwD/D6UhBByTnPBB9acgzznGQVOKtIVxrKYwCAdoPU05nUp8vQHIwOTSlysaDbkZwxPrUS5LjPXO0gUbgxvO1nBAYcjNKP3mQ3zd+OBT/ACh/GAijI96RABHjk4OBjuK0toTfUjcfvcIAi8GpJFV2IAJ3DIPvTipMWQAMHB9cU2RCVCx5ZlORVJFXS0M/UACVQcbuePWu0+Cl27alqDmMrjCEs2dxJHIHauTltZIvn3K5HzbRzgV0nwvKJ4pgiiyDICzenAJP6DpXq5a+TExb0PnMzTlSkj3KMFSQelOPAzTVI5AOeaVsAda/UY7HxFluAOaVgQeBScYB60vfHTNakgOBgGk4FKQevQ030zTTAdjvQMflQTnFA4pk2DkEU4kAcde9NPHHpRkflVaj6Cg9qOFpM9+lHJGaZIDnr0oIxRR16HpQAmeuKO3FIAOlO6nApdQEIGKTcenWnDBzRkHp2pgAGT70Dg880HkYpMZ9qAuL9e9B4U0A9MngUdzzxS8gEHI5HNLkAdKKMEjpTAGZIk3yOEX1NNOM56g8j3oljSaEpKNwHOKOPkAGABgUFXEGM9OtLtGcE9KOM56im55I6GgTdxykgkUgJ5yaAPSjocEUCF9u1JjtSE+1LgYyaAA4696AcAA9aOD0GKKADrxSMDjA5A60E4oznjsaAFJPGOfrSH8vWncdM0nQ4xkUAL34oOMelNL7M5HFBw3K8igBRjuaXAPXpSADoeKOdvFU2AZOCB0o6DBpF5NKfvVIDc/NzQcj8KftyTSHDHFACd/c0pwPrRjPbIFI3JFADuB+FIfmGQMGilztGetACAk9R17UHGfpSBuhpzYBAzxQA3APB9M0EjGRxTiBgkfSo9nqfwqWwOiwDyaFyOQOKQDrRzt9MV1EO4vIPSkHTnrmgcgZpSpPA4xS6AJg9+aOhp2Mr06UhBApNAHzEYIo68HrRnPB4oAAPrT6AJuI4xkUdDS5OTjikOO4qSwKnJOM0bj1IpQSMntSHJGKAF6cnimN1yaVhk8mm1XUSFJ9KT+EUYNLjjjtQxgfl4FAxjI5NAxnPpScA5osAvUUmPSh8YyOKU9u9SLqBx+NJ6gGgAr2pQufbFLUYhzjNN5HFOI+Xjk03nODTAQnBHc0pyaOhI9aME0AJk4xjFGQOlGeMUbcUmh3F5B44oY8YxRkDgUdeozSegXAZxzSHvSjHSkCZJHSpbEMHHSjBBzjNOweewHWgc8CpZYxslTtOCR19K8q8ZMq6r9lLB9q7gRz3NerMNkExI4CmvHdcZbjUXkD4GSvTmvmM5d6XL3Z6+Wp+15uxlAYZgQTxmnRMWkyOFK9KXy9pJwSQcZPcU4Nxg8bT2r4aR9inZIAo5BycjvTg4bAB4A5xTRG3I64OefSnlAoIHGMcCsChCEyp7EEYPemx5B+XntwKk8v5iMZAOeaQ5DSD0GRis7O5VxNpEYx9/ODmiQARqS2CGwcUEghjt+YdOaHXd75GcCiwwKglSQMqeM1GCfmU8EN19qmIHIAABHU1G2WVgBn5amwr6jgoVWOQcU05GTk8c8UEBQO2Rg96VQDjPOeKkYoVSxPAyM81ynxIJ/s94CxETRh1I7kZzXWrGBOpI4Cla4b4nM39lRAkgByufQelVDc7MNrM8n2iSOQnjcBnPWtzS7dVgQbiGZePSsdFLwqVI+9g/St3SbeXYuV3LGcE+grSS0PplpE04EyEA4JXBJ9asQB34OT2psVuyAMDkBv0q/BAN7KOoIavPm9zCeoQLtC5UAn5fWtC3SIKpYEupK+1JFZERkkgMDuA71KsYG/K9fmricjllKxGFA2naD8xX8KabUbxxjDc54GKsygDO0jBAIxSEDnOTuHU1PMZcyKMqm3yx+6rcY54pEQtE2VJw2RnjitFoj03Aqw7CgwhvlK5yOvSp5iW0UhAHUjG3aQwNWVQgsBySN3NTumMHHyldpxTY1G5CqnoV571PMyLsbJEDH8pGcg4FPKHOccFQRQCTg4wQcEUuCduPXBzSbYXZA1uQxZMEsM5FJ5AYsWH3l7+tSnMe1AMAHnFLxgkDG1u/pQmwTaKgTcOmcqQaI4QpjzglsryeBVgt8pH8QbPA7UxogUKgYO7IJrWMrbm0Zozpgd2SRlSV4rPmAaMKcAglea176L90VDZZSGJUdR3qgY4pGcKPmwCCa2TNObsb3gZBFAyA/Mrc4HbtzXXum4ZxkqcfhXL+FiIvOOM7lHTua6dHJXjjI5+tdUYtq54+IfvDjgYzztPSmsQQ5xg5yKcCN4Jydw7UEAspxgNwPrVODOK/YEQBCG65B4pxAMhA7DOc0uAAoGSTwaSPGRwATlTmly6iH/ADMxHXjOBSgAgptxkZ59aAvyghsNnbT1G3GcDBwc1XKTqMjicMf4gw4pXBH8IBI5z6058DaAScGlUlSORwaXKK/QbncqEck8GkJ2tnv0p0igDA6g5pCSgOAMk5rNxY7jEBDbTyDkUzylUrwM5wTUknyuRyc4OelOKgllxggZ4rNxZRXzsPzckHA+lYurofOQlsYbp7VtMAwbPXGRmsfVNzTlzgErwBUT0Vjam9dSqmzpkkCrEcIQhgeQarxkHGVIJHerULF0yOmOlcJ1E0q71wf4fmppQIuMjkhh7UFiwXPVlKmnLgBd3UDbmlqYNjkIYkHgjkE8VKpIBxg57ikjVTtyuc8EmnKpjbA/KjczbAAF89Mr+tNBIJOetOVX8wErwOpJGBQSS5AHzZ6VaRNxoO9wDxkfrUgXOAevtSMrJgMoXB6mlKHBbfz/ALNFiBhB3KSPl5Xn1oKjKkfQ4pQSvBGRkHmpJIt4bY3XkAVVgIcgHGMdsmnRSeWCGyTyOKcYjtO7HIzQq7iwOeVyPrRbuBEkTImO4PH0p5UBQB1B7UpJUcryRSFSWHpiqtcBCu3g9AaDGN3J6HPFLgkjA4pzoGHUk47VokJiNgkrgcYIpGQ5weQRnilKEomOD0NP2vtBAJI4qrEjWh2EKOmM1zHi2JpILqMo8gMJZdoPBwcHNdUqHrwT0rk/GUmLdZnEpMJKkIwAwRjJ9a76C95M0gfHfivK66zu3mZBBJOTnJHNULiMRpmLJ4+Yn1rR8RBIPEF9bMMkSlwT6HpVeGJXtiZAQVbke1fpGH0ivQ48RLexu+GLcIFnXDgptP1r0DRbT7TAiShsAE8dM9q5TwXHAmkuo5LyFhnrj2ruNHHlW0p5bLDH0r9QwSj7CLXY/K8XzKtK/cvwQxwxRISM85J9aIoJXjXeuck5I9O1PIDx5JAORgU6VS5ZwTg4AANdmhxJCIYWSNTIoOTkd8ZpwQhoySVVW5HYimyhfJbCgsMduaklCE52lwyjHoOKkqxXVoY8qMEtISNvpnilmhKSI+SGDjr0xmpJRHuymFYKAAB3oaKOXcGVi7LgEnAz9KxqP3S4bq5r+LxDp/h9L+JgVaQZKDkjuK4yfVrbWnhVN8UrOFCuBkjIz3rfuPE7aXFFpd/EtzbMoXYByOf507xT4Y0XS9U0PUoo5LZZgAodvlLdiR618xXruErXPfoU1JE3ibXdL8GacJTGguxsCxoBlhkZOe3ekt/EaeJPDV/eQ2kkM6KGVZVwWHqPX6iua+MIW7v9LmWIG3KGJjkAscenp710Pg6Sy0fQLNpQUSCIqzSHOBjoPXrinRk6mtzacFHY5Lw1qk1/PcidvnBBTbx35FdYXhErK5yu0AZ55rltFmE+pqUUBNzZOMcc4reXyob61DZAy28scgnHH616Duo3OTlTZd1zxHp/hhYjgzXDx7kRB39z2rH1DxZbeJbbe9ubV1j53EHLZ9ai8caG9w9hejBSJjvHTK8dK63SfCmmf8I79pitxFIAWZ5cnj3riVZp6m/IjmPDaHUopwg3GOI/OOgPoTV7wtJDHq8KXnlrGUIZpeRnPGaoeD7tLJdSBzKgmLb0GAw9h6Vu+GLCHVmvQwVWZt6GTsp4pyxTjEFRTdyx4qs9HvEWXTypKqQ3kjC5zwfrVLQbWAQ+a7LHtQl3cjAPbrWrp/g640yyukllinDMXVojwB6Vk+H1+2JqllwDuBTcMnHf61wwxEpPU0dKKRiWfjm4OoC2SPzI9xUyRgDPvjtWhOyw3CmVwTISSWrJ0Lw9c2mrX6SRGVxNmNwCF2+ufxrY1GNVunUqpbjk9RXoUajvozmqwi1sQvbq21nLsVfcApwM9s+1dDNqUWlaFDLG8cUzk4D8k8+lYchjlmUMTiTCqV6ehroNfsI49BuY4olYBBtYjJzjk101pNxOajFKRmHXxq+gStOhDwtljgAMPUVi6PdRXmj3RJCp5hKMepFWY7cHQrk4K7oSB2ycUeF7GHUNBZUwrBCMY5BrzOeSZ6qinYt+Fwtla3c5ZnRXJ9sVJ4cu7VJdRnfaIgxZQR274qXRdONhpt6k/CyQsqluPmwcVkeHri1m0ya0kYI4jKsW6k46VrCbb1JcE2QL4imSaeSDf9nMmVPQ7M/4VfBikDFNoL4IA6+9cp4etHh1RjPITahWVtx4zzjiuls5I3iQoQdrbSRXfTu9jlq01HUtK226BjzgEY/rUPiS2iXxEoYna6qQq9Se+KtQSJaXUbyISIzuJz1rrLuysdR0tdSk2lrdS+FHLDHAz25xzXPiIyWoUrPQ4m9t0u9ZiiXJTYMZ7HrXf6kbK80CSwSRJ5BCGCAHr2wfXivO/DXlRam95dyFVDFsPyAPSvR9K1zQtQYrBKgnT7w2EAcHuRXk+0qxmmdTgmjzK2BEksToYmVSpV+oNXbO4t47+GORd6lCuFHO7I5z+dLqcFvZ6nLs5LSlixORimFFW4VzgBWDZ6cV9Cptwuzy+W0rGp4jV9OhtZYmMUZB3ZOeewNSTT22r6TGWbdIFwdnUGuX8Y+KVkRbGMFuQ+44OB0xVPSfEIkdbWMY5Bz0GMjNeNUUlLQ9BQVkz0jw3ajSkjvXyGMext4GevXP5VzfxLs4/tVjrLRFfMzE86DG49gfeuzbX9H0uwVLqdMEBsHLdq5nx74isPEvhWe0sSXKujKNpAHXkVmnUuHLFq1zL1W+Sw0O12zrDv4aR/0FN8EapK4EBkaWMszd8AZ6j0qtZ20GteHpbG5KiQbWUtyTgdjUng+eCyurxJXCBkCxk8ZIyDXbSk3uYuCWxamgEd85ZgQWJ57im28Ky3KYLJtbnacDFSyndeTvnCkDb37dqdbuxlyqAqwx6Yrq5WzDmSdihrssf9oQrLyoboeTiu80rTX0XQ4Pskck0xkLkqcAgnPT6cV5zq17G+vELhyqhVxyN3cfWu6j+K1rZW8KtbKiqoXO8YLAciuOrzp2ibRasc34mtHg1hJ5k2SSSb9pxkjPWs/xpLueIoxRXYHcDxjv+lXviN4rg1O3h1GwMfnFPLaNgSQexHFQaV9j8VaJE0+FeNQhZmAG7HOP/r1nFzQNJ7HR/Dm9ttOXUfPZSj42qRkEY9PSuZv4UXU7uSIZiZ8qB2GfStJb600LTFs1dXmClSw5ye2TWdawDbmQsWxzjpmvTwyk2mzirNbIlkaIbgGXJHA70+Upt3c/d/ClES+TGCAGXO445qSGAqFEiEjkkmveimeb1sRh9+GQAEjripJchfmycjg57/SgsYoUQchWJ6dqJgVMZ2kAHJJ6Yq7AJMEZQgIzt6j1pjEjy9wyduM+9Kz/ACrtwfmyR7UpAJBKkYbP4UnoNFW6nFvewMwDLJhf905619H+Hb+wTSrG2uXgErxrgMRzwAP5V856ivnRoFXLht3IxxWFf3d5pl9aXLtKiJMGOHJwPpXzuZ4adeN4u1j0cPUUHZn2UkUFuwHlKOMYA4omMXlNlEAA44rnPAN1dar4St7y5lM4kYlGIwdvGAf1rX1mAxabNKrgFVLc/SvzhqSnyn0CtY5698WaZH50L3C255Q+ZhQT35zXzR8ZpoD4stbizkWWNowjvGwK5yelUPElzd6l4luYPtkk9t5zMqnIAJPP+H4VRvLNIEkizuJIYZ5/KvpsHSlBXTOOpNXsz6e+Dmnm28DaYx+YtFhjjGeSema7WOxizhhGc5+8org/gZfXN74WZpg32YsBBuGOMDOPbOa7zX4CuiXMsUhilRCyyYzg49O9eTWk+d97nZBXSMhNW0V7xrNr2GK9Q4MD4BPOAR6irMVtG0oOxCqtz8oOa+OtZub3X/GE1/BJJFM8gZWZzkgd8dumcV9ZeAdSOoaLvdi/APIPpzg45Gaxbe5pypMqeNPBmma3YM89vl4ssoQhQTjvXzBDeT6XfSW9zG0LxTYdGHIGf8819ea3Hu0m8YcsIiwz9K+TvE08Gr69eTRyiXzdqgr0yO1evha9RRaucdWMb7H078GtNaHwOFvYsGSUyxq2CdvY47Dmup1cxWOnzSrAjYBB+UZx0JzWH8MtYjv/AAhZSxclYhHJkYwQORW7rmJ9Fu0Bw8kbKp7ZwQP1rwqlabrXb1udcUklofG1/wD6N4huIgA3lXRkDe2c19I/Ce2FxoHnFQglYsuB2r5u1JWOpXGxAZpGMBYnq2eK+nvhfj/hFLREB3RKEYEY5xzmvcxtaTopdzNQSdzqr63gtrR5XHyINzO3RR3Jrynxl8adF8Ms8UMrXNwCOEQ4I9Qe/SvSvEzumgXJZgIihRl9c18feLmsrnWHjTzGkiJjYlMKDngA968mjG61KbPX/BekP8RLm51N7YQWzyBopJ2yM8ZwfWvZ9OsLfTbURRRxhkHLKoH1JrjvghaG38EWMDqv7jcrAc8k5yffmu9v1Q2M2xVJKsuCcA5GOT2ocm3YaOc1rxdpmjXq291OhkkXcu0g5GeoH4Vp6YlpqlutygV4yMjA/n718ieMNQu18UbQz2UlpI0bbJPM288AHv1z+NfS3wXne68GRyzMzTI5RgwIyMAhj789vStKlKUFfuaO1tDspYUtrKeVFx5aFgMc/gK+bfib8RrbxfY3OmW00qKGEmzBXcyk/KRX0drV2tlpstzJkRRqQ2PTFfFero9p4iv1IzMLp5fQBWJZR+RFb4aPNr1RyVHys9b/AGcrCWFL2WcIVuBkJkHt3Hb6V7zpduYC7hNgxgY45rxT9nXy5Li5tmIEisZWAOTg9M+le9zArwO1YYi8ZFwSkrnLfEPQR4t8JajZyPsl8ktG+PusBx9a+NY7thd/ZuXIbyWU9A3fj1zX3PPELmJoScK/B96+NviVpJ8HfEC9sD5ZaK6E6svQoTkA/ga7sFiJU4ONyKmHU2mj6m+H7RQ+BtGt3Ec8sEQjkYKcA9wD3+tJ48WJvBGqoln5omiMbIpC5BGCev8AKmfDjcdAaR1xHKRJHwQMECrPjpJP+EQ1No9oZEEg3NgYB5Ge3SsI1pSqXW6Y/ZqKsfIdqzNdrbRglgxQ8H5fTNfQnwx8A4tLWe4UTuFIaVTxyDwR369q8S0NTceLpFQ7EuLlZQ0Y3YAIJAr7D0uwgstPQWcYSJwDx3OK68VjqiiopmFOjFO7Rzt/oSaZB56eUixsdzAAYHc5rn4/G2hxYV9QiV921lZwCDnjj61u/FJ3TwTqghLLMsRkXZ1IHUflmvj26g/taA3CE+du3BgeeD0/SuGjzVU22dbtFbH2XNDDf6arFFkgLAEEdeK8t+J3hLT9O02PULS0WExMVkYHnB6D3Ga2PBvxD0p/Dlo97dGIygKobopUc7j2/H8Kzfib420TVvDdzaWWoQzSzgFERsnIIJz6dK6cMqtOtFx2MavLKDueV29yEC5GNrEsMdR2q0mXCEjCltx+lZemv9oDZ/iXaD2rVjYh1UJuXbs9/rX6PSldXPk6q5XYYzMckc4bJ+lR3W0wZZcKG3fhVoAo5IU4xtwfWoZxlgGUbNpQqOuetXO7RlBanpnwc8UadpmlX/2y68pg+5Q/GEwOc+nFeqaR4mtNTiLWk6zJwcqQeOx+lfJ11FtmQDcPMQwbWyBnOa9l+CMkkumTGVEQQMLVhGSdxUZBx24NfCZrh5Ur1ejPrMNOLgorc9iUiUjoQOfSuH8X/EjRvC1+bS7uQXYbgqDJA+nf8K7YRCGIDOCV218u/HfT5YfE0N3LJA6DMCiEksO43ccde2a+ew0XWnys6pWSuM+KXjWw8VaclvZLIohnEqvJxvGeQB26f/Wrtf2eYo4re+aWMeXcOJ4V6gHABI98ADnHSvEBGzocRkhTtO84Fe4/AKVpyLYKAlrmFyOx6gk/jXt4mE6dG60SMqclKdj25Le33OHQFSCc+leaeNvivp3gTVTa38DlSAyEKPmHt6/hXqBCjgjIPB+lfIvxxgnvvFFwZfNlisHKLkHKKTwM+nNfOwbk9WdrSWiPf/C/i+x8c6CmoaecI5OYXYF15xkjsK05rAzxMCgyy9xXln7OFvLFpuySHyYkBV2fIJOcjjHNe5KobcAARggEkAVjKVpadBcp8nfF3RDpPiK/2lBDdKrRhTgjBHGPT3r0f9nFYbv7VdoGQzxBSjcjcpGSD/SvP/i7qSXXjaVcxgWMP73qck9Afz7V337OQc2kFsF2m3ZmYjjIbpmvop1pzwy5jjUYqeiPdhAXTaWwx459a+T/AI3XguPGt1LHG4+0whFY4xuU8gc819aTfuwzjkKRXyP8bGaHxnPCgL/ZWMi9OAf/AK9YYKpKMm7jqK6sehfs7QxCW41IoC0iiFSONhGM/Wvbi5eRynLFSFz0z2zXhHwCe5hsfs5VAkTGdsHLENgYxXuO8xliThdpOfTijEVXKpqXTppI+Z/jjKP+Etgu3WJvPQxlYTkBweST369/Sur/AGbbeO8u9RuCuFZPKX6ryf6Vw/xgluW8RNbOkLRWjGdDGMFg3Bye/Su2/Z8uBZ3clokDxqQblWZgd+4AMPboK6asnKhYzjFKpc9vLOzAkn0rC8WaWmuaDf2TBQ08ZiDsMhT2P6V1ktoOR04DDFYmpB2WWOMfMCCo9fWvHVSVOSa6He0pKzPh2/m/szUpLGX99JaytbEpyWOeCK+y/hhG8fgbSonQo8cIV1YYIOSeRXyz8avDj+HfiG8TlRFPsuwVUgAngjPfpnPvX1H8KMDwRYMWeSW4Tzmd+SeSP5CvTxeNdanGKZwwpezkN+JUjDwvdJGkjzbSi+WQOT3Jr5FQyNqAsmCxOr+UxbkKenNfYXjm3L6DeITj92ZR+GcV8jaZbTatrsgUYmupDcDvwDzj8q0wFWSpybZNWF3qfV/wz8Ptp3hjT7SfErW6lGK9M5J/rXR69KmnWIklJHUcKT9Kg8AEt4dWRlZRNiRS3GOBx9eKr/ESS4/4Rm5EM5hxEW3JjPGc4ryHJ1at292dKjaNux4Hq/xru9K1K4iexM6WkpV5VOAeeAB9DXsumSvfaPaXD7RJIAzKoNfKl441Ge8kQZjvcMuSAdwAyfzGa6vSv2h9Z0mBLIafHO64XKgknA4xXp1ME5Jcu5jGTWjPSfivC+k+EpbyO08yW0lB3A4KKxwSR365xXhvhDUDGjW5YMsbF1Kjpnrn862/GPxj1zxroUumGxWK31EMm7eMkLnOD2PHQ1yvw7tb+00hhLgJNIR5bDLAA9zXv5ZGpQ9yT0POxbUlc7d7h1hVRGcKdzEdxUzqI/LJ5Vf3gAGc8etJEZJQ/wC7CpIpjXnkHFSpFKtsAzg4Hl8ivsYvRM8NvWxj3F3M5DiJgytuOfSuq+DVvc6j4zeEyolvGDcNEV+9yBwfqQaw7ovs2GPbuIjL+vpitj4XXM9n4mbyT++lP2bPT5fY9jkCvLzNN4adjswulVI+lZoym045UA5rxD4/3ZW5jsmOPLAuVY4AJwQRXu68xIhHIUAn3ryT4xfD/VPFd9DNYRLLsQId7ADGeRX5tQr8krtn00qd0ea/Ai8k1PXxpckYQLMb1ZgxJIwAVIx+NfUUUQgjbGSR8w4rwj4U/DjV/B/id768s1ihOYQytk5xkkD06c17Z57lgMng4OaivV9pLQIw5Twj9oZXSRLVEaRt63hdRnaMEEEVwnw5t59a8S21lBtJmYTqWOAcY/wruP2i1kF7bXKStEHUW7BT1GTxiuH+FYfTPHmmyIS2xhDtI6AjNfSUbrCaPWxyyX7zU+rrOwS2HHymRQ23qAcYOPyrj/iNqMujW2IlLPKpdVzgnAycHtXdqGyA2CUO0EdxXmPxwnnt9Jiu440Y27mJizYAVh196+Sp3rVEj1JPljoeaeCfijqXiLxHBbP8qTkMoAxtAwCCPX3r6DurGG/tDEYleKQK3PQEdD+dfJPgC3OkeNYH8xZUikVFZDkHd1AP5V9j6fCUtlBA2jgE+lPF03RkrGNKXMtT57+OmiXdncxvbxS3QuQHbYnEQXrk9+lcd8P1Go6zZIcSrdsF57AHHT8K9s+Ot39k0Jp0zugYIAvQhv8A9deP/BBGHiy5R44THZAN5khwU3HqPzr2cNi5/VtDmrU06lz6gS13QI0eVDAA+tcR8YtZvdG0i0tbVkSO8IUuRypHv+Fd+JyFx/CBwPavLv2hbgp4c3jGYWR19RyM141K8qmvU7HZRPKfhz8RdYm182l5O7vdTCIkHARAeRj8MV9MyNE0kZidJImXazoQQT3H1r5A0rOg67b6jEWaRcyBTyDkc/zrtW+NmqaZHMi2qqkQDqAcA55Neu8BUnrA5FiIp2kdR8btLgtXtby3XbLeERSY6HHTjt0rzuCUqpUqBu+TPvVjxJ46u/Gl4kjI0dpAokVDggtjBP69KhWJzH1UkL5gx1r63LKc6NJQmePipRqS5oomUFolYbg+fLIPUfWmywSbySRt4jOO9SlDtQx5O8eY2fWlYO3ysy4wXG0d/TNfRJHl2sZ8KzjxFZ3QVlkEyWygA8rkcD8q+wLGRZ7KFhgEKFYe+BXytpMiWWu2EtzJhIw0wHUk4wAB+NfTPh/P9kxuwI8xQ4r4jiJuMoNHt4HZo5v4r6jdaP4Xe5s5hBPJIIlkxkg8np+Br558G/F/VLbxxbXeoySTRSv9llSPjcATg4z68/jX018QNLOpeEbxIokmlERkUPzhh3A718veEPhbq+oeJ4FuI8W+43HmRj7rDBAP6/lXyVOcZR13PV5XdH1/Z3q3tnHIpxlQCD1HFcb8RtON9oEkQydzGNiCBhT35rY0KOeCziWXg45Bqn43tF1Dw5qMZZQ5hLIGYLlhzwfWijdTi13Ojoz5OvJZNIvTbBg62s/kgEfeGcH9K+w/CYgt/DNjBa7fJSIKAD3xz/WvjyO2SXU7V5SXMjF2DDIyOBmvrL4bET+C7CeT/WSqT7dSB+gr6jMNYRZ51Je8yTxs01r4WvpI5xbYQqzbAxwR6ZH518UXtz/Z2rukClvs7hVJ6k8Z/nX3NruljXNCvbCVjGtwhXeBkqexx3rwuf4AQmfzZVaWR2LeaGxtPYkdx7cfWvKoYlUk0zedO7R658P4Uj0C2AIEcUaqoHrgZ/WtnXCtpod9cMcYQqM9DkVU8H6E2j+HrW0eYzugIZ8YycntVrxBYreaS9u7hWOWUscDPYVy06nNPfqDVtD438UKLHVp4S282jAoccEHGf519SeAPDtpZ6PazRhvMCBzubIBI5AHYe1fMWrxG41+1kmDObi62XKlRhVzgHNfU3wwadvBlubkKZVYxgqc5UH5cn8K93HSkqcUmYUormuW/GupyaR4YvL+DaZoFLrGf4vUV8l6r40v7nVFmtm+zx2jF4uSzKT1BPcV9Y+MLV7vRpEABV1aNs9BkEZNfGt1bPpl3FaXe3zPOKSBGBBGeua86glJO51T0Wh9beELCe40iyeaY3LmISGTGM5H1rQ8V6cJPDWoyghJLeFpUOM8gVj/AAq1A6jocEieYY1UIGfjcAMcDtXV+ILFdQ0eezMxjSZdpaPkgemPSuVXjVSXc0XvR+R8kWyI5cBiVRjIUPrnnFa8UCvKoRiu5SwA9ay7K1IvZ5GbGJmjC9BgGtEAxOSmQysF47DPNfqOHfNFWPj6seST8hY0MTE7t4OWbPGDWeEu9P1KS6srhodybmaM85z0rQKJ9qcOTtyBg+negWG9JiG2qGAXbzkV01KXMrGcJKLuXvBPjXxDZawUl1QvAqGbN22QhyOVH9K+mdIvptS0e0uZyGeRAxZRw3uK+UNOVU1u2ChJUEyxyLJ0KnrmvrHw7Mkeh20CssixZVChBAHYA9xX5pnuEVKoprqfSYKftItGF8SdTvdP8OXUenOsEjQlvPIyQw7D06frXzB/wk+s68wlkurkLIhEh3fKWHHHoOK+oPidcC38LvLsRkklWFwwzhSDnHoeK+ZIbNLA6jBbs/kJcEJn+6ecA9+uKjJ6aqKStqgxcnBLsU9HtjLrtrbytHFGqG4MkvIJB4H1r618H3YvdEtLhN3lyqGAbgivlS7t0W43gjgoqgjNfVHgayNh4dtoCxkKIOemD1I/pmuvNafsox7sywc+dsr/ABEYNoF7avwkkJI/3sHFfIECm51q2Z0ypYs7MwxkdO9faHiXRRrmmyW7yeUWGAwGSo74ryXVf2btMuNstrfzrNuG4EAADPJA9favCo4r2KaPXcU1Y9C+F8aS+E7a43ZknBZsc98D+VbHiGaCy0aeWfYFVWb950zg8GrOh6X/AGTZxWyBVSOMIu0Y4AAHH4Vk/ELTZdT8J3sSEIFUsXPPA5OB3+lc1NuVRPzHZJWPlDwev2zx5ZNJKsnmTlmAzg8544r7Js8XFvFIPZT9a+PdDl+y+PIfs8ccsxISHfwCTwT7HnNfY9laNZWscBBDgBmJOcnHQV7GNm5ctzngkm7Hk/x+EzaPFF5rmNmw0CZBAHIf8wB+NeJeAdSu7XxjpTrctFFK5QsTncPQj8q+iPjK6jSpN6rsEZYNjkH0z/SvnPw49kfGExeXylhjDwIik75MjAH4ZP4UUIqVK4qj5ZI+urNzJYxuH8wnIavN/jWJ7PTLe7i2YZvImyoI2EHB9vSvQ9CUxaJbsQzl4wwzwTxXLfGHB8J3kaRl/MiBVQMncCDwMVyU3aa7nVCzWp4l8H3Fj4ljtkI3SStvB7jBwf1r6ijUpBGBggLzXy38G5kuPiFAgUECFi24c544H+FfU8cBihABzuHT0rLGtymmxpK9irLCvluXG5CCGX1Hevmr46aWuiTK4CxrcS8xxqQFXBwCfz4r6RlvYIZHSe4ii+XgSOBk57V5X8dtNhvvDk9zLDLNG0Ijje3XIVt33ie3TH41jhKzoVFK45xUo8rRb/Zxtmt/h1vMZRJLh2iJH31wBke2QR+Fel3/AMti7AZAPK+ox3ry39mnUQfCMdgTK0VqXRhMANrli2F56YOfxNesagHlsLtVU8xNtA4JOD0rGtP2lVz7sUIJKx8d+L4U/wCEm1EIAN9wWUDsMjIr6N+FMxbQSAMbG+U46jA6V87+Ml8vUI5Yk2ShCJA2QQ2T1969++D85bwfpcz5DPGVb6gkV9JiJ+0pQT6GVOmlNtHT+NblbfwtcMGXzC2CrHlh3wO9fGPjHw5pp1i5eSEs0kpZWHAAzyMelfcF/FbfYnkuVBhQFcnkgkdRXyT4g8LXfiPxnLp2kLJcRWqHzpZABtGScn1644rDCSjFu+xrV0Wh0/w18b+GvB2jSaV9s+ykzbo12k9QDkntznrXW3/xV0Q6NqK2+pRG5Q+UFmICsf8AZP8AEcemfwrxlPhBrNyElSA3APVUB3L6ZGOKdo3wA1aW9abU4ZbO1iUu7lwQT2AH6fSvV5qDabZ5EqUndovyTm5vJWY72J3DHJ/CraiJmc/MDtAG71o0yx/sx7eIgO8AKuwHJHvU5T/S8FCIy25s+lfV4V3itT56tG0ncpy/PI7MPlVQqqvrWXfRNNdxRo/l+ayoGbnbzgnFdBNaIhUh8ruzx1+lUjbLa3lpORkxyiXD8ggHODXotKxnCKb1Z9P+CNAstC8PxJafKrqpYdBnHOKofE6BNR8L3FlI6xJLGdjNgYcDg+9WvA9ydQ8OWty53M43YXgAegrR8Q2kFzolxLIdvkqTtK5GDwT7V+TVpyVeV31PsaEYuCS7HxFfeHJ5NSa2iZipbb97bvOeQOf519ffDi02eGYFjVIrcRqqRAcggckmvl/xBM+neI4URRLicyGTBA2ZzkD/ABr6i+Fkqz+GonDkxuNyfTvXRi1aCY4rUi+Ielwaj4YvTcRmR1jPl9trdjXzLY6i1vftbM6wZUxBmUnc+RjB7V9Y+PbV/wDhGLyaJVkWJd7BjjI7/wA6+M5Vu5tZiEibt1yJMRgkbQeSK7MrrxhCUZHLiqDq2aPsXwJ5kGgWNuyYCwhSe2euf1qt8RspolwocsvkspGO5GAPer3ga6jvvDNvcruELABd4wSAADxVTx9H9s8N3ChiqKwcMoyeATg14V71r+Z0xiow5UfJhRxMbeZDEygrg8EHORmvqL4W3LXHhDT4ijkxp5bkqQMjp9e1fMOp3s8mrtcAAySzAKcdAOv8q+rPhjbzPoYeXB81VZMdAMcjpXp5hpTic9Fe9YofE6ZLTw+J5GUKqvGFJ5YkdAO9fPvhBhYatZzupO0MCOmCcYNfSfxD09b7RGtjjYp848ZIwDnFfNuh3cVx4teMW0tzFczqIoVGCwHX6UsJUiqDTOqpCV1Y+oPD0JOmWhJwdox7jrXkf7QMsuo39qRatHFZgpIx6MMnB9/wr2i1YLDDEEWMhAoA6Lx0FY3iDwha+IY545Dudxz5h4z2ryaU4xqJvY0nBuFlufJaWcbR8JwCScDnFTWdmkM6SmMjA/i9PWvoNvhVawkmV1Mko2NHGgwOOcHP61xXjzwHDo8YltXbJXbtY9/pX2eDrUptRW54FelNJtnBRIN+0HI+9x2qUHBAIxg55qezhyDnGSNvHrUTW7QySDBGPlw1fWwjaOh4ErtkbRyPKE25B+YYPQVq+FtYl8P65DcI/lxs2WyM/X9Kykd/M3kfMBt/pUM0jxq6rwR8oLdj6is61ONSDhPVHRRbi1bc+ofDerrf6XHIzB3JLDjHHbArxz9ojTYrK0hlRidsvnYPrg5/DBrr/g7eSahp0Pmt5ogQQs3QsfU074+6DFqPhDzSSGRwowMnBB4r8wm3QxLjskz7DD+/FPqYX7NqMPDVwGVvmk89GOAGB4wB/WvYL+8jsNMub2clYoFMjbRk4HXivGP2c47tDdpPCVs4lMETswBU5BAA7jAPNereLNSttK8N6k1ycpLC0PsCwIBPtzUTftJ7m3K4tnzD4dvhr/xQb7N86SXRmEZwCB1Jx+GeK+rbCISwbwccfL6V8S+BJbvQ/ixA8AAYTGFnIJBDcfyNfalmjwxxxKxKgDP1rTEx5GkY3uzjPjhpkuqeDzZWqo0rZlJc44Udq+bfCSmTXtLGQiGYFmPAypz1/Cvpf4uX76f4ZedEQyRkxAvyAGGCSO9fK9xaXNtPiBysyOHTZ3J5wPWuzC0lUou5E3Zqx9sWN+l9bRTRfMrKDu7GuL+LVq11psbidok53IAMNjsR+PWt74es83g+wMwC3CRLuB65wO3Y1F8TLYL4OvLs/M8K5Ue9eRRXJiIrpc6XrB+h83pmYkbgMtjA65qxIg3AA5Lce1UtPhLF26MGLe49aubDgkEkj5jmv1qm9D4qS1KupWMlzGxyDkbePWvafgZdi50US3MiRMJDAqSMAzFeOBn2zXkOXdgCwCgbjipfDXiu78F6jJPGiXMDEyLFNnCnuRXmZnQliaDit0dOEqKlUTZ9Papbx3EU0JyUlQo23txjNfN3xX+FJsZV1GwkLwuRHIJMkg+/tXrvhb4mWviNFjeWFZjCszBWwEB7Env7fpW7cWSXUDFwskTjIBwQfQ1+eWnh52ktj6ynUUldbHzP4X+LGpeCVe08p7hbZTEkIOApB5z61r33xu1fxDZyQJBHbQyqUkAyWYEc89utd/4w+F9lqRkurSwWSVgWkSHAZj3+p/KvJJtHTTNTMRjECjLBOuD6E969rDKjWfNbU5a9SaVlsV/DsZk1pURjvZhGPfJ5FfWOhMf7NiDbVZVClU6DivlrRUhh1+zuZ38uGNjK+3qxHIAr6e8JRltHS5OQs4DKvt2ya5M0XvRsZYZ3bMj4oKP+EUnIyGXCnHcE/wD16+UtSheDWIkDAeVKFJ9icGvrnxzBHcaG/msqwkHeWYDkcgD1PFfJt6Bcau7PkeZITxzgDoarARUqbTNq8nFqx9ZeCGRfCFlFEpRY8KR6nA5HtTPiBYXLeFL2W3DM6qCWQcqM9fpzVb4YTmTwbaCRdzEkBh9OM1r6ndPb6bchyxjkRlOBnHB614PM4VLrudUfej8j5ma38mR43xlPmzninbC4y7nAGVqF52+1Sh13bpSuT2GTir1vCssRRsnLbeP51+qYO/Ir72Plq1uZlK6gJtWiTBJG4Uvh3xhc+BLnzEhNzGyH9y3A3cc59ankMYTZuAkVtvPcVVubKC4QefuYhuCD2rrq041YOMloY05OMlY6mb44A6FdWj3UbXbxFhCFIIJOcA/TivKpbu78XavAIUKKmCfM5APfH+FbmoeFodfCC1j2TrMkbMi5+Xv9eK9v+H3wvsvDVnIgj3uJiVkmALhSBxmvisZThh78q1PfoVHJI634f+G49K8NWduzh8IrKAuMEjJwKt+N7i3g8PXNpO6oZIj8xI4PYVLqGs2OgaYf36mSJtqxrwenFeOeNvFw1iN7YkvKW3M2cjHoK+Yw2FnXrLSyudVWooRbZxNzt84oG8zJxx0HpzU0CGLyyeOPmzzmmIiHO08DrxirEUS5kycKACuea/VsFGUYpM+NrtSk2hlvHvuUA/1bZz2+lSYSKVN54JOe/FOEgO/IONoC8Y5phULIxC5O3jvzXsJanMCRoxJGTkkkHjimqyABgmcHBHXipGfe5cDtjHQA0ojQFgTjK8Y55rRXTL1MxCpdi4ydx4PcVzHiycLaSEIFcNgLjt3rs7ixaWTdHj5Vwd3GTXPeKrE3NmXCg7IyJCO3FKs0qb9Drwr/AHkUzyyL5Y2DYDhsr9KuaMsg8QaZnLJJMqsB1IyM0xI02BzggAj8e1S6LcbtYKzxFgqfu9px82eK/KsZH3ZH6dSb5T7J8AyMumm2kwI4mAjP+z6Z712AjKscHIHIrjPhlHJH4Zso7jBnWMByDnB6gE9+K7CIEqeuOlfklZWmz1YapE4BAJyB34qEq24jP3uQTT13IoyeBUcnzvjB49a4nuaXFwM5Lc+1Sbu+3rUeTkA8BfSgkggjoKTQX7DznJYcEjrUiKzhc7QCO/WmQDzM8dDVwRBcZxnqBQo3HexXaJZQUOSp7ikWMp2AHT3q0q4YjHuKkdRs+7gjnitFBWFzMz/Lx1OSeDmhW4weMcZqdkD5J4+tQNG2ThuvaocLai5gGVxk57UzDR4wd2OoFWBCEXJ+YsO9GwkZLbSR0A6Vm4l3K4GBnbjFRMMIT/dNW3iJUY4J4OaimQpHk8g8Gs3Eq5V8wA5JAxTzMIjgDIPJqF4wTkgAdPU0iRnflSSp4+bisWiidU2ZAYAE5U9eKYqglgCT3B6ULlQARjBwe+KcSQ2CM470FDSCAyg9RngVCbfJJAycZGeOasK5U9hjjikcFiDg8Gkiyp5IzuLYz2FX4pVZcBdo7ljVV+XI4ODmncJznpVrcm5ZOxpFGGO7gAU1wjchdrdCaEJfDKcgHIIp5CpkAdea6o6ohkZJdQBnpigYXAJ5xg0/yxggHOfmpjKd+AMEjrWrC4/arqGGT/Cc8Uo4UKW6cHHpSKhIJ/ix07UqHcB2zQgYhXbKpAOF4+op/XIJxtPGPSmtkqR03DGTSSAuiqGzjg4qgB8iPjGFNIqq6knoDTlB4DjaMYpdpGMcjODVrUdkRSRdgRnsKj27HKYJOM+1WJRtIwAG6VXdmRlBBLdM+1UHkM1OyDaZcYmVH2llC8nPWvnjWR/xNHkRgc5JZuOfpX0dKix27YALdCBycd68C8TadHp3iK5tyCQGLLu9DXoYfY9vBlS2gDhXRuvzDHc11Nv8yK7jDFR+dc9pkCuzgvsVTlcfyFdFaoF2hFLFecseK3qWZ6Svc0FmEm1ASSR2HFWQxK4wN3TNUomZpTgZxyMDt3q4IskgMBuwR65rz56CkPDjILZJxtNIMZBbhQSp9qTOSQFY4744zUhByQdu11/HNYEDA20k+WTt4BPTFP52gv8AJ9BzTVy8ZGCSR+FODsVJJGCuPxoEhAECZJJKnAB9KCQ6kEkFT27ik2H5WK7iwwc8UMpdMlzH2O0UCEZAnzAEEdz3FNaMK+D1+8MU5CXCF+QOOaQKXIJJOOOKsaEktxGWIx68nmmuuRghiuAwx0qRlRY94Uhg2CSe1NDkKDy5BwB7UFWEbJwUIUsM++ajkZsnaCzEdTwM09kIQHgFTn8Kcy7o+OdpBz6imhokSLau4MAzLg45waJAqIQBksME+9JIQpIGBjDACo5MksFGWI3DParRVzNu4mfADYOCDgVkXySrEA+EIGDn9K6KQqzcnBxnis3UrcMGz8wYZBzVxLjI5vT0W41KFJpGZM7WCcED1zXuGiiKPS4UjJ/djbycnHY14zbWIN1kZG5e3Y1694akhk02KMOA235geoPpUVdUcWLWlzSfdGo7nPP0pQDtB3AAH8acxDjHUdKcFwMEKF6cGsLM8b1Iw25s5PynvwMVF5ZViN2QW3DbzUxAJBIyACpH8qjDEgYO3BxiqsO494htwR8w5GetRvmMntkAjHrSsjR/NyTnBz6U4M54OMg8AelCTFciOcnPfB5p7IS/B4YZ47GlZTCCzDOD1NIwJJwT1yMelWJjTubIwDkYyfWkCkYJyBtwfrTjlUJQDI5pTtY7QSSQCOOK0SJY3JA4wMjB7mgN8qgZI6MSMU8BmbjagPIxyTTCpZmGScDPsTWqjdEsZKssYCo6jJ2njt0rQ+GLtp/iy8aQEiNQqZ6kZGTiqD8kO7YB6Ac4q9owLa3YiI5klbaxyAcAZI/SvQwcXGrF9jxcwT5Hfse/RvvUFRwRmnY3dar2mTaxkZACgVIT0FfptH3o3PhHpoSg5bGeKCwzjrTAMU7HAPrXShDgcj1oxmmD0HalGccUybDtwBIApm455pSSCcU0ZBzQUOzk804EDim5NC896ewri98GgMcY9KXGPfFHX2p7hYFPOKQd88YpQOtBztOO1PYkOAKMgdO9GSQARjFJ7kdKAEPBpEx1p56Z6g0mN3bpQK4pGRmgnOKMDkUjAKQB1NAWBhxSFsY4zmnYI4Bz9aDwaCkBGKMe/WjvxTd3JFAaBgYJ60c9aSgfMcn8KAYd85xQSCcimnOeaQA0CH7TnNJkk5PNNHXuaCSGoHpYeT69qbz1pM55oAK8g/hQIdnqRSZNB54H40g5BGKNhWHcYz1pT8wB6UxQenrR29KBjhgk8UoIHGaYCcYAox07mjcB6njpmgdeBim8nAFKp9DQApLZzQTQCe/NISSetAAelG8A0hP40ccZoFqODENk8Uhz1FNoDEdBzQMcTgjPSnA4ORUa9eaeR2pMBGPc04jjg5phPOKQHHHrTAkOMc8U0Y3H2pH6mkI3DHT3oAfkdBTTzg0igr3oOc8UmB0WDyPWk5PFKxKnjmk5H1roZLSAdPajvxSZPfilzngUxClvQUHJx7UgPGDzS9CewoAOKQnsKTPtR2yKVitAINGQwwR0oyTyeKUcCpGA60hPNKM9qMcjiq0Ab1Oe9ABzSsPSm4NDFoOpvU0ozSAk5FSFgBA4xmjOeMUDg880uSKq4xOp54xQx74o3HOKCfxqQFVhjmoisvmBg+E7ipOgoJ4xmgBGIHvSDNGM8Gjd2FLUA69OtHP/AOqgD36UdORTASlxzgUZz7Yo5GB3oATnHHNO4HSkz1owOtJgHfHQigE85owOpoJ5IHGKzAM4XBpMAdKXPcnrSEYI5pdSrDJiwgfnAAOT7V47rU8U+qXQi5Xd8uB7c165qMwisZQTgupVfrXjd4P9I2A4ZCVbHc18lnTfLFHu5WrzkyuqsobuDzz1p4QbyCThgDxTCHBiyME5BNTcxhcncenFfGSTPqVoNKHewHAK5GaRhyo67l5HvSkHqRjnHNLEmd+c7lOB9KyaZqNRD1BC9ueadtJdcnPBB7ZowUiZcqSjgk+2aXcCcjJwfpUNAImGwSAMfLxQeijk9jRsdAxGAM5680u70NTZgmNC5jIGBg4yaXYUUEEvtOD2pcD516E800A5wGJyM4pWK0APg5AAIPOajDN5hH3sNkcY4p0pJOR0I5x60xQZJCedhXGegzSaDoJ9oyZUVwGLZHpXnvxO1BVtZNNdXMkmHV+Me/NeiIAjjCAdia89+KvlRTRzPEXAUopHUGnFWZ3YVNzVjzuJBHHtDgYA+7zmui0wmKIoMkyKDXL2QJRUzgk8nvXTWbhEjLAjb8ufWqmtD6W2mpsWzuWCb1CY9O9XEcK4yeSKzbcD5Tu6HHAq6QAQQC208/SvNnock9NTVtnLopLcMMcVPsVVBIJOMHPSooMJFxwqnpjpUs/CkBcnggnpXny1Zxy31BNhdAe/y4FIkYjwGUlVJHNCSDnfgEcjaKkUAA4zg8gmo2M7COMEdselBB74GCKcx/eEk5yKQoGzjuO/rR0F1F4KMA/IPQVHkKDszvX5uaU4C8k8jHHrThGCA+Am5cYJyTVdB7CEbiSeM88UjKYZCRypGcmliKlUVyxJ44pyAtHtPGDjJqHqLQZKxYHbnkZGKaUDAYGMrn8aPu7RkkKdvFPDeXgHacHB+lKwhnlhlDncdwxgCkXlufu7Tz71K64iVAT8r5P09KjcgDC/KoPOeeKpAnqVi42DOTuyvFZewCRQQEJJXOeTV6ZNu7aSVVgwzxWddxiQswOCpDCumGhspWR0+kx+XFEoJIDYYiuotVGwjGArYNYGhWgksAW3nd8wKnFb1tGIVIByWAIzXq09jx8Q7yJDH948/Ke1Ic7Qo4wc5qRJPMVhg89abjoQcAjBpnIJtY5AJPOfwp6gDcARxz60Rodw6kFcZPrTkQ5BGOmCKVgEDlmIK88HNKULl88bsH1pQSB03dsdKQIV2k8dsDmhIm4qgkkDnI69OacQVOAAMikXKgDBO09elP3nGDgYNJIRGMHnBz70ruzINhUH3Gac+SpGMlWB+opdysTgBcc8UNXGhpT7m4csOTTS2FA6HOOKc+do6nByDQ5YnjAA5461naxRGpDAAj2ya5+/YmcqeQjdq6QoMdM45yTWBq5jW7kOcBlB4rkqrQ6KSuyh5oD4IyQcfQVbt8jdtbGDnHtWeEMsh2dCM81dtUJHBOSMe2a4DpZMQTk4zg5qZADwfrimRBgQD1Ix+NTIDtUnhjlaDGQ9hjAxjowJoBd2kJcHJBXA6CjLbRjljwc9qcqqIwCeh7VSMW+4bSwcZJyAR9aIydhbuR+OaFBiXPvjJpwUDG0556CqRIAhsHGdw79jSpkZzjOMcU1SyhlIAKnvQuRuyxIzkD0pgCjzCNwwelKF29Cc9OKNjbC46ZzT+GzjgjkVVgGKhDhs9Bg5pWbCKSOc44peck9M08gEHPNSTsiJl5APABpdpB65CmlwS+cYHvT2U7ScdafoCI8YbgALSFSBgckNn8KcSAAT3FByRkZ5GBW0bhdDQ64YdCOc09gwGCc9+KQYXaWAJwQcVIq5AP8AOt4xMyHPlNkHGeea434gxyTWt4wB8tog3Bx0PP8AKu4dB1IGOlcR41v0i06RSjZ5jOeQMg13UY2kjaB8h+JrgXniWeUYQMoUcc1nyNIN2MsoGCx6H8Kv62EtdduYVG5o2JPHXPSqkit5ZLLgA564r9GoK6XoefWdtTtdAvElsraaFPKwuwrjqfWu+spUW1QiLjaN2D3rz7wkqJYrFI+NjbgMfjXoFkp+xAGPo2c56j6V+n4JJ0Y27H5fik1Wk33LbSxNHHtfGBhhjvU8UZKBeTgHJpjRxFAOhJDYUZNTxq7ws4+XcdwHfH0rscWuhxoImjUIHbkZ4A604nZgNH0yc+1SybJo224y3I4xUcwLx+YV5OB160uVoZE7xYj2YJVskUksptArywfKG3Fs9uopzlHBKDDEYAA706VkuYjDKuUddhqZ0uZWNE+V3JrXxT4f8sXGp27T3KthBDHyR25rM8Xa2Nft4LZbZoo7aYSxl2BO0HoasXMcck5RUV0ICrhcAnHNNkiVZFbythC7B3z2rwK+XOc79D2qGJjGNpbljUX024soYtRjM2xhNHsHIwPWuc8Q6wNbtWsrW1+yQBwwYnLMAfTtW7lnkVXAcBdoGMZp6WUMFyszxBcKV456jHSnTwUqexcsQpLczrCGNbJQgyzAYIGKfNGCWLrgkDHfFaCxJCwC/OqAjbjBzSrtwrtHtZevevQjRfLZnK6qvuVLnxpYIZLa8je4jdAIxEnKkcc5qZ/iNBd2o0y0tnghkUIzyYz/ADqpdafFLJEwQOyZ4xgnPrSWmjQW1ys2wK4OSp5rkeCu7otYhWHfbLa0SREhMhaMplBgA+prMXU54LcJbuYWYbST3P1roprYyQgIoPzFmwMcVDb2sCx7NgVkk81SRnBxzS+oJ7obxXQztC1W+065eSQyTxlCpGTjPFWLDVJLfUft6qIkVSrLjOec1akEkjuqxb1PzErgYFMtbYQs+QQG+YZGfaj+zY7pbkfWief4iWm0hdOmmk2keYuFXP0rBtLqW4uRdyjAycgAkfSto6fHO5Hk7gzZJ6DFTpaR26TRQYRZSGxjIH0reGX8mqM5Yjm0ZmjDQoqqS8ZLA+nOal0XxRLp8a210PNAYlgQSepPWpzbMkUrRxly469AKYiBkGFCsRg5XPP1ro+qXM4VEncr6tqJv0CQWzIqMW3dAR6YqPTdRuNClt/KKmIPvljxncO4q95e+Ldt+8Nue35VVmQbGwcsRtxisHgtb2OlYhdyW+8RXOvW/lfZxAI5SytnAK+hHrWEbOWE7hgM75woJ4zWzbwPIVEsZRCNoPv61oraLEgBfLBdoYDv601g7DWKS6nKjSLtPO/dYLMGVs8Y+lb2nWiWtrIpOXkYNtA4GPSr74SRcgsFXaaazjy1YAZXI6c12U8JbUxq4vnSS6EEhE5kBiK7vuk1HcyXJt3gjuSkbrtwBwfarUYferMm0gYIzQyKqqAM7TzW08IpKxzxr2d7mJHG8EMiyx53YAPUfWrB2hJBESJHTaMAjJrTeJY1UsnQ5Pf9KdIiFIyACyndjFcyy+Kd7GrxV1uZaJO6h5Lfy8KFyxzk+tT3xjulETIxaRPLXbwQcgg1eeHLKuMEfNyaYULzIQuWVt1afU7oy+sJHCS+H7sXhLRsioSpLDO4+1WrTw3Os/np02bdhGCTnqDXdLI28gqOW3c81HPIBOcfMTyFAwBQsBG92hvFNqyOYFo6SIJUI2jB3fMM1O0IlARUJRRhgoxW4bcSK4cbC53DvTYofJDBF3bsZJ4qngI9iViHsYkVpJbkPH+6VQQAck/jTbLTTkF1Mu0nJHH410lsGSfBAViOOMig73d2CgluuBis/qCTukDxDtYrQYt1RAuFXueTSSWrToyBdwJJYg4qbgZLcbuAKZMz7f3fU4U1osLZbHO6l3e5xctnLpVzl+ArlhgZOM1RvU8qPc0TSEvvAPHvXa3Nv9pOCvzY29M1G+mvc4DQCRANu7IBB9ax+pJvVG6r2Rk6VbC7hAkUIAQ3TPFXW0mKKIiGMgFtw5wP0rVit47eBIkIG0bTxnn60+MFedodfutk4xTWBXYPrD6GVFYh5CpGSzBulaAidgSi8Z61Y2mIArywG0HFSQlwoQxgADBOa6aWHUOhzTqOWrFRBKQAB8wyeKJ1YxsQvXAH0o8xoVUjA2nHSnu5G0uuAvX3rqULGHMRYDEhD94AYx/I0lxGZlYAbcgDr0qRpdrYA/1fUAYpHXkHGMfMafIFyvPIFbCrhSm0YHf1qIklFOMgjafrVqVGOz2O7GKglideAu1fvA1hNGsdSCYmYgj5iRtA6YNV5gWMe5QWLeWFxk569KtMjqVZFLY+Y54FNMZFxBKMRGOYS+vGOa4qytE6Ke59KeA7mG78HWfkqypGgQgrgZA+bA+uam8RFm0S8AXIaFlx71nfDy6R/D37qTzYHYspwRg+gFa2tuRpFwxOFVSxVRk474561+UT0rP1Pqor3fkfHk83nandvswVYxn1zmi4sfMiUOpVlBAI/lUsEyXPiTUY4o8K0rTKj8ELuOAR6/nWtNCJiWJ27huwO2K+3wnK4bHj1Lp6s9y+EUdxb+FtOtyjJFBHtO8YJOSSfzNdtqxN5ZPbAFQylWI9xiuP+EjP/wAI5HPNM8/nqGXefu44wPyrqtS1SDTbSaaXcQilsIpJwB2r4jF3VaSXc9yl8CPDLz4G3ltrUUtqRLbRk7nbjgnoB7CvavDukJomhW1kOAi4BOM49K4nRvjhpep6vFp0qi3EgbLu2RkDiu8tb+DVrRZbeQSxN0ZTkGsE5dTZ6Hn/AI98fReE4bi3l/0mbBBhyQWQ8ZBr5nR/s8xdFPyzGTHsTxX0p8V/h4viCFr23ANwq4cucAKO496+eoLcXc6W0as0kzCJfTOeMn617uEs4nBW1kfVnwt0650jwuILlVVmAkUL6Gt/VrlINKlklztU7sCsP4dtM3hm2LktLGvlSbjk5FaWvwG90qW33bTJkZA4HGa+fl/F+Z1JpJHydrX7nXbkDkR3AnHuM5Ar6c+GzKdLXAdPPQSFGAAU46Z718w6pN9pvvNGA0srWxHvng/pX038M5SPD1gD+8kiTy3+v1r2cZJezSM4y5nodFrzPaaNdSoyIUXeGlUsq465HevkXxVG9/4jupVHEriVSFwDjrxnivr/AMRsn9gXiMdolQrn0r451O8li1yYMxZY5DGqHHy5OOP8muXC2abCWlkfT/wjyPCVvM8axtcfMNpzuA4yfTkGuuvVEthcqmC5Q7cnAzjvXIfCRt3hG3iAw9uSrA+//wCuum1eZ7azYrwTkZ9OKxb9/wCZXQ+OvFsMsniu7jVAplfPynI3A4OD36V9Q/COU33hZbr5ijKqHOBllGD/ACr5l8XXUtt4xn8yNEFrLtPl5OQx6+/Wvp34SGKx8KRaeSzMrGRWYAZDcjPvzXo4t/u0kStW0dPrFoL7S7iHdtVkPbPT2r468cyG58WXM6r/AK5hFnGOVGDn8BX2Fr2oGw06V1TeR1C9ce1fHni5nfxNqEKJtMdyXUkYIDYPP4GowDbbRlUjsetfs4ADUNQZFym1ULgdCCeCfxr3nbmTBP8A9evE/gzplppNt5ouZUuNwdo4QSjg+px/PFe2f6u7BPK9axxHvVGbU0lGxh2mv217fz2yHDQsUYnoSOoFeF/tR+FxLrOkavCmGu08hpFA+8p7jucYFZNz4zuPDnxsv45pJZbMXxm+zR4G8E5wOeK+jNa8PWXivS1ivbUSwtiaEP1Q9iDUJezszoWhW+G5D+BdHUjDpCFYdecVW+I5RPD1zC42wzxmFj9eK2vDuktpOnG33BcMSEAzj8axfivMYPBVzcIsbvCu7584HuPeqpfGjCWiZ8s+Erj+zvFSpIhJtZjCxHY5Iz+dfZWgqU8N2cbg+aqYOe9fGXhlnvPEwuZULrPMJ5Ej4LjOSBX2Zo19Hd2EBiyqMoZQ/BAx0IrpxcNmYQdzmfi7dHRvBF3erGZSY2i4xhSwIBPtzmvlHwtodzPctEq7oozhnwSMv0Gfxr6k+Nd2o8Aana7GctEXDDou0g8/lXl/wOaxvfD8sVwYUnuZN8UbH5mKg/y/CsaMuSJ0uHMkedX3w81yKGVBFcBY2AClcKR2OO9Zn/CudZ06UTyrGFRgGKkkrkEcjHFfXKWou1TcvmrgDPb86wPG+mww6dOAiIZoipIHPHOa76Nf30jnqUfddj54tdOl0l/sjsHkgO4svRge4/8Ar1ux7o1ViqkBd2R1x6Vz1pK8kgcuSZXMYJ68HgGtwGSMorY2nKHHU199Q+Gx8zWWotzchkR0Uja245rOS6aW7kifB/5aKy9R2rSZCf4Dt+5z0qvJYRxsGHyMTtwOprqszlS10M3UGneVAIyzRnzc+3rXr3wKvpopprcBHguR9oIxyG4GR+AFeWzbonbbkkgxc16d8E4pbOf7TKFVEU26qpyWOeuMV4OcQTwsro9XBt+0SPcJlG/B+tfLnx2Hl+L2tEjdxJidVXqD3P6V9OmUmRVPOcjnrXzZ8aJnPiCOdOXjY2zN3PJP9a+Dypfv9T26+kThY7O4u7cxhNpIDgnrgV63+zixD6pGzbpbjE2709f5V5razvCPM7quwg/TmvTv2d/LW71A7SYoAI94xjHUA89ea+szONsK0edQb9re57uARztByO9cb4v8BaP4q897uNt023d5ZAORjB/Suxnb9yxQ4x6+lfOvxb+JuseDvE00EUbSxwyARhTgYwOG9RzXwSg5OyPaueyaPo0GmxMkUax7gBwMZIHBrnPiVqV1pulPFawTyvNGdskJwEOO/wDPApPhZ4/XxvbTyPCbeWBgskZ5AJGePbmu3ktoWbM65SMllz0FZRXJNX7mi1PifVNRbXLu7u7hgZZlCsBkE7en48V77+zqDJa3V4xK/aEG1B0wCM81438SdHi8NeL9SjtkAt4n3JxkMrHOf1r1v4Bi4toDatGx+zNu4xja3v3r63Fcqwt0rXOFX5z3R186GVVOHZTj2OK+R/i9KZvGBmBybmMxH0yDya+s2uPLkyORnJ+nevkj44wJpfjW4gtwfJtYhMqscnLHnmvHwV+ax0Ts0eh/s6qS187OrBlEQHOeOc17Y8Ms6PDGA0jqVUMcDPbJ7V4Z+z8EleRYmwFiWVnAIGc8j9e1e6x3X2SR5zwEXcCaut8bNIx90+Vfi26za2ZIp0Mpf7K8QBByMkkHHT3OK9B/Z8YSySTSx7HiBtlk3AhuhwB615x8XrMJ46u4VlEsMqi6XaMFSxIIznnpnPvXoHwS0ryNVMI5iMKzq2/J3ZAJx+OK9KpC1C5z6Kdz6Ely4JPDhe3SuR0LxHb6rdXcTsiywyeWw3DIOTjPpXTyTlYpnxkrGTxXyR4o16fwx8XS8Fw8VrKy3Uq9dwzgrjPPTNeCo897HWrHpH7TPga61my0XUbOE3EqSG3aNFGQDjknPtXpXw5gS18H6fCo2m3hWIqRggjrWgktt4p0+2ugWa1uUEiKeD09O1WLOCGziaCEbAMkfX3rFp7MvRmL8SCYfC8k6AscGJsYG0HuTXyxpYfS/FEMsHEltMYQQARtJHNfV3jCI3vha/jAUkwMQGOBnHGTXyd4Uilv9dgR22ByZHxzgg9q9jCpqmzjqL3j660IiDR4YQSdij296x/idO1v4KurgEAr+7KnuG44q94YlE2lRzHP7wYOT0PTH6UnjKyg1DwreQT4cshKKD/EBxXlQ+NepukfPHwk+Htt4klvYL0CW5smAiJbCbSBkEY969CHwCthMZo5oYGVs7IlJPTn6eleY/CLx+fC+r7LjaEuwwlmmbARgTjtz6dq+jvDuuLrulQ3sYAWUHJXpnocV2VsRUg9yEl2PF/GXwe0/wAMaLe38SPPJbgyKzthFOeQq9q4m202K28xLdiIEUTDPJyeoH4mvpfxbp0WueGrzT5chJ0IZhwc44wa+adEuTPahXY7jIYtuOwPX9K+gyfEOu+V6tHlY6ChG/c2QpSFAB8yjzCfQ05kd1+Y/IPnwKSNCQ2ejEL9BTGZ44jmQlQ2z8OlffQi7I+ab1G6pKDYNIgBMf70D1NXvhJam78YMJS6qsP2hFHHzZHJ496yr5gFiRThJHETetXvAavaeMbaQSSeY0nkDB42dwRXFmMb4ea8jswr/exPp9ZT+7IHBUc+tZWs3sFg4kup1iiJBDMwCg+5zxVoyGOFIwQNvy59q8U/aDuLldPgu7aZkKzLAyk5QqQSSR36AV+TQoupPlR9hLRXPZrDWbXUkItrmGWQLuwjA8eo9vepHOPnPPevl/4Pa/qtj4hYrPFsLrGYlU4KnOSOfp+VfSguRN82SFBwQ3filVpOlLlY009Txf8AaGczX2n20WHjeL7UHHUEEggj8K4T4aLNL45sUBBaUeb8xx93g13Hxyt2klhuUfbsYQqo/unJOK858JFrDxFDMJCHimjVT32k/NgV9LRd8Mkuxw1NJn2LbETRRuG+Vh1rzb47K0ujCz+VI51Llz1yo4A9K9HUhEUJ8qYBUDpjFeY/HPz08Mm8BAa3lCqSM8Edf0r5ehHlxEX5ndJ3jY8A+H8Lahrun2kR2tIwYkdBjHWvtDTyJ7GFjwSgU/XHNfH3gSy8nxCt7G/3ZUHydCWPP0r7DsY1hiERGFUAfpXVmnxxtsY0Fa9zy7422TnR2tVR5Vus/MoBCEdM15D8DEe68Q5bAS9UxTIy85U/Lznj8a9l+P8AA0HhNpo2cGORcbTg4Y4ryT4QBdP8U6mXyY4BHIv1yM4p4dv6s0gm053PptYW+QuOi4P5V5Z+0W7tpemWybEhuyVkJHKkdDnt06V6ykqzQo6kncoZR7V41+0LA6aeWnvAiqBLbQCMks3GQW7VhhbOurmsruLSPErO2d0jLElgxT2xmri2STzOJdrpIQrjBzj61L4J07+0tVkFwrPbrGGAVgMMeor3jRvh9pr2ASSJJ1ZdyyhMED69/r+lfa1MZQw0VzdTxfq85Pc8F0zSTZkjy3jjMgRSxBG3OBxW3JZrHPCA6lZG8s7c9K6v4meG4/D8YNuMQhQ0Y5yzZGR79e1crArtFEZeGKbjjqD6V6+CqwrxU4bHHWhKF0wubMojCNsGNgoye2aZdW8gfJdeoXCjtVkWqxTR7yTvQsQTnntQV86RUY7lKljjg5xxXucuhwmXNGP7TskUkutykXPPBIzX1fpzImmwRg/cUKfyFfKUESR6ratKxigKli4BJD5AH86+mvD6hdLtQZGkcxglm4J46mvguJFdwPay/Vs1LopFG8pOEHDZ7CsH+2tEtVdopYofLbDDgZJ9PX8Kd40vRaeF7xC3lvOjKj4JwwBI/ka+QLaS/wBRvZobi4mbLEnexABzxgV8zgsC8Tdp7HsTqKmlc+uY/G2kRyTeddRxJCVLEnO4HOCAOvQ15P8AEXxva6s15Hp9/JOolCpngFe+PavNYtLmt2hIuXXzI2L7SXIIJwMfTnNWNKsYljWadWdsnO7jHpxX1WFynkak9Tzq2MVuWJnXRktbmdkPyxzBVGMkqeuPWvrPwIkK+G7ZLQ7rZFAU+gIHBHY+1fLrCBL61kc4Qliw6gHjFfSfwmEh8FWs8ysrTFidwIyNxAOPpg0ZtR9nSTMcJNymzp55xDG5fO1eeK4+b4jeHBPPE+pRwNEQGErjk4BIH4nFb3iiaFPD92ZHZd0TqGXoDjjntXxMbEzTeZOCX80s7MeW5OTj618tTouom2epKST1PufQdQg1K1MsEqyRDBBXoRjqPzpviR2Ghag8W0TLETEXGRnHUjuK4f4Is9v4JsY345bac5ypJI/Q4rvNRMbadMXGVCkN9MdK54K1S3ZjWp8ceJxIl9ehJCdoBQgYy3f9a+pfhm8TeEbZICvkiNWGDnnABGfXNfKlzJ5WuWj3e5reScrMD0xk8+1fUXwx2p4Tg24TBJ2gcYJr6fMI2pRZjTVnc1fG8KyeDNVyWD+UWj2nB3Dp/wDqr4r8WyRprErwEHZEMFDkFscmvtrxFtn0GdHGUzhieAB6mvibU54VvTGyqqwznewHBGefrXm4TW6NKux9Y/CODyNCsIT937IrH3biu11iISaHqCgtHI0LBGj6hscEe9edfAuKZPC0Mk5Yxlt0LsQcoegFeiakwS0lYnEcfzNj071i7urp3NI6QPlUaYkGsXdod6JEC580/N5meuf6VoNFG0kYAyCnzFfWqcmZPEd7IMyebdk4JJ+T6/Sr23DTKhACuMfTviv0zBu8UfJYi7bZC9rExjZjgqCSD39KUANPEFO1CpZgOme1SzEb3GMqcbTjt3qNgg8wkE5wBj617FtThv2MFJYbTxIgL7VdSW3dN2eB+VfUHw+B/wCEdsQVyGiJOO3Jr5P8QWkkGsC5IxEZY9u3kgZGTivrfwTOLvRYpIT+6CjbxjIx1x25r4XiWnaEZ9D6HK5fFEg+IyJL4WuISFIZGOGBOGA4I98E18v2MZaBGJJJByM98kc19TePdsXh2R2wp6rwTng5HT+dfMaYle9cDaGkO0DgDnnFeZkKScjfMrqKsNuHSGC2D43BizHsPTNfTXwzvmufCNlPL8zupBJ4zyQCPyr5l1KNJrb5WAYsq49R3FfSfgA7NFWBUQWoRWjZSc5xyMdq7s/glShJHFls+aUkbevaxDpNoZ528qIHBfBIFcXH8XPD6wPObkRGJiGjlYBuvUDv610fi+yl1bw3qFtB/rWiJQHpnFfGvivRHa5vlKhJ93IZsEeo/pxXyFHDRrXbPo5NJK59y6bqcWo26TREOjKGVl5BB6EGq/iW9i03Q5XudoiOVkZz2x0Hqa5n4P6kuoeDrUxnfHHEkQYAgZAAIH4jFbXjbTxrXh+6tHfZvwy9zkHNc8I8tTl7Md01dHyN4fBt/HWnCXcjpeF23DACZJBz9K+07DU11aziuioUuoK46Yxwa+O9VjA8YRzQM8hkURfOuMEcYHNfWWjBI9LtUVsBYVH44Feli/stmUVqcd8crOW90CExKGSAs8vOPlwSfrXzH4Xu0tvFel3CpkrdBm7/AC5ORX1B8Vd82ilfLDxzIYyzEgBsZGPfIHHSvlznTfFbW74EsYCKIvmO8kcgd/pXThGvYyVzGvfmVj7SsrkX+nwTKhjRkDKDxxWH8QYvL0uK54McLbmGM8Y5ra0qIR6HpqbiSIFBJBBzjuP6Vk+MpfP0S8gODuhcKPU4OB9a8eE0po9CKdrnzn8MNw+IP7pFMguGm+Ykbo+SQPfBr6xilFwUK8IVyB1wPSvk3wFMtr8Q7CQgqAjwsO4Y9M19YWUKW1vEA2flHFdGNSTRC1Z418cLybw7psdw6h3NyGX3XB/TOK7Hwxr2nfEbwfEISBCqKJEUcZxgnp7GuR/aDU6hYQycAW6tGUYZBJxg/pXP/s761OZzpDbls7ZTtUYw7E8k+n/665FRcqfOinJRdnuex+H/AAdZ6Ar/AGZDH5jBjjGM4xXQTRM0bYOQF3cUKNvXp0/CiKUkug53KV447YrktroNNXPj/wCJ7GXxXqsEToRJMGCryQMDJ9h1r3D4L3KX2iEJEREjBUH4cn8wa8f+Kxa38UTQCOKI2+UEirgtz0J7nn9a9N/Z6E0WiNCyPtiJZi3HLE9Pbivpq1vq0ZdTmjK9R2PUNct3n0uaCIbmI3YHcjtXzvoetSaH44uZ5dsMd64SQtzsGec89a+jbxzGd4OEUEHFfIXxagu9K8TXMaboo45C+c8kMcg/rXn0HzNo2qbH1doV9pt1bubJ4ZVb+KMZ3H61YmsEu9LvoGjXEi8M3Y9q8e/Z01C71LTWSeULHaMwaLZgkMSRg+nOa9skcC3mYgqiKWPuMVFRuMrIxjofLutuU1nUARh5GwioOPTAqGctMFcKyAKF+b171d8RSmHxQ7IufLlMhXoSCciqbyPPIuVwu4uR6Cv0bLJc1CLe58hj7xrSS2AOGXs20bRjsap38ZuJ405jRlEe4jPJPXFX48xYwoYE7se1Q3uFiD/xbg6jr3r2W7JnDCTTPfPhnvh0d7LzDLDAAqZGCOK6q+she6bc2vIM8RQH0OMCuI+C17FdeH3EszSXzN5jBwBgdgOefTNd3q5eHTriWA7Zo13Ljkn1r8lxqlHEyT7n3GEd6UWfG3i+XzNeuPlIMS+Qc+ua+jPg9fRL4UsYkbIiXy29j6V8/eO4pLHXZneLiRjMC3G7nmvdvgkrp4MWadFSWdvNVQc4Xtn8q7sW06MWi18Vkd/rkPn6JexFfMEsbR7fXIOBXx3qs0mna6sKgxSQymBu+Axx/Wvr/Vr4ppVy6bfMRS67uhI9ea+TvEdi914hvJWfLyyiYhRgfh+VYYOyTNJqyPp7wnbvaeGrK2JDmJApbpn8PxqPx5I9v4SnnCkBFKMw6ANxk1S+G962oaDaN5pnVkwHfqMcEdK2vF9hNqnhe/sIsEyQlsnoCvIH6Yrz5PlqXeyZktFY+PtbkfS9QaGQo7QP99M4O7BBH519W/C+8KeG7OEl2dYQWZsYUkdB7Y559a+Ubu1udb1fYISk00oVkbOFKnBJP4V9XfC2GT/hHPNnGckIrDGCFGP/AK1enmE4ypxSeplRg+ZtlvxvIbbw5d3BGREhDY6kHivmzQZYtG8Y2EzswSCXeSMZAOOa+mvGVqb3QZ7bBCyggkDOK+W5oTd+I4YEJJkuBED64PH8q5cNrTlY73JRVmfU1tOsluHByDyp7kVzfjbxoPC2k3F5HbGaaDBAZsBhW7pEZuLWIM20KoXaOxArivjBpyXHhS52jEpYIGHP44zXn043qJPqaNpJs87u/jJqn29bh8yhcukS8AAjpn07VBrPxPu/Ext4hY/ZUUFmLtuyc8H/AOtXI21lMzIFQzMx8sbR1P17VpJoV4GC+S0Y4XOQcfWvtsFRhGz6o8HEylLRaE0Eckc+wuCGPmgAYwafLA80mW4LEtUpsJYX/eOSRhScY9qneELvIJ/dkAHrkV9lTd4nzM4uMmUWtmjBB+ZW5GOKrzRNLIihcKV3nv0rVkwzbeoAxnpVGZGSRwW2YBXI54rayaszOMmnc774G6xGZbjTicSljMCcDI9BzXpvjDQ5fEGktBFII2zuXIzzjv8AgTXjvwgW0i1yY+aA8bqoZ+Cc9h+lfQIfaA3THpX5ZnVN0sVKy0Z9pgJqVJM5rwb4UXwtpPlyjzblyWaQDH0GP61n/FGMS6OkAfKSRl3UYPI5H0Ndk029hwSM15n8Wbg2dpdSI5QqoUe2SM15WGvKqkelKzVzwfSbV4PFlo8YUu8wbJ7bSDz+VfXWjTm9sIrggKZFBwOx6f0r5T0q0MOqC7V1Z4huUP3J6kV9ReFGiGiwoHMhRFZsdiRyDXr5hBrlkzz4Pmk0cf8AGrTpb3w68VshleQksg68DjFfOuk26zaxpwlznzgrA+o7fpX1X4/t1m8N3M8TbJkUle56V8y2OiXn9oB5baRXhYTBvUZ6gd6nDV+Sk4lTg7qx9U6DcxXmmwywFSpUI23jBA5B96g8cwPeeHRCgyC4MhPTaByDUnh+FYNGtiAE3xK+Bxk4Gc++aZ4v1K10/wAL30l0Vb5Mxoz7dzdgK82nrVTW9zd3imfNbRiO/vcEBTMyqB6ZpzW4BAYtkttz2psUnn3DkAKWJbnsasLECVV8gj5s54zX63RV4L0PjKitJlCUSwySK7KEztAHcVai8K32rQ7khZEUhQ7YIYY6iq2sKzqhXAUg5NewfCONbnTYVePfG0WQW5Ga4cxrPDUedamuHpqpJI8fHgvU9Mv7k27F0hYKSFKbx1r0PQPihHClvZzx/ZdjrD+8fdjpknj1r1TUNBtr63liZFIKngDBzj1r5Y8T6FqNvq0UBtpopJCWZh82MHqcdK+FlXhiL8+59JCm4JWPpyHF9ExRyRjB28cVxvjr4WxXtgs9iPIkiyzsOfl7k+lbHwqjuG0CxY7yjQhZXlyCXHUgfhXaaonl6PdqhwXQr6549K8aNaVOpeD6nS4qUbNHyPf2T6ffS2sjiR4pAA69Dzivqbwpdl/DkVuEx5Chd45BGO/oa+dvF0Nu+o2lxEp3sSZ2YYB54BGf1r2r4Y6jHLo0K+apkkzuRWz06Z9K9jFt1IKT6HJRShJo0PiRA83gHUPLjSSRMONxwQMjJHv14r5S1SQR6oJdjmGMDcIhkkZ+YD3xX2RfwxS2hSRRLGxKsjdCPevlDxP4YvtG8Qz27RzFZJjnykJUKTwQe3HrUYKrGKcZM2qw59V0Poj4b3tvPocUVk3mW4QMnTIPGQR2rY8UxO3hzURG5jcQlgw7eorE+E2hHRvDFvPsKKzHG7qw9SM11Gt+T/Zc4f5lIIZfUdxXk1Le1bh3N6acUrny3JMjXE2AAQu4A9zmrzTgQRKoIyucgd6raiLeDU7kRcoZiEDDBC/TP9asqNkbIwI5BX0x7V+qYFN01c+XxNlUdiOWeIx7XiUuRy3fNUJ7hFCxrG7OykLjHXtV26eNYmKY3Kwwp64xzV3wnoI8TXVwhPlSrIvlHsB1PFdtWXsoOcuhhTSlJI9B+F+hC2063uLm3VJlUkgjknJwa7PU9dg0pDLI6oVB3BzgE9hVu2shBbrGoDbEVSQOWwBz+lcF8VPD95eKs9tBI0B2swHOG+nevzbEVvb1nKT0ufSQh7OCUdzh/Eni6fxFeEsViJYhxHnB5wCKxlZYmj3DHXcx5+laM3hu7lWR4YZhOAP3ZjIz7A1VuvC2uNp9wF06UgKGySCR64Fe7g/Yxsro8nEKo73CPE6Iw5IJyMdRT9qI0bEYGee9Y2kXk/8AaAjcOAV2lWXBDd63XT/XhwQFX5SO5r7GlblVjwJ3vqLvSQKTyA2TxjioZBhyRwpbII54p7zBihjGRsCsSMc4pjRAEkcAD8zXZEhDA67CCu9g3fgEU5CwIJQBS3bnAp8YPmbgufl24buaT7isX6qCoA9atoY4OWEgA6NxnuPWs3xB/wAgS6RYS7y/3cdO9X4nIWMkc4IbNU9TkH2ORnyIolLHHUnHArOqvcaR0UHaom+jPHY4nt9wdMZPAPamWNy9vqkc4iEsIdWZScEgHJAOOP1qW+uy1wgC7Rk5yc/Sqj7oJIS3OHCkA4yCa/NMbGzcWfqFBqUU11PsrwBcrd6XBd2p8u1uYgyBuTj0FdxBiRsE9s/jXm/wfimh8NWtpclVkt+VjU5CqRwAf1r0iJdpPHT+Vfj+KX7yVu56sNkSSZZcDjPpUZQsAehIxk1IxKJkHnOajYmQ/L9a4TYMBepznjihI8nPAHuetOfg4J7Z4pDhWJAyCBijyHckgOCc8DpxVkLsZM4wcioIYwck5PfipyDkYHXnmqj2E2CHEg53AEjFSFypJzgVBj5uOM9/el5JGDnNa2J0HbQy5x0PfpRwDggD6U4qXwvUmoxjgYIxx0pNBsNePy2BBJwc/hTuhOeh5FOQDOTxnjmkBJ68444rFxZSbGzIVUYP3SDzRMglyD93O7in/KR83B6U0oCMBiQKycWWmUZ4Agdk6nkVUIb7pBbuPrV2YBlbDYwcVVGEJXksD+lc8jVaioxLY6ZHP1pQrSHnqO9NBI46EHn6U8qCx2npyc1iUCKD1OCfSnSKQgP8J4JpgUpkfiMUNIQNpXryM09x3IRtB5yc8cUCUH5Qg2n5TnrT2XqQM5GcCkjUBc4AB5qloIljxEgAJIBxT95UZDYI4/CokAIYFicjIxT4wWXgYGPxrqhsSPiYhjxkClbPYj5T2qPaGAIzhuv1p3AOc4OMECtgHEGNM+/H0o4CkLz34poGUG7nJwSacn7sqqtkE7c4qwFzg8DA96fLkE454yMcUPGVAwM4ODmnZJAA5I44ppANGDnjHGRnrTWO4MBwDyPrT/JZSDuwAc80jEtuAUkA9atBoyMkOxOACRz65qKYF2Bzn3qdlUBh0I5FMEYbPU45pgRNJ0GQMjGa8a8b2yTa19pJJzlTnv717RcQAoxB27RuGB1rxj4j5TVWKfddQwHQA967qGx62D8zK0iBJZBl9oJIIH6V1NuqxQoBwQSCT3Fchpm5rnBYDcAQB6108MpXk/xDqfWuiezuewvI0UyArqCcZBx6UsZVsFRhw2Dn0qKJi4DeYx3DG0cCpoYzuB4VWBB9Qa86T1sTJj9xGRgttboOOKV5BGMDAwcjnJNEWC3OSOVJ6UxcKATjOcA9ayIuSMpZQBuHO6hvm+RBjHNOVDwSST054ApoOxgCcHkEigVx20hirc8AgmhgSrDPGMjFR7CMDqAcZPpT8HoHzjsB2pXBkLrvjAQbQwyCamUGQ7Ofu9QO9RxqylgSFVW4z6U53YbsMSByMcUwV9huQqkHgN1z1zTSiuVJJGRjjpmlKjB3nGDu+tDL5smAeCNy07jYKwMoDcDBVu+fSnElYgETeT8pBOAKQQkMQMDjcO+TSEucui59fammUmOSUYUEAFTtOOaVMRHeF3MOOfSmKwOfV+mPWpOSMBc5GCScVSKGPAJISSuJFPG3uKyLu1aMMWYAKcjJ7VueadqH22kAd6o3lss+cgI3q/8AhVLcSZz7kIRIrZ2sDwMcd69L8Kqv2BZAgUnDc9cV5pcuRGQRkBtpxxXo3gqXzdIQjadp2sQc4HYUS2MMRrHU6JUA3YVmzyMcCkAypBwhPPqaUSHO0E8cegppVhkHsfxrNWPFQgAy/VtwHXjmgsEQADGR29aU5UlcE85zTXLx7gMHnK4547076iDJBXPOR37GkQndnPzEY4prKN5AJPQjNKfkIAJPfgf1p7EsccPhSMdjn1oX5FVeR/CaHbgnbgEZXJ6motrScsGOeRtq0FyXYQCABxwTntTIsDCEE7cgduKfgjG5duRTZMbwQC3Y84FWhMbLFsVCkmSp5A5wKGwrYAZiDyTwMUHKkbQozwaMBo13Bs52k5wK2iJjZsZZUGAOeKr6fdJp+vR3kib1gG9FL4G7t+tWZAyoAGwAcEAcn8azdRt9xgJTkSLnceozXfh2lNNnl46LlTaR9F6Devf6VbSuoQyKGCg5x7ZrS2AYzWbockbWFuI2WQBQC0YwvTtWlz29a/R8JK9NHwMlytin2o74NBOKM568V3rYzYHjHYUp4Y89qTHAxRjPJ7UABBHXilyBxim8tk9cUHggngUBYXAHSkDfNjpQfvH0oKk47Cq0AdyBnNAzj603B7cgUtSTcfgZHagc59aaCScelOK45FUmFgyevcUHLc4pAD36UucnFHULARgAelLyKQ/nR05PFMQEHIoztOOpo5I4pNmDkGgBc7unFJuIJGM0v3uO9Gec0DYg/KkbjkUueM0mePWgQmABSkYpAMUnJOD0oAQ5PAHSkIIxSkEdOlJk4we1ABkA470AYo+VSM0uQORRowDPGKTHejrzRz0AoAOR1/OhTgcHOaASFwaF4GT0oABkcnn0oBJ570ZGcDmlOPpSdxdQHTJGDTQe1KfzoAOMdKNRhz0/KjoOe1FGc8UwHBs9sYpD3J5pM4GO9G8htpHagBc5HHSgdaRic4HFKMBaWoCDr60uDTSDwQcUoJb5fSmNgCfSlyf8aTOOtICWHNJiFAGSetGD17Ufd9hQxwcCmAZP1pc85NICc+hpBkfjQAoGBRRgEc8UZO0UAdFg9zRk+nFIcGjJArfQgXdnjFH3aRVwucZpSRj3NGwCZ7YoORj0oAH0NLg9KGytQ757UYGDmkPAwO1Ge55ouSJs9+KKctNY4PHNJIpMdtoySOtNJwMkYoBGOlIY7gdeajHy5/rT+Me9M5zjGcVTID5jz3pTkEZoIJ59KXbxk81JSGnLHpS8+vFIAD0oxjrzQMU8HgZo4xnpSdBQOTz2oACCOnNIy4pepx0oYUmA3HQUdOlG08nPSgD1pgJnjFKOPxpQATk9KTB79qTQAT2ozng9aMcZ70c9emKEAEBSAOaMY68UYHWhjlfpSaEgGWPHagcc9SetA5HpQMdTzUFWDoeOKUjNJkDpRkHil1H00Kmoqj2jtL0T5hXkGpr/AMTK5KnjeTkdCPavVfEkqw6bKoOGkUgY65ryqV9zncct3xx+dfI5w1KyPocsja77kJGxWDcknIJ7UKzDA25GM5qNXLEjg54561IhZVUHkchq+QaPpw5O7nqMigSMfl6gjtShcKuONpIoGVOSMlTtx2rJodxgBQk4Cgj65oVj5gOMhh345pzrtALNjB47010O7ucGpG2IH3YLLsJyGB5xT1j38jtTj6kflQUCqSCQwOcHipsIaACVJO0jijaMgnnt6UrANI2eBwcU1wrZZVbgd6VugJiAmNAARtDc4qPHUYIAPfpU+EBOGwduduO9RO5JyEzkdCcc0WsVcekYGPmxg5ryv4qXhfVHtNvCkOCTx07CvV7ZPOcBsD5TwK8f+Inmz6h9p2rtz5TFjyDzgfpTj3PVwSvJM49WKkkctweK6DT4ZGtWLqQOGBNYVlgzITnDHafSuvtmTyYl/hHymom7Jn0DdkS27Bk4b+EHAHfvWjZqxuCcAqy9/WqgyCgxlQdpxV61QInPUNjn0ryZu9zinqXEJU7SpII521YADxhs4yu3mmISQADnHXFObEYII4VsiuN6s5W9RBhQoOeeCcU5wVaFhgp90gn9ae7L84IyBggjiogFwwC5zhhzk1Fu5A95DuHTg49qQPsCnaPvYNBTeSCOvIpWVQCD8uRn1pEX1DaNgHo2aACCpAUANnJ601+O5bK5GOlOVAyBiQoZeB3zQthbjnI3Hvgg5pCSvmgjA6g+tLGVG0kFgQR6U0Fdo49RzQPyHMECkA5bG7HTNNVU3kYABXdmggARkjLcgnpxQm0uFJBIPShbC8gBG8gZOR1NRSSBRwBhlP4GpC2EJbgK20GmSIY1wRnBz+FNIa3KEiFgmeCR+FVGCAjJAz8tXpjliADkEHmqV1BuJ28gMGAHJ966Y9LF7pnZ+Ht32GAdUBK1tFArZGBg4/CsrQoxFaGIAnOGBPritZSxyjADjPFerT+E8ita4gIzgAg0ZKjGOh7U7YM4A+8M80qjbyRjI7c1TOXYQKQeSSAc1Ic5YDAA5oPAHfcKMHcMkDcMcUhXHMQwwFzj14ockq3Az14oKlSpHPbmnKXO0Aj0NAhBhlP0zzSPjIPXK8YpQpVQD1zingleDjj0oAYivn7uQRQMNgngmnk7eAR16E0hIVCfQ0DQwKCvH05pMEEDOc8ECkbjn0ORmkPckkHrkdKloaYyVvKjIIwRxXN3jNLIWdsgHAAHauiuEPluTzgZ5rnr8hpTszjGSBXHXWh1UnqUoy4kBAwAcc+lasTHZjd0POBis5fvBQMFhnnmrsLBhg5II5xXmnSyyq+XyMHB6mpNuBlmyAcjFMjAzleQRgipkA4HXIxQYSYrDbkjp1pwRWDNuODgikZSzLwB2pSoIwMnHFWYNgEwGBIIPIHpQM7emMjinqm1RkgfrTFwWAySAeB0qiWPCEqCduSvOetNAO0Ac5pwG3OR0P6UqA7Wxzg8fSmk0K4hLYAyEzx605AUdT1A4pmGyQcevFPHTA5NUITaVZcsowcEd6U85I5xSjByMAN1zjmhgQ2AM5GalRYmxc4XGBnNIWIByc7TjFKQxz0HFN2nPI6960jFiQxiMkEhcdO9BJxgc4704qsi8tg9OlKEC8f3hj8a64xC4iIRkHtgip1jzkdgMimICVUFsdjgVOqliuBgdOe9Wk09CbsrzIxQ7T05rzbx1KzLPshMoCFyCcAkDkV6kGCtgnrlcYryfxxqE9nbX4WBOpiHmE55z+Vd2H1mr9zWPc+WdRvDf+I7q7K+QJTwvUDHGM/hUVyjThnSMsDjr3xS30Zi1O4t3UhomOVHvSie4jhMAQHb0OeRnpmv0KgtrHm13o7nV+FgbpE3YCyDaoHYivRLMSeQpEeYgNu/PWvF/D0t9Y6lEuH2xuCyjkEGvb7OaR7ONBEqocN155r9Py5fuIrqj81xz/et3LaLsAlRgCF2kY60rllAO3oMdakEPykd1G4jtQtrLIoJChCN2c8/lXr2PPG7x8h3kMoxsA/maaVdJY8qNin171IUYlMtkkbsAY4qdYvOQZUAn5s55/KlyoCGQNDhzyFPTGKiNvKzKQoAU7iSauT75xgknccnjFIwkXgqAG4GDmi1yxuwQ4OMlPnx0omjNwgygTJDbs5/SpM+dsQAu8ny+n503a7sRgJn5MDk0uVFXZFLH5rxoDwp3HAxmpCNz9Bj7wFKV2v1yT8opXBSVCBtIBUjrScU1sK77jCC8uQM7jnpUbxP5m0gLuOR34qceYjALyBx6UkrEyK7Dbs+XioURtlW4QmRto5YDBoiy8h3qBvwuferLRssmcZx60vlgnkY288Voo+Q01caiFXyDuUAr6VA8OWLglMjHHNWFGFZR8wBye1KsbZIOAF5wOcVaiuxLZWSV1IESlwV2Z6c55qysbeWpbACjbxRAfJVgqb8EtzRG2G2swVpPmAPT8KrlQ07AsoRWZRkL8pJ45qCMFcFjnblR/8AXqyjshkiaJWz83PFRxoZAR93d82BzRyiuALRIyEZROCc4psYWKNQAQF/lUn7x1PyA7xkkmhE3JuLH5+wHFNQV9SXIrrGRGVHOGJzTpIEWFSeGU7hx1+tSiI4XA4PqaeyeZxnlhtp2Qk/MgiJUHeu4AbhmnsrNEDnC/e6VKI2ZBhRg/Kaqajc/Zbck5IPy/Sp5UNEqs0isqqOPmLGlkXKI4OQ3zAYrNEd/qCLLE6QQt8o7k1cs7W4gg2zXBnwwVQFAAFUkGhIWfJBjAzyDmnFMKWz8z8YpJVIfgfdO0mkdCgBBL7e3pVpdzJg7FiFKZ3cZ/rSGRyAmQVbgYAB/OkaQowLADb3oXC4CknbzTsSOJO5Tjn7uaN5SbI53Db+NNdiXGflC88U5g+cA7sfMOKLFbj42kTJeMLn5Qc5omYRShiNwIC596RU85tjNtYDdxzTAx3FT84+9z60WY1oS7yfmAClflHeo2LM/OW28Y6U1S53g8Z+YYpIZX3FQu9m5yeKLDuTqpEiMeCmfehTIrMEG7A+lMwRL7scmkJkeQlcEHoDxRYG7iHIXa4wQc8c4oAI4VdxHJyakKlk3lsbuNo7UiAtnABLfLzxSsISIEDJwNpLdKjbzUgcAZ2tu/CkEbyhvmKjOMDvUqNIRsAUqwwxPWnYTZCE8s465G447ClRCkJOzdk7jz0o2HynJ4Y5TI/KpBI/lIoA242knrRYV9RCV2K2SA3zAUMWYEjAPUUOoRSM5K/KBTWDfLgAYO3OaLBe45MyQ5kOCecAdKe7NIuCAVbnPemumG2ls7fTtQC2QBjavFKwhScsTHyzjB/CkYmQgMAN3AxScwEk52r0NLyqEt/Bgg03EaQshPGWOG+XJ9aVmZ8BwDxtFLIAAc5ITDYpjKXKscAKQ3Fc0oFp2CQ7VAHOflxVVwDMoIwCdvHarU8T73CHIUBxmqE8joTyAVG447DOK5qtHmhY6YSsz334f3Abw7GY1IgjxGpIwGPcj8TWp4glD6FdoJNryRPGpU4KnHFch8NtSSLTUsElknRwZVL4wvTIFb+vox0yVwCQg3Yr8arxcMQ12Z9hDWnfyPlWzjvNP1iaV41MyloZGb1yQcfjW5NM0cOQMOo2nHoaNUikPiO7iiCsS3mnPTJ5NTy4fa7DbGQS/ljJB7YFfbYFpwPDrJ8257j8NVMXhm2VflEChGB9euf1rd1OZjaSjbuypXI9xXNfDoyDw/ExOVmAYEjBPbkfhXQ6sSdLuYiDlozgrwQcHGDXx+KjfFSXme5SsqaZ8kXm7S/F9yHCj7LKYWz0zmvqrwAlvZ+HYYUVg64Z+eMnnj88V8oz2NzqGtyBsGW5k8wvIcAtnuexr6o+FeLjw1HLPuM7AqFHIwDjr+FdmMoKEIyRUaqlobuqzxPp9yNoI2lTuOOD1P618lXNi2m6xqEall+xzF1I4ON3BzX1pq1sPsF6mMBoW6/Q18nQq+pXhMsztJcuUkPHIByO3tTwbdnY5az1TPqzwFp76b4dhinkV5XUNuUEZGO/vUnihhaaLcyBsmNd2B/n3rmvht4l/wCEg0NhJOqTwt5Ww9QO2D3rprq1W4gkgmOUkUq30xXj1YShUba6m8WpJWPkjWrGfT9bnjkMZhdzcxGMk9+h44r6e+HERj0K3kzgSRg+2cc15vqPwfup9fEplUWm4qCcsSP6V6/oWmDTbGG15KRrtUCnWruokuw4U7ajvGGoCz8PXLK6mRULgNyDjtXyRrKPd6jLconlzNKJsHkEggjAr6J+JuomPQZ44ZUjkDBGU9WBBBA/n+FfP720qTF2zIqMFBPoa9fL8O5U231OXETs0kfSXwmuXfw9FPKIkkvFEmyM5KkcHI7dM11msRC6s5It2HKkj64ryP4T+JDbwfZJ0QJEwWN14YZ9fWvWo4syjzc7Sep9K4q9J0ajTNqclKKsfI/jiAr4snSdGDXDbv3WCTt9Pyr6C+E2pS3+h297JB5Uci+UqnqNuACa5Xxl8J7rVtcuNRWWNzGx8ry1IbaT0Ar0LwToR8P6FDY7mfyiX+bqCcZ/WorVeeKRtZI3L+E3FlMD1Kkge9fJXiAy33im4mbA82RlY+68D+VfS/j7WYdM8NXsj3BiEeCxTqc9hzXzdfRwzXlzNE7HrIA3T3x/Ou/L4Sabsc9WSVrnrPwFv2e0lSSUje5AjwCGxwP0Fe0yufLlKgBwpxnpXiHwLt3887sERoJvlHUsSce3SvaLuUrbyFhtGMn6VzYhONZ6FQkuVHxt4/SWT4gXN25EM8t01u3ln7oU4zn6Cvqv4V60uueCdPLhhJbr5DbjkkrwCT36Zr5p+JenLH8Sb6FSSkTLMqjrllDH9TXsfwf8RxW0DaQMCRgJiT6YFehWouVNSSB1VeyPYTGeCO3XFcD8YGZPBty0WwqzCF1cEghjg8evNd1b3PnRnHUj/OK4b4sIs/g7VIgMFITNx6qMj+VcVGD9orBKS5T5o8Pwmy1XzFYhLWYQEdyCfX8a+pNLAttPhSLKhFAXJzxivk/SrmRn8wEkyEOfTI6H619TeBdR/tnw1bTyujzyoCyr1Bx0x2rtxtOUUmznpyTdkY/xZuZ4/A13LHA9yxGxkXrtPBP65r5U0W8vNK1SOSC4eEwy7VXptJ4IH4HFfauqaTFq+kT2MrPEsikCReqH1H8q8h0/4H21vrLXVzIHt5DkwkYKsDwwP4d68uLSVmegmrHqfhdJYPDtmkpYkKG3HuCKxvijMLfww9yuN8Z2jPo3B/nXQpcFlj2AmFVCjIxwPas/xLBb6vod7BcKGUwvtHowBIP5gGqozUasfUU9Ys+aILNreSbbyYT5qitlLaQiOV3TGPM2jr6Vj6c8t15bsCryOY2+gPf8q3haOrKWcEZ24HXFfqmCXNG7R8diJWlZA0DlwEYsoXzPmqC4tXuZ1KNsAG8nvn2q9NDs2MpI52/hUbBs8kDBC8eles6aWxyJmfJbstxIu3+Hzct3Neh/CkM5ESSLJIB57bc/KfSuGuAAfMRyZN3kkHkAetdn8IFFtq0ytJhifL4H4/1r5jOYtYaSW56mCa9qrnssk/z+a3GFyfrXzj8ZpwnjIRxFpLWZBOo9H5B/UZr6LnhPRRu6g18s/EmS5k8VzpI5aSKYoinjC56D9a+DymDniL9j3sS0oFOFHAKE8SLu+btXrHwHghtJZoIixN3GJnLHjI7AdhgV5Ypa4V3P7tlYIe+BivVPguRavdgL57W7CNHHHy4B55/H3r6nMoP6uzyqDXtEe3zfPbOF4bacexxXyp+0FCT4mt7nz/MuLyINJCB8q7RgH2PHSvqCG7JGSuOxB6fnXyp8WbiHUfGOshBI7WMvlqegPqBXx+Epuc7HsXSR3H7NifZrNxO2Jb5NwU8k4OMj8q90u491rIB8zspAFfOXwo1g2+qCWMoi2XyLu6YI5A56819B2d8bhgQMZAPzcVnisO6dS9ty6dRM+Xfjaok16EDAEyFWwORjt+lenfs5xCTQ5715w80zGIx7uUA6EjHBrzj40EQeOtQQHdHGQyKMEAnk4q98NvF6eCXlcQrNDKys2ZNpUZ5I/A5/Cvop4eVbDKPkc3tIqdz6QmhPlyAgupBUgdelfJfxfs7ptbtL50kdJi1qz9QwHQ57cZ65r6tsNasdWtIpLe4Vw6h8Z5xWfqvgLTNTjBeBXAYSIp+6p9QPx7189Fyw0ndHbFKaPN/2dbWWDwrMJYmQhzGC64JHqD3/AJV6zM8f2VvMPC5U7umMVDZaWumWwijUIoHGBgY9q5jxx40tNF0PU4op7d78RB0iZwTwR2/pU0+atPa9zWVoI8A+IGqi/wBZkWZ4zcwzGALGmDt65Jz6d69E+A9ysFzLegBwAbQgH7pyGBB/DGP1ryTVIf7b1U37fKboF2UDHOMY9q9P+B0OzU7i3QhY/J8zYTxkMOfrzX1FWhL6s0l0POjUTnqfQtvOHhlR13B1KntxjBr49+MWkeZ4jS+DBJrafyQinJMeTjPr1P519bG9VVKE7HKHBPTNfLfxNtI5fFcqIAAymTcCSC2T/SvDwNBym0zqqTUYpntvwQ13+2/BAiEjyvp8zQ5cAYXAIxzyOTXd7SHx05r52+EniuHwzq8EFzM0VvdLgkfdDZOCR/X9K+hor6GW3WTzUIIJBBzmrxOGlSlqtGKnVUlo9TmviCjzeG7qA7ioYEkEjAxySa+X9H1A6T4mnJOUimEYKYJKkjkDvX1D4l1OC70a9ViqxSQurO7AAcH/AAr5OtoIJ0ViWWMqf3kJ5J7HOPauzCU3KDSRlVmlI+vtFgaKyESnCAAgd+lM8QRXE2l3cNuzJJtyjIASDjnHFebfCX4gQXNpY2V3eBLkKYSs78tgkA5+gHWvXY2hABFxE5PBAYGvAxFGdCo4tHVTkpq6Z8l3fww1UXuq21spn+yESsrdWUkEnH49BX074L0ePQPD8Fkjs8QQMjMO5GSB+NLf/wBlaNObuR4IJZgI2kLjLjsCKZpfjPSbu3cwXCyxxy+SeQCG7YHp3rGpz1EtC+VLcf44kex8HapcRBfOhiaVcjJwBzgetfNOn2YMwlj3CNFMmeoJPvXvnjTXrVdOe2nuIxFcExOd2doIwQfTivA9HtnWJEYsDHNztY4KZ6EZ5r6bIYSpybkrXPJzFOULo6CUbYGwASqb/fNV5YRtUktsaIsR79qnhkXG4jO59v4U77OXiZW6rMB7bK/S4JpI+Sdr6Gf9mFza7gQGjXzMDrnp/WtX4dQND4zgc5dBEZPm6Z44FRuIbdCY0Xa7CM+uO9U7DURpWsIhlMUcMwZpTySvp/SvOzJN0JRSu2juwn8RN9D6PlYSqCnIK7vevBvj0zR6kEV3EM8IZo88FgTg47GvYbTxlpkkcMiXMDAqAxjbgcenavIfjTfWV6YWhCy3EU6guGyfLIO4EflXwGDoyjWXMtD6edVOO5yPwYlRfGypIfk+zM47/MCAD+pr6hhMcyQOcbCvJPGTXyn4TiTStaMkTgYnTEg4IU9R/KvoKz8YaHMhgj1CENbsFkDSDCnGaeZYaXOpwjdDoTVuVvU89/aBdTrGnxRSZjaAsVXjawOMkVwXgxbaDxJYXF1KsURRmLScjcCMCuz+LV9YapMZbaVJXDBVdMHI4yAfT/GvPblIbeORCwUqysu7nPc4r0cFRlKkoWOavJKV7n1jo2rNqWl2l2HEyyKcuBgZB9O3SqHjLTZPEeivZo0fzIwYOMgnHH415Z8PviL5VtPa3Eoit4yGU5wM4AIx24AP416DB4w0swxyTXUaea2IyWzu+g9K+XxGHqYeq1Y7qc1OCPFvAfw21ey8SacbhJPIRy0i5IDbTjB4r6f+0lkjZvvYG7HrXL2/izSDulW6jdcn5iQASOo/OuR1v456VpyajAlxCLiBlEJQFhJkAkfriueUK2KkrjcowRpfGiODVrS1imYmMKQyrJggDuRXiHgi8bTNatsziKKecJMZecpnjJ/rVrxF4nfxtrt9extMLdlURgnG35RkY+uazorVHsblCP3iR7hn1HXBr6jC5e1R5dzgnXXPqfVOlanDd2MLJliq7Qw6Edq5j4t+FJvG+k2KRSiE27ksAmS2Rgc9v1rhPCvxVi0yWOCSAm2a3Uq7tjD4GQRj1r0238XabcWcMp1CEtIoLKmeD3Ar52thq2HqaLU9KFSMlozyf4e/Dm70m7iN/auLtbkEuG42Z7jPTFe5rCY/LEQGB8oVRgY+lc7/AMJXowuCDfwop4y7YOfpXL+KfjTpmnx3dtp0k8tzGhCSqo8syY4AP6ZrOVPEVp+8mE5QSuin8cb6BoNLt4p1aWC4LSRAgnGDjPoOa84+0SKIHBBSSVVI9FzzU2t6ynia/F2YTGZIQjP6vjnH41FbbZnChXdIUACqP4sdTX6PklGcKKU1ax87iqilKyZeuIoxOdgLFXAzntnk1JhD5gQ85ABxjjPNSFEgkhY4BZCG9jjiq8k8UOwkFmAO4DgE9ua+r5dDym7FJ3T7fCEUkCeMhRySAck/pX0V4d1FL3SRIildrY+ZcZGBjHrXz5O6Wup6dcqfKj2OHC88kDH48V6RonxMs5NNigkmUvAoWUuQmOeDj/PSvhs+w1StyuK2PZwFWML3Op+I0bT+DZmVs7JVYgZzjPOK+bgqPfX8oI8pnyhPHYZ/lXrvjX4naRFYC0+1qVuY3T9182Gxxn868st9PLWdqipxFlmLcFu+a5snoToJ8y1ZeNqe02ZatZEtreV8fvTs8vHJHr9KfcKJZWJOAQDzxzTykam2cKRjO4Lzn0qeO2XZGWGSGLHd1I7cV91CCavY8TmZzt/ticK6OcMpXYhbdzk5xX1B4G1NdR8NLPGSc4xGeNgwBjHbpivn+OQWk9vLJvEMcrM3ljJwR1x3r0LwT8SNH8P6AIZblYmWVwxk6suSQR6V87nWFnUpJxV7Hp4Oooyd3ueheMYJJfCl6IozLIYi6oOrEdh718n69LFf3FxcRIkKyBVWNeqkAA/jkZr6Cu/jDo15bZtpzKihgyqOM44yc8V89R22GndRkRylwx7jJI4r5jC4abTuj061SKsfRvwduBNoEacbIolVCOmQOR165rstVdZNE1GLcElkiIUk98V4z8Kfibp+labBZX8ZikMrbpeFVUJJBI78HH4da6vxB8UtBliUWl0k0asd3BLYx6fpXn1MHUjV20uaQqR5b3PAvFDQS65qMULebbceW4BAyOpH4/SvoD4Z+ILO50e3SG8jljjhRJccYkwAVPv7CvB7uEahIblYWjjeUsehwM8gnvWjo93N4c8lLdvMs0ulupUUYZ8EHmvqK+HdehZLUwVZRkfT+pxLfaNdWeCRPGV547V4V4n+BEmraklwoUwGIRGCNcNnHUnv616H4e+LGn6rbn7fC1hMMsPNYYYeoNbdl8TfDnmFPtWZFXdgDt6ivjnSr0W0kz0FOEktSXwf4fi8O6DZWESsogjC4c5Occkmn+MfEEGh+G7uSVTI0i+UAOBk8DNYOt/FfTtItZ5ExK7k+W24EH8K8h8U/ETUfFiCzjLvb+cJlQKAcDPB9ua6cLhatWSbRFSpGKtcpxmOPUpZVBRCp3bjn5varMRWSVGGCm0qcetVYopZpgGj2LKd3PsKukBBLEgyxwQB29a/TsDh5Rgmz5TETTlZbCwhoGjEgC7C2SecjHFRtIMIgXzACWYqMY9KfcbGxvcgOBjPP1oZ2aaQBPNR1Crjjp3r2VFo4LmVqCxSqFfIkjyT6+1fQvwx1BpvCNijnMyptckYzycV886tE5nkc4QOFx6kg8ivUPhp4+glRrK6ZLZkUBSxABAHT618pxBQnWoe7G9j28ukoz10uem+K4GudDdNxGI3U9+D0r5hMv2RpLaWMM8blSRwfrXq/jn4vWAgays7lhORtRoQHDEHkE+n+c15M9yb6+urx0Ae4YfKOMEAA8evFeHklCdKTclZM6cwmpQSTEeVIrcZ4CncTjJHNfQPwvmWTwdZOCA+WVlPXGTg189XwE0bgfIrKFIA7ivRfhv8QNP0SJLe9kCK6hdztgqQPT0716ebYeVeklFXaOLL2qc7t7nrmr3yaVpVxM7MSikkKMkjFfJPi5CmvGSVTtBLuPUH/wCsa941/wCKeg6zpM6WtyXWUNCrKvBbvXkWrodbhncwqHKiEHuT0zXzmFw8oXurXPYrVLtanuPwKyngG2I3BWdmGfqentXYeI5o4dMuL1gT5Clio7jHb3rxD4bfFm08M2EdrqcdwLKMC3VkUY3AAYH88mu08QfFvw9qXhLUPsFwj3DKUWFz8xJ74rgngaqrc3Lpc3hXhy2vqeIazHK2pNLteB45/tCqcZxnIH0r6G8GeLYtW0K1luLmBJ2UHy4zyo7ZHrXzzd3hvbt5SrAMuwg/SjSb+78L6iL22fEYXy2RhkEdRx2Oea9uplzxFPs0YfW4xZ9T6rpdvrdkIbiHzlQ7k5IAODzx9a8osvg0NO8RpfiJPkuPNWfqSc85FQ+E/jSUvIheo7QtiFpHYBVYn5eMeuK6eT45aCI7tBG0s8WVRBxvOcYHtnvXzk8JiKbcEmdiq05JO56RbOrQAnJSJcszEDPHNea/FnxZp+nRRxRTCe4RhM0UDAsq8jJ9ua4TVPjfd3VvPFa2bRSN8m6ZuF65wO/Yf4V59fXF1qF/Le3TBpwgU7BgEdgRXVhMsbknUMK2M5F7pr+Fpnl8YRyhApnuRKpYZIXIJP5V9R2twtxArI+UwCCO9fJlrez6RqVlewKHNspDK4+XDDB/nmvVLX48WWmaesH2N5WhUBipwCSRgD8+v6V2Zhl1Wpyypo5aGMV/eZs/HKJR4dhAMStNKGbcSXYKDnA7DnvXjvhC/wD7J12GdGm/0iRTthbaG254J/Suk8Z/EW28aqh8n7JNbqU8ljk4Yjv+FciZXsdgiT54PmVgOAT0rTC4CSpcklqTXxScrpn1rpWqLq2nx3IXZvXOw9V9qsRpukyM9CTivAPCvx0l0HTBaahBvnDfebAOK2Lr4/xXAYQWUjBRkvuxkY6Yx61408srxqWUdDshioSitdTg/i8PO1y8hQq6SzF1kHJBGBj863vgz40OmXSxTW8ty92whRRIAvAxkj/CuK13UZdbuPtJiEKqzOqjnqckE9/rWY0FzaoksTOkkLeYpjJG3uSK+ohl8qtDkaucTxShUumfW97OHgYqVbIwQDkA15x41+Gdr4wvlu1YwzsoWRjypwODj6cVw2jfFi/0W2gSdlkwN2ACS3sfT8K1Lj48ySQtFb6YocDd5jHgewH9a8OWWYinK0Ud/wBcpyV7npXgrwwPCdosauhARYRsUAnHcmuv8t5bZ0BDCRSp5r5hh+LfiG1uRO1x5lvCDMylBhh1wcdvpWifjnrcdoqC0gIGZlcORwTkZHfr0pPK67VzP65TvYp+Oty+MrqVGCuxEW0Dggen5VmJcSwzB2QGIsIjzyD9KqLdz6jNFdTymWZv3pOP1rUFi7KA4CszCRcHv1FfcZbhpUafKz5/F1I1p6FqeEou4EEqNuKralb/ACRhOMKFI681bRXIjDtuduSKSSEyyg8Ju5Hcmvf9mranAoq51nwX1R9O1S6gupU2BhGueDg8DB78/SvZ57uNkZFmV2II2rycV8w3Aksb63mtyXlY7sHgHHY10Xh74h6jo98z3JDRyZbaoyVABwBzXwma5dOdX2tNXufU4OtGNNQbtY6bxn8L5dcuVeIAxDI3Nkbc+ldV4N0I6DFa2kTFook2ke9crZ/Gy0vNQtbdkeJZS255QAMAH07V29h4isLy1W5tZlkEykqU6g18xWp1YxUZJo9SnKLd0yj481NdG0C5nJj8zdtVZWwGPsO/bivnWa9kudSnuJGxMOG2DgA9AAe1dP8AFXT9QvdXt5zO8yysTsdjiMjHIHbg1zUOnMsbu/LSHDbfUV7OX4J8l3uzkxNe2nY9T+DXjg2+/SJFi8mLBUscPlicn3HTivaMHYwxuUjn0xXyHYm6srv7TA6hjx8w9DkfyrtdI+LWoWbLHcyTs27lUwVYAdPasMflVRPnpK/kc1HExekmekP8NbJNUnutwAkYtsRADg9Rmuw0azXS9PW0t4SsCnK+g9ea8ouv2gYbiGN4NOKFW2sHbk4HJ6Vk337QVzexGCDTZEbJAJkAH48c140cvxMnrBnoe3pxW533xI8bTaVHd2ENxBF5UHmL3dic5GfTjtXz+rSxXlrexHbJG4lBPODnripL/Vb3W75Z751aQnaODlRk4H60y5UwRkx5ZydvPTH0r6vDZdKFOzR5FbGJy3PpjRJ3GlWz7g3mRLIzDuSATU13a2+o2xMsIljPzBW5Ga8Gs/ilqel2kUQw6oBH5ODggDAwe1SXXxx1u1ha1i0+K37GUuWIGeo46/WvIqZXXU3ZaHpU8XBxV2evS+BNLklL+UFBwwSJQAOOagn8G2Ef+oXymXkhjkGvGJPjdqsfkSI0k9xG2Cm0JGVwODUj/GjXdZjni+zxWeDtDoSTjHODW1HCV6bvfQcq1OSszQ8cqdM1a3gEm+GVTJnAAByR1rKViI4yMYfk981WZn14+fe3DzFSFU4AwPT2q8lplmSMgRJwtfd4KnKNNKW58ni5Rc3yjXh81oSZPkbJYDj6VHNaKJ4gCdj5z3I9KsT24jyC2SoGKjljFqkuGyxA29/rXrKLtscKdh3hK4t9M8SIkrqEkyzSMMbSAcEfiMV9CaFqsWq6ZDco/wArAr+VfNd1YgnOcYXO73p9r8QfEOiWtzbWpVNoBjKDJXnnA9a+QzfLpYh88dz28Dio0vdb0Pp4TI6sUdOM4yQDmvDPivrZ1SSGNJQ6MxVwvqPX865DU/iN4h1IxS2zxxBVCsmCCzdyf/rVA9xdaldvJcqI5CAxReRn614WDyupGak1qe5PGU1CyZBbwqsWTw4bue1evfDDx7p1taxWVzK0U8jmMh+Q3Awc9vSvL1g+ZR8vTJz61R1DSy8xdCwIG4FDjBz2r6OtlntocslseVDGKMrn1TdfZLxPLLxuv8Sk54+lc/ZeEdNtdbl1GJS87KYyJCCgHHQY46V4PpXjTW/D8n7q7MsbKAyyruz6c+tbB+KOryRSRLAqSOuVckgKexxXzFbJsRF2jsepDGUmtXqe7X17Bp0axtJGmBwgIJx7CvGPiv4utNUigs4Wd3gmO4k8EYHb9K4q/wDEet3ciNcXr+YV25C4JHsarRWTTuA5Yk/MzP1J9a7sDkzjUU5PU58RjYqNkWraQTJJyCcjGBzirLxL9m35YOjADJ6irFrFHFtICghcHipGhRgoK8Dnr1r9Ap0eVJWPlp1HJ3ZWvY0khcMQdpG3ius8C+NbTwrIAY8xjCkOSQPU/wD1q5m4jQJHkH5uox+VRT2CsiF1wSOuen4VxY3BrE03CWx2Yauqckz6FsvEOna8ZDY3Ql2gFhjAHtmqj6PavcNIIo9xOWYgGvANP1S/0ot9muWjUEkpt6/41Bc+NvFEdnDbNcjJYyNKvMjDPCn0H+c1+fVMgxCm+R+6fQwx1Pl13Ppq1eysIXaaeOCJVzuYhVHtmuH+I3xSstOspLPTbsS3WQA0IDBskd68NN9q+tPbW92bqa2UnekjELj1PPNSfZBZMAVCEHPHPFVQyWUKictWE8ZHlumS3txLqst88xBMwyvGAp9AO1a/gzxsPC1/IJbZ5UKBI/KPIORkn14rLijEpUnORng8A1GLRY+D9/dnK19O8qvTs+p431z3ro+g7TxFZ3doJEuFYSqDtLAMp9CM8Grx0q2v23yhDI64PTJH1r5VlnvrW6aS2kdX3bgzk/y71di8U+Kb5BAks8sgYMGiODjBBH9fwr52pkNW79m9D1YY+Cj7259TTXVn4csUN7cx2lqOFLHjOCcAevFedeNPiRp19ZyQWkk5EsbKrxjAz2z+NeTyX+r3iRw3Ek843A7JmJCn16+9SEzmZlmiJ9AnAFa4bI5xnepqkTWzCPL7m4sEJdhI4UsF+YnrV8F5thK5QKVqK0jDK2VKkkcHritWKLL4ERKkAgg4Ffe0aKhFKx89Ko5NtmRIyRLt2qWwc8cj0rS+GdyLbxGkjOECqVfc2AfQgUy8tOHaIAFzjbjP41j3emzTK/loY5ccOpxg1niqPtKbh3NKMrST7H0fp2t2sNu0s06CFfvNkHH49qkPifQ7nAF9C4HOC4GP1r5gXS9S8iQG8ndHG1k3kBunXmqcml6lIuUixzjzAxr4WeS1G3bVHuxx0UkmfU8ms6TMk7pcwSeSu6QKwG0diT2HvXM3vjPSrKRiLy2jU53Bn3HHsK+ebnRNRCMqTyt56iOQKxAYdgfXr3po8Has8akrGGyAWLkkfUYopZXVpPVNhPFQkrXOwvbaM6i08cm9zIZeBjIJJFTSMWZSygZ+YY7iqVraT2mGlczsFEWcYyamE0m0b49vl4XjrX2WCozjH3tD5/Eyi3oIyvJnYMENu54GKYYWMZBIDM24Ec4q0z/PkglSu09qb5bQPgqCF+U4r2FCxwjfLIwoznO4E96ZImFYuMbjnjrViV2QLkdOBntUSgsV3clTzTa1H6lN/NJGEKA9M96o6wfOtJy5yJV2hBwM9q3WgJkyCTtGfm7Vk67b4tSBy0eXOO49KXL3NYO8lY8anjM13KfuBW24qO9tjcTxAf8ALRgoPp3q5cxGLU/LPyI+XyeT+NNvJRZrE7c+WwZSOM1+a5jC1WSP03By5qcbdD6l+FF8LjRbO7x5YKiFuckkDGf1r1SNvlBHzMeOa8X+CMVwdDNpOVDhhcpg5wpxkV7UFHlggZ4BzX45i4Wqy9T3ILQCQcA8diBTMCM5A+UfLk1K6FuQcEjNMKPnbgFDzknvXmtWNdCLkgkHcBxRj5Qem04P0pxtySQGwp9KfFDvYAkcjAzSSKEEmOQWwOOOlWFkOQTg4qOW3aMbCSd3YdKekDcdu1NaAPOMkdRQAUBJIAHIoAwFyOTwaUKAOenStehAgJLbxyRyKJHY5wRjrgetC/Jzzt6c08hUJxzg4+tSPcYqFwCBknnmgghvlOSew6U7JVeBjBoGcg9SDzjgUWsLYMIOG6nn8ajlAZSAScjtTsYJ9qaxwCM4rORV2VWhXZgHDHrnvVeWIMyyHnI2kVakby34wcdKqzsSSOo6iuOaOiNyPJPQ47cUittYcZzwSaMKpyflzSMcn5R19ax6lk3mEnGeRxxTXUFVJ4IOOTTkHGRwD6U1lBfdjJxxk0WJsHIxt/GoycMcqRtPelDFnIAJyO1KdwwGA5GKWxQBCrA9O/FTjgEAYxzUKnLqRk4GGH8qtRqGAbOzHHArppu4mMbbt4UlutIkZIZsjPUCpVBByeecUm7sCBjjjrXStSbjQC4wRkYpQADjgKRkY9aEj3PkBlK+pp+04YA5AORVifkDADHUg9zSMQJBgnBHVR3px5XGAD15qNgyOwDZUcjFWkDHKRjk4zxz1NLk8EDJPGOlNAwpJA9V7mn87MgZ4yO1PUoaexOBg7WFMMwEgQKQBwSe9SEgBicZIyKidRO25VO4+vAq7BYcDuXY7c8jA6kV5H43toYLmQOC8kTkZY549MV64g24JADEY+hrzP4l6c+UmjQYlbazHrn6V1UN7Hp4R62OBjlLKGRcMjDIX0rqrWycBRIMbQGBz1Fc5p5MU4Zhu4KsvSuqs7rzgpIxgbDn07VtUfQ9vRE8WDOyDlUG4EcVOi/Ox6bvmFQpGI3ySzEcY6DFWY2CrkgAqcD6V58nqZt3EbLq6oM8BvTmmqy+WQcKrDIHU5pfmDhhkAH8xQpAVwQBg8Hqaz3JH7QcHLPuGeeADSbS6Z3bc9sd6Qr5aZGW2/MM02Mgklm2egAp6AShg/AB6YJPc01ULFSDsJ+UiiRSnHUfeBpzKuchiONygUWQMa2N+CBu+6xNNSQEqDwAcN6U4Eks20ANzz6018yjaqZ3Dt60wQMScFlAVTtJ9qFRM4JPBx+FG1tnzbQGGMdeacArRqTnJ4PpmgAC7AyqfunjuSKjAZPuknackdsVIQcrtYL2JxmmIxDqTk5O0n1pIB5ABwMDBz+FMK7JHx14K5PFGTlTnG0kMB3FOVCTnGccZParTBi5AQ7mwT8ygd6q3uZYs4wTzz1qaUk+Wevlt82PSknYSghFAC8nd1Iqk+hpFnOX1tI5IU5Rhnb710Xw6lnSe5gLbImUYUDuKx7phGT85JU59OK2vBSN58g3KpDB19SO9D1RFezgd8uAB1Zjx6DNOO5jl8IuCOOaMAjgk5+alLZQk4wealJHg7DI1JGTl8cZJx+dLsKHcSBzgjrTWU5JGcEA8nFAbzFJDADuPeq0JQxg+4MoHB7+lOZyR8y8g9qeFDJkjGR1NMVeu48njiiwmrCPywDYAU8E96fvTszHb2xgUxyFVc4z05pBl0G4kZ4IAwKtJgP37XAAAB5yTk0ohUFip3Z5qPao4zyDjmnKDvKAk46npWiTQBtEOSccjI70BBKhO0uGGQOnNRvHJFhgQVVunU4qcEgEg9OQPatEQQKd6gEY+nrVW5iU3EU8v3FIznOM9s1aZ0hJBbGTkADJqG9VpLV1j+82ACxwK6qerscWK+Fs9t8BytP4fgkwEHZR2rpeAc9RXLeANo8PwRo4kCqAXUYBrplbb74r9Jwb/dRufntT43YcMA7TxmhiM47UMcnJpuQPevTWxlYcMZzRScEHtQCVIA5AoF5C4O6jkvgjilJGcjik5PJqrALxkjpSBsHHakOTzmnYGMelHkSxBzwKFJIz0o5DHj8aTgcUalAT+FOVj3pABilBxQtGA4dcntQ3PIpg560/hehouQL/AA0gY9DzR2zQcYzR1KSA8UABT70Y70UwaEGFJpCSRjpSkkjpUbAkYoJHHOOOaNuepxTeQQTxShg3PJpbDsKeKD0z1o5IxikAOaNQQM27A7Uhx+VByTzwBSD1p7g11FAPU0E8YNJS8k0tdgsIOnP4UYOaUYCnNIMkYPamIB3FFHbijk8HigA2/hRgMeO3rRkgUD9KVx2FBwaQYYZ6GijBzxTEHbHfvQOuKBnueaXoOelACHJ/DvRzx3xR0XrRkUmAn8VK+QMCgcUFzuGaNiw7gDml78cU0nnj86M8UyBecnPGO9BBA44phJOD1/rSnceDQA88KM0nSkz2PWkVsHBHSgB+fWkoJ3cCgn5cYoHYM85IzQCRnvSA5HPagnnigR0XOPWjBo56UpBxWorCHjgUYA5pSce5pO2O9NoSQdRS4OKTkcUp9zT6CD5u340m7HFIcBetIMEZoRSFwT7UEA4ANKDjj0pcDOR1NSMbtOMZzSAnI5wBTypFR9TTSAUnJzSD8qXGOaT1FOwmKMn8KOelJk560vXk0MLAODg8UEAdaQcnNLtOMk1DYah6UDrwKTgcE804cfWmMMZGabn5MDrR06HNBI24o3AZgjrSqDnFBY4BAzmlC478mgBEWlOe1KMjinEZ4BzSaAjHWhwSR7U45zn0ppOaEwD+dHJ4pT70mcHANIAAx14oxjvSAAdTSEEc9qOg0OOD0pdoP4VGXx7U4Nnms2NbmV4puksNKaVgDn5SSM7R615TJEBudWJG4nnpivRvG83m6TJAByeTn0rzkgNAv3iSB16V8Rm0rVEj6jLY3g2MEZiJBADZzmh87GABJz2p5O4hicHbimqDlXUkgjHPFfNSPd6izEBsg4HHFNOGLEZOeee9OQfKN3B6HFIWG5fQcGs2X6huG0juw9KM7hyTyKHYgADAGcZHYU0dVBOccHNRYY4SYxjhSOcdaTALggM3HU1JtAHXPPak65xwQe5wKYBEgl2nODyDTRgxKR1DFTmnEqmVBx34oG0ISOSDnmk0AnTqeenAqOVCoztHB71Z4x0yMZFRkByxwOR1NS0F7EcS7FyG2lTn0rxH4lAnxDLGDhI2Dgljzkc8Zr2i8jP2VyGOCpPFeJeLXjvtUU7Q4kUgNnJyCM/zqldI9nAPUydP2SyFNzYUhumK6yzRXXgYAweetczbRAAEZIIx6V1Ok7JI0bOCV2ke9c83oz25aXLi7ixIBHQgVqQQFxuJUZAJB65qrbRlSMgkD5R9avQpiLIwMHB9a8efkcctGSKCcqo5Iz6VIvCguuCRjPXmgEAoWySOPahR5TMOBg8d65jlkKFLKCQSOh7UYO9XAVQflpCzYcEnAbgU5VXawJAwcjHJpNksAqu68k449KaqjywcgMGI+tOdAGYgkj73pQFDFwOONwpMkavySL1wOMGjiMux42nge1DKZXcnOCuR9aHP7vLfxDj60gFWQDI2knORmkYkHHYEE4oRAzqBks6nH5ZojCvg7sN0IAoB3FdlZ3UDJUBgDTsAH+FSRnOOTTFZRKrgZbBVsng0NMFVSMA524AqrC2HFA+5GG5SM+2fWkdAyEbuccU5QuAzDnpg1GyDGVbG09BTHczrhyWUEYJGDmmWp/0lELABuAMck1ZulV137SSrd6rQQPJdqQMtGwYY9K1hdtA9ju9MTFqjbcEZXmrgYg5Y+3FVLJdkYzkE4Y59atYDyEDpgEV7NPSJ5FTckyMAcnFKv3eeFBpgQF2OccUlxOSmxckEZOBVtXOfUk2hT3wD3pzY3jHJByMVGXDqpwBlR1/wp0bBiBnA9qGrDY51YZyO+aXbtBwSc8gClVdzZx7ZNJuwQOvbiptqSKRg4J6jNOyeR6imhtxUMuMcZNAUgDnODj8KLEiEAZ45I70oAZBnJyOgoKg5wQMHvSnKAKTnFFirjVXIOQAuMc0keWxgkjoVxxQy4PGAB1pwHynaeKOUCtehpEx90ZxXP3QEMq5OcErXQXWfLIPHOc1zGqrsunAcuDhgPT2rjr7WOukMRHDFgcEHGTzxU0RZQBknB57VFDyj9F+XI7k1bhh4GeSwzXlNdjpbJ4MBXBIBUhsdyParaAMWxn5cUyJRkMQowMZxzT2YO4K5JYc9hU9TlYshABGME8j1pxBRMjk/exTCQjKTg5O3HpUqgls8k9Oa0SZDGbSHBHcZ9alRCwJOc4yKApxwR1pyKcjdnjP5Vulci40AOu7OAwp4HyjtkUmFjwBwAacyhyAATg89uKvkMyMrhgw/iHOKNg4YkjNSABGZQQAD9aQjcrfKXK888U/ZNgMXH49CaeowR6Yxk0mAq4zgHnpTsBSQct3Ga0VNoVxFXjrnBxQe3oD3p6A4bHFAAPUZzz+NaqAXISAc4GNpowRzjIB71NgsM4xn0p205ByMEd61SsJsYiAhiTgLzRN93r0IIOad5ZcgbuDwcUNGm4A/wjAzWiRLfYqzytkkkjowxXlnxEZooNSwwLGIzrv55A4zXqV7JgKF5PINeR/Fdmg03eNpYkxvzg4P8/pXTh1+8j6mkNUfMs0s95eNeyyYuJuWIAx9MU2Z7iBGlG1w+CQOtStHGLiSLLERsQB7UgYrdqjYEbMFz7V+g4ZHBW21O88I6eksVpO4JF0m7GPukEjB/Ku8soT5gyo2/dHP9K5nw5ZRwWohWRpBAcKfY8/1rrrVPJEgHDIBjNfq+EXLSj6H5jidasvUuYYRbi2SxK49qa6PgOMAEbcA9vpQ9v5UIkMjFgM47ZqR0fZ/DgANx64rvOTYjYNCqEOWbO0DAxUm5433YAH3TQybZEJyQF3e2akLC5HJCjG/3ppANbK5+YsF6ZGKPNJlRmXCqMUyQEADcfnGTmkUOxXOAD6U7DTsSLuikLhslDkAikQb5m/gZRuJHemBT5oGSS/HNSYLFQflY8HHPFMGxxYEZP8AD83PrTdru+3AJwWBHpSSRlduSTvJUZ4FO2EbFLbSx25HpS5WCaFMTMR82ON3NO8rfKFYgAjdxzzSOnlcgl8kLzT9hwTwhHAC0rWKIXJEgGd24554pw3Zzj73UCjYME/eKnaQaYFY5AYoAf4apINgABI+Unzcjnio2t2Z1xIYgTg454p4mYblK5VTgFutOEfnMwMhRV6BaqwEex2SQRfOTlRnjFcNqnhbxJqupCdb1raKJtqjIKkDsPzrvYkMJkwcgDIz3NDQmVf9ayhRuIB4zRbUVivZidrVfObMqgKT3PrU8SsyAIxUqcZAoRShIY5+XcM96YVKnhyMjcQOmar1JHKCVcAj5TtBNOjDRoQWwI+OBTlUsOQBkbjmhIcqfnb5hkjtQxXGgvHl2wQp4pXjdNx5BGCKjwZ7RHGNr9VJ59KlVWLAl2O7r3FSCYpZlLKMDau7JrK1iB5bB2D8A7iK1XJlXJA5+XNUL+3L2zKXYk8bR0NDLRYtYwtsoC4AUMKlckIAXOPvYqvZzm4s4duAc7MdxU8sIjUHczMePajYGI2cYKgbxu461FskQjLEhucVLuIVTwMELx6UkyFTneWIOMH0oIaI5BuYLwVbvTVj2uCSTx0qRowQWBC4IpGQxk5YtjFWIaPnkChQA340/btdBk/MduKQIxDEDBXkbetIEGRuc7hyN1ADcFJGKNhidp9aRldWVwSQzbQTUqoGdkLguF3ZX+tNIKSMufMCru+boDQA4RMknzMpA+X5aYmVeRjxglVz6U6OPcDlsbhuG2lUDoQW43EmgBsUW8MxONpx708Ha5CHOOMmnxRAygs+0Fc/LUaLgEjknJ5oE0CwMyuQ2Nh/CmkGNieCFqdVDJkEgP1ApqncgGAQSRzTuCRGVJBw2COeKUEpk4BxzTlh3rkMSxyMCmR5MQIGSWKkH0pEiugZd3IXG7A7U0qA2ODldwp+xypIY7TximFSQCcDnH4U0JIRoxtJ+cOBu56U+SEuqjIJYbh9aWaIkBkkPPykcYxUZRyVI5wdp+lHUYpjARWyQT96k5ZcAjkfjSvGoPJfBYD2pJEYYYY+RgPcimlYBdowm93Jcfd4x+NDnJAdgFPQCgoruQWYFcYB6CmzxK4bGAy4UUNXBMGUnBLEq3H4UmXRlAwyuccdcUyON1JBJOOmelSI22YgMuAMcdjWbWo7lieLYEZSSzHaQemKzb62+0TqB8pJ2tt7j3q6wwWAYsVwcGkMIlucFtuFDDbwc+9ZThpoaRlZ6kWhePm8I6lGCjFFbyXJ5Cr61r3/AMeINVs7qyeCV1ZmVXgO0sM4BB7VzbaIsupzKSXiZN2X6Z7iqieD4X1Isx8uHaCPK4INfHVcnjUqc1utz2oY7ljYq2JuJXe7j3bi5UiXk47ZNaawyOkrBuUYLtXofWtKx02KzjZEBYEEkyckntSQ2HnKDnb8u5gPWvYp4FU42RwvEOTuzovDnxPttBh+zXqhEgkEKjuBxgj8619V+NeneRdRw2zXLR/KpU4DDPY44rzibSIJrgO6ZLLnnuaIPDkTNGx4jYEsq8c9q8yrk9KVTntqdUcdNR5bmFIv2y4mZUMahtwUnJA9M12ng/4qHwVp81s9vNdsrFuHwFX0A7VXh06CKPbFGEZhyTyarxaLbXDiWZDuJIIU4B+tbSy5TXLJaGaxLTujtIfj9YXtlMs9m0TtlVQPuOMdc/WvKnsQt5NJCXEWC644wfStqHwzZCP/AFaKgbGepA+tTtp0KQIy7iS2089B2rKllSpP3VoaTxXMld6jfDWuXfhstIzfuANxUDJJz6/416FYfFyzgtrlr1XkWGMSKyH7/qD6fXmvPUsyYSWIxu24PPFN/shJI9jEkOxUn2qMTk9PEbqzHTxcqfoetyfGzwzp9tHPNcLJHIgdYkyXB7CsPUfj1FbXFyLSxaSKSENCzNjBPXPFeYv4RgkUL8qESbcn+7z+dWLnQrZI0UDc6ELwT0rz1w/Fbas6nmH3DvE+tX3iKWOWeT9yy7yidM+pqIWJFtCUJYSLuOT37Vee3RLZAoAUELjGeO9Oa2RCQm4bcbecjH0r2sNlzpRszjqYlTehRtZLnT7yF1mMZdS2U4P0rv7D42PDZwxanaSF4UYFwwAfGMADt9TXHSwCYscgeXjGP1qnqenRTAg7hyMHPbuKWJyuFdXa1HSxPI7X0PRL/wCO2iQeQlnMJbqSHe3pEf7p9TVe3+OZkQAWweVgRvBwDx3FeYzeEtOuQw2CNgQd69T9aksfDsGmOQrM4yGBY5zXjf2KlvHQ9BYyNtGXdY8T6r4lmc3kzNbTyFTCo4HoKpJYDKhSyBiVO85x9a1UsA0jKsgVAobC8YNTwWyRmeIneNoZd2CQeh5r3cNl0aS0R5tbE3ehD4B8fXPgrUJJWLywbtjwRgfvACcDPb8K664+P91qFvKDpv2YMSh3NkqPWuPbTLdkbMYMmAQV4/Km/wBk2yxn5SGIzzzk+9TXyiNeSlFEwxrgrGVLHJreqy6jdTNNcswQy9C6ADB/LFX4NQuvD13Fd2khRhJsY9crVxtMi3hgxK7AcDjBxTzbQOAmcgx5O7nmtVlyguV6mDxTbvsbsXx8v7VY7d7eSVUYoHBC7h6ms7xL8YL3xHoUsEMJspGmEMynD74iMHnHH+eaxV8PQTEM5LrtJwDjnHApf7FtbezhUs0bNHuY9SWx3rCOWRhK8UbPFtqzZhaZoxgtrqUN8olCxgHnHfI7V1fhbxre+DllbeHjilG3I5CHg4qO30+3itIyC25hl+ep9cUfY4TFtkAcuCMHnjtXRPL41I8s1oZxxMov3TqZ/wBpO3Es0IsZJkjcbXJA3j1x2H51h+LPjVceJNNRtNU6ddRTqAoOSyEEEk44PtXMDwpaSTIXj2gg52tgDj0qxa+FLZIAEbaSSCDz/OvM/sWlfRanZ9ee1zcsfjbqGnB7V7ZrhYxlXLAbvXPFM1X4vXuuaVd2flm0kl2qrIM5Xvg9jWP/AGBaQxW52F2diJHLcj0AHpUo02COazBjwCzCTjtjj6U6OSQjJSktjOrj21aJX03TDZzOS5kQAMpB7981tbhIc8YC59801bSCN48MwUsRgnIxT/KG8AN0OMeoxX11GiqSSR4spNu7B/njyCRhd3PrS3CRGAESgvt3be+aR0VFXPygvgn0FNnC8AckOBnGMiusi7KEducl8ncV3fjVnTtQn0LUm1CCZhsty6gkY8zIwCO9SqqrKBjALYJ68VGlunmyGRQ8O/btPcVw4nDqtGzV0zqo1eRpl+9+NN7dxSbVktrxoiRJGcpvwMcdh19a8/u7+58Ra/b6jdktIIQsnucnk+/eupk0Wya7Z44xGqvgLnIIqZtDgeaZwvCt8u3jivIo5XTou8FY7Z4xyVjKjUAqgGAylieuTVvSfEV/4ZuoruxAZ3BLK5IUHoDjv+NSfYhHLIyHADAKOvHepJbSKVpQwyQBtOcc96654NTi4y1RzRrtO6Ek+L3iO4jeJrkwiVSQyAHB7D2rlpPtOuTW817KzylSszN8pc9iR3NdKbOG3aQRxqA2CMjO31xQ1vbBbjcgc5yp6Vw0sphTd0tTpeMk1YxtLtJdOwYpSgYndjnnsa6I/FTX7O3tN7pOVUoSxx06E+vAqo0SRg7FyAoIA559KJdMtJ0mBhG0plQWPynvirllkJ/FHYhYmS2Zz91Je+Kp1vLt8SMSrYHbtz3FaLeHYJrW0Kkq6sRIG53DHXrxWsiJb26oQACoAAHSmlEiDsTu44yehrojgVFWSB4hsl0u+1Lw+tsbS4aVVkwYZCcMMHAz2/CtqX45+I7eONYra18ssUIbJZR6+5rnmyIARJnK7h9e1Na2tpGDqgMpXc2fXucVwYjKKdZ3aNqeNlT0uaGrfF7xFq8LIsjRTFTGWVcAKeuB2PvXFx2D3ZR5HaZ5JNrSOSSv1Oa6gxBNzBcq6YPA65Bqa1jto4lQRqGkHzY7ntSw+TU6THVzCcloYZ0GQRr+9yFbAGMZFEctxosvmQytCWkCBo2IIBHPP4V0SIklxGjZCBSD257VTuoImnC7VKgcjHfsa9t4ODjynnrFSTvcZF4h14oyG9nyJRtMjkgp3wfxFQXVqL66kErGRtwxIDk4zz+FXQr7t+C6BSpDdAe1GCl1EkaZjMZ3BAM7s9zXFHK4QlzI63jXNWZzl1aPA8wjGDFNmPecZX60/wD4SbxAJljivnWJCNscZOMZyRW1sjmlikZOFyGRu/pmp0igZ0KIkYXJbaOfatJ5fGpHlaIWKcdUYt3fajqwvopZ5RallYRyk4bjJA9snoazrXTQslygQLDI6tGE/gGACP510ckHmzxSkgqqlWB7+lR2YV3jyoAjYlgBjI7UqWWxpqyFLFtsy7fSDZ3d/LEoRVZTC0vUjAzz25rSudQ1O6cztdTIzKNohYgHsKuI6Yy6gsWJw3p2FNso2YLGq8RsSw9B2xTqZbCerSuKOLlHRPQyb6W/eCa0nut8rYYNOSzL7A9vSqS6dPFZXxRpULhWXynI5GORzXU+TBlS6KWZssWGTj61XgTy0MbjJVjyOmM8VyvJKUneRsswqRXumO0t+9tMZZhI8igkPyc45JPf8a0bXT1iTcjMZJIgG54B74FWbZFAO8BjuzyMkCrX2clVIUrtcMMdCK7MPltOg7xRy1sbVqrllsMgICMmMERkDPXdU8YYqC2c+XtPue1Pkx8zhRvLhunbvSShmjPJBZgQPbNemqaR592VZwghVQQrjOQfXHFUNR09NySFSWljIbJ4B9a1LsJMSSB1BGKguSs0DDBDZG0+3epqUVUi0bQqODujnJNKnjCgTMMqThCQCe2ao3Fg1hfRSPG8jywlWOSQWzxnn3rqwd0DRphpd4Iz6d8VPOFaNkKgAurIcAnj0P8ASvJWWpO53fW3scuNNEltEmCkgUiQoepqtH4a+w3Mbsr+XKjKxPTJ6ZHf611s8SsHdMZdh0GOO9KrlTOjrhSwMZbnH0FbvAxkrPYpYpp3RyUOgXACRBjKseclcjn168GtvTdPi0vUbO5ePcPLdHWXDDJ6HFaSyiS4mROsoGMDHPepIIhIjiUfdxgn174rSGEhTWiE6zluzk30uK5kkR9zEMzMw+XjnHHpWZIlzBp+neQzia38xdwBcBWYnGPxxXT6zKIZnkRCYpAFBAwMjr/OpPCviGx0S6vYpMgS7WiUqD0HNeRmWFhOPNbU68NWalZ7HIRQXd4Vid5v3Q3FSSox2OKt6doUDPayyrjy2LMpGQRmumuprLVNQvL8TK63ChFB+ULgcj88niqEF9aT6hdQQAxoyKsKdSzAYYj8c185hqEJVVFnpVajULot6Zp0dvFlVJUsWyeOKsacY4Il3oC3mFuRnK56ZpYZCzEhd8WzZ1xg0/7QsULHbwsewADvivtaOHjGPurQ+enVk5XKn9iiWHMu2VlmZ/lGBtzwCPpTIIpLKNYhM6ws+4hewz0BxxV22neK3QmPO5DGc8c4pYpCtv5Zz8o2k44zTll9Ko7yiVHF1IqyZRl0oRxbXKyS+b5vmHklOoz/AIVVj0qK5khQlxGZg5AHGM9K2SMLu2jIj8vceuajhkMXlgHAVShGOpqI5VQjK9hyxlSStclGlpY2ixIC6+YWXPUCrMJEMbwxDZ5jBgQMZHfJp0bmBIQ43ZUoc9QTwKR2ZNqFGDRjDZHevXjSjBJJaI43N7sZNgK4wCSwIxyQKZcFJE+VT8xGAR1weRUpfyJkJQY2lTjue1MLMAFcMDHk4PbIqnGxHMyq6NKWDoFAcMiqc8D1qrqHh9NTfIBZrhuFxgAjqa1Ek+zzxGQAnaSQOuDVhLgeYoG5XhydrcAA1yVaMZqzW5vCo46o5GPwzbW1xPbyoXYsrQlDyCuTmtmPdNJLwx8xQqk8cjrgVfuQrXcLgDcisSVHJzjr+VRwsXnQAESREsQ3oehrnpYWENUi5VZS3ZCEEaYAJZgFUL6jrU0i+a7ngEgD5ugNOjDRXqOf4GL8e9RI3zyA/MAxcg9s16KikrGVyHUGaexuYoBlmUICnHOeeayT4ZllR/MWNUI2KzckHHIrctXWMLHtLgsZCR2p8JLRSADGxjIS3YVFSkqicWtBxm4u6OZsfDojtrtVUmVsJvXIH5Vci0h/s06sypldmTzzjFbUd0FTySpLSMZBt6AetNFvIylFwWBL/N6VwrAwirRRq68m9Wc/JpqXcASKJ2EahCw4FS2WlCKRlTYjtGUww5zjANbluhjRkWMned7EHj8qVEDwmYAHa3mjI5wKzll8JbjjiZR2ZlRWs8NmsPkkeWpVjnAz61JBZyhowQNrL5ROO54H41fuJje4KZUMQ1PHNmqKc5YSjjoAa6oYaMFZIydeTd7mVeWM0sBikhO+L5ck8DtVO7s5FaAO+GRBCpTg88YNdJPvumyMgS4bcelVzbNLCYgBISwZTgZyD2Nc7y+nJ83U6Fi52sYMeiXEIOYgMZDb2/LAq7aWEttcwy54QFWAHcjAFX3ElxINyHMuADn05/pU7F1GOCCwPTrVwwMIvYTxMmtWQhZMqWG0xAkkn1FSlisySbdzIu1l6dehpsjG4dMrtExGR7jpTpi8RYgeYzsBt6dK9GMFFWRxuTk7sYVcEAoEZDuOecD0pwlMEgIXzWVSwHQfjSqzySyTuuwygKVHPSoXmKFiBvMh2AHj3rRInqUpIzNOVcYdPmHcAGmTaO07owCsVy2Ccdj3rSWMrco5wokHlnHNStDKZWRADyFyeOKznTU1Zo0jUcdjmbfR5LS+UFFhMP7xTFztz0yccmr8VsINqhGmKkzGR+CSSck/4VduIZDM7o2CT5bBfUVFEkxhmHSP7hJPNc0MJCOyHKs38TEW0FvbKjjJLGXjk4J/lWbqeiLqCwuVSKOImZnK5LDitmAOYyxPIHl8elNbcYXiYAEDyxmqlhk1ZhGryu6ZlW2jvDCnlgYI8xVUDgVZSGVI4ixAwfMb0xVjzTC3Vt6r5fHTHYVGDcSQvFtUEDZz1rlWBpJ3sOWJm9LkLaZDNZmAR4O8zkdck9TWfB4WeSZJY4o0UHdnjJFdE8JgZACSSojJpymS3kcDHlxrsFV9Uh2M/by7mfFp6QbSxJcksQelP+zCcDzEUJO2c+1aJiERVjllxt56c0x1KRMCilbc4UDqc963WGjZKwvaSetzIm0SBlaIoSpIYEng8YHFVh4Z3zRShwiu3brj2Nb8oHykEgqOlMZJFQHI2RcgDrTeFpvdFqrKOzMefQzHMFiG5JDuJc8nHWo59PP2mMFgBIeQPat+WNotrc7gvAPbNMayJZ0cgtEN3HWksJTStFIl1ZSerKJ0XzgVU583g56cVRv/AAyzGMRtuMkgZh0AC9vfn+VdJEhQ4Q42rklqgmhdJWQvuZV3ZHHFCwsWrWJc33ObbRG+0zy5A8xhnPUGtFrJLmA5YsXYK23jp3qcxn7QkYbHyljnn2qa2tjb+cjHeV+cEcAVUcJBbJA5N9TKuNAFzNJOGALsF2uoOMDtTl0CIweY8zySFiqqgCjIx19a1EQh2BOBt35NPijCxYK5xl17c0ngqTd5R1F7WotE9DMgtTMpQkIfuhT61Zt7BJN0Tjr8pNTPbEENu5xu49akWNYoZGbLNt38etWsPGKslZEucm7tmUfDhmjkxKAkbFFG3kj61GugWiogIcOzbWbPb6VuM5jFsQ2I5E3Nx0PvVaVWKqNvz5Lf4VnLCwnvuNVZRVrlAaNDBb3MTSCRT8jZXqPSk/sS2RklaDeqr5XUj5fpV2SEtGkpf74LMoHelc+bDABx5g3MPSp+qQtaw1Vlu2R/2fFbqUUj7oUADkDsM1OAVQE8LFhc96RQCFdmJLdanIR0jjGAJPmOK2hRUFoHM3qxkym2YOX3bTtwaHUqxcjBXA/OlnhG5SXLBjyD2pZWJCquAGPUck+lacqY1JojkjEc2SxZkGOewqncWInvWDOVVRtITrz6Gr3ls00QcnMhwc0kpRZDjCkttOOp96h0E90aqs47GNdeHY45XW33uyj/AJaNnj+lFv4gv9Kga2jkKLF/EpwRz0raJia5RxIRuOG3dKhn0m2vy5dQBv8Am2HBPufWvMxGXRq9DupYxxMSPXrrUb24guZSwijDRlzkkk8itBYCFIYkhkzlT0NTR6PZxTIwUsWbaDJzipfIBMgB4Vtvy9xVUMFGmrNamdbEuo73KcFmlvCV42gE5fk/hUMnh9J5NzysV27lK8YNaoWJSAzAc4+alWAMHO45DYAHTFdaw0Tl9q1sZa6Cgt5YywKhdyk9c96hl0CCFYigYyBcsSeM+1bSsEB2kZ3bSDzxSPGHjcgEtn5fpWyoRtqkJzb6mfa6eBnzHUHbuUY71M2nRSiJgh3Fctzxn6VbYhNu4DIwOlE4URyOuQcgDntR7GJDZBbabARh2C5BOduee1UV0a2IRpk3uwJPPQ9q1ZdkYwD1ximNGkO8sC54KnP9Kzlh49ilN23KA0S1m2BscAkjbU0emWFtFbPHbr5hBLHJOD9KsSFFXkk7iAKfJGqLLsAIXG0d8d6lUILoHPLuyLERUIiAITuIAxzTzIkTKFXarHBxzihnTYwHOVGB70xgikgLyAD171qqairIz5m3qHDzKCSWY87umKZNGCwK8nPOOakLiRj/AHQvBIxzTD8vTpjjHrWlkIrvHvCE/wB7kGlt0iEyz7cSK38NSxgCRxycr8u71oiIikOUyMfw9jWUqae4rtEKaVaoC+B5jOWwwqeCOMuA64JYDjuKUFEucnOAuPm9akSQCUMqFwoI49aUacVsU5PuRBIUd0xlt3f0qWRIdgwhOWCnHHHrSgoZ1baBhTkN601XMis20naDwOOe1aqCBN2JY4oYN+ETAbgsoORUEtvazM0pj3uWAwpwAKek6mFAw2tghgwyajtWHQqTjIBFL2STvYfO+pHMFiWQIittOF3KDgexqBrZ5juCcccitAOix7SAc5zxUUblUAIwoznHUijkVwcm9xh2C3cKMHIxkdfWllxjKLlsDHtUjEeWhBwPQjpTMEBSVwAck+orTlJ2EkmMikKBkAcY70xoy0vOTuAx7UpjHmh1YgE5x7VK4dCpwBht272o5U9GCbvoRXNt9ok2ooHA5xjmmi2jj3AR/ORjJ7Gr4ud+zHODnpQ5BOdoBJzkelHsostN9yKWQ3IwcjChfTnFZ91YIxyw+YDAIq+QxOQcjORnpTQjPyxGQ2Rj0qHSSE2zOhtTJMPlIwuDuGBVz7OInB8sdMcetWZWdztCg85Ge9MPm7yCM85wO1HItguZdzYpIwdUB2jDKwq/bSxwRxmOLYQhQ+XwSPekVmE7BVzv5Xd0NNd5Yzk4LE8BRgVPsl2GpPuJHgEgryv97qPSnxhg2Su4qpHFNO9n3DA38HNC7zJlcljxgcCpVNIOZvdjIIOcnggHINTx3BARApby8liKeAZHJGIyRt59ahPmxs467zjcOATWijYSdh3zqSxYA9QuM1EkTHOV77s1IilXyzZBGDxml3mQucYVcKKbgnujVSGeTKIiquAPvBcdqjNvJHAE2gdWqwgYqWBIx8tDs0lsRjGPlz3rP2aXQXM7kEVvKYMhcqDuGKeiOsRDfKZG3Z9qngMttAqF22hdoHakffgKQDjAzQ6aYuZkM29lVQSed1VyXkJO0Dcc+9XDGqklHYlOD6ZoCFQSQu6Piny8uiJvcpeXKcDaTk554q1JC/nB9yjzuiip3B3KTuJUZx2qvIkkh3oQixc1aQrERR5HCk8ueM+tKsLb1LMCHOPlqwLcIFkZiGUbhnpQFABJYHA3LtGKlokEjZwNi43Hb81ZurAtbuHABk/dAgdK1tjI2wHBC7lPpWXqyK9u2H3lFLg9BnFLdWKg7O54trVt5epsoOGDFQfWqV3H57Rxud+WAPatjxHMZ9UEgQIHGdo7HvWbexL5QYZLD5sjj8K/Ns3dq0kfpuW60Is+jvgBIsmneZuO+JhA27kbe38q92WAEfL0XrXgnwXt3t47BgVS3vYBMERsgsD39D1r31WDKpGQCuD9a/HMZ/Gkj6CDuhDFgemPSonxEpON2PWpnOeM+1MYBTjB+brmvPcbml0M2A8A570qQGM5Ix3Gakj5KkcAcGlkJOM9uOaz5WkO4MxZiTlsdKQkqxLHAIyKUYJ756egpJFyoB+8tSlqO4rqHQ4ycc5pu8tyAADzSrkDH/6qRiYlZRglT19vamSNZWdTyeaAGUYDAAjmnBQR1zildRGDnPrQA31HYilA2gEk/hSD5cnHuKc+3OAcjr+NArjWJK4IGPWoGf5VByecEdOKtsoGTxyM1GVDbjjgjj60mtCrlOWPIAT5Rnp1NVZI2GepxWm0ZK8YBPpVe6Qx45ySOT2zXFNHRB2KAPKgj7p5oZSQQP4eefSnsCH4wMjt1piElunbHNc/U0JRuijABztOSPbvSOc5ZRgdaajO74ZgF6fKKVVMe3I4yVPuO1MAX58gkgDnIo45xx6E0rKVAG7POMD0prIyjAwMdzTUb7gKp/ebW7jINXlywIGAD6VnIrMwzlwp57VpRHYMAYx+NdMI2JeojIu/BJOR07A0BQq4AAz6Dmg5+bIJIO4E+lIQdwI4Gc8V1xiS2KwPBx14NIQCOuM8cUSIXYlcjPzEk/ypBgvgMSDyMVqodRCNGODkjsSadsUjqfl4IpGA5jPAYZB9DSRsdxB+YEY49aqw0KF3YBGFB5PtQU+c4JKr0HtTjkNyPkYY/GkAAKgknPBoSH6Ee0hW6DB4xyRTXOVIGSQc56VIpHmEHgHiosFTuIJGcHNO1h7COSgAzn+IYHNcp42iJtJJAMhBvUN69+K7F0BRTnAHy8dq4zxwxXTZAVIMRzvJ6jp0rWndM78M/ePL4J0lnJDjk5OBjHrXQ2KIzghlCsMrk9TXJ/aVEm8AFQegGOK0LK5b5cHYY23AHnFaz2Pc5uh1+xnbJOQ3QCkVQ4IJxSWqu0SyMxZxzxwKlCK+8sAhHzA+tcEnqKwiHEY6uuSpzwBQHBIPAX7vHNPjIZWRhx95fekJBQhVCDqMetQLTYXGxlJHBG0k0hYvHjaBtOMgUDLAdSSMjPShWI3Bm+8P4RxmgQrptjy5+7xzSBDhTuztPb0pqxkEAruLD+LmlcvkAcZ4IFBVh24HIAGVPGaRW8k4wSwO7jpQpIYHAH8LE9jSxs4YFuQSQfTFUmLYTyjIzYIAU7h7U7Z2ILcZHpUu1VVSMDBwTQQVYAljg4PbijoIj8nZ0PvgcmmTJn7gJLc5PGDVnJUMCAu3uOTiogQ3yjIwcgmpJuRImGIY53r29aWEFBwfvdiaeEEb8NlgcjHpQm3MxC5K4Zc9OvNO+oLsQsDklTw3ykAdTTEJXJdQCRtJY1PsdQ4DhycMuBgZ7ioLhHl4ChQRkk9fwrU0iramBrkbT+XjIO4qQvGRjitfwJbTeeJQcBG2Mp5PSqOo4ZSQSGI49jWv4D1BDeTWxZFkZfmHUk9sVdroKqTgz0EKyouASw4P0pqqwyhwMHPrTomMiKTk5G0jpzT5ASUAwMDBx1qUrHgPd2IyDk55K9+2KFYIrDAweeBSqcsR26EmjZgckADg45pCBiPLOAQRyKjwWJJPAGcCpFUBd3XB/i9KjkBMZYMQQ3zAelNMm4MBIoIXGeRmkkzvUNkgrnj1pHDRKMZHPGfSiTe3O4vjsOK1Q0KCEGcY3cc0i5dsHnPHoKVcoOcDuB1NJkFMAH1z0q0IXhCFJwejDrTSro3HPY5OOKTPzEk4Dc56mnOFkzgsQR34rSImMBwwUgZ6EjmiQAjjA8s9W5H5U/AwDnaCMDHXNQqAwcc5PGfU12UbOSucGLvyNnrnwpZ5vD0rydTIduBgEeorsF64rk/hsRBoUUG7c8a5OP6114+cZ6E1+g4H4Ej4CrG0nYTnmm4Jp7/KABTc5PHFeutEYbaB2wAeKUKR1pckcHikyc4JoRIvQUp9BSZ5xRjsKvoAmcH3FAPOTQPvEmmgc46UdSdGOBJziloxjjpR0PPSmUJjvzinZGeKFBAwP1puPzqCbCj3pwweKYcj2oDVVhpDifSgeh6Cm80ueMdKe2gxxOR9KQ5PSkDE5A/AU5SFUg5pMBhyO9Lz17UuAaRsBeT+FSTcC4HJGaaMKMCgDI5ozk/Sqe1g1H5GKbyc46CjPOOlNZgox3NHQQvLcUnPQ9qcpA4NIByQKENeYmQOtN3Y5FDYz9KMgds0w2F3flRn0pM7BjqaTJbrQFhwYevNH3upxSHGfU0AY6UBbsBBpQeME9KQDPAPNOCgDk9aVhsFH4UYFAweDSHPTpT2ExT055pRweaD65zQeoJ5oBOwcEikPJzRgEkUduKgLi5B46Yphz0NKwA4Y9aQsBwO1AXDn8KDgDGM0Y+XihQxYVa0DoBzjAGPSlYEdaUjk+1R5OaA6DsEc+lB7E8mgfMPQUcHoc4o2EAYDkZ59aG6560dG9RRSQ9QHrRg84/CgYUc8mhTjPNPcR0Zye9Kqn14pDjnGfxowcelbsAC4GaXaG5NJnIpDkLk/pRYgUgKOvSmkZ5pSNw44prAjgVJTDHftRweAeKUYzz0pMA9BVIGO6kY4pcZ5HP0pg5604ZHTpRYXqLjPekCkUpx2oP3valsNoaOuKANp5INOKhuaZtwMc02wQY549acQKaVIIxSkjgHt0qRrUTBI20YPSl5FJyKAFOOmOaQKVyeopevU0me2aADvyKHBJAPAowOo5NB546UEpDcFSFpwH40g68807rwBQUIc7selLtIoAAz3owcUeQCEHHHJppJ6UrZA44pOBz1NSADHpQRk8UfhSA0mx7C9unNAGFpB78UvOcnkdqkF3G47YyKCuT7UbeCfSkL7gaiTsmxrVnJeN5xFEoGeflJrg0BVOQcKcDPpXaeM5VuXEQOHQbsd642ZXeRj0XaMepNfC5o+adz6zL1aNkJkOADxg84oGI1OeinikXowGMkdqUDcgGMkjnNeA/M9oYcsTngZyMUKh5woPfmnIR068YxTuuD0GMGoaHcSVBhgBjPYUFdpyoGSO9NjJkwCTwdvFKwIYEDlTg571L7BdAGLbh3bsPWkIBIyMEj1p6jdhyOQcUmATnABBxUi2DaWwfUdKRQCoAA54OadlcjO7IPbpQUEKOx5wwYD2ppIBuT8o7D5fSlVdnXjnFK+WjwBnLBvTA71FO4DSIvA4OTzSKTuMv76Oz0+ZnXeQSoA9x1rwDVFEGqTlRgq5P4HmvbdeRp9KvEQZJjLgn1HevBrmZo76TzGDblzuHODmh7Hv4CF9S2k43gnIGeK6TT7UxqRjDqwYH2rn7CJLs5IJXbnnjmuq0+cYQHADLt/oK461krI9ap7qNu3K7WBGcENUu3LsUOAeSKp27qrKhzucFQe1XLf92EJ68qcdzXkSPPk9CTB2nqe/NITlSRgEjI9aFYpxgls4+Y8UbhGFLcHdtOK53cwbvoSqxICsmNy856Zpy/K2Rggrj8aaxDLg8hW70BdrbAcBTnj0o9RMXaxCsedwwc01jtCHkkcYFP4DYIJ5yM0pIVXz67hilsKw0AKFCq3XGWNJMhRBv/AIWwcU7aWDEDjGQT1qC5geaTf9oeIYBKJ0P1o6h0sLGpYxsCU8tu/pUh2ozYP8WeKbjdkjhSO/c0YCqScncOgqibjtgVGOM8g80jYKspGP4uBzSoS21x0KlTk0IQmWAyWUrQIQJvJJ4GARk0jkRnABOR/DQQVSJWI+XK0k+GhU5IAbaSOKaRRBIgYnIOGXgH1qK0if7UGViCy4wPY06aUxBVA4U9Sc8VFaylbhWUM+1hwB2raCu7BLRM7mwDSRxsSAxXac+tWOQyMT2IOBUFuCkYyMHg5qdjtyASScEAV7cIvlR405XbAA4yBgg4y1LtKAHdnBwcU+RQMkYGFB5ppX0+bIBFaqJkx0YEeN4Bw36UdWO3gZzSAkZKgAkcZ9aFU7Iy7Esw7cc0uVi3JRgA4POc0q4yQDkjmmjiTgAArjmmxb3UDkL0NTyiJMgEYxzzg80rHDNjvTQoIV8AbeKeGGB1PajlFcbtJ54Ge5oYNnk5yOooAIwG4waXnbgZ4PFDQmICEOMcMOTTkwQc9CMUISW6D5SM0PFh2zkjOR6UmgK0vK4IHQjJrlrxWMmQCedtdNdMVhkA4xyK5+9cLExHJyDXDiFdHZSRVQDC5OzBwcc1oQAooBywB4qnCVmyAMZGamyUyMk5FeW4nQ9EXVfCkAcg/jUwGBnBwDUEThQpBGWHOPWrSbmGSCVIxzUJO+pzyuOMaYyWAOQy1IcEMepxkDtTVI8wKMcDn2p6Anb/AHTkH6VuomLFVuxxzzwKl2gA5Ocjio48KqjsDj8KeY88EZAOBmumEWS3YGiTbweo6UiKTk4zkYpwBiGcg4OMUv8Aq48AZwSea35SRCgAwMHjsKVcjluARg0AnZ06HoKcUUnLDp61XKJog2DpvyOnFSJwQcbscc07ARWCjPOcCglQcEEHGeavlFcVskAHjB5xTQojOcZ7c05lIQ4J9eKUY2g4yD3PY07WIbGDIPGSAentUhQK2eh680u4qMA5yO1NBLZwBnHWrQX0HDA98c00jOUAAOc807BkXDcnGOKXIG35QG6Zq0hNlHUgI7STJxtw1eKfFu9gGhajIgQTFA0eRk7sgHH4V7XqyLJbkEkggqccV4B8UpJbXRblfk2ByjsRk7e2Pxrqwy/eR9TSns2eChHlUTFsyOCzH3pYrX7Syo7Yzgk96mtY1ClYyZFDcZqxbIpuoldQAXClh1AzX3eGd5L1RzVrcrv2PT/C+lpaWsblnZJIwQSe+MV0lp5jqudpZs5Pf2rF0uJ4LSKIuziNsKx4+XA4rdmZEDGNhzjGP1r9eoq0V5H5RWbc2/MkRWeRA7HDZDA9AKm2bSoJGCdp+lV2hCnBZgRgg9jVhkAUkYBAFdSMLjTEUZQHJUnac9MUsihFGzG0Nt46gUMgADliQFzz0FKwBOwYAK5yPWq3GI6qTvDFwp2jPQCldyHZUwBnbuHakjhERCbi2Rk7umaf8rSCNSFG3cxX1qgI2iaOUkMWCkAFqkOS55xjj5ev4ULhX5JK4/i70LGhMYPybueKWoALdELAMxAG4Bznn2oZQWC4yAM5X1qZ4wjR4UuScMW6YpCCDGpAViTkLxxRZlIZtIYoH6Dd83rRtdjtBAO3fleRmneUjSKxOTnHzelGAVKj5cNj5OOKLMdrEaKyy4fjI3Et607yQ5+RuxJK8809Nu1hIu4bsLu64pFjCORF8nP8PenqKxGvCr5hyx65oMCu4KFlDD5tp71IVXc4bGARgNUYw0jgOyoCMbeM+tAaCquyMBjzkglupFJHB5pwCfmPb0pygAuDjbkbTJz9aJrcgsUchcfKUOKrUkaoDphiOCV564qIIdhAzw2M+1PYJDlGIztBGfWpPs6+VyWDbRgD1p+QmwUFY/nZTg7eeuKQkBj8xUZxx0xTfLGCG5IXr3z2pY4PMijLZwBlh70W6GZJsSKN1AGBwvqPemlSqMEJBGKdIgOwDqRQMKAXJz39KCthJdqR5BGRjHrmk8pEilZyxIG4Z6U5imEHylutQsDIVLsxLE5HQAelTYpMa21BmNVUkZyPWnBCkRcsSNu7B9ac5RgiKV3Z5x1qNkYFSWJywBB6YppCbFXJAyBg8jFSeWFOWkZvlzg1HNt3AIwwTggdcU8RE5IPcYz6UrDQOqStGnCqykkj1xxmq6ZSFcksec7qtTp8mI8ZBGcelQi36sTkccmhOwJiBGd0UPs3dStNMJE0eWJG7BZvSpzFuchCAAB0/WnEABxjIxwDVK5LuRskYOV4Y5B29xTUBDqDyCcZPpUhUAbsAbQPu019u7bu7AjNDYMQIFZgnrjC05QUBJ65xz6UceYxX5Rgcr60iqqyMMk/LnLetNbCQ0g5I3YOcDHTFAwgcA+wzSpH5q5BOQD09acpUgB8D5c/jSDYbFGHOCWGP7pp6psLAEbQepqGOPequWYdchTipYpAsag/xZzmncQhTczFScDptpSVXgccfrRFEHiUkkFic7eKSNwrKGAbkg560aiYgQLHLh24GVx60sjJ5XUZ25I75oWPALEMSzEDHQD3pylGjCbFLAnJI5xVEke0ADGeVz7ZqXB2gAg5Gc0iW6suCzEbumeAKeFUZC44IAHtRYbYnlgsu7IGCcdiaGQMVDY55P8ASpJFAwTnAYfl3qOV0lYgf3uO3FA7iPEF2kk5NI0YaRQ23JBJx+lK8a7WxuBUjHpSylH+5jfwOPTvUsLkMkflFCTncTmo5kjMseCApyG29fansBFIyEk9CMnNL5atwADnngdKLDGhTEUI6l8c+lPKq864OZOQcelSLGqMRknOMZpVAF2zAjAUAfXvRYVxsQEIPPJbkn0pJcMPl4w3OO4p5CJM4J6r39aRMAbDyAvUetTyrsFx6SAoexLY59KAqlSN3fHHBxTUCRsEYbeCQx9aNq9QcgjqOOaVirkgKJuAxngLnnioGiG5wSSuQV2nGKkTbGw3OEyvfnmmxBGOSScA5PQUW7iTG7tmQSABj8aZ5ShnOSQOQAcUvGFz37nmgKr4BU57kHFOy2sO4ySYRowyBwMCo3wYiRnAGeOlWVhTG3gkZ6jtUKRiKKPcN43HI6ZFOysUn3HKwCHptK8fWlaJCmAxyFDZz3qNCBGq9fmOR6CpGhXyY2Awd3P0pWSDmFOyVQrOAxX9ajCRI20kmUoW68GpWZDHgKAQ2OnOKbLAi7ZCMsDjcewosuwrkYKFQm7OQc47GmlNkkKrn5lO4+/apXMe3EZBO4E4HbvQyhNxC8lhgnnjvU8vYpOwxXjEqJkEkHd9e1JJboJYweQck5OadIiMHII+8MADB96mkVH5C45AHsO9Fh37FZIlZlAGCSc49O1KsCLNFuByCcknIx2qchGMgBxtI29sjvTmwHY8DIG3vz3o5UxKT7lW1iEj5fK72O4Dg47VaSOKFIEUfMGO4k5OO2aFYGRhgcAU4snmtgYyo/OjlSJbZGsavJzyAxAxxxTUWJYCTw28jnnipnVTKTg42gD61GQEk5GNy8e5ppEkSRq+/LHZu47cVDHtEcgGFJYqCeTircoLxnIGNv61VQRwuHLYBQhhjPNVYWgscaKTgkkH1p3mIYmQnDZG3IzgVHGAxWQjOFI/GpFjGIwOpU7jjPNL5BcHAXeF+dWPBHYUw4ijkAOcEYOOcd6WKAxrGCM4B3UtqQxCOfXNNoLjSinzCvIONvt60skjRLNt4IUFe/PenxwqYemCpOT/ACpokEQh3Z5zuGPyot5BfsNlhQQTEckKGUE9++KbDMJVy7Z+TA+tOKx7UaRckE5+nammZTJGoAC5+YY7U7dLCdyXyo1ic9yoxz0PtR/ryrKcbVGR70yIqZ4k25CsST7YOKnBdpgoOAGywPpVK4txXSMSMpOV2g/jT2RJCuTkbcZ6c0wOqru2ZPmc/Snu4mGwDGWB+goE1YgZFtbgFcMu3nPPNOLh5Rv5QjpjHNKyosoAUKQw5Hp60kjo0smTn5vlyMce1O72BEeY/NXYu3A5781KJw7Kp5GDu7VGzphtiAbWB9yKZE26e4Y8qSCueO3IpjCXYhXHBUHceuKbEykI5Gcj5qamJbi4Vht3MGBHpgA/yp8k0ASYrwpPGfSodi15EluiSMoIyozn+lRxpGzjeobAOc8CoovEFmbpoo1YMyjae3Tk1K0iSLPJjKsOAahTV9x2fVDIMeVtA2/MTwO1SJFEFVjjIb5i3pUSXSGAlch+AAPWledJBOhQMJF4J/hNWhbaAM7CHGMMePaobiBFiU/eYtzk9BU3nq3ygEqV2hh2PSpFtVZXUjOV2qfemJmWkbrHHgkbW6Y4Iq3GieWpJGVbOfUU+6nSG1RDGyPtKLjoD9aIYVkiIChj5RA/3u1RdFJNkysk6FFyMMGX0x3p6wRhAyqA28HPtUKlYoFHzFiu0nsDUqy+SYwUyNu3PvRdPYlp7MmcrKzAAgBgfwqOYo+4IgDBgcjrilZSkisckFSp9M00ts2qFBYZBx1PpVJqxm0Ks6zQSxkEbmDA+4pgZDuZAFZiM7eM0gysi5UqQpGD0NDS8gbQSoIwoxzVJlJCSxK7sFHDEH/GphGkZcIBtZQuR602Gb95HlSDGCG3d/SpVm3hECAMrEnHHHakA0QxLHMhQc4K59e9VpYC+941wCABtGOat+YUlUuu3yydwPf0p0cr2q+UAG+YyHA6A9BRzJbjs3sZqPlZgEwSAozyc96tJcZ3OifeUKcetJFAU8lj8hjYls89+nNPwY3eNEwoYsQOOPas3Wjew+R7jWYSNMAAAqbVBHOah3GYl9nRdvHHPrVi0KJODLhNrGQ8ZyOuKjjkMjSgJ8pYuO3Ga0Uk1dENWHQkGF1QAErtbI6mpo7gBVwu4bdn49KjSURoSPlLNvXPpTjIUgK+XklvMzVCHKfJtyc5dRtOabJhEiO1mGCGPvSmQhWK8BzuPHQUTM5X7uVLBsjgYoYEDsFhVh0X5SO+ahuMIygIdoUg59TVjzU2bQCWaQP04IzTJd9w8iGLYZTuDE9h1xRcPMgDxxMikHcEKscdz0qURAGEsCmwFW3c5z04p75kA2DeXIxx6UNM8jyI8QVnIYHPJAoGlYjBNsq5w6qTkY9adMoDQOUKqAck80jyhpgg5D4AGO4609p3dm3jG7CqPapLQm1JJo3iIdock544NPR9sahlAKks30PSonIE5OMF12jjANJGHdnO0hWAX16daxnUjFas2jFvYgngW4t40yC8TM5XHY9P5VxWr6Nci7t5412tATuxkk56V015qph1B/LXf5gEYzwOKmtbtmjnZ4wGchBt5zivLquNb3TqjGUNThLnRbmWyWHBVgxcBsjGe/6V1HhLSJbGytGnVTNASS685BJxz344ro7cxSyPIFErSKEJcZ6cYx2pySBo22IExhCEGBXPh8DCnLmRVSvKasQWNi8SzRkLIQxm54460xDuLOFIBbdtA4q1BPKfNdIg4x5JPTBpLJGAIlbay4THbPavYTUEcCTk7IgAeZdpXAD+aD7daFclZMDIkOQB0p8N/FM2xMFVJibd3PQ4pVURjA/5ZZUAdAaqnXjN2TNJ0pQVxFgkkhJAUozBgO+Kd5KyBcZGWDAAccGno7rb+WFAEYxk9aJZfs9ltO4GNtpP1rqOYLjfc27Y2oWkDKR14Of6U6SVppyBn95gr7461HOJ4YUYqpijwCe+TUpJhw+CDEM4+tVsSIxEyMDwSwIA68GlupZJ7gGNceaApDc9PSlZvJ+cBD5YBIHXJ4pHJhBdOXj5APTJ4FQ2iktSKRCZGDACVgFVR147029cyTIACpuAEBPQleTWTc6lcQXbSBh50J2t6gntUMuoXR8t3jKLbtuG45+8RmvNq4hQlY6oUm9Tf5SXA2ksAo29sdaY0j/azKikCVRES3b6U7ayyMdy/uwGbA9elIxkVhHgAK3mAtz2renUjJXFKLRHITA7sx3bgIwF65pRG8srSArEjKIyG5J96dLG7v5ZYE/6wn0NNw/yoo+YfMWPeurRdTOw2NFUzY5BAjH0p0ZfLLjaHURMTzQEEQIcZOPNBHH5Uy3MjMyodo/1h3c0XROw+C1KySshLmNRECew9KliLgFiAvHl89zSQSHeFHzK+XYjj600h3ZUD4Vv3oOPyqboLMjjmeGOVANzqTDnPQ07zmjttilVCDymBGeakdVyzbcu53gjgZ9f0qmkMjjHm7RITKU2g8j3p3XcFFj0JjjChc7Rt3e9WDvt4VCYyF2n8eKZHGHtFc/elAbI4waFikdEzOw3fMVwOPxxSumO1hSJIrcoOfKGMntUhRraRfnztXPApBKb2MMVCmTgkd8e1LFllUs5fcDgEdqq6RBG6szo6cGLLAevrSsDCN7vuVRkDHepBG7bHAUeaCMZ7VC8TtHgsXDNjBGMVSY2MYNngAPEQ3FTsuJ1JbdIo3BegzTCcSJIVCiQbTzTdxE8TtyJH2AH0oDoSNa3ERYuPKKDeADnrUSr93jPlEyMT71bfzbmUvuHLBD9O1M2GNpATuBIU/TrQZtsb9kLvMDIFEaiVcdyafbb/MUs3bdz3PSiFPMkJxwzBDjuKfMeWVeWVtq57CrIbdiEWkieYepBMnFRvbSFogmwQyKXOQc5796sorvK21yAflOKarOY5kwMq20Z9KDNyfUrfZXVVyTjG7C06W3d0DbRyNxz1q5EepyVZcLx0NHzl5lJ5Uhee9J7DKKWiywBmyCctxSvEz7CrAeYM7jVog7XTOAmBxUTKAXRSBHHhQO9YtpGmvQhiVZLfDsTISTx2NNjXzIvnYAMMt6094xBvIB2rgDHc0x4SIpNzAEdB3qeZLqUotjdnnRhlduei54x9KfEzkoS4JlGCPSmXEa2fzqGG1QAxPAJ7VDtV84uVMi8hcc5+tP2sUzojSk1Ym8p1lGGyxOOelPZD5igsB5nBAp9za/Yl80AlgBkk55z2qNwBuYtkqNwHetFNSJlBx0FCbtrFySzbTmlBLMDu5kO0nv+dMIGxdnDkbhmnyqchN3QbgfenddzPlY7y2QEFsbmCk9eKhmtvtUxPmk4+U9sip9oikBAwu3LEnOTTFiXzWw3yhd3pz6UcyXUrluRGIRRsQMMxC7jyQKftzGC7ZYttyOOPelMgSRQRtBUn1pUjRmIlGVVCwzxzVc0SeVle4BELBHwAwjOeTjrmnfZw6qxcuobaCDjtTcHK7Rj5S3rVvYohjB5bbux0GannjbcTiyuQQSozgHb60oj8pmVjuyduT6VMrGGSMkZVgSQPWiWOGSNWLBjycZwQe1LmiyeVkBgEcUkZcja20d+KeoT98XG7GFU5x2oTZ5ULO5G/JPHelDRBVULuJBJzT549w5WQKgVJArE7Og7U2ZPl4AGMDPpUsZTy4t5IzncvqaifaIo1A53FmJPvxS5ohysGh+Qgk7UHGKseVEqErwwUYPfNRxbPLRmkYl85HYCpoVjWJCSNxYkjvjtRddDRJobIgcOrMTsXdz3pjBChKMpIHAXqDUiOnmqSGDNw2ehFSfZ4Y/LMaoCWIYL1xRcXkVjmKYlssVUFc9jUbohkY8Z6575qaSNopYy5JJfkHnimSKmSAckt074pc8eo7XGCIRyyK4yqqGUnufamxRF7vhsJsJO31qRjujV2J3BtuD6VNCAnyqASxz8owcU+aPRgosgjQCRkyeFz83PPtUqxIZSwyAF7dzR5awysZONzYHfApPMBhZV5IfOB1xUOS7lNEXlqQcgbsE5amEN8uDk7TnHHNSGdJUIwVfdgfSmBT5xGCfccUc0V1FysIUjgUkth9p4PPNOhQNCjvkMRzg45psQXdITwCQB3x609PnacJ8wRht+nejnjsOzHgxuFQttOCemee1QovmRq23Oc5HvUryJJISi9cAD+dTiMGJ9qjIx1NPnQuUrq4MAQjLDJPHbtUKAuiOVyOSTU8/+qfHUjGB3qJ32QMqpglQBz0qeePcrkfYRXEscYPG0kkYpwTBjIXHPJ9qWWRJEV1GPlC498c05wTCVABYrgH0qeePUOSRXaZVblG4PXtileZH8khQDu59SKfd26YC7m3soUE9CabewRxHYVAZVHK+tHtI9GUqbQjZPHUhs+2KRyUC4AALZOPSnMzeWCoOCAvNEwJUgYOFx+NHtIrqPkb6EbgyYKggq2QT6UqthsnHJ/hHJFPhlaHkr1Xac9AaVmaHCkA4HVan2sO4vYyfQgg3B5BKpBLZXPpUzApkIp5YEYogYvKpYEAAjn17VNCxIwF8zYTnHH0pe2gL2Ul0K6KwLsVIyep5pUcqzAkHccfLxT3mkaYRsuxADk9eewpqx54KkhMk44raE4yd0yHFojZgEkCdSwAzz9aUSnzAFTOQOlOVjGgAGAMn1Jp8BKAFFyy5JzWtyEGSSxAXJ9s0wOGJAXIPBJ7GlQmPB3bGBJ29c01A2xuAeS1IFclwsyMijgDGMd6jaE3DZKkIPlHPenwYijGHPJ3Gl+dISNvRi27NUhkU4IQxrywGM4pxJdQCoHyhc+9JGTt2k5YnOfak/eSRYUKNrbiT1pgOWVABEoJYDaTjgGnJIUYBlxkbSaahOMAHcx3fWnS7mUA43HnjrQAuzaPvEjGMHtTNr28ikjKldpx1pyAqhySWblQaI2kkHz7QSeMUmgCNH3kgHCcfNSMJFk3HGQCOKezuCpJ4c8Z70EPkuMENxxRYPUrgGOMdygIyaZgrKpc7sA9O1WXV22AY+c4yaabZ45Msyyb+Aq8YpgVQjIwAONh3DPPFOgy8zHOdoJGOKtJYlnOG2byFyecVCISlw0a/MQdpPTNKxVhvkuCcNgj5ueaa0cqlUPzgfMfaptkjNjcY+cHjNIsW9mwxdwQuTxkUWJvqRhHj+RTgfe6Z4pdpHXlT8xxUioWYsxKFfl4705YWJIXGBwc0WdirkccZMfDkDO/AFIk8l1JsEaqDySeKkjGzzTuKhCFyOlJkKrgjIXHPQmpJbAxlo8GYlM5KgD+dNQNcnDMqg8j1pph2OdrFQoBx60MoX59ynHbuKdguxY1XbvGcOTkg8Z6U4gsy7iCH496PIyMqWMa8gDpmkZAi5LAsoyBRawChGK5Z2BJ2j0xSY3koMcnacU6WNWlwWY4QMOeM0xkxINnQjJx1pWYEjRBRjLMAdpB54prIrSAZGM4wPSp0hXPyFgCM/Mc81HImX2KcjGcj1pbslsjkgwrSIWwDtOTnIrP1JwsDocddoAFaYJt42GThlJ59azrpEuVjDkDOS31pWITseUa5apBqcwcgBW28evqKypUR+T/DwB0BrX8XW32bUgV/jJZieee1ZU0azQqSTnByTxmvzXO4Wrt9z9Uypp4eKPbv2d/32nzSIR/o8wGOpAIPSvoi1fzEYMpGMEE185fs+3KRmG3CJEbgncU6sQOM/rX0bEuEUA5wME+tfjmPVsRKx70dESsQjAZ468UrN5jZx7801OePSngEDOMVw7ljRxyDyeeKVVZmY9AR37U7BGCex7elGCDkHp6+lS0VcavOc80hbaucA54pQg5xkgc4oODGwxjbzWfKh8w3cWA7Z4NSKyqMZAPQ0mQ8QIGSOQTTWw7YwB3pNAGMr8oPPUmkk3EKWI44wKkQDaQaZxuyeg6YpARhCvOM845p7EArkZxwccCnOAT656Z7U1wScPzn0pagG1c5HQUmARgE4H5UFChB6ZHeneaHGCpJII9BUMaG8AcHGKilGevIHPPSpNhGCcAdKR1Gzn5u2O1c0ik2mZkhO44IH0qPZxgjOeQTVjyimAR8hJVvUehqqsZUbDksDjLHtXI1ZnQndEhUfcLY6H5e/tUgQsT2GMjPY1GByDnJU9qkwGyQPm96ewAFDZJOTQQXYHgA8fjSFwAVIJKnt0pY3HmbcYx8wrWDTaQeZPDDtPPcY9KmQSK24sFGNuKYil8sxPXjtUrE9CRxyMV6EYozuxiZGCSWzwc0MNicdQcHFISGJAB57+9KVZe4GR0HNbKI1qNBUjJ/hPNMbDMCr4wegFSKMnJXO4Y/Gl5ZR0A6YArSz2AayAD1PqaG+TpyevFGSFwACehJpGJIA5J6cVVmAF2A4IAzkZ60rkYJPOBmmsAirxznnuaGA25wSF/DNHKNOw7JYZyACMjApJUCkAAncM8njNIpPlY4Taf0pyZJ5GQOhNPlHccnzR7dwGR0A71xfxAhC2bnzNsbxlWJxwcZ/pXZFxDnB6c8VwvxUtpbnQZkhjyVYSAjqB34q4KzO3Ctc54zalpWIRmcE4xjH41tWUDMA4C7WOxsnnNZFrvhDBCePmwRityxg82IjfsJwwI9a0ktLHu3Oo064PlxK2fl+VuavMoLFcgAHHqcVkWKMiYZy5fB9s1pCUqedvzDAPU5rzpKzE2hJQwcAAsF4z0p7K6R7Theeo5OKFIcgMTkjBPvQJC5AXvlT65rMm4/YYkx97bzk+lMLAggnAHIwKa291yysoBKkt609QCgOQQPlOKpDugjEkrtsGcAMM+lPk+98uSDg4A6GnQPtjBQFWBKsfalX5XGCWx17VInIhJKSSAAEN8xB9alGJUzyAR8qjsaFRIQxIAbJ685FCspTAyxB7cCi9h81gEZ6HABFLI27aTuY42nsM+9IGHzp0ZfmHfin4dkcAFkOGz0xRchzEaRtykMoZhggDNNUAHJBZjwSTgUiYGdoAPUY5NNJWQyDaSD3PQGlcnmEL4YAYxnDYpyHZghQOx3HtTFgOfk546IKf9mZp0U9HBAz0U4oQ+ZDViEcZZpclDwq9xUFzKIYgWYAgggHuO9PdCzGMZJPBCjvUFzot1eFCNsXG3L8/jW8WaKS6nN6vcO8skag7AQykdMVN4Kkc6rMiFYpI8OsgUEkZ5Ge9Mv4L+AFBBLchMqdi8fWtPwVp91HfxFhHDuyXG3JPoD6Vo720FVqRUXqenRuXUE5ZioPoB61N5wyATsz6daS1UxoO+Dg/SrDMsYIO1SDnGO1Sos8K6bbRXki3fLyQwzk9jTlhA2qchWHJHrS7wwJByR0z0xUYMmcb+BzgDtVuLFdIU5yyBcrjgt60zJ2YIyScECpWUgHjORuyaY24pjJwcN8vr9aOUL6jCDn5+Noxz2oQkRAZywJBPTI7USMWLELjIBy3NNhZ3JwC6d+wzV2tuA8ptCkEAjqT6Uiq5bk5x07Urg4BwBu45pruSykqWYjGOgq7aCuGGQkAqNp+pxRgBWIyxBz83p3pHRlbJKoDxgDJ/OjOVzyP4TmrQm+g05AJHQHIFS20TybyBjAyM+tM3kHBPHTjrUMt61ucquQvBLE/wAq6KbaaOSvFuLPTvhrMxt52Lbtzhf55r0BARjFeXfCTUftOoTwgjyV+Ygf3s8V6lvG4197lk3KldnwmLjyVGhSc8U3ac5FODKO1KGVcmvcRw7ibSx54ppXnrmlMo4ANKNuOvNWhddRqqep6ilBP0p+QD6mmyNjk8e1N6CsMPBzSOcc9aQ/MuQCarzyqrYDDOO3rSFaxZT5sk9qeOcgVUtJGkVskHnqKuoAQD3qmMRF9adjaeKcMZxSMwBxUha4wqMc8UmMcU5nBwOuKVSCwqrlWGbSe+BSnGMdaeyqo5pCARx3piSG7cHJODTmw3FN2hup6U/b8vBqAsQO5U89qRJhnBGc024LAgYqOJ1bcmfmoFYte4xgUMuRxxUW5VbYW5xnjmpo3BAB4qkPcYVwPWmlCTk9KnMYAJ64qPcC2z0obHysYAc04rnocEU77ppBjqOtSLlG7SRTCCPwp/mYPPWhFycjvVWFykYyxyadjJ4pz4Tr1NCkHgUajsNwQKM7cetOkQgAgZquSVbk4+tS2O19ixuHpQckcdKrvdwwuI/ORpMZ2KcketTRSiUYQ59KVxcrFOeMdhSDLdfWlOQQDxTzyeKpsTRHtbr0FIck5HSpsDHJpNuBjHHrTuCjcifIOBSD0zUjKQcetNGMkbTmpDlGkN9cUFM4pw6kEGgHt1pphysACrEZ4xQ2V5zilKlW5/Cs7U9VTTrd5pfliQZPrVb7FRpyloi0xcAEZJz+lDSEHHrXna/GnTvt8ltMhgSM8yP6diPyrrtK1m01mKKe1uEkSRd6jPOM9fzpO6NJUKkN1Y2NxAC9aFU8gU6KIuuVBNKCUJHTFFzLld7MEJ5HQ96XGM9zRuwScUKQDgc5qbj5WNYEdTTRIBT3HJB7VmXWq2ljEzzzBVU84oXkRbWx3HAHXJNAOVx0xTC3OTTtxPNdXUjUTbt70h44pNxcZPApCefWk0CHAA0gOKTnucU7IxjsKQw4xkUmOOtLg5HPBoIweeapKwrAT0HWkxg4zS9TQ1MECkD3pSQOtN4zgU4jA459aTY9hD8q4HWkGe3WgYzjvS4561IrgG7UmB1oAz15oAFAxe2CaT60HBpRzzQAg6HNAwBS8Z9KCQTyM0BuHGCemKPxoHOewpOAKBIa3XA/OnZIOKQkN3xSZJPPFAx46+tIOvpSZwKNxPA4oAD1yelNpc9iaXOeKTAOQOT1poHHWgcHJ5peM8cUgAqRRgn8KBwfpRuPOaloAKnOe1QsQqn17VOrY46iowq7iTyOawnqtDSO55z4qH2fUXmyQZflIrnAjqN7MAc45PbtVzxHfy3etXXmZ2xOVQdsetUUwrP74PNfn+Pqe0rNLofY4KKjTTFBIxg98HFOiDIDuOSG4J9Kb/eA47ipTkAI23JGc968h9j0kyPayuw9+1BAwexHNP37WJGTlcZxxSBicHAGRg5pMY4EKrYGT7UbQQSDg9c0Angg9eMU0KSQAMetSPQdk5wWJz09KV12jPAyOKT5XHIyRxSAFUXJwFNAIUZJ54yKawJ54GRg07acgg55pDkZPQKfxpaA0MkcFVHPp7UbQyrwBk7TimsmMgcgHPNORyuVHGOakozdbcQWO4gFTmPDdGyOhr5+uFMN3OjhUZJGG1OgGeAK9u+I8TN4auohuBIEiseB17V4PG4Yt8244zuHOT9aFsfS5erxubelzIFCKjH5sZat+0RlGzOArfjWB4ekjuJXUcsuD83r7V1EJxdANj516D1rirHfW2NCKMx7W5YqepNaQUjzOmVIZQKq2AWRwmDkjv61fwHaNhxkFWHvXlzsefJgX8wbinvzQSp35+4RnikUkDJxg5X5v8KImKKMjucgdK5jFkiqrQgAfeGeaUr905wcdqRQWUfwgHjNAIzhiTg8AUEbD25UFV5I5JoAYle4IIwKZIDjIGNrZH0oMirn5jwc8dhSaE32HNuAUYx2NMUnA3HODinuh2PsITkHPXNNePAxv3OwDcUlpuCFjUIORznHPpSv2weh6U3c29sY3EZyeaACx7sSOTjAqiWOKkYAAAU55oy2HJJIBzgdKVsjBOBkYpFfKrk8YII96B7jTjcWCDoDmmyfOjAAkNg4HY04qVZSQADxSOQSpO4DOMDgVaQzOumzlOnGc96l0SMvdHaThxj8ailwJCTj5WwR3qxoEubxcKTsf04xXVSiuYmpsdsIvKhiAAGVAJ75qQOQyseeNvtTSx24UAHPOeeKHQFcDJ2kNntXuQSSR4st2SIeeVxng96VODk5wDgUg/jzxkhhinAszlSSVwCKvQi41gY0wcZz+lKFO0ZJIU0KPmbPGeRShiMjrkUIm7QqDBz6c0EsEkIYkLzigMQNx6YxT156gkEYIqR3DKqOSAOtDY65JHWo0kbK9AgyvI5qSMlgpbnnFLQkCw2k8HI4oVgQoB5I/WnKEXkkDtTREu7cMlgcUNB0BCfMYg43DBqZASMNk471CODnpzUw9uxHXpU2Ar3EAliIA25BBxXITsA+0jdglTXYaidsD4fAPda42RWW4YFcjO7Jrz8RorHdSVkSQNgKgGMEgkdcVYChACQTg45psWBnGORkYFTkBzgDOQDXnWuzZ6jVYQjnoG6Adq0EkDFcA8YPNVVRS2D3Hb1qcLtKk9+matRTMJbEzqVLY4Gc8VJGhJ4ycc1GhIUFz14wKeDgKRwG4reMV1MGTHjnqMZ4oOXO4DA9zSwqAuSc9qFyRjsDW6SROgpBL+2O1Oc/J9RTVbah54DYox8+CMc960SIbHKpO0g7c9cU4jLDHPGMmkKDOCxBX0pRx+FUK4DkD16UcuAABnpk0pAVT83PWmhTjcBjBz70E9RdoXgtgDg+9LwSONuOKXiXJNKwDdcA9qBOwgXn5WJwaGQgADjBzSvhGAGTkZpTlvmJCjHSqQCEkNjrUTgqQCAO4xzTvMyc9e1DZChiR6VqiChqYKWU5GWbG78K8B+LM0TaZqEUkgRp1BhXuxBGa+gNTmEMGCufMUr+lfPfxcMUVpEC6O1u7iRR1GQMZruwyTqo1jszw+LMS7hncQPzq5aNvn2nAbaCFHXNV7dQOWyUDEj2qezdDqVsXwNrgk+o96+zwyu0vNHJXdov0PVtFcSafAxJZig3AnvW/DJAkcakru25PHOfrXOaUsVs4ABwz7s9sYrdjuIyzbSpZm446Cv17Dp8iT3Py2tbnbW1y06mQxNyFKnOf0qSMB1iUvk5O4DrjtSMAB3BOMZPFOyDHIVwG42kCuxGOgrqEKYYnJO4H0pWwqp5ZVstgjuBTAyv1yGxjJ9akVdm4LgkjAwO9WiGxNgAU5JJbnPYU58AhUwMsOR3FIV+bnKAKB83rih5AskQAzGF/h65oBCuD5hXk/MAN3pT/JicSBW3OpG3b+tJhfNLliQqkgN3PpUiFVkjxtGQcqoxzQMkXKrIhOF42lutMlwWYuc4A2laSQBQmSSRnJPOaaFEmBu+UcnFGxp6itsWSVf4QoK7vXvQdhCsmSMY+XjmhDHGVL4AB6tThhwgTlVYk49KeghHKIzAkghc/OeSfake4QbdoOCvb1pRJECGfBYNnLcnFMVQzkAZBYsCPShgRqoDknrtJ+b1pIypVN+R1yR605Cu53Y4BbAz6UIVfcoBYbuoHakQTRSI4UEqcZzuoWINtzkDJyR+lOQRjzRgKGxjIoZ8RyAZ5xtxTuJgqxKqs+CwY43daFYFcnOSf0pr7WjLZAJA/OnKQYiSDnAANUrksYVXscEt364pWU4wMhc1IkqBTj7xXAz1zSCORI1BJxt9e9BI2THUYznA9cUSLiNm68jFL05PUL196C4QKXUgY59M0AQzIm/K8E4wKUQAlxlh6c8VKhSQrkgEeo5qQAbk3dB196BMrG2QnKKAQvbqTSPGMsCCAF4z61YZlRkKgHnkCg/vGXKkAHk+1LYEyu0aAEAfNt4I9aakLBWGWJ2k8+tWZAqr8pDANnjrihwA0bAkENk+4pjT1GKUCoDgnbyB60FQWAHC4IYGlG1WICgktngdqkkETnqUOc8+lTcrcgcxh0RfQ7tvY00KAyHnGTuz6UvCM5A6njHcUhIikck/IwGM+tO4PTYCgKYGSpY5x6UiKilQeF5yT1pySBmKpyDjpSEBZ5M/dIAAPr3pgkNXar4HKE/w+lOUJj6nHPpTxGFdtozlQBj1pUVFZwTwFHX1p+QWGBQpIXpn+H0pFRNr+oPGalUAtkcjGBj1qJsR5DnBI/Wi/cnYj8sZOATzxinHAj6AHd0NSJtCLnldvJHrRCYxGC5G5QfzpANbG18Ak8bcdqUyJt42gkYPHJNOAxEHYcAc/WmI8YhjCYJ5zkcirIdwmAML43BsYGPWnFkwo+UttG760kZBXDA9aE8qNMMQDu3e+KEFmKcA8DgCgMOmACRj8aaWPXHU5/CmMSygryQ2ce1VcksOvylTkkL+tARJAmMAhe3rSRSl9rMDyefTFOMyBjtYHntU7lDCWjYDHAHOaYsircxjA2spyPftVmcxuoOCAWFQSbWkIXB9CKT0GrCMoWWNnj9dx9fSlUKGODlfald9mQVOTjrTlYb2IxhhjimUM+TKPjAVjn6U3aPMz94k8gelSKQrMSMDgD60FQ8hcHPAGKCCM7YyNwxtbOTzxTjyT6E549KDCUmZjwpUDnnmnKrfeA3AjAx60O4ETBSu4jkH9KX5XQjlmByoFS4VXcuuz5cY65NRRBHUMMkAYx0Oamweo1Rhn3pjJBGeeKcCCHG3IJyv0p8ZAyG4IB460gH+jgkAsuQw7j0osAnmLGrDGM8DPOKbKmFOwe4qSIp5aBx86gg8UyHJHI6cU9i1bYkDqzOVG3coH445qKRAqZI3dlqZJEj2jHIPTFSGI7IiV+6xY59KZBScAj5SASOmO9PmRGGACVK8Y9ana1AGM8ht3ToKjm325ViAQTn8KgpEbyRCHbnBAx07/WmFkeEgA4CkE+9SOSoCKOC248VJHAVXOzvk07h6lK1AYAHI2jHA6mrxATaSvAGDTz8kRCY+8CPpSsxkK5QKGIP4UaMaZDtR5VKDopB470sUADo5GMA7v6VZZAWYJ3xge1N3GNsdjSE2RtEskluTzt3BvcdqrCEoyeYoQIxIPqO1W/MyzA8lvun+dJKu84PGcYpMLlYLvZWXkBjuPTinbRGxcDgfexzgVJKjFyoGQ2OPenR4ikcj5SwAOKLGmjIA250Jyy5Oe3FMMo3GNlJKtuH0qz/E23ksMLUEbiO4kLLjcu0/WmSxpAkdgeVZtw9hUcSLH5iFcAtnOM8VZEXyMw5+Xbz2NSxgiMnHVduByc4pol9imIAHcfeVjlfpTVEiROAvO7K8Z4zVmJECgkHeF2kHsaUO8SqNxAA2njIoewkivhlllfG4NgjPp3prBHYlQV3MGAHYVMEZSO7IpU/405MRRxoASQMMfeocrLUqMXJ2RVuV3CURjOcHrTw4ZCfXAHFathp0T6XJcSp+8hOC3qScCsw3dksiRiQhk+UjHGewrzKmMUJWudqwzauRXNuHEmzHzKMeue9MjdZIncIQWUIpx0Oeal1ENp9sskg2+W4Jz154H6muhvNB/snw6l64Lqpy68YBYcH6ZIrNZhFOz6ieGlbQ5aTdByo++MA+9W1nDIGwSdu0n3qOPEsUJGCYmLHHcVvLo8S2e8oxBG/PTHpWssfCGrZCoN6GHt2ZIIAZduPelDN5iFgdoXbz61Sikb5oymHil3se5Har7kSTqyE8N5m3tjFdEa6kuZPQn2VtGNhMX26MMcMy7APfk05rUPNvZWKqCoJ6ZqzDbm4AfywSGMikDOPpUba3beeYiWHkN5rBhgMPUeo965Z4vldkaxoXKxeKKXJRh8mw4555qGKIyquxWKR5DFxjn/Jpk2qwXE0skLZ3MZlX/Yrb03She6VLPFNgSsZ1U9uBgfpWLxyWsnoaLDtuyMePZHIgxwoKtjuaVwA0RMYKx5BDDIP1FZ6X5SSWKVC0ry+YDGDnHoB6cVr6pm20v7TtwXUOFcHJFY1cxhFWTNoYZt6o42ZTZamVEbMyAqSoOCTW5o5P2BBIn+rJ3BuvtW7HZ2d74T+3RW7NfTDzAE67R1x71Rs8OHdQCk4GN3Y4rmwtaU58/Q2q04qNiCzdIMIUJ+YtnFPt4CrhGUON27kdqkun3jCcs6gKV6Gr+j/6XdBDgiZQqg9VI9K9h4hpXOKNBNlH7I0RaKJSWRtzAD7tNEkkaZHDK4Y5HOPTFdP4quxoiKZLWXNwgUSRocEgc89+lZkXl66PPt1AEqbQD1zjp9a4vr0r6nR9URk3LNPF5ZVg24yZxxjrWPNqUlg8Y3hFDbycdR059ua3JbgyNDHghmPkAZxg9Oa6HQNBtG3w6msbpMnklWwM8569jx2rnrY60b3NaeGSdjmoSstujqjHDhwccEVNJEzREphgWD47gd6savb/ANk6kEWCeKzQGCJ2HyP7g1Y0+1dvMIdXWNdjBeMZ6fyq6OYKULt6mU8NaT0KRSW4JRY2wV3g9sd6JJCSzhQOAQPYdaYviqOFthtpU8pzbsD26c//AFq17aSK7tpp4AJcK0IUcYJHOTW6x2pl9XuY7yvclE2FPM+ZT1OB1pPNO8kIMyHBAHpUdvcSLHGCmye1YwspOeT3FTXTmG03Lhyrc465PQV60K3NFSOJ07SsxpLymQhdjPgAn2p8UbmTacOZMEY46dafcWdzb6N9raPYbdwr/MD97oak8Ozm/eSPbkwEnd357V5lbHcsrXOynQ5kiEzefdzggIz8KvXoKltvNvm3xKHeVQqqOM460zTNOkuPFcaOoT7OwZkPO8MSAc/hT5bldF+IbWkSMLe1I/dk4A3AHA9uf6VwyzG68zpWFSepnahFq6XksSRG2t5MKfMUHcQBnB/wpbK5u7gSTzbZWYGPgY6dz711PxFvrnT7aIRoA8b7iAobAPGa4W1mvoEnP2VpEXMrO3AA715X1yo5XZ1vDQ5bGrDKJIGbacEFNw5+tPhMpiyiBhjYM8e1dd8OtPRPDoMhDEkzYI+7uJOP1rJ8S2r6Wl3drBvhjXzQTwM9a7o5y6VlKOnc4ngU9mYqOZRGrIQTmFWxhS3oDUqO8keSg2ofJJz0PSt3X7FE8FaRclyDb4uiq9CxHT9c1zsAcxPhcpMwm+Y49+le5h8whiI80Oh5tXDypNKWhIivEjo7Y2gKKHjcKpPCL8pNEpaSVcNgY3uPQDmgSG7hZBjJBcH1A5rr+sGap3Av5cOzlvK+QY7k9KnurW5mhhlRVBiUQtk4PJGOKfpVu93bqzHiRgzD05qPVtVuraY2EUKFZSJBJ3BXkY968uvjeR6M9CjhuZXY14n0uJS6HbG23J6ZNQvEXuFZQN8QKsfY1v6TLB4nj+zXAeQhDIwOQCV6Y9Dn0rktCu5rjxabMhAtwWcHuCvY+vFcyzF2NXhVcnuGeGTci/PAwBz2LdKmuNNuI4452ZVWPluecnpxUHi6Ga2uQhch5WEjDJGdvTPrXQeGgNU8MXM92itNMrBQM/KV5BH5VLzS0WH1RN2OfNvqOozNbWUXmyw4di3AAPTnv0qPULbWdMkNtPbYKYOYRncCM5BrqPhyk89m9xI/myzMygv328DP41h654k8S3Gp+V5KWqSMVDQgDleOv614tbMKtaVlserTwsacbvVnP2umzLJMWGVtWEhEpwRkZ59a07eMW4UEDIzLgc7QearXEF+80U8shY3reXNvHIK8DNWHieLdK5AY/uQF9u9ezg7tXZw14qLsWbGCaWObyVXbD+8becEgk9B36VHHJ5THaM8+a4Hb61Z8Ozh95k48zMWD1yDwcVkwTyza21ucEyym2ZUGM4JHT8K6quJ9lp1OeFHnNQyPaWss+zCMDNg+nrUCWsmpRPIm9kYeZiP6VJ4zmktLS0ijdY45G+yy5XO1Ohz71KJzovhZ2t1dzJm3DpxtGODnt9a4ZYyU/dOiFCMHcqW3gfVlRLtHiELr5ylzyeMgEVaubZ7O2UvEyO+XZRyAe+D9a5mHxjrNhptvBLdYt45FtjkA7V4HWvU9f0tL/wAIpfwz8hRGpyArA4B5/WilVlCad9DSpBTjY41RJcHA27JEMgOOfXFN2G7jQkkqfmIz1+tUTeT6cgBkB8thDjrwTzir11E2madJLKGWOMgKemckf419HHExseQ6GorSvJAUlZfIdtxwOePer40q6khjIiYpcjKk9xXPardSx26mFwMMARjPBPP4816B4jivbjw/axaejCS3VV3qcYUjk1xYvH+xirF0cMpuzMaLwxdzpIHni5Us4UHgKM4z68VizkbolRiTI2M5zyOma2NAsNctlkS7vN0KACONAB8vcE9/Tn1rM8RWcmk3FyYEC+WQwJ9D3/8ArV51HMvaaSZ0ywqj8JkSaDdX+oMYmLtdNuZF6/KM8VbvvDN3HNaTmJ0jnJDSPyARgjC+ma6nw3bRWscmoSF2ktQCvYYYc8VvXUi6zo808alPLUsozkn8K4q+JvUudFOjaOpx9tZxz3JIIaScBWC8BtvQ47dasXGhtPdxYlMRkby1zzzimeG4z/bhhkLK9uocK4AyW6jGPQVl+Obq7h8VmCwl8gQoJlKY+Vj1P/1vc1tDEOK0H7GLZfvdJm06di8olLHZxVWeOaAI6cMzbPWqVxeX92q+fIZX27ycYBPQ1ZtWkgYIpwhXzQDyQ3fk16dOvKWtzkqUlF2RNHC8lyINweRsRDPGT6UT6ZcRrnPkkym3YYztI7/SoYGNnrdvIf30iqLjaxIyemDXfX8EF3Y3BaQQTyRCZF4JDY61zYnHyotW2Ko4aNS9zgbK3c+ZCo3zIxiIzjI74qxpSNqImMR8pbeU2zAgHpjJFXvD9oJtR+U/MimSSV/4j6Y/CotGlWzurmIDbDMTOeOd56g15/8Aa8W9DpWCsNgtBJcSwI4PlMY9zHnrjpTbvTG0+1e5dihjbZsI4I9RWj4dsBqXixSI4z5cTTOWIyTzgAd+a0fF2kS32kzSRElgpcJjPIGRxTWba67FfU0loYdtolxJos16YkNtG20FmwevUD60yHRpH0+fUVkkMcTCMIBwB0JzXSeEpIrn4cqCcyeU3yuOQ4zg4/DrVjw5aJq/gmW2icxSMHlkbGcEZJB/AYzVLNtbITwaSucRe4sbKbytjOuNpJ7k44qW808WdvuExd41GVHQ9M4/OmafpQu3tjLGot5Dh+cH2ro/EGnJFBbltw3HABPBHau+lmCnJR7nBKhZNnOSxlYnZflkjUMvvQYTlnLk7VGR0GTTpGMjwOCAWbaw9BTZbfaFZnY5fDc8Eda+hpS5lc86SsyO6t8GWHcAyKGUg1F9nSNwTI8uE3KG6Z9qsXEQmltpYRnexWT1x2JqaWyUbXLEEMFwemK3MyOOAoHQt91Q+V9abHH++xuO3buOfWpZcqw8pgVL7WA9MU54kjjy5IbcB+FUiNyKNQ0kibsKF3KV45zSpiOVGJyuwls9zTmRBhkIKM4Q444pBFEI32qcrJtG45yMU72JcbiBF8wHJVMbsKcc0xWTzsk4yCTk96mEIm3EZADBQB6VA0aRtIhUEhgBnrjvQ9TO2o5VWfucbSxA9e1SZGEJOCy5OfWoyiNOxXgZCrjjtzSvKqecpIbawVc88d6hvQuK1sNWFW3tljnJJB61pCzR9Mt5SViMilsnjJ+tZLlXkUJkBnCrjIGc9K3PHGmSropgtsgBlKquAcZ5x/hXz+MxToySXU9jDUFJMzoIDLDGXQkMC349s1HBavdlCCATnccdKTQkD+aSzttIUBj+dX7BktfEE1sG3wMAVOOCcZI/pXkvHuKvud6wq2MaLRGu7lLKV2SWUMd+SQvXBx35rGbwPrlvCj3FzsDMVKjjZjOCT6V215CbHxc7W0QIcgIzEnacc4H1qXxzouoJHOsd6JtwDJGAF+vNeVVzGrUdlojsp0YU9TkdPtZrOygiuyrBXJaUvnd6Y/wrQsLJ77S4rlmwJZCrDHYHtWfd6L9jsXklfLhBtG7PPeuj8K3gbTLkzyB44VBXP6gV208fOklrdE1KMaj0RjSWsdqsYdsTGTA5zx2rQurIqkTucq7FTxgAVNqSWw1FNRt4EVABmNiSCe59vXFbPijTt+hI4OQy7vxx0rtp5vGpNQS1OOWEtG5ylz5VssSpkMZQGyc/L6/SpIIBfToUcH5wrIOpHtVARqZwSuAIvrg1U0wmz8RJK8jNGqcbuMHPcV6sqkuW6OOMU3Y6a/02C3XYSEkDYxnkD1qrbrFdqxDb41bYc8YPf+dVfGUi3OoW93DwXhEbOvcgnGfwJqHwPpgvNdljllzEIGO1zjL5GP0zXlPF1YuyOtYeL3JF22wmUnhZMLjnipIP9IEtw+PKX5QWOBWhqGhx/wBopEr+VGFKuB1BzVi+0CDT/D84ZzLGsbFWbg7u1H12Vw+rJbGXYK97JJ5SsyBsKyDIAx602O3to7qZJHQFWxlmx9am+HV+ieH5kZHV48q7Z744/mKyf7LFyHlPEkYYsG6nk4pfW6je+gvq8UjUeBEVwmXTIKkdvpVeeUB8JGCXwo9fTirekHzdEhds52Et/snJ4/pTfB9t/ad+EbJ8jLkH9M05YyUVdsPq0WJqOkT2sEjmKQqpGxscY71VlWB4WYEAkAL6571tXGp6he+IEsprS4gtQSrOFO0r2J9/as2VYtNl8gKrBWJORzjtWMc0b91kvDKOqC5tBBZSlFJVVGw/zqEywyKFTaHKge4NaGqSY0G3dQ3LHdjoB2JrBjJVAwGcMT74rspY2UmrHNUopI0JmG5kwRsAwexqGW4VCDFjcV2gjrn0qdZDcCJipALZbPpTIs/2lahFHlRzBsAdQDmvWeIfLc5VC7sWJrc2gKSgiV0yrMc59ajuEj0/y5ZfuFcZA6Gqvji+lOpaaWU7VlDsRyNuelXNatpdR0pBAC7BwwUdxg14U8ZPma6HrQw8bXsUxe2TTMWYxxBSdzdzV1DFdRRy2zLLGFK5Xjn0rC/sWWYRRH93M0gO0YPyjrmt1oU0bTRaDL3DSeYu3j5ccg1H12Xcv6vFFJiEudhBBKkEHnmtqHw1JFbR3HUbDlTwc9qxLcsJmmKFMMGGeTxXUeH9UuL6yuzKS5MgKZGOO4FOeYTjYI4aDOchjQSSDG148hsjPNaTaAwtoL9yTGyHd255xWHrs02n6ldOPkE7BkxyQMYNWtC1m8vdJu7eWaS4QN8hkJOO5ANX9YnJXQexitLGUNTWG5ZHfyYo1JY4ySewqfQNYi1aaRYoGKQqd7k45PT+tUjbrNLJKUOZTgjryODVnwlPFYX99bpFkTgD5uCCM/41P1iXczdGLexpWlysUxSVdpjztA/TNRxEiVTN8u0ksf73PFJLIGlmlwfMkIVQB0x3qC5llaSMHb1C8/4V6FOtKUbnK6aUi9PJHaLA8gZU5PTt61Te7i+VgVCbiST6Vv8AjQ29nodpKwJM+Ilx2OBXNW9il1pskgVQB8oJ6g+tedPFS5mj0Y04OKG3XiGy0yDd5TybSW5HFWY75LjTIbsLs3fPjuAelUG8NHW4gFWV0X5Cy9M96vzRRWFothGUk8tRE2DyDjv71H1iT6j9nFDI9YthEv2lZGcMW6DGM8Y49K1p44Ws0uMDEgDL2OOvSsGW3dSqNAxBwuexParctxNCiwyhQsSiPp2q41Km9zOSi9CSW8SRAkcbDBDFj0IqPUL6GzthK65DNnCioNSleytVKRHJwu49Bk1unTrdNIQaiglgKgYHHJ44Pb8KKteVONxQgnIxNOLXti8yRMELbgzdDUlhcnUXwVBB/uDrirlwqw6a0Fp+4gClfUgVztjqE+gM6qhuSilVGMAe5rzvrku51+yiX31NBcXCxxMhZgRuyTx7Vo6OX1DUBBAoaS4xx0AwP8Kr+EbePXbyaSWExTQLkdwxbjNbmmumm+IhEMFoDyw4JyKPrk+hm6cTB1q8i0TU5LSeJhuGQ6nIyCP8adHqK3AyigrIMAYxmr/iO6jvddMUkSxiI52jncD3PvUEumpArbBvKDcq9MV04fHzhNKT0OepQjNO25VVXG7fhC2AO9PSM5yw3kjA7URqZ3UN8pALH2o55BOSDkfSvt6cuZXZ4ckoscFGxmCYZflJIzTCC3HAB+XNPWJ2OwSFcjccUgiJj25B5zk1uiBu0xoQG6fLxQzTJuBVTGFA980m10PXOfmOKTe7qQBknJ5pgIiDYSSQfu0RRMhJJGB8pz3qRbfzLcOzEE/MAOlIczRoeAG5oANrxgAkjaMZ7Ypz5jODgEfxUZZk2uWO78qDIWiXOCCcZ7igA8ok7lJ47noKY4dXGSNq9xTwuWCcjzB17UPGY4VBcHJxxTVhbjJUIAIY4j5Ge1KG8s4JwMbh700qpICEgSHaSelB3HBkIODt/Ci6GKuVywyMc4NSRb/OHO5QNwbGCPalTZ5gCZwTtYn0p0R3SEE4w238KQkBypJDEBTuqu4Ky5Dbgw3ZqTlZnCHIVtpPXikkVduC2TnAHSgvoQwFiWIcgnnnmniI5IPOeSenNKIUXvs5AyOealKjkE5xwM8VYIi8kBFDOVByePWiNlCgE785/ClSHdI284UY24/WkWJVnlUYOMbc1AaEPlAKh8xgjsdyjpmpVwXCnDB88+mKDECW3DAAG3b0zQYlWEkEDaMnNKxNhwgWS2SQuRIzFSo6YB4pqLHjyyBljgk0FVQh0JI2hlA9e9OeSMZc4BwMepNCYbFbDpsCk7AxBx0IqUKHYMQAC20Dvipo41aJ85IC7gBUeEKHbIMqOg7Gh9gCS2SBS/Ifdt68Yp0aKi78jJOMGmrHG8S7tzMVzk+tSRMuACwIC9COQaTuD2JBs2k5OVbBPtRJhwxQDAOOOMihFHyuFzkHd6Z7U7zVCRInU53cdKT3MnqUZ9hBKAhlYAemKq3KIyTBSd/G30PNX5USF1XpvJJqld5URlVLqrZbjjHvTRmzzDxjB5WqS5/hwOKxGB2sHQsMfLngV0njhVWSOVUCNKx3HPPtXNFnkiRXYkDOc9hX53n8bVU+5+o5JLnw68j1X4Asn266IYoYAGVh+IIFfTVo6zRK4O4MMj0r5b+Ct1HbMiYJVZiJNpwWBHGfUe1fUWiKqWewDODuU+1fjGYR/fyZ9MtNC4qhgCBjPpT3+UZAxx3pvMe4bsc54pc5PHOPWvN1KGAF2BJJ9hTwoDZ6Doc0jMAcnJ70pG1SM5LYK0mhp9xrgkg54HHFIp+Xjg9DT2Qg8kkEdqFjCMM8AilYPQaqHaOTkcc0Y8tcn9KcqglmBJz09qSRiBgnAPaiwhMblBxj60zcQTznHQU/5uP60mQzDjg8Gsyri7CoyRjvk0xmVeDkgfNTg29SOgHAzSMOBjnsagNxpcyE5wo6rSHPQkn0qVYlVB0yOPemFSffBxikw2GOBuAHcZwKaRuzkEemakAIfHAC96bMCp5yR1rFxvexVyGRDggnhh2qs0Svjjj+tWmBUAjkA5/CopRgEKMc5BNckoamsZECIMj/AGgRx60ioQM4yTxk1IVAPByeuB607hXYHGRzk1lY0uVZVbgs5I9BxUsIBKkfKw4/CmSNvbBJ5544qQMN4IA+taQWqHfQuM4MQypIXgmmByq8YABxnvipI8OnByD1FIdu3k47Y9a9emtCNyMsVbB5I7+1KHClgOcHIpcFwSATnjJpifJ19McVvZAhzEg4AznnmhSQWy2e4ApqhUwTkN6tQT39DjimkA8rhDn5c8jNNLDAA5P5CgDb26dzTdpz7A0xIkKgAEDqKayfMCdzKeMds098hCBxt5FJv2qSMtjkDtVIYjYZhgAAjBxSeYflULk9KG3suRhe+B1oKOzDAz3yaY/QjbcqMCc84wKp3lgt3Hh1wMbWzWkyjPUDjoPWo5cshAAO7qW7UbbFKTi7o8wv/haZrqWRZZZecBIsAAevSo7fwBc220AoixtyWOSR9K9NdGAChs5GDjioAqZ3YUnp83JpNtndHEytqchaeF5Jg0YJfac+gxUy+Fxuxu2MpypHP1rsY5tgwBwRjpioERVY5UZyQfXFYuFyvrDZgR+ExsfcWlb7yknAFFl4Y2OwkfAHzBVrpgFMeAT6VEjCMjIwykg+4pezQe3ZjnQVRWCJu34J381G/h6OQEEnJxlUFbzkpzs3DPUnjFMEh5wcDtip9mg9uzAfw75Ue+AhEK4ZZCSScnn8qLbRlEWXcliPujpW8FDKdy7sHI3UXGzy9pbJ4+VRR7NC9uzA/sTzWGAoxwd1OuPDqPsIlZ2I2sqjAFbTW204B4IDAnt6ipFt1UYG45564GapUk0T7dmJaeHEtxvPyHpjrkVoW2lW0VuUMfmY4x0GPStDBC7OgI49jTckAEAsTwR0FT7FC9uzIj0aGOUERqgTjA7ippdHh2kLCCRzzWjjcc5w2MVGqsD8wIPTmn7JIPayKFtpsUCsjoRg5GzqRSJocDM58sMMhl381os4VASeT8pA9KN4QKcHHTmqVNXJdSXcrtaQquxo1JPdABUc9lAIyAqjPIzyc1ecAEZOfp6UqKivgoDtPf0q1BB7SXcx7PSot8jtl8j5VHABq8LCBNsiwRRsepCgEmrQchjgAAH5QoxxTWwSARjad1WoJEObe7I43CAjBbdx7A0u4qx3AHIxTgkeThXJJ3AngClYlWKkheMjHeqUEZ81iKMbAflyTxzUgwADjHY4pu47yACQQDk9KcMyOYw2FK8465o5RX0IgxVyBwoOCT2FIWEfBZiQcfKOMVbS1HCkZ3jGW/rSqCD5RIYfdOBRZD1KmMZJXgc8803zCylQCADngYFWvJyfTHHNAjG3DksRxgdBU2HdkJQsvGAAN3NR7xKhAPUcdqsFAqcDBXjn0qOWNRAoOdyt+GKqO4XaIpFXGemR29aHwwYYJ3Dr706UCNQAcnOeOwpzQqCB8xI55PFaWQrlbG1QA+0nqAOab9nSTcHy2QQC3Y9qklYeeYwcMBkACpIo0BPViCG+bsauNroTXNoN8J+JrTwdfNcXc4XziIgqjABz6131r8ePCDRASalGkwlETIxAJ9xXz98a4Db6SMXLoZVLogGApHvXx3rU9zdalvWZkcElnU4Oc9a+3yqoow1PFxeXRqv2lz9Ux8bvBrrE9tq0NzE8nkthwNjYPJ9OlJdfHPwZbRMkurWsMykcFwwIz1B71+T6mZXYec75JJbJ5Pcn1p6yXcagx3Drnsa+gVRW2PM/s+C6n6yWHxb8K6zaSy2Or20/lkeadwAXPTPp6VDqPxe8HaKc3ev2oBXcFRwS3qAM8+n41+XmkeIZ9JtbgPI8izgByrkHA7deecH8Kz9Tu575xcRTuuRtVQx6e9aKpGwv7Phfc/U23+Pfgnbn+2LZF4OJZAOP8faq8/7RvgCFnH9vW749x+lfljFYCUBpSztnk5PWrAtljt8M7kZwoJJpOouxf9nQ7n258YP2xINKuxaeGpA0IG77crghjjhcdq8Hm/a38ciQsbxBltxES43e2a8PuIowjI8h2L8zex9qpaXq9t54EyuYw20egHY0c91sNYWlDRn6L/An9pfQNa8KLL4i1WLSb5M7orhuWOeSPxzXrdl8cvAV/HJ9m8R2srKpcjzAOM1+W4EVyCU+dM8EdqhfTFchiCqg8HvWbrW0saLKqctU7XP1Dk+P3gQNsOvwxHGfn4B9QD3NKnx88BOUjGvwsxPJGK/MP7IgjQNNJKqAhQzEhRnkAduTmppLPLq0UpiYAHIPOfal7ZNGkcmg/tH6YN+0R8PoGw+uxI27aA2MexzUY/aN8B3MqQQavGWc4DngA+9fmnFatuZXdpOM5Y/zqRLJSDiRgBz8rGl7ZdjZZHTe8j9Hrn9pz4fWXD60XOcFfLxz14qa3/aS+H9xa+adaRBnaygjKn096/Nua2BIPmMcDguxNMGlRtjLEPjORT9t5FLJKa3kfom37WXw6Sd4vtk7FGKkqmQSOtSx/tW/Dr7NNP8A2kUEbBSjjBJ7YFfnhb2iSIolGAPve4qD7HHGzRpkoW3daSrrsH9iUv5j73v/ANsnwQkri282cr8pY8KODyD3+leLeJ/2wNdOrXEGmNEtkXPl3Srk7cYA/WvnpIIivlYyPes3W4HgiWWJSig9B/Oj219Ejb+y6FNXaufQnh79qXXtN1+6l1Oaa5imZPKZQQFGTuyvvkH8K+irb9rHwKmnw/adQRZ1UFmBGGOBkD3r88NJ8SxXriOZ/wB4hxuPQ+1asdjaXDEDgE5wvSj2zWjKjlWGrarQ+/H/AGrPB/nvEl88wCCQbQABnsT6+3vWzdftH+CLLR/tw1e2nmwMwK4Min0xnmvz0a1RIQg+6DxUK6ZEJlfGMnrUrEW3Ru8gote7I+97H9rnwNeXIge4ltnZSA8i4UH3Parsv7T3gi0jZxqQu3UZ8uMDLewr4HuLOFlKA5Bx1qvBpMCznLMMdBk4NH1nyD/V2k2rSPvG2/av8GyXYimZ4Fkzh5QAq46gnt1qTUv2qfBdrcW4iuftcGCZBbnLoew49ua+FntomAiPPY07+z7a0G5XYM2AVBOCPehYnyNf9XKHWR9tL+114Qnu1j8qa3j2lmlmOAB6k1Nd/tbeDLaS2a2vVv1kJEqQ9Yh2JPf6V8TPb210MFc4GKktrWztyBt2kccVX1ldhrhzD/zH2MP2xfC1wZTKkllscqpfpIOzD/CuI+Jv7WCNe6dPoKrchFPnYJ8p17AjPXPcV84XNvFJJhSrqOnekSGEKYjjp/nFJYhPdHTDIMNT95K56TaftJ+JrkpHa3CW0jSFjMFBYHOcAn+H2NejeE/2rtU0GFrTXLQ6jMGOLqMYIX0IHU+9fIWpmXSLzzl3GMHIPYc11mg+IbS8iMk84IK8gnBBqnX00Qnl2Dm+SUbM+u9I/bE0u53m9sZIGUjbHGhJYY6n0q1N+13paSTJDpslyoYGEk7Nw7gjsa+TLV7aS4DI6mM8Fh3qwbuD7UI4nUHt71k8QzeOQYOVm0fWNt+1poAmIu7WW2jxkKqlznIyM/TNW7b9qTR769kt7Zo1UoXje5O0YHb8q+QJZYhKMMrHOSOtNNzbpJuPAHqcCl9YfY2XDmCetmfXMP7U+iYRZWmeR2xhIj8p9AaWb9qGz8x0FulnFtyssrZLH0Pp618jRanFOCImAIPQenrUwuNkZAbL9TvOc/Sj6xIqPDmBvqmfW8X7VHh/7LtNvcXNwowxRSAxz2qvN+1PpwZAloYYSDuaQEsD2wO9fJi3SK2FOM8nbxTftcbSbW+Z+q5o9u0arhzL10Z9bD9qzQkQEW1xNKBwCpAJrk/G37RdzKAdPhjjSRMsjDeQ3bBP8q8Ah1GNX8uVvnHIAqC61A+cGi+UA5571SxDTLp5DgqUuaMbnSaz8Qb3xHqRudRAWRlChYxgd+w6da9T8AfFMWMdhvYJYxIY5Y4QN59Oeua+ctW1MzbjEu2QgDPYVR0vxPc2sjxpKUmJ4xxmm8Q2XiMvw1SPJKOh9z2P7QWnlFdBIlujeW25sFOMgkelah/aK8OlN+WlJYqQvJB9SO1fDia3M2DLIzg87Sx6966Cz8QWaxhUYwykc4rD28keYuHcE9dT7Dg+PWlXAnk8vbHGwXlsEggHOKV/jposczeTvvRtDfuuCPUGvjufVYxIXdTKdvDE9DT7TxDPAuTMFQ8EIMH6UvrDNFwzg33Pry8+O9ihc+SiIAANxILHvx9K8S+K/wARF8RtcWlpfzGPfuMUPCsMevf6V5a3iOK+dsOWlGRhyeKgiug8hJkyw4JFWsS0jelw/hcPLnhG78z9PzjqRSEkDjpRzjmnV7B+KWItwHB4pduDxSuAVwRTdpwOcVVwQrtjAPJNOPBHGaaAFwepp2Qx5HShMYu6k5HXpS44oDdqGAnf1oYk8YoIHUUYJqSBeB0pAdpNKOOvNG0fSgpiDn8KOh6ZzQOPejvzQFgGQfejqaUKCSRxigYIPbNAxO/rRQBtXBpVI780AAGPegHPPQUN8oxTAcUAOyOpoLgjAFNJ9KTGMA9O5oAXOM+9Hbmjhc4owaAAgDkGjA+tIVGOacRk4pbgJjn6UchsgZoIxRjnGaT0GgGCfekGc07HOaTBznpSYWAcNk0ccmgKCcGl2gHHWpKEGM1FN8qv2+U1McDJHAqpeORHkDp61jUdldFRWp5Rr1uBrEgDtsI5HYn61VKbdpwFGCCKt6pem5v7hXXHlzEDFVDnLAEAZyOa/N8S7zb8z7PD6RSH43qOM4phOwB2+UA7Sad0JGaUqdh6Y6+tcDR2oTO7HzkqD06UYA68ANjJpcYIGCcjPtSu+5SvAyKgu/QTJRySMlT0NJuIZudvOfWpVxLIAe46n1puAQAMDdxmgA2FV6Eg85poXAY5BB5A71Ix+UDOQBj2phAAUjvxxR5DQ0HqSCV6+1KAS2d2Aw4AoONygg4zg0mQjjJ4BwMUtx7DSu9iuCCR3pMgsqnn5SOOtSAjdyO5wSabsAHGeGzx6UPsM5T4ig/2ZbJKzmJlZC5PPSvE/IiXEayFgpK7h1I969b+Ll4kGk4QbGhYOXkbt0IA+pFeNW1z9od5ApwxBIHpQ2kfUYC6hc3tCjRZlfbjBK5/xrqVKlomP3k4yK53SjGEdETGMNz1zW1Hl1JyQSBiuCrqjsqWaNmzd45OBj5uprRikaQSA8FWyMCs2FS7qD/Eg/MVoRSt5kaEEK68/WvNmjzZD5AqlsLyCGBJ70pZiTnkYBwKe4G5MAYxg59aToVDAkNxxWFjNjht+baMDaCM/rUjgMRjkMu7ioWQKUPQA7aeCVUHk4O3is7WM3qIoAwcZ3DvRjzXOQTuGOOgpy4jXGeVNIJHUsDk7TkY9KA2HqpVQGA6YJNNUB9jYPHyn0xTjypDBRzkU10Unglh3A4FF0AIMsCcAKcZ9qTB2Nnna2KeUABUAKDg0jkeZKF6Mo/OgGMyI1OQMq1LJEjfeJOCD6UqqSDkj5l49c0AIGXJMmVNNIERT3Ko2zACjBFLK2SwOSuAwomZQFcR7AflPc5qMlnCEqccjNWtAKUsbYkcYAIyM9as+HC5u2UEsrLnHYGoLljbqMkYzt9aveFI/NLuD8yuV/Cu2je4qluU61CCqquBlefWpIxgYGTTI42RMkglW7elSquFYZ5ByM+leytkeHPdihgV6c9KFD+Wp6nkUBgGIJGB6UuCSQqkjrTSIG9ChJwVOKkZQ/IyNvrTQgZTnuMjFO3BCSQWyO/SnYGIrFYstxtPb0p5w6nBOQc800gOoIPUdqCpO07T6UmiRAeCB25pUyNwwTnkVICGxxjPBqNCDgkY7c0WsBIVGME4GM8U7grwM5FICCMHntSZ2jjoOOaQKwAkpkjhhwB1oUjGME59aEIYEk42nil+/wAAYKtzn0qQsVNSmVYQBxuyoHvXM3Cl5FyM/wAPNbGqsNrAEvtbcCO1ZrRiRT2OQRmvNxDO2nohYkMexc5PQ4qWMkPjHIOMk1H5ZCnru6irAUJltoJIBBNcJr0JlcRkAjJBpysS2CM4Pf0qN38zAHXGacikc46jFaxtcybLQbIIB4HpTkj2huO+eabCMlQfSrCFQTu9Mc10LQwYpQA4zjoeKU4LEDvzTYmBGWznoKeqKMADB7mtEjMb5bEsCcjrxT85YA8ZXrSJGE6uTgnOKOAuMdD+lWiWPVgRznJFNIzx0pSQo+YE4py4EeTjIORTAZ5ZIyT/ALNOXlVIODnaaGJckHJycjFBwOvY5oJY50O0c8g4IpD8gU++PelG1iWySW5xTwqNnJwccU2idxg5wTkkHHtinOoQ9qVUyMH0pFwG6/hTRI3aMY24AOaGjUgjOB2FPIzg9M8UwE9M+1aLQTM3X0H2RgvJTDD+tfOPxq1G2NxOpmUeYi7V75yc5r6Q1ZN9s4AxuUp+lfKnxnmDTwRF1lNs7QyIOShOMZNeng9aqNoK556pi8r5ASpGCfWrEMaTyCOLliAFHfNVIFksYwpXIzkE9AKtaVqH2bUo3AV5FPy8cZr7TCpOpFPucWLfJTlLyPVdPAt7K2LrkmMK2ex71u2ksBmjUhAGXA4wc1iaasstnD5kexs7ic5AFasjf6tVw7Kwb5Riv1+jH3T8rnK8jUCCOVS6HaFK89KZuRXjQsCACNo7ntUksz3aYeMpn5hzTDIgUYUPJuyB7V0WMmNdP30TOhjRMli3Q1Mzq4WRCGCnJVKV5GkBQx7N+DgnikQoS2xQN3GFGKYaCeeC6M4IUNkg+lBdGfMbBwG3YHpRmMmTzPkLcLn1p6yBmOxNwIx6Zo8y0gBTGXTG5s5PpT2EUjOyYY7sgDjiopTgMGUrkYwacJkLIQpIC7cDuaLlaDo3C7mYcEjGeaVtjuSckH+7xTAw3gAbMcENzUySKjY2bgAQSOOaGCGhkhM3CgMo27+cUxHQ5OCc8Ar0pyhVVS5AK5680/liiKuQOcDjNAhsYjWRiQBlcfNzQSJJC4BZNu3gY5pISVUhgAVYkg8nHalhZ1LDaWAO4kcACkgHWyrFuBA+6QM+tSRuNhAXkDBxUBBlUktgKd1PjyiEjLbjuyfSmQMjAQAZ+YA5yO9SIoC5ZSwA+bHamF0clj8oPP4UZZlcoDtkxyOmKNhWEjISIYIOCTz6dqdGxBVtpKg5Ppimx7VyVbr0Bp/mkxuAhORjPpVX7CAlFReMHcTSOxBztO0nOaVmDKQvJYbce9SEsI8bCeNuc0zNkTEYGDkA5xTpEMsLYOATnmgsm3A5OMYHrSF8qpKlAvFKxJK5XysAAHIPTmow33jghSeM0pIUhupUUqsSFLKVA7mmAk20/cABxSGRdrYUgtxk0pIjmXJDH0FKI9rAldoUknNJsBUcITja6sMcdabIUO7gjjA9qRSsfT5uckCnHbgYUrzk5qSxQw8xCoB+XbRLtd1JTG0Y+ppr5DAIu89cAU4NKBgqEJOTnnigrYgmUjDDDAcED1pDGyFCyYxnrUwwqso+Ylt1By+d/BPNANldCVYOo3jkED9KeAFRdxxg5OeuKXl/MRRlmHAFJGAqsCpDHsefrVILiJy5dMkDqBTo22LucAEnOD1pY2O5iBww28UuwFjk5BGPxpg2RxuGYkrxnORxSlwE4xktnkZ4pd4CMVXI+77Zpcrs9GxjGO9BO5AynOAuVLBuPSpd6gngDJyOKcCxjHy5A44pzttUDjgYp3AheQsrpjKtzmmFxt44B9B2p6AgnKE7RgmkjYooBOMZxxT8yXYQpvY4yQcbT2okcrnIBLYVeKUI6xKNuAp5OaCqqFBOAG3e9UhBLKJ9+YSmBtBpeFQepGPxoy+7kZAOT9KazEYHXDbqYtxGUg4IxgYFIWClBt46dO9Pz5hUuuNrbuT2p7bQ7Mnzc7ttSNbiyPtIGzAAwfrTUYeYMDkZBpRubllwWO7JpMiWcoDlj83AoYDht/jTG3+KmtMNyhRlQDnipVhJj55LNnHtStzJsVN5boBx9alMdtSMEYBZcBec0LJnbjB5zxxxUmwkbXXaGOAOtAy0rYGRjAp3HqO8wqu0rjBzzzTfMYsFXAIyTx2p27cN4+XPy1GUlcO6fNxtz0pkkayMrjI2kNuHvSOw3sxXJZt3t6UsY3pkgg/d/GmgSHhV3bfl54oF0FhYEtkYyd30FKgLecduVYgr60pZk+VTtbG1sfypQH4AXIHynPrS3H00EaQGE4BWQkHp2+tMGSGcDIbmpgTGNo/hGDTUBjiChRlDikwJvNLLuAADegpHdmQjaDnpRHviYZICDqoqJt8ZBYdGyPcUimWDKJIyAMMw2kY6VDKSwaIqMEbcjrTnn2HPI2jJAqPzOBIEHByT7U+movQd5gZgAOANuKfiSJGUw43DaDnmkhYkPglCDvqR7ppPvoBgbs1LERvgqoAOVG08d6BlHB25wu36GpCMqpJO5vmHuKVlBVT0Ynd+FSAiyMDuPAHynNMKEYJAAHFOOWJGTtbmkZWOEGOTu+lV1DcA4ZhhSTGCGBGPpTlKJ5eUwyAkn1z0qNgwlfbk7gCQab5sjvll27uBiiwD1OVDEZKEk5qKNSjfvOCMkYqTLElQMk9QaWJMTBm5DDbxRcu6I0jYsBnJB3ZPFNMBgY7+Tu3cenWrYYrIx2ZDDbzT3QH53+6Rs4pgVWR0lYKAUb94c9qRd6jIGMncMelOkDgnYMgjZz3p8crJGSFwQuwj0o9CXuMaIqdwAIY7jmoWAVWUDO5t2OuKsqxaPpkn5eaiiXZF1wVbaTSbGhm4jzZGUBSN2TxgDkmqguPtkcgQEBiHUgcMB0xWhcI8e4DG1QVbPuKqRD7JtjOcJ8uR78VzzvY6qNkzp9ANteaFfecyJEyiZ2Y4CqvJJP0FedasLQazcrp4mkE7iVHYHGARnHoPau10RorOzntpdvlMrRuGGQysOQR6c1QOm21iFkVm8qH5QByADxj9a+OxKmqjPoIOPKifxLapf6ZFIuA8oUD3IwefxFbU+r3Gu+AJbKa3KSuoHm9A20g5Hr0rk5rs3032UKqJaNuWQ8k5BGB6V0N5rcNp4NeKKTN1AwVlI+6rHBP61yKMr3IdnscxoNrLdMkhZTHNlMDqCK3J5b99QtrKJiEkXYVk4HHPXtWDp18NFsCQ6uEJdT3yfQVRPjG9W9S6iiZzAwkbzAduCCBx+Jq3GcjLlSN/xPp0uk61CyoixXcAjVRz8ykkk/mKyoZZIlJ2HLMYhuHU98Ve1nxQ2uW8f2iNBNB+9Vo+CARyPcVUlnaeK3BOWX94oJr2sLGahys5alr3Oi8MyLfxXAABjVTD8p/ixk1yUVo95LcSr1UtbuT2IP8A9erfh+8Ph28vRIwMbn7UwUZOemP07V0MdhYWyfa0cQJOv2opIecE5yR9TWVWDjLUum01ozhxorxTJl1wo8v5a7n4ebVtruCRS4t2MRDnPGOmPx6VheJtStoD5Vpte4Yeb+7HA75/Wm+GdTntFvJX2iS6USgds45FclWi6kbI3pySZoRajoY18bA7NbsbYsnRRnkEd+Tj8K3PiVpv2Pw7ayQiJjuMMjvgkA9MH8e1cBYW7C7uJWT555DNlegOc8Vc1rWZ9V02K1Dna5z82Tgjp9K8x4WotEdXOrGlFcto/h+K3VfNa3UR/KTzn/8AXWZp8rG22EbJIGJ+YdRVnTb77Tp5iKNPcyKTx6j/APVTYFe5RWJCGVdvzf1r6DBU3CnZ7nFWakyCCMxPvwSIssoHQZrS0mV7KfzQg325D7W75/8A11mq5nERjBJc+WQPrjmrCSuEWU/MrttY+uO36V3zp8yOeEuVnS/EjU49O0P7Y6vNHblXYK2MZIGf1rlvB11JDckK37iI+cFI5JI4z+JzXVT3mma9oyJexbo58q0b9MqepH4ZrFvtTsrCKJ7TZmQmFCozn2zXh1aclKyR6MKia1YiWQOtsohaRg/2gnsg68V0ev6DealbxtaFAkZEqkjnIri9L8S3EV4spt/NEh+zs7ZBUYOCPxFamr+KtSfylgvPKjYmExxr345zj0yPxrz6mGrVNFsaRqwi9To/EekRal4ZN3MX+2WUXnKocgEjGcr3789az/D+o+Z4SnlRo/tMeJlG0AtyMZHf8a52z8T3iwSpdwtLGQbdpM5JyDn69ao2t9NockGLgi3kmFuqIpy249Md+OfwzWcaFSlpZlOpCSvcUWUsst28kJM0z+fnJxkDsO34VteHra6ttOuXLqwlUziMLgrjANTajqVo+AEEU0LCInvz61gt4hvLaaWJpAEB8pQoxlSen9a9Kim7I5ZNIbaIX1NiGwt2pcc5GR6+9WVUlCm7cS4ZlA54qraW7rMSi4eAnaR6GraRuomVn3ErnjjJPavoqV+Xl6Hk1GnK50WiSm/E9goB+1KXLEZwVwOPzpttpLaCJSGD+cCx7HIAzk/SuXtXvdHmWWKTypbdQRg5wCeRj8K1NS8TtfXymMlwick8AkjmvKxeGlJ80djtoVYrRkPhyaWbxJa3YIC3qkN7bTgCr3iHRZ/+Fg6fenBtr1lRvUkADkfhWLotzLpV2twFAFl8yrwTz7d6g1vxpfXPiea4MhnW1WNrcMCoUYBJH5mvOeGk76HU662O3+Jd8+ja/D9mw63Sj+HJVhxj26Zripde1HVLTIt4zDITESflPHUf/Wrr9S+I0GqPPBcxBJbXYwljwfNDKMkfyrFv/Eem3sM1ukXlyqu+ORwAC2OQPf3rJ0JR3LVaLLvhHULm78IXEME5gumV4hIBkKVJA49OKZ8JvEEXjrwzNBrtzF9oWc2wSVwC/PygevauW0jWrzR7f7HEwghwWJRQd2SSf54qpo+nLpmr3E1koGVEyA8kHPJFU8BKtC63MniIwkker/EeM6b4ejtIGZQ7/Z2IQEKpHHOP1rzazjkfRljik2NCfJUt1xng1b1bxXd6skcU8srIo3YySM4qnFKqKo6s/wA3PrXtZbgp4em1Lqebiq8a0r9jnZZtUtpmMc7AsxgZsZDKTgjPpWvpHnvZZmbDxyCI/wC761oNieAM2duCxHuOaVBuiUqAd67iO+a9R0m9kcqmkdD4GuUju7i0uHPyuI4yejZOBVLWvMttSnJCjy5fK+bqMkdPzrB1J5reCCWIyN5nLbSRgj+VWovFKTop1EKZZIWkWQjJLqPlB/KvGxmGmldK57OGrRas9DsfDVlLpNxJO2d23agYcYPrXJ6TEln42uZ2I3QSGNSOdu7rj8zUtr8VIoViiu7eYCSMqcjIDYyMHt061zAvJZdTLw4d50eTbnkkcivJWGrJ/CdDq090zsvFOnlp55YVeVw4VNxJAB6mrvlzaL4Zk3MMx4AZOhB4PFcxZeNnRLX7VC4lYEMG6KRkD+lV7zxNf65vhLKlrKxXYuBtI6fUVTwlR6NEKvC97nS/D8TR3l66fPFEAV3HhS2c4H4Vm+J7rU7bXZxZujyWwWXYi5Jz2wevrisPTte1Pw9cWpgmYRF2Von5RuO4/DrVp/iI95cAyWUbO2VLxnng4H1rFYGqpNtaHX9cpNcqepPEbhLiVDIDKVEz7sYBbngdj2pY1lubho2l3qsfmjbxk5P9BWC99Lq+tQsA0ZZtpUnAA/rW39nMcuPNw33QV44r6bB0ZqNmjwsTXTlox+m2h0/W45hKxBTeA54BzzgevFdT/wAIhbWmpLrJdjDEn2l1GADJkk4FcjMAUhYuSyybck8getNfxJcXAmtJ5HdVYoMMcFc9x3rLGYWcpXRdHExUbMPEty+qX0ioQkZQTqG6E+n1rUjlW60BbaN/NYxhiE5w2ORWJYESW88kpBEc3lAHsvGP50n2UW4nEQ8za52gNgEfWuSODlbY3+sx2NDRtHF5beTsjdXXzWEig/MOn45rSn1F4fD8FnNIzJtLqitgZB4z78Vz2meKLuzgclFWVZxCqgDIX3qaG2N5d3cjksEOSVOOP61UaM72saSqRSvcgv4JZ7WORJQhkXeQQMg9a56W91G/hh86eaaNzkqScA9uK6y4gEcLyo2SpAVMZGKkFjDGZ3KAoVBVfSvXjh2krnnvEq+xXt7Qy2FsssvEiliD1/OvQ7vUbmy8G6e1onnXEyhX5zs44JFcPIBIgYNhVwAuPzqwmqzaVbzxWyBlIDHdzznmvPxuGlOKVjShWindmn4aOp2+owG8u3nNwxWVCBhRg4xV7x5BBFNpgBBW4lKud3UDpXIX2u6lc200glaARsi7IhgnJ4GfTj+lQ6hYvLJ5kUJkYKG+U4IPoPSvFhgqyd3E7niKe1z02HUNOijstOu5AhugY1yMA4GcE1a0zVdDsVt4ILuP9+WiVdwOCM8H8q8j1V5b6FUlaSVQAMNkhemRmmT6PaaWWks4tsuwMu0/MT6fWun6lObu0L6zCKsmb2oJNb+K7aczMnmzFZOcDb2zWh4w02xEtndxOpnmlMckqNnjAwD6ck1zqifVJiDJJIPIGwTAgh+4pl3aXtlbtboQ8piDK0f8TZ6fXBp/V6kdLE/WIvZnTW2mQR2WJn3M0mwbuOPasrdEk0oibCh9ilTnj/8AXmsTTkvYb8SXzSuht9qLIeEbPIH6VoiILKsC/I3lhyV559K9HDUp21RyVKqb3LMUyDVklnUPErhSTjIHrVP4iXl9D4ksby2u5dkbpEiRdCmBnI79TwasXdssixMAR+6/eBj1bPX2qsHMi/ZnJUCMnzV5xyeKWLwntIqxthq6i9dj1fw9eaZd6LNNBCHMbGJycB2OASfpk15/oKo3iC+RmJ8uZl29gM9AKy9N1CXR7mNoHBZlIJfufWktZGS7eRdyNLE7SsmeXOTmvnHldVO6eh6X1yGzOy8DTWln4z11J5Yo5oXHlhyAQpAwR7Y9KVPEMdp4r1N5ZpJbWCTaqoSRg9MCvOrCI2nl34Yi5WIqxkyTnnGfw9a3rC7PkRpKj7WU5yD19c0PLqkdk2KOKg92ep+JI7RPDE7W3kxzOwZcYG4Egkj1POa4vRdYSDQ9VRDxFKqn0JI6D+dZVzq7tZWavJvaPKkMefas+0UmFWwy7idw6A89cV0UctqTab0Mq2NhFWTuTq7madUkypZAvP3RkZx6cV1/j68juEjEJKtAUVRkYbpkiuJ3JFbWxOA7sQex9qVlL26+c0jvvySx4216MMvnCaa6HnPFxlHzNGQIjylMEhQVPv3pJVESgvuIKbvbNQ2U0JitUBV/3x398DBwDVm4iknbgHAcH229cV9dQg1GzPGqTu7oegilChAqsq5z0yae8ayzBixEYjw2emfYd6p3DKNrBcYYHA9O9TRMJFDjIUuOT6d66DDmZKUijuGCAKvlgnA71XJjilwcsrLxnkZqSe4SaULGMqWwT6ioLkHynDcYYbc9h3qrgmyQoCI4wMAAlsetPRUWZHAIwhB3dM+v1phuhIVCryxAx/OkeRoXkBQj5htJ9O9FikwlZJBGImLgglihIwfQ07At1iLY3lTuB5+lQpKCZDGuCSOnHHenwypmbedrBhtzzRYV0PWNHijBGSckgcfSo4oUBy3Dc5B5+lWXIa4d8ZRlAUDj61BLcCJZvkw5wF7/AFpNKw1LUgtJIpNTs1mOyNGLMTxzniuk8Zu2s6ZapazNbNHlpHxk47AVzklsl3PLKEyJVCj/AGWxjOKoxa1f2kl/Zi4YFAFChckkdga+bx+GdWSkj2cNXUVZl/wzp8uloHviAzMSQxwcHocVcjvba81+0SGbYik7uD1+vb61h3b3Oss8stuylkAA6YOMDipmy0TgZXcgUoOmccmvFeAqSWiO/wCtRTu2bOqXsVn4jsUBBKNuZm7egNaPiqa41VbIRsd6sd3YYwcVx91ay3M8lxsEkrKAzHqSBgc0638UXsStCflCqFVGHQ/WuGpltWnK7Vy44qEtmR3uh3OmxCKdsLuLF88kd+KuaLbKmklecNKSc+lR3ep3GrDzLmJUTbsXB7/41AZJopQGd1gK7dnYmumGElNWaFLEKOpf8K6j/Z12trMYhGZywmYZOPQmtjx9qDPJp0Vu++MMzH0PHXFcybZ41J8odNuRyQe34069klliiDBy0alAzA9TjGDW1LLXGpGaMJ4vmi4oar+RGSeW3BiBycZ5pQiXWqRyiM+XJIpAYYyO+aty23keS4hzhArMB396r3QZmQqGGxTyeOa+ohRtGz3POU9bok14HzmgjUBfNEi7egHoKdo0iW+umRvkRmBBPAAxzVdJW2JuB3AYLdye1QypIbgFkI2KQdw6A964p4S7bsdKr2F8U3Vzca1dyWkrFNwePYfvAAZ+tdCdYGseD3E+2JpGCjJ7jqa55Zgk1upXIjUqSvfPSqMtldSlEQlUjLNscnHJ64rjngn0RrHEpbmn4UtzbjVIJJVdJpUkj8r0A7+taDRBriZ/kTfgLuOM4HPFZ1lcf2M9u5gafCkNs4AB71Ra2v5GYKoBh3OGk5AUk4H1xWKwlW+xp9YjZanR6jrOnWGnzWxMjyzR43wYxGf8aseHdU07QNGu9XaURNMu2KNiC7EZxgd+a4+CxlFmgkhZywLORwFOTgVT8m6SGOJ/mht3Lqrfw560SwVSSs0JYiKZ0ll8bns9Rle40hrhZAFQIxA9yfWtPxJ4ltPEOlG7gVbYsoUxYwVPf/8AXXIRW0RWL91uZcuWOMcnt7UxdJuZUfZMPJ3FgCK4lls7lOujsorhL7wvKVOTt2L7n6VhrdQgGIOocrt4Hf2qtY2V3FBGkcDFASzy7sBhz2z+FB0uaGSNjtIB3cc8V3UMJODOWpUTWhdedwqkKSqrtJHrTxevFJGxwVxtIA5ppicCMBMBm3ZPSkZJGiYgA5bcBjt14r2VRbjY41NRZrXkMOqRIjqoVVxyeag1zXEstOW0thkrF5ZZeDuxxzXOzWtzJOspQxByCCTzitKHTpJLcrLOJdzBlAGMY56149XAVXO8VdHoQxUOWzN3wdbRWty3nqiuYhGxDBipyMEHt0ql4mYHV0feGWMmIjpk44qiLaRZmeKTy3kO4svHSqbW91MZcs0ryuHDP1J7nNZrLqt02tCnjIJablaTxNLYXWHtAI0BBA5z6Gt3SfGNqbcvFDIAFKjeCPm7cenNU47IwAmRAGkIAPU5pv2Qyl4h1JBB9xziuuWW3WplHGWdyrNcT3WpyPPGIjGvKryMe1S6drAsCYVjVl568dfWrJxK7s8YiZsKxXqTWfcae084MSDBO0A8ZNbLBtKwniebqXvD1/bQ3Di6GwRsTnGRz0q69hbWuoRXsTJt5ZgTgtnvislrENIQwCMcKwTocVJHZSSmQR8L90Mx7+lc08FJ6o1VdJakq3BeaSNOCpLDHoaim3hVLKOOQx61JaRvHJvOMsChIpJmlZJowqkA7QW7V6VDDOEbSOWdRPVEjNH4js0sLmSRDCTKHB6D2/KkuJU0qw8iBhIAM/N1Ye/vVVrYK7EOQ+3yyB6UyCwkVJMspUfKGbqK4a2AlUlzQ0Lp4lRVmbnhLUbJdOZJ5GimyZGHbHoKzdRurT+0Ge3kiERy445qpNo8LR7Q0hP9/OAfaoU8PqVbe67E6jvUxwE18Ro8UmrI09PvFnbYc7mJcE9MCnXsJnnRmZWilG8AdRVe70r7NADbklQu089qIUuLe3/euX8tQig87V6AD2rsjhGuhzut1uLqSy38JQgqjEFT24qdNX8+2WzvZ18s4K7Rg5HPX8KeYmMOFHyBeG9Ky20cDLTTGYL0UDFFbB80eU1p1Xe5emu7YWxSEk7z8ueeRVCyZHn3TtvWTg5HFX4dLgtgHRNhC8nrWfeWAtEILNKANw7Yrzv7Nstjt+sqxqvqlvpkbtZyCOSQBSVPI54rKOpztffanbzZpThj0yccU3+xo4FDoNrkbs5zU8Wnj5TJllHzHtg0llktiHiYr1LEd3Fqd0LqeQR3BO3aOpx7VZmuppsOpDox2c8VQi02K1uhKDjgsuecVdthv3DO8AbvSrhls1JN7GUsUuWy3ItpkyVfY4baQKecB+xIGzmhY1EhCnZn5jjsaRPkLOfnPXmvqqcOVWPIk+ZjEjYyP+8K4+UkelPuYDKY9kihVwCCcE1ISjmMgbFYFjj1pqRRysOFJOTlq18iLjnUKGAbGOOKjXdGcZBA4yakFmJQj87WBzg8A1EqfKM9j1PWqBMl8kodhJwozxSHIDAAbAMD1FPERlKyFyQ2QQD0pyR7kADAc9+tA7kcsLRxAEnKDJ9KaNoR+6gbh9alWHaSSxcMcEZpTIqIBleThh6CkxNkPAwRkbRkexpCiTNhmAKjcAPWnuI1ICKfmbGc9qa+xgAMbt2D9KYttQ8iMKAAQU+brxmnPgkKxBJGcd6V9lpCXA3MzBc9cCmzEO6ODllOD9KVyroi8ry3yMjIz+NOii3vhmzxn0p2FLk5w3QU0gSbnViSpAI6cUxJiM3kSLs4HO7vml+SRsyHeDng8c1KEQF9ihOBg+vrUUkiFim3p6jFJFJjQIQ6lPkA6gc05ykjLlsgg9e1NIUSuiJg4BGKEjByHXOBwTRcbEXDqChIGecdaVFRWLPyT60QoEmkH8BUYx696kWFGuXDEABRjd696VySONwFxjoTjHpTmKlPm6k459KcQEmZQNyhQdy9AaiWdQx6Yx/F60rsBIwAh5JwxAx6U6JxCjkhSCcAMM8UAiVc4IAHbjJoLJ5cecFiDwaCrC48vgZwT26YqIxpFuAwBuyalWUttBjICrz9aiWeMqoPBxg8d6psNCfMbpvAIIYfTFPlkDKQAME8cc4+tMVDHGrlCU6E06SUKEGeBn5e/wBaXmTsNbKxttGBnjmlNwWRk4LcYwKcmyMYaLnGSSaga8CRISCXycjHalfUzauNnKh8lc8YHsaqXsr+RKiNkMuPpVuaVYYy5jy2c/hWZqOoNGsZiXkHccjjH+FUkiUtUcb48jjGnrISoJUIvu+eAK5KH5MCUHcF5z0zXVeKb0CzCx7JJDJvGOccHP8AOuV2vcffBTPXPavgOIFarF9D9KyBp0WjrPhJcrbeKmDyF4p4yi7RwGyCM/lX1j4ZYyJGScYXafrXx34DmNn4gitIj96USg98AjIFfYeiTIkaADOVDZ98V+O5pFKtfufVG6yhjgdRwaQYCjjGOCaQMWB4+U+lLgFdg4B5ya8XQL2AZYY6npRsCjkgEcUAbiMcjHb1pq4znGM/nUtDTHbsLg84P6UDPAGMA5pchvUg8Um8QkZGAfTrUjEYGNyFGe9Kyh25OAuCMUuQcYU+nNIucgdh1pMBroN3yjB60KuCyg5yM8U/IVsEd8ZNJtwTg4xwcd6myAYEAGB0PPNAOSQOQRS7ScjOMevcUuzK4zjHpUtDTsAUqQOBmmyR73yT1HanAEHB4C9zS4VWBOWAOahoRCTgY6Z4P1pHO8YwTxjJqSTh2CsB3FABKsvXPPNZ2KuVzC5xlwozjiopU3uAAQAcFjVvAEbE85Hb1qIqQoO0jPOTWUkikyDbGgwSCwPbrULxjJIG0+9WJVDkFQOeuKhmIBAxjjr61zuKNkQgENgnO2pGGxcgDIOfU1HuAdck4Pymp0RQ42dTxn3oS1TKuPiLspwCO5zxUkkalAAQP4himkMqjqedpqRFQRAHAcHB7nFevT+ERHjac5JB6CjsQMbiMihmAONpJU/hR1dc4BU9B1xWyQBwy5KgEDq3SgkOAOv06U5jtOOgB70K4y5zkA5XA5pi30GAAkAjGeMmlbBIUZJ6HFK7BskDBHOKTBPODhuc01YY2MknnHHy5707pwRkZxmnHjg8ZHWg8EAc5FUrAJ0BbcBg4x3pgc5OOSp5Jobnrxn09aEAC7iMk9zV6DQHYgwTz7U2VPkOBhhyMmkLiQBwcqTjj1qNjkgkZ7c0rFDJGMbgFiT1/Cl8v94SAACM5NMEJaQO75AOMD0qaNfLBI5wcfhSsAeWGwCS3f0FSYSMbhgEimmZWGACCDRnCgHaADnPU1NguMJDOwVSS3J9KTO48gDcNpp7KEJPJJ5GeOKWQDaOxPIp+o1IiVQWIOWA4JalkVCoJO09MCjcWO0DPepgm4EcYIzwKXKPmK4UB1yvA4JpREEYsTwD+lPbC4AGQ3r607dvGD/EMUaC5iMptXI6KeM0vBXg7ivUUnYYwMcE1KsRZgcE5GCQKEkJu43DFMDapB78nFMlRhxy23nPtUvEfBKhhxjvS7yMZywHBz6U7XC5W3DqGAB5AFNl+cjAJ460m0R5B6A8Y604FBxhiV6lqVkXdjUJYMpwAVOOOc1MApRSVBJHf1qHzysmCMqpyNo7VIcuxwpwORmiw+geYmPmOcjHHY02PGCVxg8fNRGFDMM4I+bj0pSqABgAqnnJ7VdhiIpYYJJOce1SBFQ5OFK8H+lQs+44BL9+OBUgA3l8feAHNUkRuOVgwy3zHpz6U0gq4JwAp6+1SRxNK4GMAjvTiDkZdR2wOaexNiOSJFONpODnmpF2jA+VT1wKQkZ5yx6c9qUgIBgg9jSYbD2wynByAcikADEkcd8CmMdiAleQcGkkkRUyOoOMD0qWmykyV1UqzBdu7kZPeoWcqFzllI9MUzJiUkDAzxu5qJmc5BJbHPHSjVDuPMm7jGAePehsN8uCxxzUfCqFJVQDuHc0SbTnqc8gjihLqLmCT92gJwv8J9aYW3AEndt4p/BbIGQRxnnmmzKEwVBy3WtVsFxVHlgv36cCpY8KNxUE9CT6VEPugF+CO1RBdxLAEjpz61UUByPxjslvfDUSSOWMbHaExnJB4z2H+etfEniMLFqFzEhI2kjjuc190+PZWi8MyyYyHUqVA74OP1r4S8TPt1u4AHzMScfjX12V6xsKu/3aKKTMGVS2Nq9PWpDKx285UVVAkJwR1PU1McgZAwTwB619DojxLjywL5JyQOR2xThsZN4YhF6896gBwrYGS3U1WkmCIyNnaT27mi19hczW5ox35jZVAyD93/69KLsrN97JPJHYfSsv7SWIIOxV4xQsySOW6BRgGqsZ+0aNW4uUePBHXOB61z0u1Q5HEgOQO1XQxVtxYk44z2qrcoWjDKOc8+9aR0djCpJvVGromttBaYaQFznIrX0vWUv2zI+ACRjtXDSXYgbDKFft2p9nftCsgjGN3WqdNMdPFyhZM7uLXA0rKiAozFVJHBpLLXEeNvPjYSBiBt9M8Vx6aq8cka7cxoOAex7mgaxcW85eMAE+3FZOl2OyGNlc7iPVDLHLkj5j8ufT0qOLUWmJCYUZ2n61ya65OyDcAFHUe9NGpzwjcOHJ3e2Kn2bR1rHbHaSXmwtEWzKPXoBQmsJFguynscHn8q5C21CWWJncEyNk/WmWofaSxw7Hhu4rPl6M0+uSeqR202uW5RgkoLEYI9KYNQigTIcuccGuURRAm/5nYHk4607+1FUgeWSM52ijkRX1uS1aOqh1ESGSYttCr3OM1U1fUy9mSsmV28Y7fWuXm1Uh2DpkMePpVR72SabGAsZ4AH9a0hSs7s5K2Mco8qHRyyWswlC/ePzL611Wk60z5ZRtVR8w965CWUxuSzAgHv2qvJqjjKRSBS3BwetdDgmjhhip0X5HpMXiCRoxjgZOCec1Yh1m4WQFtrbv0ryy21u/t4yizEjPHQgVesfEN2m6SZ/Mbt2rnlRtrc9Wlm190epPqsDwMXYqwpi6nDEsbuwYt0wf515tJr93MD8+FYU2DWJbeIkDfg4J/pWXsvM6/wC1nfRHo/8AwlEe4iPBlBOVPQVIutblQyYLEknHYV5jcapdSXOUbZkfdFW7S9vdm9cvjrkcCj2SQ1mk5dDvl14Su5iVh/Klg1ho5N1xIPm6c8153N4ju7WSURjapHII6f4VnjXp7p1eaTg8DmqVC6uZPNpR6Hq8fiKODcTlELEZNTza9A8aZIJP3dp5P1ryO41G5LKksrmHqCTSi/IMcsW5ZUHUE4qvq63uR/bNXa2h3es6zJeRSRkYx26DFc3a3Um1gSFRj/D1rMutWnnhDzOAR6dSagEjlQwDFxzxVqkkrHnVMXOpLmO40/xFNpduCX2gnAz1rW0/xJPLJ5pVWVep715RPe3jRFXjeSNjw3Tn2q5putXEIEe/AH8J65qXQTWj1OmjmtenK0ldI9Om8UW1tI7u5Rs5wOafJ4ktrm08wOSQR8p64rzJ76VgXlYFc8k9qZJdXa7TEsjq/wB3Zxn8an6vFLVncs7xK0jHQ9Tj1iCBkdZggI4GeadP4pdCqF0MbcKe+a8pZ50IzvB65OeDV/TXuJdxJALdz39hSdGKWjKWc4ibs1Znox8Si0hZTISxGSRzipU1NmRZBLvUDO7PK1yNpod5fKWhyXbr6Ae9Yeq2up28rxASRRjIbGQHPtWXJFu17HXLM8TCPM48x6O2pCOZX+0Af7W4H86WXxKQxEhUqO/Qn3ryK41F4omiYSwvxhXyCfce1WDfXNzaIWJJI2g56j0q/YpdbnL/AG5XvaMLM9RfxFaiIlJcYyTzmuQ1TXGWRmEmdxyMcECuftp7iLdFJaSAL3wcY9ajupJPO3DlSAM+ntVKCXU46uZV6z1Vmeg6H4lt7eIiefLBcjJySa07DxOl1L84VCD9MivK4LS5mlCwQuzscBsd61l0DW2MoEEk7RLubb/CO2fTpSdOL6m9LMMSlazdj1CPxBFJcBmYoijqxyD+FTNrdvOm7zNinpjua8Xknv7d1MouI8jCqwOPzoXV5I5ds0xCgfKM8VH1dPaR3rO61NWlA9isdTQzzJuBJ5J9KjOswxzfNMUbPAB4NeVpd3PlGWJ5Qp/jGcGoDd3MWPM3uG+7vJpewS6lf2zUaVoH7pA5PtS45JFO6DjnNGQMkiveZ+PJjGGeTSBc8ngU73AyKQEnOaLjGtwfWhSTz0px6HijkACpDbQDzgdKdjt2pMAn0pNpzwaADbg5HNLyeRSgHGKacq9AmAAz7ignHGaaTzxTshsZGSKBi98CkyR70pbPWjHcUCuIeOnFA4peD7UhO0Z60BqKD701vTNBO4dMGkzgnPJoBAOhyM+9HtSDPSlJHPFAw/lQeTRyeKMEcVIBwAR3oGe1KBjnOadnt0oAZ174NNwRyWp+BQVz1qh3Ghh35obaOnJpCpHPTFAOQDSstwQuQRgUmSCM5xTgo7Ue+cmpaGg4z6Uq4z1pvU88U5eGxUjsI3JOelZmtSlbOROm7j3rTcqvXk1la7n7I7Bc7VJrCs0ov0LhfmR5ffRxrdOqIQD19M1EEARRhRkHp1zU7K/lqXBYliST256VEwIzxyrda/MqjvLU+2oq0REJMqhlyAMGlViAAOATihzgggknuaXJCEDkqc1hudWwuSMEDIHHNKH+QZCjDYOBSZYj9aaoG6RiRyc4AqRtjuTIMjIBx+FJgE4AxtPAHanEcEgc4yM0JnbnqSOcCoC+gzAEbAnODu5pwADNluFwygUdScjORxQMsMnnPHFPYEIQSSQuR1GaYylmJJznkAU5z0w2FPHNCr8sfVjnacUIe4EggggAkcZoRl+7uyWXtSSKoAbGCDjFMn+RVYAnHpStcpHm/wAXjAk8JkC/vI9vODkg8Zry+zgM0yh3wuDwnHHpXrHxB8Nya1aoYItlwkoIc8nByDmuJtPh7qsbOVilmkDdSCAfpWc07WR9HhK0IQXMx2nRpuXywEI+U7uSa3raNWVC5J5Kkdqq23g3U7FfMnjVHU5IBycfStaLQ70sQkRMeN24jAz6VwzjLodMq8XsySD90oBwCpIyetXoGDpgkkq1U4tNm3SApt4Bx71cW2mmH7uFyxUZGMc4rilBnJKafUezjO0ttAbPvT8FiVJJAIIPSgwvGEJQl2XBGMkGnxWk9wAwVipGDkYwaz9m30MnNMa4I3bdoHBz1pVcurKTk4yO1Sm0dQqjg9D3pyac5TKqzsOD2qXTkyeZEAK7GBKjI6Drml88PJ65TH44pF0+RThhjBx6mmrZSsQDG2QxGT0xSdCTE5oWFyQoJBJGKliVGcA9SCoOeAaa1jNGm8EDaeg9KYkci5UxsSp3A+1NYaRPMh0eCmDw6kqfenbQI0JGTu2kUxt4LgqQfvDAoEDsG3bufmGapYeSHzokjt5WBdSqxxnJz2FQR7HDHJO1utWHvHjtHiAB3qRkDk8VXhgYIn7pwHXPzDB/Kr+rysNTQhcruQsCAwb3xSTyBpGUZOMMM9MVPLYuxEgz8y7SuDxUaaXcsofyycqVJJ/LimqEl0Fzozb1UMUgbkHDDb2rR8IJgTHaSr4ZWPfsRULWkhRUwdwyrACtPQtIuLcxttKopI+Y9vpXTSpuLIqTVjoYic5zjIHSpGGeTzu9aSM7fbB/SnB+DxjByM16STWh47d2SJuAA+UjGOOtCMwZcDjBVs01J8hhwCD2pUBwxGDjk5NWkQxI8qFTOT0pdo4yc4ODmlZyTtzg8H5aR0GCMEA880xD44wAT6N29KF4YkHJBxzTUYorAk896UbSAMZJHWgBcFc88g9BSELgj3zS5AGOTkUhHcjgjFBA4ghm7gjIxSHDKRwCe9CligA5HSmhdmNwxg4qCkSKOoPp0FEaYbcRgEdDSE7RwSOcHHpSb3jwByFORml1GU9ZMb7cEDcpUgCsVysKp0y3y89a1tUkDDuWBzxXPyxl3JDAbTnntXlYh62O2nsXlcFkJ5xwaliBLkgAKOOapojsrjOdpDfWrsZC5HTgHNc0Y3NHsPGQMnkg4qWJePoefpTNuXHJwRn2qeNQDkEdORWyVjGXkSRqHJJfAU9BTtmCwyME5BNCKGAOOCKcATgDA7c1vFXMXoKEOD82cc07fhc8ZpQSxwOcDGRRGQADjBB2mtVEgExICeR3/GpBhVzwc0mSSAWLf0pFUjOMAA1XKSOx5jDPG4cfWjBHB4zxSjoM84PFK3TI4xTtYloaqhSDye1PBAOSMdqaCQDjsc07oGIA9aBAFKkEDP1p3BYZ6ilwPpxmgMCeB+VAthrevXB5pwwME4FKACxHPPNBAk6/pTsTbUaV2swPOORQsYYnPHepMDOSM8c5pilW79RiqSEzm/FM0trDPJESRGu4V8w/GK7OoOWO0SSMsp2DGcdzX1D4lVpImQDAdShz3r5e+J1jKLovLJuMJ8lUUYGMnvXrYL40bwvZnnmC44JOcE5qzpSrqGqRQJyMbzxg8HkVWWVrd1DR4IyoPYVe8NRpa61HLy4UkEDuT2r7rLkpV4J9zycxuqE7Hr2jzRvGFCYVlACnnBAwa0hg9BliNo9M1h6SZluFcxbFjPX2NdAhKv5bMHQHcMD+tfrkNIn5ZJ6k1qZFA81duF25Jqy2zKkDcFXHHrUSo7DJAAX5sZ60CR3JAHXnHSq6i2Hx58wMVICjHNOeQNIuBkJ1wMc1E5kWTYDtLDce/FBmkAwo83JycDHFVYvQcVZWRyoBjOeeadueRgT84HPHFMUusrEptWXnrmpkJj5OHVx93pSLuNOCACMlTn1pVkwwATeR82OnFCMDL8uIy3ygdajklIlB5cn5eOM0MY7acuWG0k7sdeKVZt0ZG0uTzgcUitl2I+UgbSOtJEX3kgZwNpoAmiOGyRtL+ozTC3mbiPnc8DtToiV5P8PAHXmhmMQVhGDjIPbrxQVcaMuXYHG8AEVJllDFU3qyhc1GmVQg8EdhT1d4oFQRF1BLZzjFJasTBCVXkbAflxSnLKV+8B8p9qQ8EB3wR8wHpQruC20Zyd2aNiWh20LGFBA2grio4ZpFTAhyq/LnOMGmqrCM4bBzu6ZqQO6AgpkyfNnp+NK4mrDVjKDOcEfjihSyJ93cR3pxc+SSWKg88DOaI8sAVQkP0J4qriHKpUKCdu35s4707MiAApuVeS2adIC2AJM57YpvJ+THDcU0ZsRHaIHB4zuII/lSOQ20+Ryfm6/0okD7gAc5+UCnMp2kAfMRt+lUSkNZvOTjjJDdO1ObMpO5SFPINNkJUpgk4G3GKV98YIQcjgg0Ej2JABBzk8cc01iXyChG7jJoLYEbdMYH40uH3ZPG081BY1WfdtIDZ4wBzSZBlwwKg8c1Kd8cgbcHCjpURBIxtwwOaEAOzeZheTjaKXkyD5SONpJ55oG4MCOWHOKRMx7w3GPmoKaEbIbAOSp28etIMb85wV4INSIhJ4O4sd1CRmR2B+Q/eNAbKxGjeVIWHzEcU5B1DMEZR3701QPMYL8wPIPSk3uznKYBPXrQLQWNiHXGWC5zQqPGHKkDbzg8mnRq5ZlAyHpjRb1JDlPWqTuTcIwWXaBnB3N6UblwQRtIbdTAd0YcZwfl54J/CpUwy88Dp0qmG4h3qxAXIb5qWOUxqw6c7unOKjDNzkHH3VJqRFJUEHH8JpDCaQuo2LncQxPqKRJGI2AdeRx2ppVwhU/w/KDUjMY4lyxAX5aLktEL7yCRzmm4LoR3PFK6FBsVflU8k0jFoXCglgmegq0yOthDK3lkBc5GMilRnkxg5z8uKk8lvLBK7SOfwpG3xAbOinOKdx7AYmDksOMbaQ5jYHPH3RUjO0o+7jHzHFDBgADyPvc1NxjSGL7X4AG0GkQfZ23q+/b8uMYqZVGVJ45zRJmWQqWBz83oKYD0+Ql8bcCms0gljcLnbnFKI2LrGSBuG7jnimvIVfYCWLDIzU9CrDolOSHyrISw79e1KquHz3HXPFQLO6Sg5A38jHPSllvJAdxHmOxPHQUIZO8Y2gdMfNxTI5GHAAZc5x0qOOV5Ru2hM/LgU5UJTI5Y8HNGwnbYF3B2BG0A7sDnFABZyBj+8SaXynkG5W2qflJFKkTeZzyB8uT3oTIYC1ZFJAOCdxNIS4xnBBOeasqx2EE8A7RTWXepHHy/Lz1oYXKyxsjEsDg85FS+RJJCJQBtk5HPNPztjBDY2HafQ0xjshwgxjjmhCvYa2DBySC1RlnIUsBh+Aaknib5SDgABfxpGU4CHGIxkepNS3Ydxphd4SeSX+UUzyXGA2AOlWQpjAXcSByB6U9lIjfOCFGaTdwuVG3Y4J5+X8KlWORQodQVc7M+lK8AQAgkgLuxTyxkCjgADcPrTWugbjZdyKgU8L8mT3pHUxSIzkBW+Q45NSGJvLKNkYG4ZphQxlScHA3AjtQlYH2AkxMf4tvAzSojmTcdo/h+WmOzCQAZbeN3PahNxuEQEAsN3FMZMwClipJ8vg5qJgdxIGCBxTzGVkVAxJmBbLdOKEWV5F37VY8fL0xRsBHCh39PmXrmnhGhaRWO0Lg5XtUex1ckHPmHk/SpeZF3E8sdhA7+lLzKQPvj/iLAAMC3WleEmMqWPXdx600h1JUkHPAzSw7pcNnb8200xSkC7imOhX5smoeRGxJwT85xVo8bxnO5toz6VBdxobYOmd2/Y2D26dKgz5hqb2VQrAZG/wCakjUMCDnDfMcetNjifJVThV+XnrU0SEMFzkA7SR6Un5lJ3IHZ5XJ4CS8nPWmKTNblj1c5qxJavuYIUCocKG6tVOVfIUDcQFbbx09KTV1qbRlZ3QOk10VWNlUSDBPfgVTFo8sXErkyE55OCRyKu+VJGQQQCjYH8qnltEhiLjJKd+2a5JYeM3sdsazWiM2Nbg+RgIFulKuTwyhRkH6/X3rz28utTbX3jzcXMF0x8qQtkDaMkEduleoSI0MbZOGA3KaovoNlYN58ETiUEHg8Ang4HbrXFPCJPQ6I4i25m2lpLLFah2GJCUYY5Bq8lisHmRkM/mttJbv6Ae3tV0wNGuQAdo3D2NKxPyk8MBu/GuilhI7s5qld3MO9sXhnjcyBCx8vZ/jToU+zujkksW8vJ6etbMloLhyJ8MQA6uOvvTLjTIllCKWDhRJyciu6NBR2OOVZtWK7xec5L4bP7skenpVA6FKJBMs7sYj5IDnO1cngfj2rbFkN+d/bdgetIYn8wAMFDLuyfWiVCM9xQqOOxQl0uCWTzWkJkjURYXjtTILTyIiFJGxtoz6VdMOZQGbJKljihIjIwTOA3Oaj6rE3VdogWB1ZiW+6QuB71C9gxaZI5BH9ncDkZBB71qx2/mEEnJI5FV5LU+duL7Fl61n9Wi+hX1hkcWnCKSWJJGxGNwdDgkHrTzbPEpVTt8rBUnvToSZVQj/WNlWx6U5GbysliMsQc1aw6iS6zZQijeG4kiK5ZPmBHYmrwthb2ix7sbBvH1oRFMYlc5Zm2+nFAzsGWBDNt/CtPZJGXtXcqX+nghZfmcKhcjPCn2qKXw6YY1Y3OZbfEwjA4z6Z/GtQASK2R0bZnsRSB5JEJLgRyNs24qHh1LcaqtFFtPKJledw34HAzTobYeUmeVPzt6g1cijzEc8srbfwpyRlI3JYbSwVV/nQsPFB7ZsrT2AmtwOAG+cYOORzUQhDBA5JUnfyO9aTRpGiqQDlgvXoKabZLckeZvQMFUY7d6Pq8b3Qvatmbf2YeeJivMq7t3uPWmNpCyz2+5mY4LuGHAxjGD9f6Vs3UaZLqoAXAGKjYthgcsVxtHQEfWhYaO9he1ktLjBaBmyuEMi5OOtQyWxSS2BclXyWPpjtU0h2mYxrh42CgjtxzSbTuYSSFiAMVr7JR0RPO2ypNH5kiOo2CUEMOvTpTPKSQwySHOWKkdOlPZWhu51GAIgNhU59z/OpOBHOmc7l3DPY98U/ZJqzK57alXZ5rYX5VlbaxHp2oSxgubZsgCQSGMsRgkdqbEqxvgMQEUEY55qQ4jLozbgQGBb1xR9Xg1sHtWVU0S3hYuHxvfaSnJI7VZgtrQQEGFXYOVJkAJxnimMhZwI/ljQBgF7nvTQB5sgzyULc+tL6rDqiHVl3I10+3Bfe5G59qqvpmiCGFJd0WBIr7CzcnbnmnIP3aE9CueOxp5aJcYVd5jyXPc1qqEVokY+1bepWnske5eMEgb8ZHTFRTW4VZGB/1bhAT1xnGavLH5iFhn5YyxHvimwpEyoJiFZlJJPritowUVZIlz6sgSEQJJCz4BYbPcd6k3LErOgGFYLg9x0NVwwaEO4OAD09e1RxsVto/MILOMt7egqvZoj2qLl0qLHMELNgDb6DnBrOv7eMjYNvmREBSPQ9alUjGRkjnd/SnxSQ5jeRlG5TnPUHtQ6Se5arWKF5pMH2cybndwRtBPvzViW1gXMkSBJEUBSvGPUVPFEsrQMcnLHfnoR2pE+RgGxguT+FZOkuoe1tsJNY2qO+UZ38sNknoadHapCjAbUOwFAPWnhhGyySgjL4JPTFWpmiCqEYOS2cjrio9jDqhOpJ6pmascFndPFN86yRgqWGdrdzTp9JtXvU2ECNIgFCDGD3Huc96sPBDPPE7IUO/wCYse3rTpWQysANw3YBHpTVCLBVZLqVVsbaxvXaNCHMQKlucHJzUpCTFQxyFTPHUmlRxcykMNhVyDk9FpzxIZJGHILfL9K3jTUVoTzt7kYEUFyhIAUoWbd2PbNRixsru9SaQb4ihLAEjntUimKF5DkEs23B5wKcltE1xLuXKFht7DHem6ae6GpNbAkdvCyCNQiFScHnJ9/eq0cSkBpSSoBZgO57Vb3QRTyhyETd8meeKrOgmknz9zdlCKPZR2sP2jQ7ToIo85jDOyk7j61Z2rHDGSMg53AHGarfaNoYJxtwBj0705nSYzOBvQMNoJxxUewi3dI1VZtWuSwSQiEKX2sckjrj0BpttEEjid23kghs/pUbToYp2i+UkgLgdu/NTXAVUnIH3gCvse9X7NJC57li0aLyIkdvmwSwx+VOUxRywOw3gMdw9scUy3lEkMigEMVAzjvUlzGvlSKi9VAX1z3NYSppvUrmfQtR3EcoWMgIpYsVxgYxxzTZNvlwHjeX5x6VDNKHDIgOBHtXA6mpZJY1RCmCwUJxz83X+lJU0TzPoPcRSuI1VgNxLAjGRioRZwB0JUEB+ue3pT57hJZG2FgVTaSRwW9qGkRJUUEEGPax96rkQ7skZELbRkfOOOnH1pbqNIlVsAkSjBHJ2+n50wtslQnLYQrg+vGKbuEbLwBhTkep7VDpR3sVzMgW3+03MrTAsDKWXd024FWXMMPKx4+YDKjnHtTll37C3AVSGz60RyBHQ7d6qpzt5Oaagkg5hhRJJbgMM7mBUP6VCsSxyShFAV2AG0duhxVtAJb2KQqQgUht3r2qNZPIlXjOwkkD9Klwi+hSm1sVX02EJOZAS4YbN3YY5oMgiz5S8NhcqPzq6JAzI7rnruVqTywGi2j5UBZseuaFSinsDmyC2tIRHdCRAd5HL9R9PxpZRkOB8wKgKR0Jq5C6SCJnTlc5Vu49aTywLcLtxhy2R2GapwXQzcm9Cs9vE0cgGCyAHnrmnSqZEkKoW3KAuOxqRGWEKzgbyctn0psUoCr3Ik8w49KnkV7kNsbMFjjdQik7RwRnB/xqURwXFsylScrjOOM0mR5ZdsFnbcc+lPW4226KY2Cbi2exFNQQXZBDbJEpiXA+XGferTOAvIYELtBPTNVxMrYccKWz+FSO5liAKsAWDbu30rRaaECSJkAjBwhU/Wl3KIlBUgBcc9M0M45I5BOSMU3LeUSV4LbgfamNojldQygY+VT0GOe1JsAaN3BwFwc9M1PK6zIhH8bbhgdh1qOTZuZMY8whgPXHeqQhrZGADnaDjt9Kb53lGMy8BVKk+/apZT5zKsY3MxAwKjkIl8wFcbsAfUdaYrDSCPJIXeyg7gOM+lMJBcBl2mPO4e56VKSWk+U5yAq9ualjUxyXBcYeTGAOe3NAWK1u7iOEEb/LJZu3GeM1LDIAyllwASSPbPFSID8+MHdhfSkKlJGOMEkLgc0ncYy2lEEDRlA+GLYPUDtTrWVPLgbyyH5LFVzx2zRuPmySou4uojA98Yos52itZ9uULHyuBzx1xWbinuaKTWiGnJOTy27d+FNgmEUYPUFi2AOcZqQs8zgpGCANhLcc00wujYBxsXaQKz5F2L5nuQhi20BQF3ZHrj3rN1iGX90yRsSW3FlHGPethkUfwgrjYc+tDIYoCik4C7QD61Lpp9A52tTFs/Mmh8orgB/NyeufStI5uFjQqchw4GODinCJowAwUEDa2OuamZzbgOQcINuewoVKK2Dnb6ggcGQbFwW3nA5FOnLXUSjB2hgy5HFSfOsgcY8sKVb1JNNVWVN7llVPug9M1XIr6BzsCkht2Xj52Bx7Co5VDtggkPipmkKSJgrhVOR9aj3tGE3KR5eTz056VS7F8xUliIbnBVmBUDrx2pbmMyzyOAR5mF+b2qxdQNHcxHGdiluPU1Es0xOSvEZ3fN3osTzalQwFQ4UZ3MMYHPFWPsrzy7zlRJ8pJ74FTFmilikYA8EsB707cVdkUnKDdk+ho5E3qS2yvNAfJlizlWIAP0pyj5WIH3sKSacrGSUqecDdxQVIQRKcMPnOatQXUnnaEjhHlyjOVYbcCqklujbiRjeoRifyq1G+51C8lssQOlRbSWJDADO/Bp+zT6CVVlBdF24O8uoG3FXvL8tVReFA24xUylll8wL5gb5sA4xUSM8iltwQMxbntU+xRXtWRwic20sZ4CfKKXDRgKX2qFCjjOTUwBAUJ8/mfNu96aSZLVWJwS2QPxp+ziiedt7kPlSL1UkgbQc1akBjWMZwFAUj3+tRswXY5G8Mc1MwMy7vvK3O0inyqwc1yNrdjEDIo/dcDnJpHR4QoLYwOAKcWdzHnAWVu39aSRSHIZ85P4YpqKZnzPuRqhV89No7VMMrzuJ2Aceg7VCWMknoH+WgBlXBJO9sHPpVKKFzOxKyhySAN0WGzTFiKyBgenzHNMlZxPEAAqSMFOD1FPAYyuhbJJ28+lHKmO7QPCzbwxXco3DbzVco6SRnup3L9atbCxUBtu9tuV61IsK7SQxLBtvzVPKi1IoJEElYvyw+fjmplRvkAGFOW59asiGM72H3iQp296Q4dWwcFcKAahxXYvnKX2ZtrAAnALgL3qYW6MkRU7dw3tu6596mjiMjMC5BHy/LSLEVSTachDt57ijlQObKjWSPklm3sd2R0oFhKBgOAjcnPWrBjLF8t90ADFI0rKAFbaBwQeaGkg5imtuDGSdxwSeDxSW6G7jBzsQ8nPc1LLAke9wxIC9B0zUgzDbhFICgBqPkWgSPdGpySGPrxQ8DFIwZOZD+VPSFXV3ByFGRzxTXyylg+FjG7HqfanuNIasSRwyIMlnYAnP8qZHEqthydp4xU+1SCyAb9ueaY2FjYyncI13Aep9Km3QpNoYsY24QYBbBz6UTW/n+WTJlS21l9BU2I8KVG3cu7r3oSNNpBJOBk56e1KyKu+5VntcgFfug7RUioCNrZOcLg9MVa2RoiZIHcmoiFeTBYuAN3PAFOyIbdytc2yqVK/dDbSPSlEISQEOeTtAqV13SqFIAIyfrTfJzKvzEgfMc00vIkaIlAmH8SsF4oitwrtlsr0w3arD7dwbGd392nJHF5iuCeQchu1UtAsivJCS4K8KvHFPKwpI6HCjaME+tSv8APtCjIyScU1QpyWGcZyGq7XIvqQ2yiJpVDEhRwB0pCFjyAAfTNPWMKhIGCT29KRQAkYP3txJz6UkgTGjEJYgE8dB61ICPKY5wSOlShUdiDyGOMj0qOPyxFgnDBiMHuKYripEgiUkn5Vz+NEkcZQEH5iM05ghAG37zYwPSnKQxxjaQcAUncQ37MiQkkElVzmmpHH9wdSuT9alHG7IJzxxTpmMcIA+ViQBxTFqVDFEkSHHIGT9aYDvbD8KwOD79qsPgo42j5iBTp5E+y4C/KCB0pWDqUjF5IjyOecmnqxDqDypBLDFKzeaNwGAMYGaDKz+YoOAMbf60y0iJQgXP3Bu5I6gU6cRM8ZViw77hg0LhFOVyTjGKBKBIxdNwbgAigsawCqCDgg9V64pYpUfCknfyfm706bYszAAAFQABTAojYk8/LxntUsSGF93ljBBDHdgdqTeEY7wThiRu7ipUlKE4TLY4K0gJ6sMHGCGo8xkccgkQkZGW6DjIo3hCwZRgNlQecipAd5AKjgY+XimoCGGVwwGDmkUgiuHfcShdS3AUdBTWxKWA+XByp9BU6zGNcCIuVBHHSoolAQZOxmzuz1oKsPEpkc4UsrdD2pN4JkGFBJ4yKerlFCBN4UdaYpU7QTsKnNBmAV2ySCytj6CleTzPMAODgBeKczSjhV3KvJNRea0BXIwQc4x2p2J3CZy0YO3ORt3e9QM77ZUJzlcLgdDVgRsyAAcZLEn0psiBIBJG2QeQKdmLYrffUh+MLg5qhqEAmV1XcYyu3NXmcsuCgUHndVa4D7QFzt+8fTFaE9UcF4yJ0+GzlSBIgG8r5QBk4PX34rFBFwm91KFe3qa6/wAWtHcaW6zLuVW3xbezD/62a41ZNyYAJZuRn0r4PiFr3U0fomQ/wtDT8Gq9v4vsLpF3hW8tkHPDdzX2D4XQraICudvUt1HHFfF2jJK+sRRQMRPMwwynkYIP9M/hX2l4NYS6dEfmKvGuGfqSBgk/jX4zmvxpn17sjbjBWPGehNCnn5Rnb/Kn7C7bRzkUqoEzjA7EmvBFfUaqtnOcDrimlQOcYI5qRsFSQd46cU1CTgkAcYpNjBckHaMgc0jdODjvTlXtj/CljXB5GQDg/Sk0O40MGB7nHFNPYFsZGeKkO1RyMgHApNm85J6dh6Uh3GggryOvXNBBYDHI9qGQAN6ChG4IDcDnipaARV7YxnjmlRxtxySeKCcA4HuKGRXOeRnnipsK4u0gDOMdKQgYHU44xT3iDuWBCgjNNK7j1JNILke4I4BwDnoKV3HGR3wfpSOSpzwT7UrpvAJ4yMVm1Ydxr7VjIyQc8AelRMuOhOR2NTSMcRjPzEYpuCXycA9CaxlcpMrqpbd6DkU0gLkkCrCRuVJByM4xTdqrjIwwyCTWDsaJlM24kyeTk5wKsxRJFGVC7B1GKYihScscZ7UNnABYBV9epqUtTRCF2MZTDEHkE01QFb0B9OuafnC5blVOfwozywGMAgjHpXqUm7BqGzf97kEd+tG/pk47e9I4OdoGT1oZS3A5wM8CulLQY9MFlBGQeCTTdpDBiSCuVbHTHahVwDk7SfWnOmFwHzuAz9aqwW6hgA5xjHGaazgdMnbxgUIC+ACBnjmlP3yPw4ptai2EUNtzjAB79aNnJIJyOaV5Cke7IGTtweuaYMuB2I4NCTHe7HP+7BHRtwIx6VG+WdgBkHkA09VyQSeOnFO2Y5APHGa0SHsQbCi7emeQFpDEd+GUDjI3etPUlRgnkHtUZTa4OCef4qLDsDkS/KDzjsO9EYKphf4uPxpRHksRkbeeP60+NdoYY5+8D/Oiwrke3kE5OeD9amQZ7hAOCe9G0MCpye4+tNEb8k4G7kAUrXDqRnGMsGc5wM9KcOOW4xxUjqAnPJP86FYLgsRkjj60mrBsMUZ5x07nikL7ABuxg9vSphCXUk5z3zTVOwDPH8INQyiJgdqjB4O7JpYzvdwTkDkACnkqo5OTnBJqJnw4GcYO04o0Am+ULk4GeRmoyDLn52JIyuOOaWNUZskhcHvyae2FXnnB4+lSAzYSchcbhk55OaYVd8EZIPBHTmnO4hb5WA79c1G0h8zB+bJyD0rRaghJAUTlQM8cetMYF0GAOeCTVprf5cbgO+BTGjCHBXOeQTRYLlaPKuCWwBwQBU5iJwynjvu4oVQoYBhlhxikI2gAjIbufWrViuawgba2QcsPlOPSok24YOvKnjJ/pVtYVYcMBn0pjRKnIxnoSaYXuV1Q+XgE53dPapFAiOQQMevWngF8fLnPHFPWMJ0AB6HPNArkUkhZuMkDkY4pY+N3OcnI9qcygnaATjr6VNGojjIwBzye9D0ERoDliOc880uQ2cnGR27GlyqtgDPPenHChlyMKcjFUlcVitu+bB5UjqfWkRAwPzZzxgDpVgoPLwEweuSaiUkOyg5BOTiqskF2iKTjaB9CTVeQCZ1GWAHBxwDWk0AfOBgHpmo3iyOAW3dAOMVNh3KYt2TAYgY465OKf5ZIJCl9tTyqUAKgLu655OarSxiWRQS7E9SOB+NJILCcqhB4weKaoDDJLEgg88Z9astESASQF6ZFIyAgZB44yeKaQFdgBK65291UDNNdCiklTxyM1akQqqkHBHBI9Kou7B8sCcHBJrSNytjH8VWTax4c1GzEjIzxM6MgzhgCQD7dq+G/G9g1jfyM4y0JIcr3OfWvt7xfrEmnaLO0LMjAgMIwSSMgEV8leNdKM1xfCW3IEz+YqkgnGa+nyyahuTUXNCx5jHeCWQZyABwDVgYliwCflOT61Le6SsMDyRI2Yz82QeBVJZwf3oXCgYx619MmpK6PGlGzsy0SWljULgYyPf60XsEc7jYMMo+YCkDmRd6jZtGAD1psSkKSvOOpqk7EeRRS2FxIIoyUUnknirU+n+UuyLknqc1YOzcHyA2MUzaodijbhjnHrVMiyKZyhWPl89TjpVqOOHapc4OeAKUSjzBlSGUY47/WpREnlkkAt1I9BSvoEYXdgh0i0kMpEeTJwWbqB7U5PD1k0LCNdrjIBzyfrSRTEoCDhR0FSqxSUENknrikpO50+yjbYwJrYLOYnOCh6/0q/b2sV1aMXONpwCOua0RFbsXLhSTyc9ajnKRxqFC5bnjpir5r7GKoxjqZRsHDFDxuHU0Q28aF3kzsUbfrVyS4WSIZOGJ5+lMDKhIYBk6ik22JRV9CW2mibmMYVRgAirsUUTq5KAuRxisvIeRXz5Zbt2Iq1ZSFkkGRnoo71k9GdEexZlCJEEdse1Qho5GwIlKqMFgOTUN7/osZfPDjkt2Na+nWsLW6y7htYA89zUmySluZF3pZYqY1O1ecGm3+hm0MPkESGRdzdth9K2ZZlMp3SqAOMVD9pDyPHjegICmhSkmDpwfQoWmmWgO+6UNhcsp6Gri+GtKvmVwqruBAVeMD1ps7wyRum4o4457VSS6FqR5bhlyBupqUn1HywWjjctx+CdPhJHnM2MkVnr4QlM7hGEoP3VB5xWs9+Ixszggcimw6vPa3MbpGCo6t6UueXcXsaN9Y2Ktn4XLAJPHIjgnoOCKrz+GLpHk8oAqTwv8A9au6/wCEgglgI24kVNwcdM+lY0us224mNt7bcNj+E0uaRvKhRVlEwoNOFpHuljBkzhj6D0rXtXiEsWEMYPtjP+NUbnVIxvO3eijqPWp7XVre8CRlwzgZHYj2ou3qxRhFOyRqX2laRfhgIf8ASHABc9B/hWZe+DrSK3UIEKjupwak8x1DBGHPc0plZExIfMcfyoU2tmW6cHujJt9Dt47sJKWmY9ABkAe9WJPCXnxS/Y48c8k8GtLStWtrNyHQhlbcRjnHsa29T8RWZiRocIWXIU9aXtJDjQo2u0cRB4Nl8wPdD5B90e9b1taW9sjgIrs3ByP5Uv8Ab8VzCJDG6uDgqen1qK01O2uCzyZj2n5VPWpcpPcqMKcXaKOh0600rUjDFc26wyQDIBHDH6VLrHh7SLmN7eG3iilfjzlUDb7isCa7QMHRjvb7pHYVHDqk8ALtLvycYPNRd9GdKULWlFE0vw+s7NEeK4+0xgjep5Of8K2YvC+9RPDAqIq4wQPTsKxJPFDxSBViKk9WHTHrXQWvjNfshiWLcQNpbPX3quaTWrNaaox2Vile+EdOvArSMw2jlVHesefQI9Lmwi7sjK57Crc/jFEeaJFYuflz/dPrVOXUJblCzSea4HDHjA9Ka5luYVPZTl7pe0i9ubRyhBER5wBXU2GtWsUISWOMrncTKMkVx2meLkdjG8GSgwMf1qvqGsJeyOyAZH5D2pNNs2hUVNaanY+KNH0DxZEkxkiW4hX5SABken0rm7Lw7by3McdvGpdQWVW6VjtqJOAcA46DtT9F8ST6Xq3muBKwX5M9F+taNO2jMnUpyldqx10nhmXUowHTynPDMBxiqp+H1hDIvnXG8A52r3NJP8SpRAUnZppmJO5eAPYDtWPeeK2niIjTZKBls9cetZOMzb2tCOqSudemm2UU8YtgMqMcEcVdikNmXCDBk+97+nNecC/mt4FmRnIb5vMHQnuKvaf40lJxcchf4W6kVm4vudCqp7Kx38zWR06WK4iWVpV24PQ1xsfgzQYGO9Bvcchmzt+lOHiWK7BKL8oHrnBrGuLmW4kZ3GW/hHtVRTWzMqk4PVrU7rQ/CltNbBYFQ26Hbg4P50698M6dG7RXUKORwFHGBXN+HPFY0AYjRpJJBhlHRT61Z1rxe980c0mFkA6gY47Zos29zWFSmlqkfsXux14AppkB+tU7zULSwJFzcxQk8je4HHrSrLHNGkiuHjYAhlOQR6j1r6K6PxlwkknbQuoSRk0pNMiYED0qQkVIrtCY6Cg8EDrRtyKaTjjOcUBoKeTStnHHWm8Z4pe/rQMRWPfrSliTnoKAMjngijqckUaAJjn3pwUrk+tKDmmtIEPzHr0qQGlsAk00SgjI4qlq9/HY2z3EpPlJ97bzXmWofHWz0rW/7NNmSSyqJXbAwe/8qTmotXZ2UMJUxF/Zq9j10EP6ZFKOBk1m6TqCaharMjq+e69CPY960ASxHpVeZyuLTsxc5zSHg57UEFcijjgfnRcVg/DOaFHbFHfinLuUZ6UgsJzjPTFJ156UE7uhyKQsE4NPoIcAR0pN46YNRtIV5z1pizDnd2pDsyySFAJHNNM6IRu4yenrVL7ZuRt3BUEj6V5d8WfifZ+HtDnOm6lA+sw4ZYd/KjuSO/FTKSirs7cNhamJnyQW56/JMu3IqISITwa+X/hf+0bqN1qv2DWib1p2AhKADae+TX0dBfxuikMN7ANjOahTUldG+JwNTCy5ZmqWOKaTjrUKTZAJPB7Ukl1GjYLZOOg5ptnCosl3Hr1pyMS2SMCqgvQhyRhR61EdaRXIJBGOAoqLpbhyN7GiWGPfPSsnXrtIrKVHGVAyTUo1pWXAhxnua5vxHq8D2kymUFmyuB615+Mq8lN2Z0UaEpyVzlmK4cqSVYk81A7AOcN1HpVW2dlgA4bBK5/E09QwZW38HjAr8+nq2fY04OMUmS/MWyBkEd/WlQsJl5+VuDjtTY19R0OM0rzlOFBLA9hWSR0D2TzFBBwo4yxpFUsVII9OKYqMwbPBJ3EGnKCMguQOvy0mhbjjmNh3xxzSKSoJJzzjgUr4XPfocnqaRyGUjnJ54qWhikAbe2DnNIM4cISdpzinJgAhlHTgmjYN2Vzgj86mwkBO1MBQec0jHJxk59BwKUqQmQQAfzpFHzDGScYPpTsDQkmApwcEcioGdyrAjPcVYYMpAIGDxUTIQyjJJJxmhoNUMXLEkjG5frSGFZDglixGPapdpRxkjCnGKCjtghT8rZBPANCXcpNlYx4IyoyQVz3pioSQOSentVp9wkIwM5zkUwxFd/UnORUuKNOdpbld1VCuUAHQkDJqRIzGu4DAzjNWV5UrgDOD05oaLJI5IOCAaz5F1Qe0fcqgFD0Aw2aY6HkCNiuc5PAq46mTIIxx29aiKMSCQeRR7OPYXtGiFLYKhPG4c8cmgWx+cY/2s1cQKAPXGDigYADYOTxzxR7OPYbmypNbhlOzGeDgU1rdiACnBHJq4uGxk47HFKgKoOMncRz6Vapx6idRlF7UsgAxtI/Gj7ODICU42FST06VcIGQScBeMCmlD1weDnn0quSPYFUb6mfFGgKErn5SDgVLHbIyqCucdjVmQArgcYYH5R2pGQDlO3OTS5F2D2jIJLYfKFRVAOMKKQINiKwxsbOT/ACq25Ykn2pGBDZx95c4PrTUVtYOdlAJ+94kzg5wo4FTqhVyeSAc81MYww4ONw6Ad6QK5Iwm4bcE5o5YidRiMm1jgDPXipRmRCAMEYJoQnjBxxggUsaqeenbk0+VdES5OWg1ldmwD2zxSxxkZJQ4bnJNPXlAASeccUBCsON2CrHr6UrENWEbdvQZwCO1SbgAAq44wc1GCSuc5Kmhj14waVrC0sPjO9VJHzfdOBxSFcMM844pdzISDyBzxTdpLMcAKTnJNBI4ZxnOQDjFLggggcg96TbgMc57jFKDvAI6Ff1oAeThiTzg9qRiB1HfvQORggkEUAAYJ44xQKw4tl8A8Dnimysz7tijPBGaQLlgTk44p/AXIwGzg+tQMazEnpyR0FOKYXNNBBYA5z0pfNYLtC4wetD2BLUzNUISQZGd6msMfMCQAoPHNamoMxlO4k7egrLEipKyngL81eRWV5HfBWRYikUBeC2Rg9qmQhWXoCeKr4wpJBI6j6VJCuGJxg8MPpWKWo2aMYDkAc44qWJSMhQBhsE1DCoO7IJzg8VcjRVBCADdyccnNboydhViBOGJ+U9u9OUYLAcAUDIbp1FKByTnBIxXREwbF7HHGDmlCg7wTjcM5powMZzzxUhwAvY9K1SZmBT5SfmPHfilQDacDHHH1pqqGIkk3Eg7QO1OHyqMEdenoKZLYikspGMk1LtOAc4yMGkUBTnFGTs4OSDkUC3AYBAIyTxThwODgd6QHPJX5gc5NIQwVjnjOePSqsQO6Bcjpxk0ICOfw4pxXC4B4680p5z83AGeKLAIQODjvS4GcKeVPOKaATyeQelKAOoJGR2o5QHYB68Y9ahZQMqpORzxUqhFwSMZ7n1oOGdT2bjIq0iTnvE8m2ymKj5owG56180/F2U+cYouZGImzwABjnnuc9q+kPGOVIIwFKlG5744NfMHxMcyyJI7ln8ww+gx1r0sHpUTOqntY4FYXmGXP3vmBq/oEcrXjRCT5SN2PUiq0a7F2NhQDgH2rU0O1EV8sgO7B2jPT3r7vLLfWIX7nk5kmsPPvY9I0O4a5VITwWXrXQpH5eMfMTxXNWtu8OJIMJ5ZAJB710Fu0i4MhyBz+NfrkdEflMtWWAWMuB8pb5VFPwVbOd20lfxqMh2fcoCEcinLGQ5QtuYfNz61WxKHHcW3lQjgbQevFCGQPkEOAuCBQ6yPLsGFwu8nrn2FCgr3yT8xoLv2Ej3hBtBzHwe9OTBBDncVPTpTI/N3s6yGJGGTt5zTUUrJlSX38sW4oKTJFR14xtMRyPepVAWTB+coNxoUM+ADtLCmxxsDuUhmY4O7jipYXFgBUuScE/NxQhI3DHmM3JXpSQB5EaUMEydpXqPwpEDAFgNxztz0oBOxJGpBbHyKRux15psYdgc87umaFyykkkbTjA5pySGUcJkA7Rnih3LTFVJRtY4QN0p5LyAAjdk00IxyWfG04Ap8alX45I96SuFxjW63E4kEhUtwVx6U9EJTbgbidtJIpjZgGIaMgjAzzSmQ7gcYIwT9aerBsVRjIBzn5TSPGx4IB/hznmnJHs3kMcH5ufWiXOchQcAMTmgkFDwgLuyB8o4pz5iXOB8vFMZWXD5O3G7GKmINxACFA3DJ55oIbE2OgyWyB7Ukq7VL4+7zSFvMwjMcHsKQBpl27cK3G7PNUiQdXUBs7sAMPakTOcbfmHzZzT3DJHHlz8zbcYpuMHAGMnGaAG7pQhy2T1AI6U6ZCzROPvMu447GkdhCykndk7cUOCjEgY7dabAa6Mc5fcG+bHTmnLL5smwrjeOoNNkJjVSfm5xTCpyZAu3bxxSKSHyFwAPvFjgUoDCYbvlzwKRQwfe7F9vAyKc6iXkcbehFAyIyPG+SNzNwPpTv9YxJO0kbfWpowYshvnIHekADkkjZgZzTs+oEUYeOUEHIX5R9KC3zuTxnjjmpY4ikrg/MNu4ZpVjPQ/Jn5geuaViHuQoSUOFyF454qSGMpkkhR69aemxGKH5gV3EnimOoVVycAknigPIGVwSFOSveoowVDAg5HPFWYjwCF3Bhkk0wrvbKEpk4bHpVisQGMhcY4HNSLGeU3YwM1IyF8DqM454pCSykk4YnbgUmSMVcJ8+GxyDQqYGc474oXOCCAwY7cnginFTwM9Dj8KWo2xgLM2SAQeeaUoZIyp6E7qJF2oHxkM20eopFidCQZCFXgCjUQx2LoA+PnGQaWGEsBh8Z65p7KDGxCj93xmhQYV3EnAOMUX0JLBj3JjqW4FUwHLfN/FxirTl1UEADb0PemSIckhs4GfofSmnYCDEivnAVXyoOefyoKlwMMTj5cU6aMmPJwMe/T8KRY/LP3iQRnFFx6CzoQY8YG5ggNMaFwzMZMmM7T706VSwAJzgBh7UhBRwB825dxzTLSuIU2Sbg2CBtGKik3QuOS3YE1MF3yhcgZUnilxhArD5jk80DIjGSQSQpXuO9IqsWYD+HkZqx5Ak25OMg8j1pIYgsnJ3Eg/e4poCOCFwzfNj2FOZ2ibHXHJzxUkRMhByBgkHFWPJD5DYOehb0pbsgqAMY3TeUH3gVp0RMbKoJPGcmhIyOSO5BA9KehGOcDnHNBJIsZYfM2FHJIpjAvwuMHnJ4pBIjqeSCTjimKdiMM5w2KCXclSP5MHucmpFjLgAbSvUk1CgUqdzEDOBimvKIlZFOQCAM0CJWyYjk8Z6CkCs0KPwNwOfWoZJQqMwJDKRj0NTrMHjIODjGB3pMdxkakIrg5YnBqxGA45IIbg1C0ARJGBYEcgdqPkVD84LKM4ph0JHjwuckc7fwqrIGR1wVCk496bK5RgQ5I25x70wOZcqCCwG73pN2GmWJFKAHccEheTSlSPnYAqxC8dcVXICOSzFgqbiPQ9KkD/dUHou40X6F7kwjEQIGSQ21d3YUkhKctsDA7QV61HJIEuFOSSVLc9M1BNIZWXPU85FC03AtBC0bMGO+IhV3dh3qRWZyzuR8mANvHFZ+5obgFWJDr8wbpmpoSWIBOCc5x+lGhSLTugyEySuMgim+WJPNy21kwwK8ZNVdxt5UwcmXO4n9KATId+cHODjvTDUtOpUBQSGADZPc96suqO5LN8m0EbfXFZ3nqUUl8Nkg57CpYXRivVsntTSMnruSsTGCBgoPmOfWleEKmSMgjcAvY00qsiqC21XY5z2FPiyyk53YYqD7UjO9gClVByOVBqEKM7jwcbuPWpUy28ngA4H0pAisMkZAOKi1ykxqS+YAc9V3c+tRTWkc0e5idxG7HbNT7gqOgwMMAp9u9MeNGy5yQrADB4+tHqaJkLA+VEWIG7hs0ojaRVTdkOT9PXmpGVF8xSQ5ONo981HJEsKOVBBUgde/tQaXYjDz1UM425KmkaMjay5IJwwz27UspRU2K4LkD86ka3Cws4BLhR34p8qJ5miPflYxwC7EY9qRrdGVWUkOW2kHpipFxKy4GcLnPoabKASQBhlGapIzlJsaXBZBkZLbcU14y0rleZNwUE9AKiZY2unQn5lQMPrn/AOtUsYUSg5JGOnvV7GV2NhRjMxdsndtx049aLuLY7CPJwcD6d6lKEXQG7OU3fjQWCSAMcNtOfrU9DRO5FGishY8kMF+oo2CNpNgwVOB9KdsQyRjcGDLu445oMYR0OMAg7u/NFi07DzFhnKnIGOP51FcMpLxqNojAKk9zQiiQoAckA5HTvxTgm5MHhs8miwNkIiVmcq2Aqg56ZOKjbJin2cbFyB6nFWUtlk2B+Rk7vp2qIBBAhwEDMQwHOBRYGyuEQId43kJuX2NSBCjEKeFUN7VPbxQSoN2CdxAzxx2pkMeYnYsV+crtx1FILjF6SsOV27gPepJ9iW6Kj4Kru246mmxxokYJ5xIcj2qRZFxDKeBv5A9KtIV+g0qq4lHeMkr70km2WGI5KlV3EY71IzRSPvGAN4ABPbPpSysIlZCWJLjavYLnnmp5dRc1tBhETJFkgyMhY4PfHFEK/wCjqXY7jkkelOdI0RtoDMWGMHJAp0m1IC7hvvAAe3eqSFcTgLGmBhwcnNNZ3EVuuSMZLZ/SopZEd/kGQCMeuKWV94ccjptp2E2OChShYjDE7sdfxqN8CSIPkx/Nuz6ds0+VsxkIACMY/rTJlO5scjaOvTPeiw+ZkRWMSQMCAhzu29fao3dIpFIJOWOS3pTmeJfM8oDcMdO3rUSzAyyFuVKgLu6Z71Vgv1YxNjToB8oZjuI9KBIknLfeVyPm9M8Up2m6uCi7Y1UbceuOapSzMJ2OCFKgZYd6ehS1LkLo8mEbGWOcelNXZG0gzkbsZPpUcb/ut6ryFx8vrSNcxLPk8IUAOf73emmuouV9BDIFieMHgycEelMREhjYk5YN8u7rjPNMedB+8CGQIp4UYy3oKajhfKk34DoQwYZ+b09qE0upPs5botAhmYhvlJGCPTvVe6uNtvMI1yxcbc+mecVCpDRICT8oIbHc9qi+0kxInTAIJbv6VfMjOUZdiWdR5LbG+ZWBHoRnkUy6kLRFol5LDGewzz+lRC5Xy1DIwK53H+VOFykYhUHoCGBHfHFUpI5+Rp6IkvgA1wY+EKgqR696rySBYWwFZ8DH5801sqE81GAU/M3Y+lRB1UqCcDJJz2HatFYlqS3NAyIiuTkLtG3696U3McybNwztGD71lmTeYAyEFG3MT/EKeGBbGOCSxHcDtSdmTZ9DVuWQKQyll2gKc8ZqE3KIxiUg4UYI9api7byI0MRwjFi57ikSQBgNucvuJ74x0qHFFqTRfF0nmszAhQoBz2P0pLi9juHcwYkxEFGcgZzzVZZ/OcOIyo3c98ii4kQn91w27OMYyKSVi07j7aeG1vz18qSHa+TyGz1Hr6Va+1q7IwbKBduOlZhITMjpg7s8c4FKJ4rjzFDZJYMOwxTukaWZdFxBBcFNnBQ4PXmlF2HWF8bvLBVh71W3BPMcj5mbI74FRwyFjOm0nzGDL24707odmaUV3Ekn7wEDaRgDPPaqsE4a3iwFfblXXpg+9RNd7Y5SEYv94BRk474qrDLuuLkKpH2h9wB/hPtRdImz7F/7XHEEC5yFIYgZGe1FtMI44gV3gZ3ds+lVZJCGlCxnDAL8vIz3qRQZUZ0A2nAU9Oe9UpLoQ0+hetpI4oYohyQMsAM4NOtpD5cTS4YKxLZ7jtVN70CEmBSXb5QccZ781DBIcyo7feXav19qTaLjFmjaaiLVWV0Z8MSAnIx2zVw3BZEJjHB3Y74rKSXzIm8qNzkeXkA4J+taroNu4YO5duB2PesHY3SZJBMRGUZWLbtw44x9aVt8awhUXaJN59cYqKGUrFMAWBdRGrehyD1/DFWUmffsOwlk8oeoPrSb7FIduMvGMAtkD2pZ50iCkxruLA4HXFN3nEYdSNnyHHrTJoCLgOTv2rsCj17Gp1GOWYM0rOpALAjPYVJNhUVxhizBhj0qDDZAIIAG1vr2p6uY9qH5inygCn0EyR5BcXjRFGj8wB13dGA64qUSDMjKuNxAAHoOtV23tPFMQQ0SlAD7mnjMeGxlo1K4Hck0irEglH+koePMwYy3Tgc01ZCZpCoDeYAvyjjI64ppy5t2ZSnlAhgfU9KdEfKEYC58oksB1OaBXsxxJeRzjavAG79cUrSjzHcjKsAoApiYVkY8IuThvrSxXAlbaFyEy3H6UCbFS5CXE4A4kAVQexx0qVsPgjJUgLx696ig6gMNpPzZI5xTYy8EmzaXUEyHHp1zSsSTykfvTkDcoXJ5waiSQuCwTcWTy8j19aI2xGPM+X5txBpI59iOphMhDeauDjAo06iuLG48mRQAfl2D2NCytLDgrt2r5Y9j0zTYI2jj80nClt5AGcU1maQlFQgE+Zu7EUyR02IgFTG0Lt/H1pcNhVI/h28etJKCsceTlJWDN6gCl83cu4R8EhgSetFirjzKY2K4+ZV2kY70SMsMce5SVQbWP1prZkkVweJG3Nn+EAc5przF02FOJfnVs9QO/wCdFnsO+hFNdNFcr5I3rGu0KR696c/mGaCVlC+SpVhnucYqv5mLmNd2TKc/gOakvZmZGUYAlYEHvxTtYFqTRsIZd4OWj6j0zTdwS6CNgBAWb8elNiG7LsdzzEDGMAAUTszBiEGXO0Y74o16iasSRMWZ8qCIxuAP6U4zCBVlk42Lltozj0rNbUWR8Pz5nyDPGKqTaq73RtHKjzwFULycAZNZTqxju7FRi5bam47FUyF3c5pTNsaPJwVG5tvP51hWetsYopeGhkkMILEDBB5zWlHMs7TFHXLYUBTmpjVjJ2TuOUHHdWLyRPtRY1yzHfzxxTsFdq8AlvMwKqQSTByQ27I2YNSxRPkl/lZSEGK2MlpuSIrSybQANpMhzSuvyZDbi/z8c8VWkllMzheEA2MfX2pQmSzEsMfLhe9FrlXQ4iWWEsoUox3+9OLmeCI9m+bikVWXKoMKny4PrRsFvH5fI8vjjpzQl0JuBkMqkYHJDZ7091M8ezBPmnd6DApJEMUwBZcKu0+ppzIY04JBjGPwp2shtjYwzwnJVQx/HinPGJUjAZv3pwM9KjkhdSxZhtQYwO9K0T2kasM/J8wB9f8AJpWFfUJIdm1C6gu2Pc1K8YlbYc5OBz7U24Uq0TybS0ShvzpzKFLOAeBuoGpWI3Z3kc7gWOF4qIRs7qqnmQ7RnuadIyW3zySADG7A61X8wiQmIkbAJFJ9MUWuTzJEjk8lxuIO3C+xqVw0koKHaGUKc1WSRXUuXJ43Y96ifzEIOSgA3DPc1SRMqqWhMylHdQd7sdvHamec7SNtIViBHk+lJGTazRs7eaWXccetCLunIA2JtMhY88+lXZkqaehIiGOJ8cuvybunHeoR1zkIANvrUhlClVAysi7zng596hYHy0i3AbvnJp6gmOUsElBGdpCg9KVIish3EgAbcdqhS5SVThsgg8ngVNbJJNZKScEkn8O1A7jhjy5EH/LM7VPSmtA9q7Zb/VqFCduaYSCF24cty3bBp0e+eNS7ks+WP4VNihrLiNgRnyuTzTgzw4KOSgH5e1Pj2mBCwy0vU0kkX+jgKSAW6Uah5AokBI+UiNSwpsyHy1YMSeDUcLGWMkkKW+XOe1MgchULuSrMRj2qgJ3iAztbAjG7IPOaGI+UFshV3D60xpEfJBBydv0FNZVCryTlgpHtQZ9SSQGRVBwNo3DHXNSFlSZQScldxz60xQsxBQjGdvFNuNqkEH5wwBJ6YppDdiZV8wrGvG3LDb1zQyGNgpbgqWOac5RmzGRzgfLVdnVN6Sbs5AyewqGUmTRImFRX4OWOKUssbqv3CwJy1VldGLhOQCFGKdGBufceQQFDdhUajLLLhRjksCxxxTOAq7GI3As1CyDLAk4Pygio9ywyNsJUJgAnmmk7C5iaOJbmEZ5ye3U+lFsAZfJDAAk5J5OPTNKsiTSSsGGwKNoHHPemBkDNsONgHXrQ0WmgaCOSPkc7j+VMTABBYBT8pX2qXasYcnksvynPeopQI5JACPkUH6mp17G/zI4FSRShUhgxBPTI7UqAINh4DHB9hUk8kUagnGdoJ7c0iOtwjHGPlwMdjRaw0xCEVEZeu7a30ppAZWBPU4x7UjbICCVB+XnJ70wzggsMgBTn61IErKgjUgqTuAPPIHegbJhuVj5ZbHPHFVgIkVSgBdl5JNSxylAgKYQKc56ZprTQsfNIiEgLkZwDTJJdiseuSABSZUOu/GCCePWkMqTTRZzsXJOeBSE0M81NxJO3aQePT0qWO5SaVxGeDjBbj61XuZogUEaggk7tv6VECqPHuBHJJGPyoVyGajMu5lX+HAyKePLjlZTnaQCM8nNVElCOCvO7JIHf0pov+hK4YE5z6VaYXLTTIXbHAUAcUMYssDIEyBgt61FEEmXgbmJycdhTJWQFVcYKt39Komw9mLFkxuCjqtIk6LvEnGVwM+tIshMhIHyFu3cUxpo1Ri2OG4zzgUWuJomWVBEAMsQuBip4zGMA4DFfTvWZDcrI5CDeWbII6YpRqLwyOCAAGwB14p9LCNVow3lgLnC8/WjzURRv7DnjvWb/AGkAGK8kng1JJqCSRYGcnHGKQrlmKY8Hbkjr7U77XtkUE7lCnIx37VUWXc8rqnytjHt600Tt5TEHkkAYpXb0Er3JIpSERnUAgncahlu2LKhyRznjinybtrHapB96gllIRsDngAUWY1vqIJGQqCuFU5OO4qwdvykBhnk7hiq6vuicEAMRgHvmpBdMwAcMBtCgEcE0y0Pk3eXECFADZyOuKVj86k5Kg7uaiMpYMHUKMYABzzThJg7SGwV25PTNGpVxpAMm7HVs4HpQdh3DDA5yM+lI03lyfMAcLtG317Uiu+QXVlyMZalYd0KzGMDvk5+XrimtJy4KkBjlSaWSYBlIO4oCMCo/NaUliu3YvenboJySJFLKeMuT2XtTl87zmAXAbB5qrDIwyTk7RU8MpZwMkEdKTRKqWJUZ4i5bDh+Md6kjiYkniMHu3WoSzq2GAcgbuOMVVa4cLguVxk881L0D2ty+0pYyFcPuIUHp9aaIAZCQwGeCPSqsJAGwndgbz2/GrCt5SKVO3+Ln0qtA5riys4LKgBjI2k9DQ6Fkx1YDbURcMNo+fJ3VLA/RSSmfmJprUV0NjldwUCKMDbyefSkdTHAQAflG3p3pGnVY2I27ySeepqssskikiQ8849aewgRHYbSoOBjmq1wsg3JvJVRgClMrOrfNtJPeo4rVr+4jAdgzHB9KdxrVo5vxRDNBp5cFVWIFiOMkdOlcXDEXhB+6Qc59q6zWZzfrKJWwAxUjnnFcqQSwUDKltpOa+I4jjempI++yGfK3B7F7QVNtqUVypV2t3D7cfnz9K+ufh8qLYKQpUMolGTnGetfHlo7QavaKHBilkCOB39Aa+tfAiutlbghh8u0knPHFfimZ/Ej66o9dDvXbIyOAORim7gJNuACeRmpWA8pVOTjjimbEBBx8w4zXhK4lIQJvyBzj8qQgA/MAARx9acDt5JJppUnJA6etDRqpXGkDd36YoRdgODnNOBGMEEn9KViFUrkDuCOtAXI9pK+ueCDQDtXlvbilO7k4yB3NNZdxHbvxQO4hfjBGQeOaEQhcZ49qceeCKMjOOagLjcbV9xTopBtHB44pvBBIPB9etAB3AYyDSsHmSY3Yxxg0zClyAelSZABAGMiqxARskHnj8amwyVwq98dxiotzcjbuxyDUnygKTx9KCQACB09aOULaDWXkEtkkZwKaVXJAwN3OD1zQpy2ScAccU2QbUUgZIbr7VzTQ0x209jjjOBVeRvm4XOf51NLlCDuxnsPSq0gKHIB65zXK0zVMack9c5HSnIV4BwS3BA5NMIOSRlj1H0p0I2s2VA4yDTjvqaIcxywXqOhz0pzQnK7eAODioZLhV4Ck+9VZtZFqrg8bgDkcn3r06drKxZdbC4xyRwaYswjwN2CD2rmbvx3FbEiS3YRsOJGPf0IrPufiBExQqqsh4wnXNdkINl8rep2zYXkjnPU0jSjblskD0rgbj4nRxsA8BiTGN7cnP0qm/wAV9PVlM10TGrbZFQY2+hJrsWHk+hXI1qej+eiDIGFU7gT1xUxkVyHQ5U4ZT615ZL8W7WZ44o0jijA+cux3Y7HH9aZH8Z9MZYlkMohjYrgKAQM8Hr071LwtVvRGTTfQ9QnIY5IAyQR9akXLIxCEsBkZ6V5YPjrZMu14ljRWIDRncSP6Gq138YreSN2WYgg7lWQhSRnjjPP4VpHC1eqsJRkeqrfmNzvwFHUKM0iaxFPKYowQWGAX4Ga8hg+MiRbRPtKZyVhXJI+tXz8T9ORixgYSOu+MSkAgdiR2Fa/VJvoDdtGepxu6yIAQ5fgBee2f6VMksaS5cqvUfMR1+leIyfF1IJk8xtyK28CHHXp1z71Ofiza3E6gjyjIvmRNKcg47GrWDqNaIOY9milDhm3A54IUcGnLMiJkhVwemea8UPxiKFjKjux4VLYcD1JqvN8afK2/6u2kmO1XlBPODgYxVfUZvdBZvU90WfzclU4zilfMIyAAB15BOPWvn6b423jSOZC5O0LsgXCkjPNVh+0BeuTF9kW2JG3d1P1+tH1Cp0QWke8zyNExIyyZyGbpipFk/c7kKuy/NheeK8CX43ahdJGHQ3TxAqwY7Q2SMEj14qD/AIX5q9v5kGIogQVIiX5lHYg0LAT6ovldz36O9MryE/JtGTuIHFC6pFOuA4c9QI+f1r5xf423zeS32YXMtupUTSEjeCc/MO/1qwPjjqbxtH5UVoIyD+4UHcMdM0vqE+wnF9D6Fe9U9hk9iR1p0RkmDEgnI4wK+cx8Z7u1RGSBJJFbczynkj0I/rVyT42Xyl5DfSIwXcscYAU+2c0/qM+wWktke/QuwUo5RAeMkjOasPciRQUUynG07ema+c0+KmrpZsS8GwnzdxYbs/TtVa4+M92kRAupSo+fEZAHqQTQsvm3oidVuj6MLSdAVRumM5NKkTK0bsWLn5TngfhXzZZ/H6+88MkltBGVLF3bLOQOg9D9aztR+NT+I7jzC1xDeKMtuYBGA7Yz6Vay6ot0Ckup9W/aoYU+dwrKcdcmo4pUkDMp3BOu7gYr5ak+OWotG0b6lbRpKMMIwNx/HsarzfHmaYKHt55JsBWcPhWGOuM1X9nzDmvsfVUVxFOxAbleQIx1HtSuXhjZym3byA7DP1xXyXJ8ffECqiJfKtugKrHEm11Hue/41ND8XtSfTlvDk3XmbWkaTOV6gkZ49PxpLL5X1C76o+q45jKpUlv7xCipsMgICgqBuJLDOPpXyRdfH/xDBPI9vdyCI5XykGQoxyCe9VYvjtqcewxRfZpwTiYOSRxzxVvL5In2luh9fxXqNnkkHpgcCkm1GJJFTegJGcAgn8q+SD8dPEHloUvpJJ45A2w8Ky85B9asH4y381y8sYW1cYO7cSc98Ull87gpuTskfWKXkUjqgbG/gFuMn0pLi+SB1G9Ocg7SCc18i6v8XfEFzfwG1v3dIWEqySjv3GP61JL8YNTa5kZJltMgM2w5LHuR6c5OKr+zpm6hI+skv45WyRgLxuY4FB1W3BXEu9slWCDP0r5EuvjTqsUbxRXfmqxDM82Tn2A7c1G/xy1S+eIyuVCrjFv8h+vvQsuqdBS0WrPr+Tylj3GVVHfcwBx9M1FFqVorORKX8nAYRjPXpzXyhN8Xbzerw3Ri+T5vtByWOTzjt2qSz+Meozzq15JJc25jKFLQBSfQn1NH9n1Opg5pH1zLq9tbqyF1SRcPhzyRWbb6ok8rhZS4zkY4GK+YtF+MUpvVWRlsXWMoz3B3ZHb6tWlb/FgXEMEU9xJMTlW8oYBGeM/h61P1Ga0EpSktEfShvoYXMc8iqoG5T1OPpT0urWWJ3SXK8HPQV8uD4p6pZMbWKUW6KxWNnGTtzkDJpIfiJqs0oZ/Mu8NzlwAf1o/s+RaUkfUkF3BLJ5SSoDt3YBycetEk6JvxypHLNwBXyr/wtDX9NmcQP9jgMxYquXYrnoG7cdhSzfFu9uZmSUSXfltuD7yARVrLanQjmsfT8l7FjbFOrMyn5V5rLN1K5YbCCVwd3HPavnRfi5qMdvOyTNBhw0YjGSozyCfSpLf4x6jtkMsa3IkYeXI74Knvx3oWX1I7lRblse8zRDVoHgnbCspVtvUDH868v1/4ePd/YikcaEFlllJyQvbHr0rmh8cJQk8c7MCGXYYBjaQRwT3Hap7r4wLNPPNaRgoQCEkPJPf6V108POnsV79tDK1XwXZWQzKXmUZR1C4DDtk15Hrvh82gZo0CKrEle4HavYdT+Io8RwzrHbvGWQLsC8K2eSDXEajrVqQ0T2qvldrFuoNe3RbirM5pU290eauzRckHYxHzEEU5XLFQg+ducDuPWtfVJ4pWZBwu3ABFUbSzEb7y27jGR2rtvpdmHsXchlgeUgDAyfmNVpoZbVgAMHPHoa6JLWMxKXG0evtVK6CLLgL5qDnrSUrsJUkkVdOhZkkeVgHZuh6Ae1atrapuIOw9PxFZ5lDNGNuxMZ//AF097tIZkdHDnoQvak7s1ppRepozaTExZomAbug5/Ks2aI28bshyejetWEmKyb4n25GSTSNIJBhsFmOc9qFdam0rPYopCWU5J5qG+spUh8yL51GAwHXHtWgIxMwXdsYnmpbdI92AeQefSnzWMnTT0OdikaT5PKZQOASK0G05jGp8wDHX6VrXG0kAgA57dKrOApbPIzwtHOCppbkP9imXafMAUDgelOXRpkfaHG4jhxTi7xEENwelWxeuIt+QNvBWp5mzZQiYGpQyx4glVnA9M4b6VZs0m+zLHkrxwp7Vr3NwJEBeBioGQ3pUdrZpPOGd9ijn60+Z2BUtdDFcTpJ5QjPmnoT0NXLazu0UCXCg9exFdPLDAiB5cYUjYR1qjqMoYZAyMdfWle5o6UYq9yC20u3kSMuxeUNkkenvVw6RaXtymFUBT07Z9azLWZA7KjbHUcipIZJLcFjJzuyaizbHGUepa1Xw4YGLxMHzyx7CsC4WYPhBnsB2NdVDrR8pvOXcpXaPSsy+lCIHCAZzTXYU1Fu6Kbac0sShHKu2NwB4Aqu2mzpITEuYwQrdi1dFoFhDfW7EMRMDzk9qlvbf7FKsKMsoxkn0NDdnYfIrGAmnI7lZUMasNpxU1j4es7WXHmE7j949fpViSQMuM5bPPtUcWdxjJBc8rQ3dDSSNEeHJZwxgcbVGAc85rOn0+7tfMQrvYD5jTotRlt5PL5PPOD0q1/azlSqkNk4bPcVKui3ZmSqOcM0RwBgGlm0p5QZ9rAAY+lX1vFuZliRdmWwT2FdMNJNtAo84TA9RjpTvYqFNTR5/HZ3BI3rtRa19P06zZQ7sTLnndwK2dRARww2Ejgj2rPuHg8oqSAG71Lbe5SpqDLw8NQ3s6eVKIYguWxgk/Sq1x4Ue3ObeSSVm4RXHSq8dw8MoNu7HaAARWtHr7hlSViCOjDsaVmtjayejRz0mmTxTmC5idT3bFTRaHJGgWKQsDyD3H1roLvXluVEUiBx/fxzUWnSfaJnjg5zwSe1DbSCNKDZzX/CH3LyFyztITk47itDTNJSxbyrtT8+Suev412flGxUbpUYgA4U81Xu9QgnBJCeYOAe4FRzyejNo0KUNVuY1nount5hKhJAeMd6uR+Dra9RpAwiQKTgdWPb9ariKJLkjzFTI3cnqavFpbZVdZlVW4A61V30NFGGzscvqXgvUAzGCMu2Cdw6AfWsiLwrqs7o7qFjU9TwT7V383iKawj8oyBww+YD0rPfxDhxhSYiOh9aFOSM3QouV2Z48EQtD5srlmPVQcBaybbwbeRarPsLS25UfOfTJ4r0nw7e6dqNiQ53TZO5D1q+7RWce9CqRdGzjpUe2mrnWsJQlaVjltPthZLHbz2wMPZWXhvetWXTtK1KNBcW0cKq38IwcelQXOpxTT4jdZFHPBHT2pP7WsSMEFfUnnFRds6XCmlZW0G6p4L066dm0sfZpBjCE4D+5NYtz4K1IylYpI5HVdzKD0Ht71vLdW7lQsxbjIYVRPiOa1m8oPj5iN+O1Wm0YSpUnqzCs/DF3NcN5imFUPzNjqKff+F2u8iGVjjjOOMVuR+JPJuBGWEoc4LHgCut06zsvsguTcoQeqKc5puUkEMPRlofZ3xs8Q7NYg0+1Kz3aEiUA5K98ZruvhUl02hWU15JKcRbVR+AB2I9q+Y/C/i+3u/F39qapM0cbTmVt2WwCc49/SvpPTPi54cWz/wBHeSeWNeYhGRk+gJr1YVeZ9j4zH5VOjSjShHmtu0enxEYAAqzheATk157qvxb0bSpniM6zOqhl8rn8D71mv8e9GVJPLSXzEUMPMAAY9MA59a39qluz5tZTipK8abPVNgzw1IIhknOa8lb4/wCh288jT3JdVx8sKFsH8qhX9obS7sSeTbTIQpZTLgZGCfXrS9tDqyv7GxfSDPXnBWkUlunJ7V4un7R2m2zKbnc8bDpEhJH1FRTftPWBn2WdkyQYOZpiAc47DNJ14dzX+xMZeygz3AxupyRigIS2DXgcP7UFqzAyxm4BB3LEp4NJJ+0wgnBtofJiZTzPxtPqB3qfrEEtzRZDjG7ch7+6MmABkHvVK/uIoI2aWRY1QbmLHHHrXgi/tHPMgWV907NsKwxnGOuc1wvxC+Pd3qkscNivk+QxDSFslxjoQKl4iKV0zqpcPYiU1Gpoj2n4ofEXSdH8MyxR3Ky3N0jLEEzhscZz+VfOXhfwrf8Aji/2q+52bmZ26HNcj4p8c3WtRRRSyb2XO0Dov0rc8AfEe68KxpHbRqJmfc0rc4rz5VXOV3sfaYfLoYPDunS1k0fZvg/Sjo2iWVmX8x4IljZ8YDEDk10ak/SvmuH9pcADz4mkVcKwhXDH6c1Dqv7StzPZM+nWP2aRJAT5r5Dr6HHSuxYqCWp8fPIcVUm9EfTwIZTznFMaWJHALjPoOa+UtQ/aCvL98W88yOrBtqrgdASM559Kp3X7RepwmVLdIrbzOd7MWKnuRS+tQD/V3Erex9eRNvG4YHpniorm/trcfvZlB7gHn8q+QE/aD1SYTQ3c8twrIfLMYIG7/Pes+L40ahbySymTyGkUAhiT+XpR9cgjWPDlaW8kj7EXVLaWQJFIR6kggYqSbULKBsSXce8jOM5OPWvi/UPjbq9xkC8cwMm1gnAqg3xf1h7lLiOfyp44TCsvJIHqR3qfrsEbR4Zqt6zR9sHUIJBkP8o/i7H8aoaj4h0rTLZ5bq/ggUAn53A7elfFsfxd8QGKRJ7ySYtkHDYB+g7VQ1nx7f6rBAtzN5EcecfNksPQ+tQ8bfSKOiPDfJZ1J6H0jrv7Q/hjTra5EUktxMqnaEQ4Y44HtzXyh8QPiAfF2pm4QA3MhIbaMYGeOO5xVDU9YgW0ZvMPorY4FcrY3CSXUjx/vWwRn0rhqVpzd2e1hsHh8LeNPfuev/A3wXDqninTbq9LsCxYLuwOh6mvs+1SC3iREkjTYu1QrA18HeFvHF54eihjh4eNty+/1rtrX46a9DG67o4FJzkZJH0rSGKUI2kZY3KamMkpQeh9jF0ADSTrjp1wKR7u1jZQtxG5Jwdpzivj0fF7UfIaPz5pfMcSbmbv/h7VVf4u67C7pBdGIOwZigJI69D261f12L2POXDVbrJWPsya7h8ouzYUHDFuP51mNq+m+b5a3KO4OCEBJB64P+FfIk3xd1ZsqJ5JASCd7HrVVvivrLtMIroWokIZvLHJIGBg9qzeLT6G64ca3mfZUmq2UHytMikD+NgPp1rj9ZuElunCSK6E5Gw54r5j034i6rf3hjLtLJjLPK5OfwxXunh3UGvrKylkI82WMbtgwM9BXjYvEOenQxq5Z9TerubLdwoAAweaBtJPJOewHFKYtpDDGehBNNU7iPTkHFeA7XJW1h28o7c4yMgmn8lQSc7hnioVUZAPOSRzUhYgKM5A44qBCHC5K8MaeMPtA7jnHrTFAUAjse/NSJk5wDgUNIAViRGPXjNPCltpGSckHtSFQEAAxg5FKMsW2ZOOcdKTExVbCqSRgHFO3hVB6jOBTXYICgXB+9SBcn1yM1DRIMpVemMH9KTO1STng0pJLkDgYpOxJB5oaHuLvKbjnCjBpjbmJbBKgg0u9lXHBDDFKv8Aq0I55IbNMNxhXzS38ORmlDBQQcnK9SaVlIdewwRxSbFIwVyQepoBClgSpzg7ecetIzFmHB5GMmm9sjsacq8HPr3NJjuEW5XAYgA8DHNScgjtg4JNRAhSRnODnigsWVgFIxzlu9RqSCHBI80YBPGKQqQu45OG7+lPJDgAjqAeKCuZGwQEKjAJ70gW4i5CNjseKMbRk8nrzSK4Y7Qc5HGPWlb5gC69sVSKYMQWIU5I54FNI4YHvyKVckrgYHQ4oBIXIAJ+7zVXTJGkbup4IzgUOdx7A7e5pWIZUxklcjimGMgZKAYPOetOw/QQ5ZgQecfNilxlgOmfX1oVgu5T0z2pBhCwznaQRn0oCwBi20sxAJxgU4kbgxGADg1GAFkccuvDADignG87ccZGeaWgbaAGDnAJIB4wKeDtwp4waYwIXI53DIxS7cIAAASOpo0Y/UXZlnGTgEEYpNwQnGOORmnbtozkk4xxUYwcZA5yPXFFiSVGGSQ2SecDgU1Qd7E9xnFNQhCgOSSSpx6VIrFWwe3GaQAGyceq8YpAc9TjjBpwUgjnO2gKWVjgAqeaVrhbQRvnxkk9qVCdyg4AHB9aXlQeM4NBBwTjFPQkegIAJPcj8KaBsAUYGD1pOCcEkjrgU3YSTjjvUCdyYsE5OeDikb5Qccc5xSthxyM8UH5gTxyMUtBh91jgkjrS4JyRgDrSoA2MgnPGKNhjkUdM8euKGAMC4JHJAzQWIXIIBxmm7mVe5ydtABAUHAA71EnZAjC1WcefgfMzrx9a557hkvVJ43rtIPrXRamFiulJThW6+1Y19pRluPNMo4YFVX0ryar949GnsTxXJZlDZIPy1pxAMiMBg8rxVAWgiGFBLLg5NXYJQkZUcfxcVitRuxbjJRgCD6DNWIjjkdRwcVXiYFeVLDrk8VYUgHCcBhk10owkOBJbOCcHnNKrFyxyBtPT1pyKzKQAfx4oACkngkjHFbROdjiw4yOevtT1JycEEH0poUjaGGcjHNSJ0Cjg9MCttjJiMASRjOBmncEZ6EjsKRTt6gk9KkjYscnpnFBLYmCwAxkYoXJ6cZFPZtrAAYGaXeFUr1we1UidhqEEYPUDvSqQQQTkEYOKQJnBxjBzzSkhSe464FNLuAgAC4PQcUo+8oB6nb7YoKgEkLnvzRvEmSe3QCqVgBQEcqexo5HJORmgDDHvu5yaEUMCDnFWF9BQxU9iM96UuBkdQORRtAGc4yDUMjHy8ZOSCM0PTYDmPGTkWszjghgykenT+tfLvxWdP7ZezWRjLGBMQVwDn3719K+NTKlusJX93OpUvn7p7GvknxUbifXt09287KzQjzOSqg8AV6eCV5NnRB8qKa/6pXZflx25Oa2/DqGS6YAlkVdxGMc9uax95RdnGc4BHTFaejOsN5A7XPlRbtrAjgivtsq1xMEzxMzm1QmjutLLb41ZsCVS3HODXR2iP8gLZLcnPpWFaGHANuyMCwVShycetbscgtZJomO/yyBk1+uJ23Z+Xta2LiRAyKCdqseq803ywsxJbJZioz6VHE4kZgj4K4xj0qdYA7OC2/b3PFXcLMjA3OpDYy2BinL9885GdvPFP8pEkIDBQozkc0LEhLorbiBu545qboEhpj2vtMnl4OOOaQoxDYIfaduTxUcwIkRA2xSuSRyc1JF5QwC/Yn5jjNO6LswBdWdfuhO45qVF2s4JBAAwScc1GgEjLsfbvU7sc1LGiCLY5LljnJ4+lK6ZNmEcTIjDcAo5AXmkVACRuBHXnjmmspwgjbhmIbHb60KisASwLAnIPBxS07j1FKMo+VscZOKVS205I6ZpkC+eu9XK5baRS24DqwJBYOV5PandNblJMUZGHaQquMkAZJNSLKWVSACSCck4xUawFnbJIAOBjpRtUBx1KsAB3x3pNruOzQQStcIHLEE5yB3qWIiXg4BOepxTYoDufDMMAYAHFJIUihlJwWGPr15ouu4rPsWBI3lIckckEY7U15NwwccnHvipJVjWEurlwFBCjuaY0aIPNAUnaCPm7+mKNO4rO2xFuIAO9vvbcEcY+tOndBnBAK/KoB7USqfs5DMQNu7HbNQ8SqhQKTtGfXNO6XUizHO5iBO4sVIHtU0wKZ2sPlwQBVXaRJh2IDLk+mak3AlFUqc/eIout7gr9SZiVYb2YqPmHpmnuwXc4dSAMgZ71VkbyfvsTnselQGZPMgRcfvSe/IFHMu4a9i3LJuXD8nAYD0NMYv5mGGMDdkGmP8AIVD5LMce2KY4OVAf7xxxRddxK/YmaUrJtYl8jcQakDhiADgMM/Q1Vt7iCabyBMGmVtpV+DTo42LPgjG7CleePUUc0X1Ls7E678AFs7jnB4qS2YtKoOE356c81E8YCFixO0gcjFVXYs7LH8rDlStNSSFZmoweGUZG8N1zUJcyEYOwMcZHP6VT+1tEjLJISwxt3frRDcIxYA4Kjdkc807oEmXY3JOS2Wzt544pTMzoSPlw20Y71UV97tnoFzk8c013cHaDgAZGPWi6DlLwkIGX+ZgcDPHFLkOW3twpAXHYd6hlkTy48OrPt5DcHNV/NfgA4HU4FF13E4tGhHOhVwD907Rn0qt5hHmfMV5wMd6h3IVVyeT1FRygvtO4gck4/SjmS6i5WW1uAo2k5I708OASc8AcY9azlZQFL4AJOWY4qZnGxTz3Bx6UJohprcvbQqZyCQM9eaYsvzuC2AFyPrVG3mSXPzAnJGTxSsAwwd3LY4oHqXY3VwBuAH3vxp4CSAhnIOCRj1qirjBUYHbrzTZVKQB1JOGAOPSpuuoJN9DQQo0QDkHK5PrTVYMFAY4PPNUJnGwhWBIPBHU00ShXBEjDBAxijmSFyPsaaPuAz60CVcqDncx59KibYAQhBPGKinlEWUBJPGaXMr7hytdCa7YO6EbQOjYNLC6uygk8nGfaqi7GZgpBIGeKQDZNkE4xnB6A1dxfIvzIFfIPylgvHpUYwpI5J3YBPpVeK6RZmiyGwu7I7Gnx3Ayc88dT0zRey1Gt7EskIRt6cc4OKQYKuWySGAXPpSJKGlw2ORn5aDLGrgM4BI/i4FF13Ksx2wAjDYGR0qQmM7ssAEIA3d6rS3UKXMcQbOBkleRmpWaOC4RnYbGUk7h37UJra47O2wI0XmyIr5HHSpgocOysTsA61RiQNJuQg9SxWrCXsEcWyRxG7Z60XsTyt7Do3BcqTxtzketRZVGYg54zhvWoIbpJIiR2YjI7j1otrhZU5xncQc+lHMhcjJmdQvHUjPHahpgEUAjcFyc+tV3KyIWU4Ibt6Ueanl5IAZjgZo5l0JUWmTqgkjXBO4jJx6092URJvKhsZOfWqcVwyRFxkkPjI9Kc+oxZZHAHzA5I7dxQrDt5EsnllVO8szdQOlW7aUC1iA2hu575rKkmQRuwBzu+XHQipbe9TDKfl/u+9O+ouV9DTLrGmSck5z6VW8xJI48YDE/NVa6ePaZQGDr8oOeCM5PFMhu7eVpFDgttG1ecjnmqRLT6k0jDIIB5bk+1NOFZXU7WJwfpSMUUsBk4H60jujRyKHBcKCvqTSdhpNAEWJsnJLNgsTxipC4Y8SAkkL8vpUIYLEPlJO3ofWhW+fYAAduePWloWkx8qbW4Y5BABY9qJcSOPmGFYD5fTvTdypKBL8uV7+tIXWJ5FRfMCqG49c0blFny1EjKTkAjaT6UDGZADuwQBj0qDzkzE5Bjyp3A+tJBIG+YHIGdwHH0p3Q+V9iU8Eqp+Zem6lkTAdQwbG3lf1qHz0+0Rs42AAjJ6VJA4uFYHkAE+mfSmFhJPLgnmCjKoBjPOeKlHErsf7gK445xVWG4Bhgdl2NuIYHnIqRCs33jubceOmBSukS4NluOUSMCRgbePrVscEAcIEBz71mJdx2ijzT5YDEAkcY7VT066d45QzFhvLZJ7ZzRdGDTudDG6+UpQg5HzfWopdo69x096w0vhbQkqxIZyfoKsLOkikliTnjJ7UaCRe85FhXnDYJ/HtSKwkijycZXJGepqmZlaMkE53YxjtTG+Y7iPlBBB6YFF1sXG5dklSGJSDk85yOh7VA0pYRE5JYZPsar3WsWYtyjy4kaVcAAnC55J/8ArU25uYzaSSwEMAwAOe2eeKa1K1LRuI8R7fvZIbI6DtToLpFlVZDhSSSc9sVnreCaR0LcMAFGOPenXESpGz7d54Gc07EsuHVY3tYQhzKrtvGMccY5ppukMkMgBX5juPXjHSqLXMRaccqZFCxcEAnuAe9QvdBUkQAAqoAyR8xzzgUN2QuVvY2WnW5WNzgBXJbtx25qBrhI5VdUKDd82Dnj1qgLwTwGIEjcoABGOc+tP4tpELkKuzB5zzS5kLka3NH/AI+XeSNty7wBnjjvVlVjErb8Ihb7x54rHt7gNqJdC32fygu08YPr+tK14BdsUbKquOORmnzaBsXd4nlBU4i8zapPHFPJFvLcxgAqG+Ug54xWcpiuJGSb7ojxtPAz60G/itDAekca7W285PakpdClctuSsrSLyMjj+dStdIXuAQVyw27RnsKoQ6lFLgM4Q85VyB9KQXn2RFJUv13MoyB6ZpN2LSNOYp5MzryCAozxz3qnlMSIScYG3Hf1qpb36XESwu6qVJYknA9QKct8lvEsrnGD8wAzQ3YSROVDHcDjgKM+tWZpADIgJChcLt6ZrKh1BJocMcyby2DwQOtSNq0VtAvBZyxLADoM9zSuU1fYtzSpuwAMbMDPHNNadBAEBPyrjp3qkLtZIQx2uQ27rggVMsgJgbool3P6Ba1TRnZiOQpBXG4qRn0OKHmCxqjO7kKQW9+1Vmb55gpUgvuUg54zUhmQKBJwzsDnsB3ptha5dDrAIWLLjYd2DzntTzfiSEAZOOTkcVmmeF4Z0LocMGXDAnHsKgmvhG0QJ2ROwyfb2oTGos0HlHmQkARjB3Ed/Sned88AOcgksSPyqpdXUSo4WRXLY27Tk4pkWu2l+7RDdE4Azuxj3xVXS3I5WaTXMdsUdyAnOSP0qFbslYQ24MrNvyO2eKp3kqzxMiMp5BGDTLmd1dz0R1AUk9x1qeZXFZrQtPOrughCj5juwOT9aTzhCUMgIAclgR2rJj1WC1WZpWLTSELGkQyT68+tSXeqhD5qI6eZtRElxknHJxnpQpq+oNF+edVYlXBRmLcelUjciGNUkUnDlsnk47ZFMuJ1Vbi3LqZmUCLYQQf71TMyXN5LOI2SOWNYlVsE5A69a8vH4+GFp89z1cFhJ15JNaD47mONMI28s5baOCBTWkSLcHAQFiw3DnFPVDJciZYmcGMRfKOFIJ/Kp7Vit75kozE0RRkYZ57Gvip8U8rtGNz6iOTRe7KSTAqqoN+Zdxx0xTPO8sSDbgFxIrEZGOuR+FXPIMsLmFCzshRe3OOM1DNbtbxwIxAHliAr1O7GCBWf+tTevKX/AGJHa5CwDu+xSFdgwI4GKqm6RWmQg8MDHhScjv8AStRIdsSRhd2F8v0+lTW26MJGSEjVSjArk5xgc0lxVNa8pP8AYMH9oxpLOe5leUpst5gHWTIxjqcD6UiRrPazvCS2whlJBwR3we/1rZjYwwqhiLCLK+xB9qkR1itfIYqAqmMgLnAIwKP9bJ/ygsgp3+IxHgnuUkRo9sU21lkPbBBP6Cobu3EvnJEpPQKSMZHet+1VotPaJ8O8XO7pxnHSooJ9+Ecfu4s7uOMdjmolxXWvpHQv+wqNrPUxms5rgtOsTCMqFX1468VHEC3EcbSM3AODjH171vCR1bAQKIiDuHQj0onlO5QARtbccLgBTms/9ba+3KT/AKv0GzG+zXZdke38qFgFBYgknqSBTCh8zEYcnBjHykDP1rfaGUBWwCIzuHPOKlkUlASCQG3jjFH+tuI7C/1ew6MSGFrWRwRgSR7AODyOSR+dOKtIscyR+YFXZkdM81sQWjGSKZlCNDIZVYehHOR3pXt4kXyrUEEMZgvQcnJoXFtbX3RPIKC1uZgtkcoggKGSExfMQcv1JHv7VXGlSiGIxwkrFiKR24Ct3znqfpmt5rVt0W5Ahjb7QApyfpVjzBMWVAcO3m4xgZrmfFOJTuy3k9HZI5t7UpfrGY9qqvlnHOT6ikWCeOYfuhmAFDu4/wD11vrGHmYsvzMwZSOeelBiNw84A3s3zDdx0qlxXiFpYj+xqPVGIipZXME7RPwhjO0Z5NVLfTrmGFHaIeZG21t3GCa6OKBihJAJkwwA5x2p0kLXjMQAPNA4J7jvSXFWJSNP7GoMwP8Aj0umgkDB4yQ+wEhTVcWtzCwhSIExPuIk4Bya6KKzf7XJMV3SSkBgO59TQ8bySmQKpWTgZ9RR/rTiXtuVHJaEdbGDNDcafEPNj/cwEbjHySx7H296jXT72GcF4gq2zb2JIJ56D9a6Rd19BICTtlG1lHcjpUc5e5JUAKJB5be5qlxRiLWY/wCx8Pe5lRTvaJb7UysbFmH97POasWV60dozpHGy27GYmQnJB4x+tWVjV5I1YHH+p46E9q5ldet7CaZbolIb0/ZY1HJBBBJ/TH416WAz2tXrKFR6M4cZltOnTcqa1RvW12s1pkKxIfzMDnirMbhYI5uOG3Y74rndP8R2xjEsatGHzHh8Db2yeauDW7aGFyJo5UB8sBDk5PbP9K/QY14NaSPknSmtHFmy0hmTKKV3Hzee9TM0nlISQS5D9OgrAuPENo1luDGBgwt/3hAyx6AevTpT38TSyztEiiNUQQbSDnPrVe3h3RHs5bJM2I4vNl2gkF23/lUs+5RGTgLIxYEdTisaLxAsMe+AI88RETZbnJPPH5VNf62tpOI5wTswoC9AT29qX1iPRofsp9UzQknOdoQlpDlSenHWgzuXU7QfO42L144rIu9fSyCu6GAwEJzjJ3HqPWnXmtQW920UcvnvEAAVBAJIHQ/jT9tH1KVOXY05pXjlKBSN5xz7U5LknMrY2yA8ZxwKyTqUiRgACJojkk8n5uTVaTUBIxiYM3kAEOOAd3NCrR66A6cnsjf8wyKrxHCS9M85+lNSQmRpE+63yHFY9pqItpnjaZY3t1DEMQQAe9JceIUt7+e0K79iiVnHAJYcY/Ol7eC6oXsZNbM3PtLRvIQOWG0Z7U57nA45yAmemfpWBc6ybO2kdXUiJfMYDk498VLFrduxnEsgJtoRclRwWBGQBnv7Gs/rVLZyQfV6i2izZspDeRzHcEAbywG5JPtSW9xukJRSUXMRY8ZPSsOHWI0tBh/JkOJmjyCVyM4P/wBapUv4gzRGRZVWI3Oc4wcccevPSl9Zo/zoj2FW+kWbqXDwRTIGUKvyZP8ASq0Goi4DYTiMmPORz74zWP8AbRNCHFx5fy+bIrjG0AcmmRapBZzFZGGySIzq/QMAOgHrjtTWMw/86H9Wr/yM3WMkUWQ2APlApGnKKqAcDgn3rFk1+Ga3jcysCVEioBn6ZPb6UkOsxzKySyIvmDeHJwAQOlNYqk9pIr2FRbxZtPcy25lUnMars/P0NN3TfYhKMeXbgR5yMgMf8axYb6S9EYBYo0bTMSONq85qF9QE9uyeepjk/enB7LyOO9DxtBaOaLWFqy15WbU+InJOS0agD8aVmMRzKADEoJ5z1rnk8SxXFrDc7ZZVLcowAJwfrx0qRPEj6pI/mIFMoLADrgDgfkKj69hnp7RD+q1l9lnSwTLvcgswRcjIwM47VUuppWVFOI2jy2QfWubg8Vvb3FrtAlS5dlZX48pVHU8VAPEQu7ib52knmkI2qMDA4AHp0oljsOl8aI+r1W/gZoXd0Y3YH5yg3c+p6Vi3jTwtG+7EqZdWU8qCTjPp3qzJe+d5LBCpkk2sH7Aev41OLaKS52uRulk2sAe/r9K+PzPHwm+WErryPfwOFlGPNJamNa6bN/aDxsWEYHnLngbm6n9K67RIXhvSkjDbHHvO3v7fWsmS6toYvMSYljKYSjdVwepH4U+21/T43dH86Scts/drkHgY5rhy3GqlUvOWhtjMLKpFKMdTqbe5BmaNOAV8zc3TFT/aEKqyyb8KXYqcgfWuYtvFVsH2zRtasJBCVkGSFIGTx1HNQ32rWWm3M0QuGIkcoiRgncM8Zr7eGY4eST9oj5yeCrp25WdWtwDjBAUr5hJ9Kqrejzo25ZWy5Ve/pWBHqohgMjTJEizCFlfk7PXj+maim1+COSVIj5wRiqlDjIzjNbrH4brURCweI/kZ1qaj5kCuxVJXy5X0GadHIk0CO5+/y2D0+tca/ilCjDARl+ULjJx3pDrcaiVAJHZcAc4H1p/XsO9qi+8pYSte3IzsImM0ayO6jfllBPJA5zil+0pNbJIXwzn5gO1ctDr0QK/aJwmxfLXYhOAeozU6arbGK5SJstEAy7iAH+lZ/wBo4ZaOaNHga72izafUzgAEEHJweuBVoXiT29vcMTiU4Zcjg+lczcagNjOjArGoGQDhie3SifVUt7O68oB5YUDLGWALZI5FCzHCvVVESsBiW7ODOknvHuGVAwZJGxnvgU8yiN1G7apO0kmuOt9YlcCUyARqoIQdc9wasf2zb3N1cQNAYhHEJFkLglznkAdu1YrNcK3bnNXleJSu4m9cXKzjaSHy20D2qNZxGGUAjJ2n6Vgz6lBAX2Tb40QNlQQSfQe9QR6wEQhP3YK7huOTmuqOYYa1+dHHLBYhbwZ0sV4jwOhIGXCj1xUzzIY9zttGdq9z+Vcla60n2gec25fLLcjGGzwKli1KSUsisFZU8we/tR/aeFX20R/Z+Ia+E6F5BPBIqsAwYKpPBxUTXqQXCiWTYrEIepxxya5ZvELsAViEjkEkkkc+3FVn1xnVFdMsPmyhzg+lNZrhGvjRUcuxN17p2UroWk2yBwjFVPTcM8EVBNKEmcBzwAoxyK5pfEKGSJFUFmHLSdAatDVooYwZeN2TuTms/wC1cM/to6f7MxC2RsRWiBZoS2fLI284zVgGWyJ2sxjCjAHI+lc3d+IoIbmyMDq6TK3m78gqckDP5ZpkfiS5ntlRdxQ5LKuOD9ah5rhVvMf9m4lfZOpN1EWlHTGNpoaZVBCMxIXIwOPzrJ03U7KeCGaedUOSJEfgkdsVTl12AxLFCZHJY+YxwAo5wB6mh5vhIrWegLLsQ9FHU6P7ZiFvKZXSMDvznuKWd3ZQUdx8oIHbNcbb6k8N1AFKmJmPmBv6VoWfiGe500kwFrqJiGZSAgGeMjtWSzvB3tzl/wBl4lauJuySBBhSu9Vyee9Rm4+zxZckjaMemawoPEFn5sRnkBMrAMoB4570/UdWTyzDboSNwbcSMDnNW86wi1chf2ZiHtE3LoBLF5EbD7CwPvUsKi2jR5XJBj3EnpntXIXPiCWe3iZyroZNrRg4OPUU208StDYTW0sRkkMwaOQ9AvoR2/DNR/beCX2yv7KxD6HXm6hht8xSAkAsQOuaetzF5aFpN25SSD2PYVzM9/DKibT85ILBe47gVn3mpSBXWFTA6ygrvbPye4qf7cwf84/7JxL+ydm/7xEEb87SzBe1Rj92Iz83OdxbmuYXVJWukc3O9RjciLjI9M1bfXDBaXK4IkMgKsedq9xio/tvBvRTF/ZWJj8UTfRkVwTIAeSAKmNxDDcWjucIwJbvg9ulcnL4ht5fljkM54GApGPXnvVaTXJraOT5QBuG3POBUf2zhf5zWGV1mtUd1HcxO8ZHKBiT2+lQ/a4o2Uu2MkkjGeK4yXxGH5yS+0bQAQM0reIgygzr5bgcFeaf9t4WP2yv7KrPpY7SG4iuoT8pJ3HjpgdqLfarFTuQE8kc8Vwo8Rlr1pg0kreWFVW4CjnNPbxJdvKNjGLAxheeaX9uYXqw/smsjr0vUkcxk5w5+Y+lSTTJFEuSVDsTnrxXLy62lpKpV1cPGN4Y457mqM/iGdQUDl48fdAyFrL/AFgwy6MuOU1+r0OxRg8ZdyrorZySOlSRXCiViuQkjDGOgrhP7VKAmOQgMvzBj0P0pLbxLcw27xIJXIUgMoyAfU01n+Glo9C/7KqrbU7uSUM7FcOQcdaUyqQwYFNx4AHGK5CPWFtre12yBCsWHDdS3rVOTxBPcRBizo4yD6Y9aj+3MM9bh/ZddbI7j7TA7BOBtYYPf8qLq7DiQklVyOOxFee/2rc2jea7iZSCFGcEHHB/rUlv4luJYkSSJht+82ck1Lz3DX0dylldfc7oXn2qJiiYUEbT3x3pJrlPN2ksgbABbgVxY8Q3cKoqhSo544P40Nrcs/lMyyrMrEtuIK47YFWs9wvcf9lYh9Dt5riPGyIqxGPu9c0NJiTDHG4ADd61wM2uTxEqj4BOflHNS23iKaIh5IiNvUsck++Kn+3cK1e5P9j4g7c3a+a4X5tuFyvPNI88eGD5TcOretcTN4id5FMTYQtuZFGCfxqpqWuzTtCNjxCNtwJPJHvR/b2Gtdbj/sivszvDqc1k25VDKVC56cVPdavApM+07SgG3qc9687m1y7mKq83mRBt2zpxUUGt3cBVUbCGTczEZ3D0rJ8Q0Utiv7Iq9z0iLU45VDhSdoxjpzVc69pxkaIzeXMVwRgkZ+tcNcarczXDbCWUksADgAelQSSuyr8vljduyOuay/1hot7NB/ZFY74X0VvJGCV3KNoycA1ILkElQCSB83cV5zLLcm5+0Ov2knld5wBWla+IbryGLAKr9QvWtVxHQT2uKOS1nrc62Nlyz7gVj+9zjH1p8GoIV2gkFc8AVwn2yVp3MeW8zpk4H0qWLWppEdGyj5wNnT86f+smGelmV/Ylbud2NZiiT946xbTzu7/hSprFtBCTudwMsxRTgD3NeaSXMzPKpbf53GCe+anOvzywCD5kGNpA6NUf6w0r6LQtZJPq9TvZtSMKIXZRGvzHccED3on1SALGY3MgJ3H0A+tedx39w6urPvSQBWUnnAPH8qla6uXxtJVQNoANS+JKC+yxrI6n8x6DJfmAK42OAdxAIyRSLqq3RIJKYO4g4xj2NefLd3KKytKDkbevNEs00aI5ZwB8pJPFH+suH/lKWR1P5jvrjVkjxtZWIO4kU6LU3u8FDgE554HvXBSXs4jKiRfL27TjqaqXF5MbdVR5Itp28Gl/rJSf2Sv7EqL7R6Sb8NtcyI0ecjaepqG41ZTLgy5zyBnoK89t3vJIMG5HlKcbR1q1EzRp8hwUGCxOc5qHxJBfDESyWV/ekdY3iWLc2MSMT0XjFSHxLbeU0rkQb8BRnP1rjAGVmJOWXnj0p5z99CFx1zzSXE0ftQE8ik9pHYLr8Eo2RN5oc/MRximyaqLNt7SrErsFXJ6n0rjvnZmQtnB3fLxkUjFp3VM7I4zuwecGk+Jo20h+IlkUr6yO3l1dl/evxn5Tu44pEvorglvMCqflAHOTXIEyzZR5jIoG7a3pQJZUIWJvLGAwI5xXO+JZN6RRccgS1cjrG1BGuwjy+UwXb85xxT3161iXm5Ejj5QsfPFcO7OZXkllMrtltznvSxwBCsu/aXXcpXtWf+s076xVjZZEraSO5XWYZYd+7Zj5cMcGoJdbXBVJCCvGV71yDXAMYBcbyc7mOBTEUzncJSdw6r0o/wBZpJ6RLWQJrWR1UXiESS4kKoE4JkOM0ybxNbxMdrtuB2/L0rlBdFoyH2/McZbrSRxo2BliG7jtVPiea+yWsgh1kdWNdC3DIGRlAzzzz7Gi61OJUBDMH4YbenvXLB5Ej2khQTgE9TVYqwMRLOQ7bTk8fhUviapJWjHUcchpxd3K5qarlQw4KtyGHU1ieWjiRQNuFyrE8Zon1SN5PJaUbFOPWqM9ykRyTvG7C4PWvIxmZ1MZHlnsexhsJDDP3Se2lS0v7eaYFkiYOFA6nPHNfWfw0dLq2R0+9KiysxbIHoK+PWvjNNDFO4iUyhSf7oz1NfUPwUYRWTFGEsasFVw2dw4ycV8BmmkUz1LvQ9tfBAI5JHNRFeQcYyOKl2/IMegqM/KCe/avAWxcRuCxA7UE8YOB2zTsEqctnv0p2xCMqAg6nvzQ/I11RW27Rnls8UqE5Bz04NS+RnJB4oZduMjGR25pJdRq5E+7GAM/Xik+QBVB6dxUjKH6g00Rcen0qb6ljNw3YzyD1PSgDO7nOD/DTlUkYcAZ70iZCYHXoaTACAhweMc80jHLZAJz6dKaysME89uacuRwfpSK3EdnUNjB44pSquuScnHT3oLY+XjIpFwcjHQ0DEkwepCZHAHrTZGUHIBOR+tPYdQf4aRRtGGGeevtR5AMwGHB5Pp60LypydvbmlYiNvbPamSc/dX3BNZyAbKQyAbst7VFIwdQM7ccGnyKQ2OpPpUTqAjDgE85rkklc0iMEmw4IPHGaEmGcHgevtSMSUAOTkdahdiOuAuPxzWeiOhIqz3DNKRtJAOBngU0oJQVfBz1A5xTbjscbs8DtinwyFQF4LdGA61vCdmWl1MjVvDNtLbHyzhgwb5+mK5PUtAMErGN1YDDBUBxXpJg3gZXOeMGmtpEU53EhdvBAFexSqpWZqpW0PGLrTnuw6ldp6qT0zXN6v4eaMTRxbp57peEwAFOMcGvbtT8L2yRs8SYKN8x64HriuZvvC7NH50EoeaNsqCMcV61PExTTZSkj5glvr7w/fyrOuWLEbs5wPSmXXiS7bzACP3igcjrXtWvfCVNZtpI7lo7VEczNIvJz3xXEah8Jp7WX7PbBrzawKysMfL15/lXrLG0bIIxuzmbXXopU2yoIhtwSvOTitCGTz8TtmU7Qo3dhjijXPhzeafMii2YfLvbyzkMOpxRYW16QkaW7qDggsCOPWn7enJcyeh6Eaaa1LUEilt0pCRqpBC8n61yHi3x5BprrHaPJczR5DI4IOPrXrlt8PTJapPcTKxmTcEjySPr6VxWq/B2TUNR8wx/ZopFLLvGSxHXI7Z60qWMoJvmasctXDxkrxepz/h/xkt55T3EIXI2kD3GK6CSaC2jWQciPoG9Kitvg7qNvBG1paG+8xiNy5GzH+e1WR8OdbaB3BTO4oEJzk+n58Vt9bw72loYqhbcx9Q1+SUhY3aAY4EZxmqi3ZZY4mYybG3jfzg+orbX4Ya9dIsiWEkxztb+AKfx6/hVh/hVrdpO5nTy0OFSbqpOOQfT6ml9aov7SOmNJWsYcl3cu0Yd8R5LADuaSVnb5oywkHPrXRR/DfWI8SSRCdVIAZTgCrUPgS/g3yFiMcNGoJI+lDxlGP2i/ZxPPDq89i0gyW8xst65q3pt1Ldv5sr7N3cDOfrXY6h4Dv8AezvYFIUAJkcgcHuRVH/hEbuFG+zQF8j5tgJGar63RfUFRS63IXS2gst5UySPwT0ArJMzxhhEDzx9K2JvCGvQACe3MUYXcobuOucVBD4V1q4KPa6fcSRkZ8wRna3uDjmqWIpP7SKVNIylk2kg/OW4NOEAc4D47YrfT4e6ogV50+z71LKrdW59O1Uv+EN1xptkVjK7fe34IXGfXvQ69L+ZFciMW5jdEZFdiwHBz2rmr+e5RyUZvLxt74J9q9HXwjqaxhpAijOCSCee4PHBoj8DXMsCsljI+GPJGBn2HenHGUo7NMwnQU+p5RB53lMZlKoeFJBGPc1JLDO8W2DduxywPWvSZ/A1/LgTw7EkbaBtJyfQcfpUFr4E1SdZIrLT5NiSGJnkIXDfQmr+uU+6ON4a2lzzyK1aNBuiJYDPOetbllbCSAZYZI5Oeldonwz1W5hmVkE7xttYIp59ge/4Vasvgnr7RGQxLZRBgAJ2OT74AP61nLHUEvekkONHlONh0tGXOenUetLLprLGc7grdGHT6V2Mvw51exuprWK2lvJRgB4YyVz25x/Ormn/AAv8SXazfaYobKGMAqJXGXORkADOD9cVg8bRWqmjb2Ue55qtoVRkLsMc4wefrUiW5BUhQxK/d7j3r1GX4X3cckkAR5ZVXKsFyrH0zVef4Q6qrfPHHbyFS2Q2SwxkgChY6i/tC+rx6M878iLyVYuUZTz71VuLTzLlZEcqp7Zrurr4X6pbxq4tpWhYZDyLgZ7iqEngSSVQDKI5APupyfyroWMpP7SF7JLVM51nLqB5vHQnvQLWM9Pmc+tdPH8PJ5rfFrDIJApLPMCB9azpPC1zGI1V0c7TvKnOD6D1oWKpS0TK5X3MK/tpPLwFHPH4VjzW0saE7TkEBTXoOl+Er+7gDyR+VDkqHc8k/TtVqPwfF5oDyebIuflUcVqsXTjomZypqWlzzB7W8aTLIzMQOT0AqNdRubdHQv8AukYA7cg59q9UPg+8WMl0MduTjeBkj0yKrS/D5mlRI4jdseSqrjjsaaxlJ6NmDoa6M4ENFcsJCXJAHUcZrotLmGxnB+6AGHqa2LjwBLEjRyxm0XOSuQT+FMTwXdyKY7SNn2jO5xgY9TSliqLWrNadPl0KVzqIncAZ3AYGRTFnmiQfMz4HrjmuntvhpqkMDm7dUnKh4xGCwkXGflPrTrb4c6y8mRYySwPgq5IHbuM1zPG0P5tjrVNNbnIv4guYXKupEJUjBHOcU2DXYo7dcw+ZIAQcHgj3r0LWPhs2leQ164laaMkRwqSB/sk+v0riI/Ck0l2RbQERyEqu84/CumnjKU43TMHh7PuEerG5t1EUXleoPIrIvYXYDexPOVC/w1u3mkyaf5aRQT3BPBESEgHvS2Wl3Nzlkgwh6mQYP5GtfbwfUcaaitDnIm8lAiggA7mJGc1ds2SVg44ycelaVxoF0Z/3UbTpggrGp+U/WptD8F6hq92bYSxW6gEl3JGPbGOtZyr00r32HZJ6jrWaW0+WOTCsdx4rB1yN2dpwuSzdB/Ou5/4QS/jt1dLe4YxkBgFJ3c4BFW7r4eX0KqZjDEAQGXJLKT0BGK5442knuaONOSPIRMku4uNuDjJHSpbOGS6LFVwoPH+0K9VT4VNNA7RQM9yGHUYB+oqOb4X3tgyO+xdpB2JycfStf7QpPS5hKlBdTzLUEcRfusg9GHpWLMJFGS3APT1r2Ob4cXV07MlrKEUFmZlwMVXHwt821864ClomLeUmcsnGOex61SzCkupzTop/CzyUxSzR/LkSNwo7Up8PXtvbyOgaVgM8Dv6V62PgvqOrFXtLX7Lbld63ErcEd+PrV63+Geo2SBJLhJXByAin5h6Din/aVJdSVRj9pnicUd3AiCeFo8joecH39Kmd3hXaCMgAnPT8D3r3e2+GWo30EimxiEUo+Z5GAOPQCsa9+AsbWzO106yAkop5BP8Ad6/rUrMqTdmDppfCzy61ge7EcvTA4xUF3bTxEyDJUD5iBwPbPrXoll8N7+aW3tXtzAZWKhtwAzWpffDCW0sZhbebKjMI2WXA+bHJHPT3q1jabejFy2R5LbxPMqyKG2npnv8AStC106W7RgnE/XDcDFa1zodzpYkLqv7ptuF5KnOOageC9giWUAwIxC5YcmuhVlLVMUEr6lRPDN5cbQ5EaKctjk1FPZXFi2NocMfl3dPqa2F1Ke0Dh3y4+XaaZJd/ak5wTjkHtV+0RpotjAnuWQgTnHPzYPFWYYpXiEijETHjPpUl7p9rcAh2I9APWrtnaXEa7CMqq5APpT51YnnS1Ziatey2UAjGR5hyX6/hVGyknmO0sTu6A1011p4v1AK7ivYVWOhPFMgLbQBuCjqBVKasc05c0r30Mb+yL6W7AgU/ORuOe1XpYZYC6EgbcA5HetZg4dEXcCBwRxmmz3ctmwR7dSxGSx5zT5xJpGUswfJcEHoB2pk88TArv35HQdc+lbp0qDVIFODGWBJxwAazpvDiafJHLFyBkkE5JNTzq4udGbbz3FtH8iugJ6pkkH3qR9RdoGBZt38Tmuo0m2SRBKsW5XPO7ge/FQXXhRZN8oY+VcOcRqMgcfpR7WCeo/ara5zsc0gTGAQVwDnqakj07UJos2qF2AyxzjFT2+htbXewAsA21VJ5H4V0FkLq3jdERlBbaxA4olUj0ZvGUbas5ma2urRUa8gaONl+V1OST71GhaKJ2CnIGea9CsLB72ZI7kDYDgF8AVLeeBIrm5eOWUqikZCDqO2DWCxEE9Qc10Z5O93JGisjgMeWPQg1p2WqXqIpNxIQRznoa7XUfhZBGzONiopG0vIMn8KVPBpWZbaMNPkDG0cAfWm8TSSuxKdtmcFc6tLcbkf5R13dz+NW44HaKIt0IBHoa9MPwVg1AYluksolUMX6lj6AVDefCC/05iLKVr+2RQRIVx254rN4ylbc2g9btnDrp1/bopWLeCc4Tnio5fPjIL28gUHOCvWvQtK0W9s5VWVdpT5gBzk+mK1XtRPOzvZu7lcDK4GfpWf1uN9DuvFLRnlEcpdmdhjvgDpRbX0ls7mNiqscnA5r0p/h2l3dHzZ44oZIydsWSQ3YHiuMl8L3ukXRzCzQhioY4/lmtoV4TMr67lC6v7prLlj8zD5u+PSs1Lsxy5DMQeG4JzXSQ6eZiUnzsJ+7jH61Hc2EVvFtjGIycMSOQatTj0Bvq2Y8ge4DSopI6L61GIdRjySHK443f0rStm2gJHyAx+Y10miajFZyeXOivvGAXGcGqlUSQk13OQEVwyF5YWzjrjtTGffFgnbj1/pXpz3FheoIHVSAedq4z+NYWr6TYzosMEaxlW3ZBySPeslVjcrmXc43TXu4bl7i2BTC4BPRqNU1S/n+V2YKw5YdM+la0t1FYXKxkg7TtIPGOKrTX9u0io2AC3A7VtFp6mcq1lypmDZSSzO0aZWVOAeRmrw0a/IjCsZXkPKdMVrwwWKSNNkmcnAHQYp4vHikDxyDK+lU3cKcopasdF4a1W0iWSS2MaBflIYHP4VQm83a6ywOnljLNjPNdPpXjJLeLy9Q3SSKwKL2YfXt+Nad54706+hlgaNII2+XOAeKm50OtHZM80luYXiyhI4z0IOfpWlpMt6tuAGfy+oB6mtnUbfQJSktvKBIo6MRhj9KoRazAxZSpTZwDjimFOtGL1e56bomsmzA85zJvH411lt43jt4FzI/HAGcGuq0L9k97S2D6/rpiuQQV+zAFR7Ek/r+lW9V8F+FPBkb+Xu1W5ibawl4U+uD61LqJaHp0MTGaucTd+Mru7cG1n+zDbgnqW+pqnNr0iuryztOe+Wx+lR3ugPqt8/2OB0WRiVVFOF9qnsvhFfzQPPf3gtTGwXZ13DsRzWfPc2lWiNHjJF+UlUB6gelP/4S62kI2mQ49WwKzNZ+GeoJO40oSXyLhd205zXSaL+y1411PyJru5tLW1cglt5JA75GOtO76HJPFQh1MC/8c7SEOVQnAI61NDqZvLbzQxRlI/1nGa9pl+DnhDwxcx/b0kvTGoJRzkFuOePftTvEXivQ9IS3g07RrOaALuJdQSD6e/1qJSsa0cT7XSK0PFotXubVi4ibYBy6jI/OqM3i1DMcklh0z0ro/Eev3OpX1y8NgYIpUC/Z4o8jGeoGKoaX8HdU1uWG8uIxYabJkiSTIPTOQMUrto651YwS5mYFz46ktX4YDd97b1x7VlzeOEafMSnaepf1rum8BeFLVWinNzd3IyDIoIBOeMDFVx+zlq/ihludE8uOF1KmKZiCDzgj/PatE7qx5NfEuLvFnn0viUTzszja6jIIPFX9I8UC63RQCSWZfvbVJx7E1738O/2NNNjsUufFV3K9wc5gicIiHPUsev0+lenab8P/AIe/CexubkRWy9jK7CVz3AAHfipepwRx0+ayTbZ8w6ZofiDWIlmttNuRGTxLwFPrzUmqabqPhxBJdqUduCpbIJ969q1P4sabfBYtMtgpLlc4CArnj/GuK8TeDr/xIGeW+gWJm3KFbJX0Gay0PoqblypzVmeTXPjCZZmVmAUf3Bms6XxmVf5AZSegKnmvYNN/Z/utNtZNRls3vWUblVWBDDrkD/GsIadEsvkpYxwSF8f6vO0596tHPOSk3y9DzuT4jz2/yTw+VtOCQMEfhUcnxDF1MFjGcnCq3JY/Svpuy/Zh8I6tbW17qFzK0s2JJlklVQ47jHatrUfA/wALvhwwv2t7WS53BkVHEzL+A6fjTbR5DxFXm5YJtnz94V8O+JvFMkawaTNGshAWaUbY1HqfSupk+EPiGyW5l1C5toba3wWeJixx6gV3viH426Xb2s0GjWUqu4wjsoVFPc4rjP8AhKNW1wSq9yzGVdrRAdR6VlK1z16KrtXqKxyPiWxfw9FKRMswCZVl7nHHFeVX2v37Ejc84z0wTtr3dPh5f+LlCQSJaqrbWluWwq/UVb8S/DNPAWh2cwEd5PMwWZ4ULqTjjHp9apSSMMReb5W7HzpNq2oLBiaOWOPsXQgU7TfEUti4ICkdWGcEivaB4Qu/GoNtBBHEijHm3ClUB9M4rf8ABH7HlvrKm71zVVTDbTHZtnAz7/lVKSejR51SnKk1JM8kh1u1vQjIxWQrkjvn2ro9J07WNR+zrDps0izkiNmGN4A5x+FfSejfBvwN8PvJnFkJXgbHmXUgY8juCKxfE/xb02zvJLTS4oCI22hhFhVHtj+dc9SKWtz18Fiqk/d5b2PKk8KarDGXmtvIVevmMAK4fXfFlzpFw0SRqSWK167daZf+L4pyLpYt7buWwAPYVU0H4HWXiPUHW/1ETi3G54oRyRz37frWcbNno1qjhFs8bHiSfUYFYArIGwxXoB71o6bf397drbxWskhYhcBDkntgY559K9ssvgjNa64LTRrPZEWRm+0qSMA9S2K+m/DXhLT7IwStptn58agBliGFOOTnHrXSqTl5Hy+IzZ0PhV2eSfBj4NQaZoZv9etMalOQUST+Bexx684wfSu1udMTTpPKQDEbfLtGOOvSu+1OW0tlJlnihweMsOtcJq0m68c796NyrL0YdiK8vFwUdEzxoYmriZuVS+pE7ZYsUUEdyf6UwfKhBySWzgcUA8rheCO/WhssRjpj9a8dxOhh8qsQBgcHPpTkCuSA2eMjFJG33RgZYYI96YG2uDs6fKQKiwixxgjIBK/jmnYLgHkcfhUCZU9APr1qSFslQ+44PQ8cUrATxKSMnHTpQkfzoPXOasFEVQAQMHPFRnnIAJINIgYFxyWHpgU3aAVwCSDgk9KlIAJBGD7UjIcHBxjHWlYVyLYEUc5O7kUgJIYBc7T1NSsDnHA75FHlDYwPG4d6OUEyMnLjgAjrjpTSgAbZ/e3ZNWFAKg5zxg4qORQCvYEHNFhpkTN79PQUrkYJJABAPPrUmSXUE/IVIwB3prRDg4yOmDRYdyNmPQYwR2pACQABnI71MAZEx0KnGAKj3mN1OANpxz61NmwuIsZxgnGfSl2FwDkAdOTSiYszAcnPYUoXYCTtCg8bjzRy2EMJCgBTuHQ4FKgCjJUccc0jrtDbCT0OMUBTkgd+eaOUdwCJjIPKntQcFVxgEHvTsLyEyxI6AUwyHcQVHSny2ES5Kg+3pUfrxjvQsweNCSQWHIxQ8qhlzjkbSR2NTbyAc4C5A6nmmMdwIAwSM0jMBjnd2z0qIPsKluFJwaqzsA6VQSoBOWHahQocEjqMUqShs4GdpwPpSLyuRgFWzS1S1LHAgncPQqaYMNt6buQc0pweAP4gfalbCTlVAI4bNLUgjRG24LE8444pygKDkqAp5J6/lTjgGQgEr94VEW35KLtBGcnrT3AQyoSAiuwB5YjHHtU3yhSANoBzmonJBGMnI57ClRlyQWAGPxppXAeCBkg7yOfapFAfIGAetRRPGqhiDjp6UwzhZE24C5wT1PtRbyJuWXwjEDk4B+lJlt5OQAw5pAwfPHIO05qISYwh4Ktj8KLeQXJ1+d1HOTx6ClyyfKcemeuagbABGSMN1PpTFn+9HuBCtkEUuV9EBYQhSCRnPBFSRjIyBjHFVXmAHIJPWia/8tWUDHy7uOTUOLQF1Ac5xuwcYpyqNxAABFZT3zuw2ZAI70xbmVG+Zs5HGKmzuBrY8vIIwQcimjhic5xziqYuy/LZLEd6ctyCFIIB6GnYdi/s4fjjGaiaMGMkHBAzVe51BYApPfg5P9KqRaoJF4cDtUSSSbKjHUpalKHn2kFsjOe1VTzIDnAK9vWluXDTfNwA2Mmo1YxggkEK3b0rxp6yPRjoiXdvwSCSwK5qaEgBfoRxVYsScgAqp7mrAyCQOBwePSoWhMtCzE7JtDKQGOBmrSN9wA/MDyBVQKDGULEjhgW65q7arycHIIzxW0TmkWozlMHqDQQBjAxg9qAo3YPcU4YB69RXSjCQ7y8nOMY6ZNKf4iOSOeKQAcZ5/wAakQ9uD9KdzFiIhXcezcgk04ja2AcgjdxSiMsvK8DpzTgBtwcgjjiqTIuNLEkELwfWjbnIyORSjIUDGQOOaXAXg5xntVoQ0sSqnHbvSDPQ/MTxxTmwCSOgwKUA54/h5FVqFxFy3UYxxzSBQDg/Q0sjAc0YLqduT39KtK47iLgx4JAcHH4UKSWC4ziljQBj2NK4GC/f2q7Bcacn22mkx8hyOAaYcgZB6io3Lnn5jkYx2osO+hy/xHljj8M3O11EyMGABBbHc4r488V7F8R3ckDu8b4YeYMfXj619U/Ey6jsNPuJ5TsMkLImASS+OBXx5fXtzLqjreSFyrEENgEf/Wr1MEt2bQWhoDyyoZnCcdByc0yeZkbBJdQMjPFU1CyzRruxgnJHp2qYypFIvmHK5xzxxX0VGtKjJSi9UctalGrFxl1Ou0fVYP3eJzCNg4UZIPsK6TTvEEXniLf5oI3PLMcCvNg6KUCMOWzlOcDtVpLnhw8vyk4w3GRX1Ec/qqNmkz5yWSUW7ps9VTxFYI6N9pjAIIbymBOewxSW/i6y4haVg0jY3OMD2ya83gWCOIsuPMyNuzmrCSpceYJmUEEH5uOKr/WGo9FEy/sWmvtHoFx4nt7Q2wWeN0kcq2xskDHBxUq+JYol/eSRk5IDFgOO2RXmiNb+e4iYHHTac1Yj8rMm8hyQMFj0qf8AWCquiBZNS7s9CHirTQAHuVBzzsyeKR/FFgzARKJBnG5+OK4JWtxK6xqCFXt1JoS4hSZo2YbWUMu7sfSmuIp21jqT/Y0L6S0O/wD+ErshHIiEiXoqoM/rTtN8WW0xkicpG8ZAzK2M+4rgI7lEb90+046gd6p3E4Zt0pVjg455zS/1iq2tZFf2PTvuz0uXXYYb26KXTLE2GTy1yOnI60+38RWEjymWdIiFyC5xk/SvMFvZdiIjlMggkdBSLMrRqJnDberMeSaHxBPeMbE/2PHrI9PPiGyRG8ucnjI29CaWHxBZovmtKgyvKs2CDXnlrIDGhDcAn7vT8aeby2iHzqrsG6N1qf8AWCr0SKWUU+7O6k8WRxSYDPJbhS25B3rSh8RWUyxujIAVzlmGc/SvOBqsZgAQFPmweMjFLFe2bRkiRQUYEjuRUviCstbIv+yKXdno0etpM5SOYttUu3l8gAYzmlh8RabNbqTcRAEHJbOc9hivNVvnfzHhkaNC2CBxlfemySRBWCFBhgRnqR3qf9Yq72ihrJ4LqehQeIrKFYzLcOVVjvVBnI5wBUq+JbCWNXDomWIKg5IHYkV56rLLFI4DADGPQ+tNe8jihZYtkbnHufel/rFX7If9kUu7PQbjxPaRqpMrSfNyoGBj601PE9kzEiRISWwFzk4rz6aYRrOCThlXaSeM0sk8CjeNrsVA49e9S+Ia3ZGTyel3Z2l34rhtpmhdmkIbAYYIx9aZP4kkCMUSOKIMAHzzj1rj3njWMF8529/WpBqqTW3klF2sBkDrmq/1irPogWT0urZ2J8W2YG2VnkxgA9s96S48R2UcgYyIAANgQ5IrgmljG0AEIBzu6ZpPtNvC8GQvOdxXk57Uf6wVuyH/AGRRfVnfzeLLK3kz+8mU8BjwCadJ4itJTI6zqFVcrsyTnHTpXBteQNJGr7gAed3GKZPLHmP7MysM/NtPap/t/EeRosoovRHS3VxD9qFzFKxYqGJPHNaS+KSSgZ1TapICdScVxQulhZUkcjDfxelTGe289F3qwJ52+n1pLPK6lzaNFvJ6TVjsLTxgsriOdmCkHl+BT216ETqA+AVJBTnnsK4o3cSKwdlDq3Ab0pFv0c7UGWLcbat8Q1t0kQslpW3dzsLbxXE8qRTDMhJBMnAFaP8AadoCgFzGjtnIX0xXAhI/MdpDlhjljTpru3Lsu7I25XZyfel/rJX7In+xqS6s7NfE1skqRswYliNzHAx9ajufEaBsCUqu7B2DPHauLg1K3KvHKVReCpk65qx9rjnLiJspgbdvQnvT/wBY8R2Rm8opd2bkfigw3LI4LqW+V24496sr4zAdg5LAEYESkgD3Nct9qhEhjdhuA7+tPUpHKWj+6V+b6+1T/rHiG9kL+yaXdnVw+K4pZXLlIckbRIcce9NuPE8RnIEpOCB8nTHsa5Ge6txDubaWxjDdc5p8exk3bfkKnAXsa0XENd9ENZTS7s7U6xCjujOpGAV3nrVhdTTaxw7jA246e9cLHfwCOMSkBguDu6k1etdZWO3QAHbyGxR/rBX8kUsporc6xpkkDFHUYGQelN/tLydrNIxTHPtXMxeIUt7iHAV4hneD1P0NVYtWZ4GLgswY/TFT/b+I7oayqh2O2l8QWUJCpJHKdoJYHkHHQ+/0qs/iG3ikcK7vGV6Y4z3riDdwLjLoNzHK9wKitLwx2uJCz4kJBPHy54FJcQYhb2ZX9lUXotDu08S2UapiRAwXlTnOajbxJZx3kUx8yVDGdwAwEfHAPtnuK4f+1baRmJA4Pygdce9Ti+j8nawYcgnPpQ+Ia66ISyij3Z3Fh4rt32RySIpwcsOvtVp9Z05GjLzsQQSzdhxxkd681l1GFmaJAoUsNrDrjvmku52MOISyfMOSc8ZGf0pLiKu90geT0bWuzu4vFmmK6Ol0jjJBKZ6+4qtF46tP7SWJ/MVCxJkYDaRg4AH1wK45/skry+VsycbQoxz61HcIilg/BAGC3eq/1hrtaWJWT0Vvc7h/FEIeKZEVCWKsoI6dsUyPxYsCtFsDt5hbeTxj0PpXCNeJ53kkgZX5StP+2YjkjAwCBhm9c8/pQuIcR1sW8ooLZHeHxTE4RjIgO7GI+TioJ/FMNrPgkuu4Eluw71xQnjlmY5AwuFC9zSicLJ++5Urjnnmq/wBYa66Ij+yKOyudq/iKzkEs8NwJJN4IUAggVOniuGSNgz88YMvQetcJuQkbMdMfLwKb9pGUOcEAqVPrT/1irLog/sijbdnZ2viLynmYyB8vkFDgEfSrLeJ7Sd5FHEgx8zcjPtxzXECYAJuUnAIbbxz2pGmFoFdSAwPzKec+lT/rBiFroP8AsqjHY7w+JbNSyFiWZRjZ2PfNMsvEltAl0HYo23chYEhj6Z7Vx1vdx+SjBdzbjuPeoxrQR1VQqYJyGGav/WHEdkL+y6R2t14iijtWdfnZ1GADjmmQ+LA6ukgCRqmF4yc+tcat0LlGLZLK5JwcAD6VHHqBtSP3g+9nkZ47UlxDXXRC/sik+56NLrdlbWkdwJCYiu3ggYOO4qtFrthcrgzKrhTyc8muBkmMpPmAsu7dgcAfhTRdRI8in5csGXHp6VX+sVddENZPSsdy2vQQoq5Z2IIHpmo11151hJZIo41ZWx1YnOM+9cYQSSckqGypz0FTXGoo0XkmXZCXDcKctjsDWEuIcT0sWspodjro/EcUVvCkpyw45PX61Jba7aM8RlZY2BO7H04rh3njaCQjLEMGXP16VJNeRSHcnLOAdoHT1rL+3sU9eYr+yqCVuU6m11sRyoXkJCsdx9R24qWfxXF+6MQy4fawIxx61yqXHmRykIQRgj3qOS+S4dsN8zAKqgd6tcQYnqxf2TQ6o7P/AISmDcoKsNrAl2PQfSo5PFyCUSRNvVW+cAYOOgx+NctJOgDYUhyoGSQeaYl7CWlQjLyIFAUY5zVriDFLqh/2Rh+x1f8AwksRu98qusW4deSB9KnfxUJLNpD8r+cV2AYPl/3s/wBPY1yYlVfm2EZULk84IoOpxTSbGfexXaFAxz6UnxDiXs0S8noLY6yLxPbMh3kg7gV3enrTpfE8E0NwIH/fFxtHQFcc/rXFm7iSRDKnlqoKsDzg06PULfPyDfgEZ6U/9YsUlbQX9k0UdKniF0imidgdzBkyMkDocGrM/iBYyFiYyeYoBOMAev1rklv4oJUdkJGCp74p012JokdQzKvyljwB6Cl/rBin1Qf2VQ7HXW+v26efFcOY/lDRuBkH1AFR3/ieMOHtgXYoCr9AfWuTkunRI2CkGH5WIGeD0qK31JfJEYi3ujHhuODUf2/iX1D+yaNrWOsuvF26eQLua2IG0FckHAB/DrVq11mGa1ilQDEgKtkgHPpj1rio9Qe0QB12hGLEAZ47DNH2lJSBGCjRSeYATjrUviDFdxf2PQe51/8AaVsscqGYn5SFG08nHQVXh15Gudq/OhiCgt8pB7nFc0mokCOGRGLRuZN4HUZzgmkt5xI0xA+cNuGeOKX9v4p7sqOTYdK1jqIvFCWcYG6RmGQ3y5BPbBqVfFCSJGSVAZCsiMcYPTIrk5bjyx5Uu5QTvBxwR6Zqusiyliq7xncMnGBT/t/ErZjeT4ddDZOuIZRgF0jUqRjknoOe1XLLWwkiK6qIGUjcz4IfHAx+lc59pRRIQG2thlO3jr60ryJLuwhLBhKo69Dk8fhQs+xT+0H9k4f+U2bnxDKkUZkRkeNtrAdMdualTxukd1ANo8oKyuzNn5sZU4/DH41z+pawuoCdApQSsrKAM4weQDVKeMNF8sYAbGCOpIqv7exVrcwLKsOteU7C28Y2kElrLOZ5zA7NsKgDBGPw/Wk/4SiKPVYbuVVa2UuzIhyeRwPzrj57vzEERjbLgDpjn1zUhnRFwYuoCrtBJJHWs3neJf2zVZdQWvKdNH4xQRKuyR2EhY+ZgbQTwPpSX3iNpZ4UG0KW3OyEnIxwB+dcl9sEj5AO5xtAI61NFei1BDW52yHYHAJwfQVnLOMS/tkf2dQvflOpbXJEni2AvGrbmiJ27hjGCe3rSaXrE0k1yHI2CTcFTsvYe9c5PqBafkMCVC88ZNMjupLNQdrEkbSUBzWX9r4nrNh/ZtD+Q7E+JWuZ32KVdJQ5DDAMfcH396ZN4sjEs1t5YRJZfNULySOwB9K5dL6WJvNlQkTAwBZODn1I/Gq4lMc6r5bO0WUIjBOD9aP7WxK+2Usto/yI6vUPECzFTHErMJRKN5xkDGR7VOfFBkluXELRxTtvEcZzgYxwa4y6a5tmidkJRwYlLDGD6H3qa3uZYIo4hDI7QAxsEGTT/tbE/wDPwf8AZtD+U6R9dUxSqIjiQgo0hwRjtioj4ld5WimSUQyDKeWAQw74NYzTPM0QbbEsC7dsmQWPrUM080ZgRbeV5bZiGCjjkk4OenWtP7bxSVlMX9l0P5TdudXaSfNuwQOMDfxjsadcahPNJKs5wJVCoIhgAjHI/KsT7YEgjBiInjJ3K4OTnP8AjVFotTi8lGinxAdykjhQT6/40lnOJ6z1H9QorTk0Orn1szAtBIkDMnl4Y5I4wSBUWo+J3meSKCSVreWEQnjGHGMsP8K5a40+8tYpJZFCbfm9Tg1BZSXenpuNtM6J85O04A9T6VLzjEv7ZSwFC3wHZw+IporUeSI8OvkgtyQfUe9R23iUhmivQ0jGJ41KEZDYwDj+tckqXaSytHIEUD7RtYE7R7fnioxHdBluRaylUxKx9Bnr+tH9rYn+di+oUf5Eb11rTPNG0MhgZVEJ9SexNMvdRuWRYnaTYFK5z0PrWU9ndTu7IUkViJsKDlR7mrKwX91byypbs8arvZiew4JHrT/tfEbc7F9RorTlNODX7m2ityBGYo8IxHU/X3p11qkdrfQzmN0BUopJBwT0J9qwQJ5WW2GG84ecqqOQAeSaXVWu5Ygv2WQ5IJccjjHT86P7WxD09oYvA0v5DTOuPqKhILgv9lcxSFMg7uDg+vBHNTjUbqaSKOdnAiBCrkcZ6knPPSueWR4WMaRsDOu/hSCcdT71BcaldqEZYHKzKdsnJB2nnFH9pV5aOowWBpX+A6G/1W6s2RhkxWrbmOPuk8Dn8KF17z186RzuiJYhuRg+lctc3F3fqYAHnmuAEWFRguVBP54rJMl1ajy5EkTzDtG4dx1ArWOY11pz6G8cBRbTcEdMPFcrSQmPa6xMzgkc5Pv9K7L4c+KBe2clu9swaxcys+d25WJ5Pv2x7V5PEkplbahZT8o4xk967n4V6jHousTfbUZLa+AgDAZ2sM/n1rhxeIqVYcrk2etTw9OKTikj2GymVoHSI5BczAdMgnNMiZmkkRUAcEPgjJIrHg8R2MN4zpOkkZUxHDAc5I6VWj8VWqOuoPdJa+YxtzGSGPBI6dvXNfMyhO+iOrlSR0rxvIHIGCMNxxxTLeB9jkYDEmRc8n3xWIvj60SebyAl3CAYtxcLz3NNX4iadAtvOQVjZmtnAAO08gH6fTNJUqnYbtY3ljMquxTG8hgenPtUezzRJ82xiNwOM5I5rNn8baZapCsUqSgyCJgzBSmeMkelZ8nj/SreWSP7YgRMoXXkHtkGn7Kp2EjpI4HuIHIHyyYYNkduT/Kq8gzI5TnzOTkccc1hx+N9JhWNVmWXysqcOBwRjOO/WnQ+ONINpPK87xQWkghkfZlQWOFOff1qlRqLoK/Q2BIbh3AQKJV2jJ/WlML3KNEnyqy7WOPTmsq+8a6VpUEhPlmS3IyGkAYgnqB37VSPxH0yOMSGYrCrDcwHC54Gafspvow0OggEs0JVolCuNu7PJIqSctPEqIQS37vGMc9a5qHx5ZQy3ioYW+xgMH80EsrddozyaqwfEnSY5wRLIyL85BTAU/nV+wna9hXOvMztGjlQFx5Rwecj1FTLMsipExIL5QZHU1xdx460yGWVDNEuGE6ukgO7jkEduMUXHxL0eKWB0uBK4+cAghV7HJ+lT7CfZj07neKX2BCoy3yDB5PFQzYtyhRSzgeSd3AzXG6h8TNPjvJEilWQxKtx+6OSMjkflUcvxZ02V7Upl1kBlfzMAKc4APv9KPq8+xLWmh2zPIkmZiqEL5fynPvTopWhCOgDKmYyX4BrgL34padLO5eSIx/6xRGSTn0NQx/GS0MLqlrsLfNiZgAT7U/q830MnFo9DLusiuWX5G2/Jz17U5hLDKQo2mNirbq83uPjFptq0RuVS5M6iXNoMBDz8pBPXjrTYvi5AzXBU5SY7kMrD5RgcYo+q1H0J5WemlfnyTgRjB29BTo4yWZYyPMgYKQ+cDPPP515VB8Z7NJzHcbn80Fj5IyAQMc8+1X4vjNazIZSY4Bcg4MnJyCQCwB46UvqdVdCkmtz0gubWeeNiJHib5mj6evFZzTumUAVVibdz15//XXna/F6yuLMxz5fziPOMHAYjjj8qW5+K0AulMCKI512P5nJU44NUsJU7GiTZ6GySQyNhSQgLMF6YxUckUkaSRghRbqJmz1x715c/wAa4rkGOa2mMyjY8kOAr4PB6+1aNt8Vra5WNDLFD9qUxOGJLYA4BPbpWiwtREtWO/ciG0eU52giUEdjXj3xcvpdCvLG3s5VOM3Ss2MgnsD+NbN18TLEWbwAvKxIQFTgYzxXnvih5fEvlTyyAupKRoOqjtzXoYWnKnLmehlKCkmmZX/CQzlvN+feQTjdgZ9cVd03xBdy2v2c3OwKwmIx1bPBzWfZ+HZ7qVYiDHJuCjJ7d61rTwZJ9rEZuNke8Rs5H5160sVyrRs5vq67GtBqM9/fLJLIG2/v139NwHBx61o2+uXssW0XZckliSOc/WqjeHpYY2VG3zRSiNSOjL0JrZPhRrFRIshckhXUjGO/BrlljZX+Jl+whb4UMtb1jdRqXEO5GlZicZYcj+VOt/Etxqs6pLOzeYpkmMmByp+XBzzTLrw9LcWs0sYzLA6IoU9VbqaZdfD+e2umc3hlVNu5duMgjJxWDx0ltJ/eJ4aL6I1JL2S+mtl35Eylvm5OVPFIs9zHJGyMH81ipzwQRSvoJRFMXyPFgK2cnn0FObSbqO5YTyeaAoZdvAFT/aFRbTf3mX1SD3iSXFzdrOIzKU85SrMDkjHTmiDVLi2s1Z385nYhiRjGOB/KpBoc5s7idX2fZwCqjLFgTzinQ6I63rRTv5sQjEi9sk9RUSx9RrWbfzHHCRWqiilJcNdXCu8mJZ2CE9c46ZpLjVJJ9tzKwdv9T8w2lgOBkfhWsfDS3F6rxEwrCoYYOck/1p39iRw6s0EsRniEYkRpOhOMnn61P12ovtP7zRYWFtjItZCRM7TGL7V+5YYyGHYe1FoB5HmhgSZPJbccHA4rQ/sd72dvJYQrCplWNRkE9+e1RDw4sTNmTekilwOhDd6Prcnu7j+rpbIjikYzTASbRnYxA6jpUlozmJ1dg4jbYHJwSOwPrT00ORljKyFA65bAyc+tS/2KtiY4xKZUkiMhLcEN2FP61JdWX7FdjGlMtzcyq1wwDfuSE6bfSpSGghw8m8W7CMFj0Gavr4dMsMU6syu33gvT2qxp2jpNdeXdmM27QsxBOGL9jn61H1trd3J9imzEYPGk7RyMHicKcdCD3NMv9Qe1SSFQhwwXc3PBPOK6BfCfm2sExuJEaVcsm0YB9DzzUdn4SWaVlnuYmRlJUc7ieoFL6611a+Y/YLqjMW4ltLQeVO5EY2+wB4IpsF2XVwNqBRgetaQ8KmSONozMyEEsCMAAetWT4aj+xW6SNtWcFsDh+Pftzis3i3J3ux+wXYxo28m3dUkOFGcHp74pTMLeFpRKAyqCu3qM9a0V8JxD7KRI481mDFui46ZqdvCkcsBhL5csRuUdu1L63roHsNDGASPGCWwu4FugJqBsK+4MAU+YMnXPet0+D3WygmHmqWkMbhz0A6HHpTR4YVY3SUkuWwCnYdvrU/WzN4cyrW5K3TxE5iEYdWY87u4p0urCORTO/BXKlByDnpV//hFWheE7iF3bWLHt61Jd+E7abfHI7yqJPlMRxhcDrx60/rNupUcOYss8NteuTllki3jPZqie48tVfdgFSQV4wa0ZfCTQy70mKQI4QyTc7R2JrQbwUPIkE8pnYyhV2DAIwKaxKW5qqKWhyN3PJDNGTOSzRhyW5wauXd9FeT6fOecpiQ9MGt2fwRDb7BGTywB3HOF70R+BbOS5kMhkkjRwyqDgFe4P+NV9aTD2CMTajXWBJjepY5OeabaSQPPCZMknIbBxg1v3PhK3t9Qka0kZIFYbQ/PH1pIfB9pPLqEpLzZcNDk4Cr3Huc85/DFS8T2I9gZWxVVBGd0kmT9BT4QksiFmxnIJrSbRDYSloHAHA24zx9ajbRPMkukAyq4ZCeDUOu2NUdbla2kikjKlwFJPUc1DbxRSxRSO2DIxVsnHFaS+GJZGVldlGB8qjOTT77wVK7z/AGXnaoKBm5zkZzx6ZpLEFqkU479Le0MSuSoY9R2qE3VvJbW7Mw3hiGOeQO2fWtCbRpPJCE5kC4KKOM9+aji8IQyQzOyEsY/lQHkHuapYhGnsyrFNlBtbeS2CACOPWoLuaJXs3TCuZir85OMY5rRh0OUptLM5K7cBcAD0JoPhWBOEUI23ON2Tmr+soHT6mLPNEomV5WLiT5QeF2/WniVIlhKOpDOFYA5wMdavR+FvtF4rTuZIApBGMc9ql/4R6KyVtoVSoJHUknPGKX1i5jKmzLupQqz4O5o5VHPGV71LdamsTpJGAp3Bcg8kfStO28Nm6uUlnUpGYydrcZbsaqt4SWCMSEmSbkDacgH6Uvbmfsb7kUeo28EUuQS7MNpIwAMciop7+ACXaPmGANnU+taNv4MNzJBLcHEAU7lY4w+eMj09qdeeGEgaMwIXZc7inP0o+sIaomHbXcVuswcZcEFPM9Mc1NPdrOpUEEMBjbyM1t2fhaC4kt3lUjAYOrjknsah0/wXFDGsd2Xc7mBMRI57Y44H1qliEUqNjnp5IwlwhGWTG0n9aYt29qQVYkEDITpn0roIvCX2ezt3nDLOCRMrYOR2/SiHwmtxajYrlw5xt4AHYmksQrj5LGNLqls8cyhAWAG3d1B70/7ZCk2fmaPaD8vXOOa17TwFFFLA9xKBht0gP8S9wB2PvV638HWiRsdrlwxZcEAY7cfSn9ZQchzsmqQOshjXa+0Y3frTkvRbxMULNvXk5wCfeuit/DMKT7ztTLfMGHBFPh8M2zKyGF2USbhjpjNZPEGfs7HJ/b4SjFQvmgfjTYLwHJLkAqQeeM1276HaIZZDHHudgRxg47jFQN4XtZVwlvkbgxOcDGeaFiCvZnIx3FtKrKJQWVThQD1+tTTeXAkTsCI2XDPx17cV1994esJEKRxhCSMlRziqVz4YRYsLGZYwQwJPFV9YsHszm7bVY2VVzyoI5BH609CUuklZfk2kEsePaumuNLiuLIoUVXJBVQuD+dVV0UyoEMXOQc0fWClAxVvEkVCvGwndgdfSpPPRJo5H3CMhtw689uK3J9IiVGSJNxYDjGOfrTdP0o7ZlICPwVzzt9alVyXT5tGc8l4kwjCISUyWwMZ5onuDCIXKcZO4HnH1rr59JtpZy6R4ZlAbAwCfWq66THGrGWMBWwDjmj6wyPYdjmmuIpYxmNjICTyMDFQ3FwsMkQK/KSScDJx2rsJNJS6lcE5V02rxjBpbfS002Yl4lb5AvTODS+sFexZxsbS3oJjgJeNskH5eOxp8RlsrrMsLA/eCrzkV10tsbm4MkcQAKBGJwAakewJKs0e4ou0FBmj6zYPYXZ5/bsZp2Ijyd5bD8cZzV9rh4JXQRlg53DaMn3rpv7Gje4BeJQ2No7Yq5LptupXMZDxDaSo6/Wn9bZaw/kcKCWdpPLwoP8fH6UNdGKWTZHJ5b8rtHGK7dtJhuGULGqkDnPepRpUBVA8OXiUoCBxg1X1plLD2OG3GUEiIZOCA3WnRee6SH7PI6HoQOBXbro6RxhcIGHTI5osbdrUxqsbMiEhuOCOlZ/Wug1RscJdLK9urBMkkYCjJx71GyzguEichgOSOPwr0m00xbZW2pGOvBHIFQnT9qjMO4Ick44FUsSP2KPPCJioKpg9MHqfpTsz7yDGV8wBQW6CvRPsFv5sTOgJUFsAdfTNIukxCJR5QKRMXy3ej6ytx8i2POpt/lF9pMinbjaQT7j1pwguzGGktXTcAAW716AdLjkk3yFGA5VVXpUjRA7UEOAOQW54prFWF7I8yvYbuO381bd3+by8qMYPaoxa3vmKJ4HjTGATzzXqX2OO4jZOHIO7bjFC2QcAGIJ3+bBpfW2L2NzzGezmDRmJC+BtbPFSJbzlVLROgX5cYzzXp5sIosII1k8z5umMUi2IdciNEDngYz9ah4pvQPYHnMFpeSR/uoSzJ8pJ4zUr6ZezDy3j8oRrxt5ya9H+wohAVFZm7dATQ1sQwIURF+NwGcGo+sPuP2B5vHo2pSxbIoS+zhmbjFT6boVxJe/ZbsSxBV3ZhXI69a7ySzKMSCX3dSeM0qb9gKcbjt46/nQ8Qx+yRw9x4Y1C2uF+zJ5sMZOHk4yPcUyPwpfCR9+UUDcdvIru8So7Z+bPGDUTwTSD5SV3Ha2O1L6z5lKj2OGm8H6lGyvFsxGd2WPJHrihfBk7R8u5kHzfKOAa79FKGQPgkjZk0piKovUnIXjpT+tyF7HU86i8F6kh819iBPmPOSR9Knh8M3KB8lpC3zKRwK7z7M3msrMAB8vPNCacrEcsSPl64FS8VJ7lKjY8/k8NXuRKm088x4JNK2jzXEJhlDK5+YE9K9BWzkiLZZABxgdTUf2FGzK8LF1yqnPGPXFT9ZaH7JHBR+G5zAMMrIxycDmn/APCMXNzuVAQGGeeldp9gaONjvUKpyABU6WoiKvyD+lH1pp3uP2S6nBQeFrrKh2AVmIIHerT6C4VYxDt3nAPuPWu0ez8xyC42p83A5pWhVCTtyQMqaPrLbI9kr6HES+GrmNFmLZEhKEAU5fC0kiD96Lct8uOua7oRbk2MQ3G7GOM1Xv7OMBHVgGAzgHPNS8RLe4/Zo4eTwzPHLDsmMoZijAjGKvt4WeAORhVJ25Xkk10qR+YBk5wM9Mc1KsJcKAcAjNT9Ykx+yVziYvDVyj7wxZy3llXGBjsaki8KXAllMsixqrbQIua7fyk4Bbdkc545pskQMsIBwGBLFeef8aft5dx+zRx8fhJPMLzDMa8YY4zUcnhZXLBZ2RF4VVGcD0rsGsxcBASQTnO7ipVsIowhYEg8HZ1qfrDNFTSOJTwofMwJl+XABccVah8HLJ50buVMTAbYuNwPU5rq0t4ckhcZJB30qRoG3AnJOCV9Kr6w9h8iOLu/BptbiRQV+zgZVm649xUUXhRJQ4ErAgbgV713wVf48HnHzc5FQtawJJnaV3HHy9MUfWWHIjjz4TGz97cABRuC4ySe1LfeEDPAMPu2ru44Ge9dGAI94IHDYGeTinCGMq7OWbDADBxxQsSw5EcdH4PsNhjdV+dT2OQ3Y5rPufAttBGD99sEhicAH6V3MsSKGAwCCMDGTiqGoqGleJFyRjDE4GO9X9YkJwTOF0/wzDJPi4kJD5GMd/rX0X8G9ANpptvcxRoIgpjbBOSQeCR614veg+dIkXzBACu0dD35r6E+GAVNGSOLBVwHBznJxzXn4yo6kbMmUOVK2x6Mku+JeDkcYpwXLdMe9QWxcLg5qfG3nGAfWvJWiIQEAHHWmhNnXjmjcCcAGjng4xTNESKQV5HFNc7ckUY4zzzximswwoJAPQ4qtAWg3JAOeT1pu4EMSDxzgUH7+Aucdc008gAcEenesmtSkBYMhJXGDkZpDhlGM88jFJ92QZ7dc0skicDkkHtRYYrkhccAmoi27PqacPlPPH1pHUgEgZAotYdwADcEYz370EIODk+9K7hHx07ionbJwBkdaSRXQcwAIycAjBoJ3YAHTjJoxuJHtmlJXHC8j1pD6BsyBzgg4ph+XAdc44yacZBu55yOAOxobHAPf1qGLqNUozZJJxxgCq9yo2kAYOevtUjt8wHTtxULyBQGPU5HNckvI2SIBGdhAJOOcVFLGFjYMQCPmFFxKSoIBGOCe1V2k3kZOABg55qLG8bhOgKgYJH3gajthtnck4LAEVL5qumzaWwcZPFRONhRgQNp5HtVJWNUjQHI45z6+tRyNmQgPtB647moTcuSAqEKOSxNPyd3IyeoA9K1TaEwOUUkAEngk9KxLq3Z7g8deCAMCtYp85GCvOQTVW+tdzF0nYYGdoHGfrVKo11EY1xZFuHQKp+VjnJ/Kq01hGiBQN7fd3HgYrSljfaCw+/yDVe9jMyYAYHGc9BVqtJD5nE5aa2SSb96u3yyUz14NWNO8HWKSK/LtFwN4xV+KNJkDsoCnkHqc1btAGywJO4Y54p+3l3K9pIdJpkCwoqqA685UZ4qOPQHuuQo/d8q0mOR6Vq2induOMYKkAVYt4igJySW4IJwK55VZMaqMo2unS2yiIleBn92OMd6cug20SAQwomG3gt2PrWhExEmQRkAqRQluX5b17mo9rJFc7sVl0wSRMjvvzz8owKdBYQ2/wAhjV93IL8j8quRx+WDzuwe3AxSiPBJ4G3nJ7VHtW3qLfUzn0W0ZpSYtwkOSnQA8dPTpUE+gWzOnkqtt8uDxnJrVLF9ysSQvIx3pHQPGzH5duCvqfWn7WSHdrYwj4ctmLPOv2lmG3Dfd9siqCaTFKNoVIeSpSNeK6kiOUchicZA6ClSyQ4PC554GTTdedrBzs5qHSDEioYPM2Aqry4PGen0qSQZiVAQNh27IxgYrqZLOJtoKscjOScc1EtrFC2VReQQQOuexpKq3uHOzlP+EeIfzZoEIB+XecnH0qRNIinMgO7j7qoMDFdVsEgGR2xzUbxrEARjrtO2tPbPqNSZyc2giNWijtowM7uRnPv9arP4VE0jlt42ruCrwCfSu1WMIVPGehJpxgVwBkkjqPaq9vLoDkzkYvD+xISAgjGGwwyQf8fei70OwuJZG+ySeY+TuBwM+uK6h7dY1OFwQeAfSjyF2EPzj8BS9tJ7iuzm7XTokhVIgiSYzgdc/wCNX7SxM8Cs8BdzxlzgflWmLdcjYiIVIIx3qZgQuFPAO78az52xNsht7YdTtSRuDtGOaqnQ4DITLAG3EgnP64rQwrOcNtBweKmRgnABdTzuapUmiSmumxeWiBcAHGAOtVp9CEMqy+QoYZAcnJx6YrY2M5IBGCMj61LFxyxGSMc+taKo0Vdo5O4tFnlSOWMyhG+5jAxWJeeD4IpJWgs0TDblPU4713dzB584YcHGDgdTUf2Yxxh0GH5Vs8/StFXktA5nY4T+zT9nZDAzcjdkYBHpWZrnhWC6sWEUSREMGAiTJJ6Y/Wu5ugHfDFiRwx6CqcU62+1flwrEcck1tHESixXbOEbwhKJXWOHEJVWUSnAz0IxVt/CNivAVRI6gnaOQe4rsXfz5lCxk4b5mfgY9qdLZxcEcOp6ICeK3+tS7hdo4u30CKB5B5TeUQOZMEE+wq2dDQ3CER4DrtJQY57duK6mSxCkbVwQcnfTZLcorFW3OxyFA6UvrEmydTmR4XtmcB4wpPBMnJB9aF8PwC7iC5mESlSAoAIz0PtXT/Z9wBK7WPOW9ahktn87EPzl8HAHesZYiTGnYijslNuiGNE8v5RkZKjtirNvYowUOCwTjOMZrdjswgDkIpZRuB5OcYqOeNZZAQuONpA4FY+0k9zWMmYWo6YojOUjCqQykjOB/Q1xlx4PtDODFHuZZfNLYxznnHtXo12h2Y3KMrtI6msNbcpJggvztI6V0wxEo6Jm6ldWOdtvCUFmJVaUKS5kXamSB6Vnah4cgt7nEdsgOd25uA34V3a2TSKAWCOpwxHJxWTeWDszh+ZF+VS/HFbLFSXUT1Zx8OmRQGT5AHc7sJ0rW8PaHax3hdYUTzByzeop/2YxzhG5YHnaM1q21rPbBfKhVsHhnbGBRLEzkrXM5LQvfZEG50ySwx8o4qF7ZdzMkKF3xywySc96th5IVClvchBx+dQ7m3NtGMc5NYqq11MbWIZbdHl3kFSRghRgZqnd52AxiNGPysXGT+FabxmSLBZmcjcoUVnDTJ9rEsu7O4Kep+lN1pLqDuVQHYYDM6kbW9CfpTRYyrDgKgycHC5NalrbZ4ZSGOCOwzXQWdstsCCFw4B55Oar20u4zAtYntbdFMb7V4O7AB/CraqW3gxxqyAcKuSQRxzWjeWkcrqXQksMDsM06FMBQVAY/Lx1qHWl1ZG+5hm1ngRgYMBeQWPOPpWVd6O73Du8u5EG9Y1Gc+3tXXagkrypmJtuNpY8Cs57UFyfMPPBUDP61casujE1pucfNBJCyyeQqYO5SzAke4FV79pruDBYnjcqqMZrX1G22vOO8bbck/lxWTNZzLEXEhyvAUCu2nWa3Zk42OevdAj1DTpUmhjt2lUkvgFs+v1rC1DwZazwQpvlmQgNt6cjtmu/i0wspeQgn3OePYVDLpRSYqpkZQu5RgAfnXbDFtdTBwad7nnV38PU1QCedooElxwn3s9hj1rGvfh/BZC3WCV5BKSvzDAU9s16kLdkl+dVCqMjvVeXS4ZmMnO5eRnp+Vbxxsk7XFZ9zzKTwNJtRGdXZztIiBOPxovfCs2j2auXJLuFYueVHbivS0iCKVDRqTyNoJOaadEF588o3R43ZfpnrXSsY+rMnBs8wg8P3F4pljcod2z5Rj8asDwXcwfv1nBI4Jfn8MV6M+lrIqxHCK3PycGpYNBhjOz5grAndIeM49Kr6611I5Wup5pD4WlLtPdESopACoMHPY1Dd+Gys0p42pjaz8kA16f8A8IzHO48+5yjHhYBjP41GfDcdpfRSJlIeVYSEEt+FL68yeV2PNLfQGR3WTdIgUEFBgVPc+HYFgdoiwkUBlXrnnnivTZLC2u3WEoxRjhti4/WoX0CKxYtEgiXO3LnJx+VL64+5PI2tzzfStEee4nWYMYoowy9gTnkCtdbFYn8lP3cZTcOMkHviuv8A7DjnJIJdc4yvAxUsGjQ6fFOylQ6sApPJx3qXim+onTfc4G20aGWeSVYtzRqSWfjJq2II1WEblXK5YKM812H9nW127CRdysRnHyioJ/D0SPKYVEQXAVVGSRjrSWJuLkkc9bafbTY3sHbnqcYrQVdyogYAY52jJ9q0bLQYIJ5JZI8sAMBjgVLBp4iupTH8oIG0KM0nXbLUZGY1pbXMUTTxq8uCCzkggZ44qPTB5b7gxADEBUGcjtzWxc2Ns9wS6ZJUZ3HHP0qSCwiSTfFlQE+VRzzWE6rtuXFO+5NaTRNHulZEJbGHPP4CtC0vkjVgsjv82AApwR71mxQxyTgyIqnbyW9ateciAqgcoFx8g7/Wubmb6nQm0RC3SDe+EyXJy2MgZ6VTeMPKZcOWVvl4wCM1fRU8tS6qAAc7jzVe6lad4EtgSFyGHQH0pqpKOxXO1oE5hZQRGEkBBAGckVm3WmRymRpIXbcd3PQV1EASO3gWbYkwBBOM0qQRy5Eqs5z16DFaxxEkUqjOHu9OtL61khIVF4wUHP4VzPiXwsINLc2QLKRzvIzn1r1VfDkUeXEiEZ/1QXnH1rmbvTt0kilCFDHBY8YrqjimuopTbWh5fomlxPCUfdgD05Lema6ux8Li1jNwYCylflL84P0robfR7ZIgrkEq4dVRffnmt5du0osOEOGBY8Y+lavEya3JTl1ZwX2NHm2qCzFSCAuBn61JPpSWli4ESxyY5Y8nNdncNby7tqAnIOFXH61HNpSXEB/dqrOMqSc1CxDW49TyTXPDEWpraSxhxtU+dIeAzZ4Fcvd+H7uLJlRTtzjac49K93vdI8/SZoIl3SKAwXbgE555rj77TS2dsQicgZHXH4V6FHFu1mYTi3qjzu302eTZgkP0YtwBWvHp0ltHGCgZu6pyT7mukGnQO/70M2QMbRjnvWpBZJCd8cOwFQM9TXR9Z1uR73c8/wBU0CW/tB5DBJlJLbuNo9DXNrY3CSGCVHk2nquTn6GvXLvTCZ1f7O7xNwxxgE/Wmx+HB5+/7meAqDJFCxdkSlJvVnmcmjy2tujiIsTyS3G2ovs92sq/ujKp5ynINevJolv5uDEZV+6wkGOaP7GjhbyxCoAz8qDNL655FWltc9k1b4ia/qCl7nfHAzBigUgeuQas2PjPRrRfMuLaS5kOCRIAQT3Oaq6tdarrdlGj26xsq4KooAribq0mgZnkGAvBBrp3P0FUKcVypWR9AeGda8MeMdXXS7RlguZEJHlJtIGOcHHpWjrnwdtbm5R4LyTy0yxMkucn8BXy8upy214hsZJ7ac8CWBtp+me1dFouoeJ2k3Lql4iqcfPKefbHpS5kuhwVMG3K8Zaeh7Vr3xH0PwOsETItwhHzG1UHnpzXL+Lf2nTNpa2ej6cYXYFTPO2Sv+0B6/5zXk+syzqWjngdyCTuAOM+1c3epcTwgxQMpBwQQckfSjmbG8FRjZy1Z6JJ431zxbLGjXJllxhVUAfXmnwWt3o0qS34Ved21mzn8KwfB/gfxVfxtLFp1xbqnKu/ycfU1uXfgXxG26e9KJHEDlXl3Ej6UM7IRjFWirHQp8ULC0eGZ9PS7miPylAAPTBr0Lwr8c9E1dI7DULSLTweMyYKgH04/wA5r54v43sgT5LDPQ44rmIr+5utUjigAnO77gGSPrTTsRWw0Ky16H2PL4b8J28FxqFsI7uGJt7GM/cB/p3rhb742PoN9Lb6bp0eI2wrhshlwCPxryZJNbkjMKTSwJKArRq2Aw7D3FRXGlahaSAmGWQ44CAnFW53Wxy08HCP8R3R0/xF+PGu+I9M+wfaBb/MC8KAqcc4ORXKeGNVttYcRanqRtgWG5pmJGPYVWPwy8X+JbhLmy0aUwyHaJpiEHvmuks/gUlgiTeI9aigL8fZrfBZT3BNK/QuCpwfLBJFTWzpun3eyzvUuoAARIhqgfEiRRFEupEQ+pIGa6Q/CLw35ii2vbyYNkL84GD2zxXDeIfBd5YWtyqb7gRNhUVCSw9c1LOjnT3PSvh98ZjoOpStqbXF9asuB+9GE+grr9b+L3hfWdJuLSC0EMkiH51QZB9c181ab4H8ReQbsafNb2DttMsxwAfpmu/0H4eXt1YM1o63cobbsQcmpu1oZ+xpuXOynf63e3bndeXBQHCgSEcdBxWdcS75A5LEjgliTW5P8M/GgfH9kmOPOAzOOB6nmtK3+E8tnPK2u6kIUVA2225A45ycfypXO+MoJKxk2F/ZNBhsmQD+LoKb/aptpla3lCY6Eda6u38PeE7WBhaSyyzDq0p4NWJPDVpqiLHBAPu5BiX+ZrMtzvucW2r3Uau5vJBltxAbAP4V6v4D+P8Ao62TWGtwKJYcCORIwVlH0PQ15JrHw/1q6umitreVHXO3PRh9KhtPh2dOMb61Ptl6NBCOh9M0bdTmq06dZWkeq/ED4laVqEU1jolq0LSEOZ1AVQcjgDtXAt41120jKxX8kABz8nBJ9av2/gefXYEHh+Fgi5DyTOOT7V0un/ADUrq2he4vC0pB3xxDIXpjmi7sNLD0IpS28zh7rVLrXX+0397LNIeW3SEAn3FTCO2aB1QgkjPAzz9a9Q0f4deFPBtmZtYbNwGKOZ5Awz1yAOnSs7UPEng6CRUt49xLEYSMAEetZ7vUcKkZP92rI8subq5hGI55I9vPDH8q3/Afj0aN4gE1/ctBbtGVd4hkk8Yzz+FbmpaJpWrW5ksY1tgW5dzk4+lY8Xg/wyA0d/cTSOpyWhYKMe9VHcuooum09T2qw/aU8NaZHFFcEtHtO51wSAOgPrXnfiz9rHU9Suc6ND9jtCxjKEZZhng59TmuMufBXhyGZmgnQRAgjc4YsPf0roPDXhTwBqt0ZpriYGEhvs6sAGIxyDjn6cV3p6WufDzoKnK7VzQ8KeJPFHiWWCabKW6yFD5rEk9z/PvXsmkW2pmKJLuOVo0bAZlAwO3eoYvHPgHwVYh7l4IwVVl24ZmGOwHfjvVDUf2nfA0uYxNcvEAMN5YAPt1rz6tBzd0c8nKT0jZHWyxeSxBxwelVyDlsqcZ69K4C7/aR8HRtI8MdxLlAVwucn8+Kqj9pTwk0KPJFdO5UbowANpxyAc881xPByuCU+x6VGuEYjGQe9SMgKE7ScEE15lJ+034KiKKttd7Sp3sFBKnsMZ5oh/ab8JXMnlW9tcTMUJIlYRg47Z55qfqc+xajLqenSFC3BC8Z46mjh5CxOcj6V5DH+0v4bESTvYXSFmKmBMOyj1J/wptv+0pownQPpk7QE4Z2cAqPXHc0vqM2tieST2R7I5bAycEjjFKHfAwuCR3rxaT9p7SkjhaaxkgBcrsjGSF5wetZsP7UljPdKP7NnMBb7zOAQPcUvqUg9lN9D3w3DAIzYBxjgdaTzN7Zx+fFeAP+0pELZ8W8gbzg0Pyf8s88qwzxxxkflU0/7T9gjPIulvIAcqJJQMDvxjnik8DJB7CfY94aUrtJbKDg4pDKHVGAyASCTXgh/adinicy6SyxuVaP7OeQO+c1C37U8QjlhtNLRWcYV7lydp9SB1+lNYORfspI+gYpC6nZyAecCkIkB5U9eBXgZ/aisIZ543SYK0OEMUYAEnqRnpUcn7UUsoIt7SJphGFEkjHG71x/SpeDkmCoyvofQflyc4BJXnAFMNziRoyuGADZavniT9pLU7yQAJsCw4lEQGGbPUHt9P1qB/2hb+Pafs0XClWlkY5z2wPrSWDkaKhNn0iqNJu2lmY4OFGKoNMsc8iGRQeCQTyD9K+b2/aX1nTo4W+0b0QtuSOMDcCDjJ5x/npXPQfHTXZ4IighLrK0nnEHcwJzgjPTOa2WEtuV7CV9UfWyzRFi28tuXI2imT38O9d7ony/xnvXyZB8efEscsM077vKkPyoABtPYj+tV5vjP4luEmi3RGNpDIhKkuozkDPpVfVEHsJM+wYyJ9hRi4HB29KLi7igEJdkTcxVuckelfHcnxg8XSY3XLwxFslI+A3rz2pg+LviKCa4XzcpM4decmP6e/1pfVEH1aR9l29zmLeQSwJX0AHY/lVWa6ij2lp4kYHlc818gp8TPFNzIWOo3BTqOQB17jFFz8atVZ5kcRB2UKrLklT6iqWEQnh5I+vbdwVbLbwDlccCmTSRQplpokwc7d2T+VfHOqfFnxO0CJFqEqKVx1xj9Kjj+LHiWZIMXib4ohFvC5Le59TnvT+px7mXsmj7Fn1OA27kFmPUAcD65qvZaikxdDcQ7ThgpYEj1r5DtfiN4qeRi+oSMhUqd4wMYxx709fGusLaIEl/eKSGkBO70x9KHhEi40JM+yB5TKrxSB0kXcDkAVUk1e0glw9zACRjYsgJz6fWvjB/FXiSSRUfULk265+TzCBj86cdavU8orcSK6sWLK5J6Yzml9Ui9zT6vI+yl1q3l2mNiwcHG7AA9c1E/iK2CwAXEAMpKrtbJJ9Mdj9a+OW8V6vHiIajcmHcG2F8c4Pf6Gmy+KdXnSURSGMhxIDGSSCOhHvR9Uh3H9XbPs+PUIlb53I2/eLnAp41i12hluIfLDbSVcHB7A18V3Pi3xXcwGR725lQEFhISB17io18a6rHvCSSoJMbo4icE9jS+px7miwjaPtR9Yt1QsSdsbfMWIUAeuapTeK9IRJG+3Qkoc7YzuOPpXyHN428QXKSPd3U5EgCgMxGQOnFVI9Vv9xlVmiyMFkJyan6pFbmiwT7n1y3jHTZiMz+WOoEjAAj1FWG8Z+H4rORn1e2DKwIVH3MPwr4z1DUbm4dWlvJjtUgAsQaxWilRjJFM6SDlmDHJq1hY23IeCa6n3AvxD0Lz3xLIAFDNLJhU+uc8VK/jTR3bKahC5lUsgjbJYDrg18NnVdbaPypry4ktW/gbp+JqWx1W/0x4zBLKJEOVIOdo9AP6UfVYEfVWfa1p4/0a8CxiWQmRdxaUhAp7g+v4Ul18QNEsVDfbYnjIKkQkMQfT618X3GtX1wyLLeSbVYkqxIIPfFbWkO6WgYMybmyRn9al0IIawtz6stPihoDzoslw6IwOHmAAH1/+tUWq/Fjw/pqqZLkyqW2gwAMcevNfLV5f5yJHaUhvlUngCqN1qDxbX3BFB4VeaSw8JaFrCI+pV+Nfhma4t4kklBZgC8wCBR6nmn2fxQsNQuhF9pjMquQqQKWBXPBJ/8A1fSvnPw94L1Tx9cu1gse5ACVkJGB6kV9E+DvgxYaE6XTyv8AaSg+WPGwHHPaq+pxaOSqqdPRbnc2V7He2gkQEEnjPBxVgo6/J02nIwKfFaJAQRHjjv0zRc3iWybm6spwB615takqW5hH3nZGXqcJRyXySBnJPb6VQF1GVZI25PPApb6+F1NG2TjBVgxqoWceXgjAJBAHb614FWq3oejCnbcnWQvIcndxnmnmRQSQ2dwqtkRjOBnuSaTkIrDLYYAgelcL1Zty9jQiKBdx4DDvWnZqkiq+7IxjGKyoY+fughTkBq04Zv3YGMYPQCkjnqaaF1YVYjAHpzUkKFQCTjBxwMcUyHaOh5PPNWFJ5QkeorZLscjDr14weppVJXGTnHtS7QwYAdRnr3pY8gcnGRwa2WhjLREqjcOmCDxmpoyRuHU+w6UyGPJwe455qdRgYHTGKswGhNmSeO4p23JPp1pCDkemMZoBJU4bGDigkVQF3L600LluTnI4pyEgDPX1pq5CYxyp4xWiAUoAPYikCnbjOSRTuRgdMUgy7EH+E1aAYB86g9elODEAHn0xQyFcsSMggjFK2MEjnnNaJC2EVQuG47gik+QjuecYPFOPTOMHrSjCSgHnIyM1QyNowi9QMGk2rtGScg5wamlBJYgZyO3aoJE8xwcZYqQAfWqsB5H8btST+ybqzJCXClXiHcjOMivly909DqDyyk4cjJYf/Xr6L+PLCGe3u5cBGUwnaOc44x+VeI2lqlxMjScgAgLJ69q9Sh+7jdHbBe6Yj6OJmxC+RxtCjn6VNF4fl811njJZlGPM6CunjihheIiLa/K/IOM+taESiaaBJR90kNv9O2a2dVoymrbHN2nhMSSOBKNhQYEY5z3FLF4ZlilIeIvkfKXrsBZC2wY8FFYk7BVoWxmVSTsw2Tv9Kz9s0Za3OIh8PzPcEo2xVXlYwSSaJPDd3kebE0eRgF+57Zrv4bPyARGAXJzkdxV5SAmx1DEHPz81LxDQ1C553/YMrRWflQESKpWYxjIJz1pqeHruMgFQp/2+tegkiIyhAUVmDfJxTkYO7SFFLNzl6Xt2DjY8/j0OcTRj5g5PzFRwKt/8I6baNnlIJyT8/UCuvkYbpP3R+YDaV4p0RRnffGrB02/Pzg0e2ZPKjhLPw79rLuJpAoboq9qtL4cRoWYKHkRwW38fL7V20McVtDIsUeN64+Ud6gTbvIKqS64IPrS9qw5TlY/CyNHNK+8ZO5VUcEVJB4TSYs5iUHtuOePpXYxQlotg5ULt9qWFEgkRXKj5TkHqTT9uw5UcC/hGU3k4DSJEcFPL4U1YfwqjxuJSqOBhT1Oa7NMhACjkDI46U23sGWIGVowQT97r7UvrDBRRw8vhC4gQFZGkQr2HFaF94QjtxELKFRG8Q3Fzk7u9dYqHYiPnKNk46EVOCjKULKADkAdQKPbtmnKjgl8K3EMeMsQykZ461Z/4RxJYoxhI9qFWODlj2JrrxbrKhAD4VskngYpTbx7HO0c8jHUUvasLI4aDQbj7IoDOJFyCnbrwafFoIVUWXAcfeIHNdh5KoDsBy3OTT3WLGGC5ODkDJo9ow5UcmPCiSeWWldkDZ2kcYpsvhVnXy02phicgc47V18iK7EorINoxu6E1YGPKBCruYYGKn2zJdNHCSeD5AAZGchTznoRRL4UkkYeVKqEnhVBziu6lVZEwykll2nJpIYVUjCgkLtG0c596Xt2HIjirnwgbdVCO8zMRuV+gHfFMufB0XlsFz1DKR1HsK7hrcFxvyCVwSfWojEgjVRjcOOKft2Lk0OPTwrA8XKuzHHzPTZ/CcMaTRRZDOAUdM5U55xXY7TG0eU+Q/K2emactqQqlWDbTyFHIqvbtIFFI49/BkayF3kLBkGPMHf0p0ng+CS4GwmKHYAAnJLfWuuIEpwwwUOfmpwUKAAv3TnihYhl6M41vDqNcgeUGO3aDIOp9aqzeGZIZ1CKzZzkRjGD7V3ygDD7RvB/i9KjY5lBVCW3Bjto9uLQ5SHw0JSGmBSIKQQ3UntVe48HoZopEkdSuQRGOD9a7uCATSOGUKAd3z1HcxlJWSJTJnBOzoKftmOyZxcPhGLennqHQE7t3X2qS38NxoFVCw8tiQFHUdga6wKSWynXpmmqpSR9qkkj+HjFL2rexHKjnB4QhRfMZRvLZJbrVf/hFXk3FGYsG6DpiuqDbpXc9CAMH1p5KoGZVPzqACOOaXtWiORdDkP8AhF/LJEkYJJySaYuhGEGMhgobcCvpXdW7JKn7wLuK7eeTn1ol08+VkRtJxg46Ue2aM1BI4xNCgkt5QFV5WYFSwOVGOcVXHhe4t5XKB3VsbR2967yCBDAoKqjD5TxzU7KGQIEJKrtzR7dj5UcA+jMkTJ5a+Y2MEDkUl14SnZVaIt5bKCxHQHvXZraqoBJGVyDxzT4o3jhxgnaTn0xR7dpjUEcbd+HoZo2SCEBtow/fNQr4TnZclfMUqMnoB613Ee2LYdoGDzxyKliUxMwCEjduOemKPbsr2aRwv/CJwCNvIC+Yy4wQetW4fC0ON86sC0XlEE8A4xke9dVLFGWJQDhs/L2FVJy7uVFu6ANu3Mcgj2pe2bKUEcrdeFIzHFBAoyBtLdyfr61UtfDE1lNi5DbcEfOciu8WEyuBkcEMMCnX1l9sJUqUOQwzzxnmmqrKsji49Ct/LQ4Ee0/OVHJqQ6FFI4UIxQggFjmusmtIdzIADuAIUDFVxA6lgFw3BXP1qlVYuVHB3HhOd2i8pfniJDY7jtVyDwjOxiR0MZU7m388V3sgWWZ5FwGdQMAYpyFml3MuAV2gtT9sxezuzz258MvEgRPmuEctlBwRV618PHTlincFpC3KuMggjn6V2DoGudyrksu3K8VLGF3klRgLt+bnml7ZhyJHCnw4szyGBGGCW2gYwKkg0FfKZfLET7g25hnI7j2+td1H5byM4jzldhwMfnUDhBtwgxypzzij2rFyI5CLwzuVzgv82444GKbJ4dSX7QAuzdhlLc4x6V11vZvHId+XUDAA4+lStEqlcgDGVYHnBo9s0Q4K5xx8JOYgYjv3AN6fXinDw3ayNICm0vjHHIPtXVGNgVWJSfLJzjjio0cK/wAyhWUnIxT9uyuRHIzeEGa7LRfdIAGD1+tSR+Egy3KPtMjoAmVOVb25rqg5XcFQvtJJPTAqaCdRGF4DA5IIycfWh13YtQRw0fhm4nfcIjtxtyTgZ71LD4VSQsCyhyu0cEjP1rsypjXKgkBtx5xxSSWyEkR4GW3DA6Cl7ZhynKHw0vk4UYwu1jnv0yB608aPA0MNsUDKi7enOfXNdLLaEDCR7gCGLE8flSsAchQN55UAUOsyeRHLDwrHEgJi6cE5pG8OxrDuT7yZBIHauqZHeLHl4B56/wBKazZieMtuMg4AXAGPej2zFyJHMaV4dIuEeRcw8q2498elSyeHICYEiQhbdyScYJB7E966bbuh2IgG4A/iKUr5m5ScFh2HU0e2ZPLqc43hu3W7EqoAiklgTkHj+dMh0S03YMfmMrFgeRiuifKt/qgN42jHc/40JaeYSRzvUqBjHNX7VlcqObOhiCWMSqRCGLjHPBGKkn8PQSJGlrFmRZRIXfg49PzrcEjBdjR7SBt9c0+WQybSFO4LtPbJoVV9RuJjHSLcyyCSFS+Qzd81BNo9pvbybfLMQwPTFa37wTBzH5ZxsJ65q1lUkG5PMZflz0qlVJ5Uc0nhgQyPJIcb/mVcZrSttGDwOiQgpKwYh+ATjHStkSbZVZxgICuAM4p8IkbJPzsp6dBjtU+1Y+VGNNpECRvEItjOATs5ziqyeGY53kuBGCrqFBPG0gc8V1cESwSRuyjfGSDjkEHtVd45A8qJgqDvKnjg1PtHcOVHNS+HLYNNHITJFOAAAOVI4607/hHYAxMUQPyhTvOMmtto3VVIH3G3cDOBSm2laVsJ33YNWptiaSMiLS7Vo50CFPPURsV5Kn1B9ad/YETFDDAqqF2MzH9a0jG1qh77TvYAcAU3dKI5ECgsD5g9xUczFoZ11pFuYVQ/OThF46Gqq+F4/LKFUh2fKzAnJrbiUtAWYEEMJMAVPNH5+4hQSw3D3pOpJD0MT+xLd9PW0DECJSpYgYB7UWmiM9uIPs8SSRqYWmGcnIPStW3QyNJlGO8Zxjj86tpA5VmRlBbDY75HIpe0kKyOXh8K20A2LHK8sAKuzjCk+3FJ/ZcVtcRb412Kfy9K61JXkjYkMTKMA8YzVW7tQAyGMHzV4xyQRzxS9rIOS+pgzaTaFMGJnMTFskAAZqpa6ILO6EpCAISQAM8EGt4MJ4lPOJVK4PHI9aUfMmNg3Mpj4pqqyXA55fDkH2KOFIMzRzGYSnjIPUVLL4bDyxLIAIo280LHzz61tsrmJFAPzjZzxg1KgMAwWUuV8vArT2jZPIr6nP3Xh6BiqRKNwberSDOR6VJHoRtrgFyrYw6hRmtwAybXx82CmDToU+dGlGGT5fl9Kl1GiuVdDBitbW8vJbVoQbhSLrEgPA6ZB/DpVr7FFBPIoiVXkHmjaOT2/pW02xZxMqBW2iLLDkjqM/nULRM85lcYaEmIBfTr/Wp9q3sUopbmM+mC5i2PDndIJl8zqD/kUqaSks0jFijSnc3ljv65rYG9WJBCFPly/PX0qUAW0QB+eROGK8Ue0kXyow30KN3DlUIYZyw5z61JbaZDHJczneVusZxjBI7itYAtgBNm0EgNUKRhIliOXaM5yOBU88rjcUZ02jxXjGVIFDH5dx6nHtU1vbuy3EUilo508s/0/GrnlSKGCEKUO7mgboexJVgxxwBVc7W5PImYR0kyxZ3Kwb5CrjPPSrEdiJ7eeAfcmj8lz2U9v5VpNblTIisBk+YKgkRkVgoIbIkbHSnztk8qKY023khRDGqOqiE4H3h2qRtMDo6PHmJl8hiDggemKuGNhOQGUgASAY79aUF5C5IIziQ+hp+0a6hyplC30uGKFkSJUCrsK45I+tItpFbqsQQxo58oemT/ADrQIcIW3DDr5nA54qSaMTRRY/iAlBPYinzsXKjPXQLa2xPNEjy2rGMKnAIYEcn09qZe6cPsOzy/s/ltgdDwRWvLGZF+ds+au4gDuKpyK1zjH8fr6ijnZSijPOmwWtnE5Aka3wucc4bqPpVe50WEvHbrGI4osuoHO3d1rTaGeWH5mBSUHChcZ2n1pEHETgbWkUpk8njpVKckV7NbmIdFOnXaXlttlezYNtYAH5geQayrywjnM6SooETecMjJy3JINdPNDLCCZGMhkO0qBj6Vl6hBK7RokWx5flJJyeOma2jVZagkczd6cxuY1wCQu9QBjrWZM9xbhrZHMZiYzIAM4Y9wfwrqJbeWFwZsPKMqoHBx6GqU9j5iR3KjZIWMJJ5/OuynW6MHFdDyLxTNqVtfkm4kZJSXYjgZPf260zS9duvtBjlkyiguCSSSa7XWPD03nT/aFDvuKhT0I9RXItpEMd2pKMAG2nb2r1Iyg47HO1KLuXEnucB3BMUmWAyQQfpUb3dzHtTzWGGEwIJIz2OK6fStD+22QmciVFcxqOnGe9Jqfhk3YPlIVliYJsUcY9Sazc4p2Ks+pz0sl1czC7mdpPObcSTjcfXAqJYpGDA4AYlsDPFa40m7jR4tyv5B+Ud/oKoJbXTsdttJjOAAKSnHoPUptFPsSdUJU9MN1/CltJ7y4guIBO6wzENJHzhivIzVpmmsJTbSqAVG4DPQVMtrMSrxo4UkdF4YVfPHqxO5kGB5z5zyNI5bJJY5NSrDPfRsgkYoTgx54q/fWT6bdSQkK4XBAByfxq7b2SW+nPOFcHcB04OablHdMz2Oajtds4HzAE7QQSOamMTzu0XmsGJ2lcnJHvXQzaJPEJQzRlUAbCZJ9eDimPowhIn+YsU3A1m6sX1HdHNmyFuxUo2DwME9aR7GW5UAeZ5oO0J6iuzOkS26s1wittjEoQckj86prp0s8pmgRlULu3N/CfQVKqroCOZisp7NHdiY0cmJiDyenBqRbWRosBXOz5QD0Irejsp7gGKfaw+8NgOSak+xTgBthRdpYlu2PWrVRdS9DAFg8MbSBQpPykDtUc1pO0atyyrwPett7aZHhE8bKsyGVVKkFlyQD+YNWU0maWa3htlK+ehkIk6KB2+tHtYLdg0c0mnvvJkjyAOg4x70yWF4LdwykIpwpOSa6dNMlaRS+WVu4BB+lXI9KltpoSqD5wdpcZx+HrT9rAj1OLhicjKJyBj04pzWLqroARHj5u5/CuhfSzHl5G3vuO51GBn0x2p9np07bZBtCscYPORR7WKFc5eG3lFx5ZidIwMJg8VtppBS3cEkHGRnJIrd0fRIBZma6LNMZCG5wOuBirEdg894iK6ojMVyeeMcUvbx2Q1JLY5SWzGwW+SpKkhhwSa4q7862ndTIQyEg+1eu6pptva6VHcz5lmEpU7ePl6j8a84h8OzajcyTykqjsSuOePeuiElJXQpJuzRX0+1uJ0RjKzIecng5ruLXTp45NqfPJEoY5zg/Q0zR/D6W0MBlw7BgGAOOP8AGuntLcSNhm2QlgrAdSK56lRK5tCCSuxiRIziQYBKbtx6hsVqWlk01rGWly+0ueOM9vxqsLRQ/lIuVEgAY+ma1ltDHJIkTsE3BRx274rzZ1GxtJE0KoYomULuZSWIPftiti2snubSMzSEgg5UjH0rNSyis0kwQ+JlZMHnHcYrp9hkWRgSm3GFI6iuGc2noR5ENvYxGFcII1I5APU9s0w6W07xgysFYHcSOOOgrRkjjhjJQA4xgA5PvRfloE4yQwBXjjPeuVybNLIz0sIy0IB2BgQ/cgjpVa1siZojO5OXKtu4AHateUB+YyoKqDkHnPeo3hSR3L5PyhlB4570KT6lWQyOECbyQirG5KsRk5H0pn9jNDLbuxNysbFWEvG4Z4FWmjCyebCwDFRwOcHvVqWUzNhsldoPoM0czWwrIqrZCJy4YKCcbVOeKkkjRUjLZZg+w5449akXyftKRKwGYw2ByQe+aJYEkkZSdyMnO7jmlzu4tNiEW8cZ2D5GL7TtHJFEenRWzSB0DqHOxmPOPpVqKBHWNySCE/h5OadGiMYzJgsUO7f2NWptbFWRRFrueRkITDgYXoFzzUaWixRzEhZMNhS3XFWPKCOoVzhgQcetWII48xK4HKkMT644o55BZMz7fTxCZyXbAYFAOmO9Ti1gRXKxq21wMt1xnmrCKNiEscnIYDt6UibIiuCOQQ2azcmJxSVwksQv2ghyUGCg7Ad8VDBbxIZAFQMCNpPUeuKlscNFCHZzyVbH8zUsSRgAHaHDEEt1I7VF2JJD/IitbeYozyOVBOelJcvC+lzp8glCgxnHI5GQKACUikBIXcVf0xjimMsUc8W8DYGO4HuMHH61SdgaRVezQW0hUsZAoZQemc88VNGBIAU2gFMn1Bp4QboMhgQ53MTxjtTd8cTmMMPv54Hak5DsGwbJXd3YFAVBPGfpULKk7IQ4IKZOByD6VYYgEKowofJLdMVFLEnnnYykFsgJ6U7sq1hGhG5Sykjbk59alMCThSDgbcAKMZPvT2bDMAnCsCCe470s6B2l2HIDBlA4BFLmJsUoreK3uP3yEROhBD8gnPBxVtSk8saA7kC4OBjmnSAbCzdcgrnnHrUTRCZ5lIOCwII449Km7HYFQRGInGRkEnkU4uJ9jlFzyG7U5441dgh+TIPXP1pzFJ3mCAsDgqOlHMwsinNBGqfdxyQ2OahtI1Se1QIJI2Y+ZuOAPrzV2XbFPK5yEcAKAM80xbaKeeRgCzYBXnHNUpNjsrFS+tBG2xJCVUklVXkemTS6TbDMDugLKCr54yexq5J5aO0hk8vcoGAM81GVE9w7RKSGUYzxzWikxJIkinIJx8m1iDgdqIwUSNkGW3HJJxkU+aRYywPBZQoCjvUa7cMpXkLgfWhvQfKhkUaIQ5GSHywA6ipbiOPKPGgUhwevOKY0wWJVAYsVK/KO/anuhAUsAPl2nnvU36DUVcQMkbPGoJJbdjb2+tN+zxmPzSi7g2QO+PQ1JudVjJBc7SpIHenogRdpUD5SD60tS7IqjTYorOVAxYvKHBPYdxTJ9MT94cjZuDLjkj1FXEbYq53HqvTjPajzMIuUGVyG9T6VaZDSKEjCXKbmZRjbu4470yS0CynZjbuBAXk+9XrlFmaCRYyEUFWJ457UojEAUD74OcjqR2puTJskQKo3ygqSjEMu8YwenSplKI7hAAXA+7696ewLtEXUgLnJPehogEhBIHlMSQnUgnjJqG2PQrThWnZgvXH3vXFKpAlkJPDqAMDvVnKNJGxUhQxJLdx70kiYKoFz5bbht9KHJgQjDMwMeVIAO/1pXAicELhWXbhR3qRGbzGLrgltwz6UOrFdg+cq24bRjAzRdkNIrqu6Qq6AbVwSRk5o8sPhlJIxt49ankd4Zd5UJvbcN3PFMVP9Ypydzbxt4FK7QWFjiWVOQOBgkjnNIMREBFJAG0ntmpMAMQDhSdwpxRVQkI0oLbgVOMUczFbyKQjVeGILqCDkUsUvloFMRIwQTmrE3+tMpwPN7YzimsjyEhULA8g5o5mFkRxKIIQGYbgDnjPHamKDBHHlN6rwSTx7VI+HZyTgkAYxSNukjOY8q2MMT3+lVdsVhJlSURkgI0eSQB2+tLEoRlwoAHcntTt5mDJuJZ12jAwM0MpkRUZMdBnPOfpVXJsmOmXCoEGdpJJA7VQKGGbzSNgznPXj6VquH8vbniQbRx3qu0JcYYDAwv4+tLXoUo9yo7Ex7lBOGzkjHFKfmdFYKMfMcVdOQwDHfuG3GMDNRvHmUMVAI+UgHmmm2a2XYZPCSI2RdzBtw7DFRTRMWcvwWOcDnAqyRKhwp3DG3B4xUY8wE5GCo2nHNIatfYghjd1dIx/Fuy3FTJOY9wxtDkEbeacNzLx1HBzxSxqFVSxBaM4+Wob7FJK+xHIo7Llt27Ldaa4Z5WyvEvzDFWDGfMYjt1z2prIw2bsjZ0I9KDSyIokKlmVQN3rT2y5Zwch/7vrT2jK5AIBHPPPFRBCoCqGIU5GOlO7QrBlpRlAMnjnrTo3eNsPnnjj1p3lmOYEFUCjcQeaGRgQcFud3HSpbIBh5hLKwXPBzRHMWMqEMQ67c9s05oHIIDKo+90yTTBC/lhiCcfMp7Uak2QrRu4XkLkBCcZOKY6kOyjdsK7cnpn6U8q5C5cDPzbQP60n+sAJByDnrxSEkkMdTHGORx8p47U9wqbVK4wOucn8qQE3EpRjwRuwBT3hdSu1Ov8RNUNDPKUHemQRxxxThFKpycIB3Jz+lIqSs3LZU84A6VI6/Ko6bu5NGoMYcnBB3FeAelTQgphduNv41HHC4ySxbdwR0p24IuS2MnHvSYWH7GEuEIkKc5PGKVlDAxs20qd2RzTo7cNCRvJd+54qEqiqE3jIO1sHPNTdhZEbI0c2AxkYDOG4FO+zMSA52EfMAtOPyHeRvf7v4U6GUypvHDA7SBRe6KVhrRhXXJBJG4E0GLfwXKfxcCntnHIGQcDdQIwysZXYFTjC+lFxpWIdoQAld5PPNOijEhZSxAwWx70owmSpzg4G70qORQ7ZYk4P8HFVsNaEibeHUgs4J59aRYtw3HIZs9+KWEAiRQQoXpnqKPK3IeSdvQ9BRuD8hoIZQcjB6+tBQFcnd8wwOcCmqrMWjQgbRuyac8ZcAknIHrgCkRYTYMKhYEHgimSOjxAnIIbaabgZJBzj2oMSMGL5Ixkc9/pUCYqRBiHEh2sdrf0pCAIwBwwba2fTtSHH3N+QF3KAO9J5QRQx5LDPXofpRsS7g65PLHg7SBxxT3gi2DYAMHHXNNxvTqW45IGKcFTChAAWHPPeqTFqMa3EQLFi+TgdhQYiF++FYdNvpUhQl0DsSvcdKCiKwAABPXviqsUIIkxlmJ2+vFIJQsbJGoTByO5p0cQyGfJHOc8DHrSSwpGm4MCM/w8nFIBwUCXLsWJAKg0ucyyLnGACu2o8qFjc5Xt8/HFSO0aOoDA5PIXrioHcVlRMl+QRxu9aaQC2FB2jnC07ainLHcAf4uwpQiBssSQTxtp6BYSRkUYI2nb9eaiby5GVi7dOg6ZqdjGhIz0Pfniq1wqE4HTdlccUaMexE6qucsAx4555qFYjtUOOf4ucVNK0cLZPTIPrSuUlnJCmRSBgdKewrleXERUA5yCCcZx+NUJo0kCAdckM2cECtW+Y28RKgAEcADJrGkAxK23JcDGeMc1aLiZ8kKwIw8w8k9B1/GvZvg5rBTSoLV4Qk0LEM2c7lPTtwfzrxm7mDK6cgBRjC5ya9F+Et8ZdSIBB82MKT6EGsa6fIXJe5qe+IQVBzT2JAxwR29RUcWDFEvcLg/WpWTaMtjPSvNtocdmMA9O1I3XqBSsDjIyRQMAAkDPSk0UkMYkgjJ9aQAKeTk9anMagAk/XNRMFXoRx6UXKsHDHHeo+emck0rAKeAQfWmhgowex7UWBARt4Iyx4yaQJnB6npxT2wO2Ocik/iO08DnAoTGNyC/PAxj8aUc/TpTgoA6U1nK8HoaGVYRk4XODjj8KhZec8kZxT5pyhA4AI+tMyGfnJBHA96RdgDEcKwHOD60FO2c+5pdgzgnG6mhsMflzn5cmoCw3I3YHOPSlGDuHdeRmot535B6cUpYxjJxk8c1nIpRGSlSMAkkHPFRSEbcEY7jNPkkyMe+DiqVxNkgcDafWuaTNoojuSWUgEkHB9OahRWDZ+XBH1NLvO4h23AEY7cUjFk3FSFA/EmpVjeMRHGSWCk5H0FOQhkBOMEY45NQ3EoMZTknrUccxXGCAOvHNPY0LQhfII+705qyqvJtIOGA2kYqGJg/POOozV22gLFiHBzzgUasTSKqIeQ/ODjmoJiFyGycHmtGeO3ig82edIA2QpdupriNQ+IenRytDtkmYcEouB+daRpylshxpSlsb8yhWwAMD1rM1Uk25YMfk9OOKwrj4lWaFcRBFbhmfkj8KzdQ+KekAwRBJZS+VZsAAHtWnsJvZBOjKKNu3UBSo428+tWlgdEYpkkDcPSvMR8WAcsiww4Yp5YyWIBwDn+lRJ8VrqHB+xzNxtMjNgMPUjFarDS6mCTPZrOTd0wNwz8vPNWmT5CArZ65bj9K8k0n4vOIgDHEmDtKoCTj/Gr9x8VZreHfFZl5EO7dMSQV7jAqPqsjSMWenWyoCXLH5h2FWQqBd/3EP8AeNeRJ8SNRYKEQABg3lxqeR3AParF54+u05NnIhUhvnfIxkZGMVm8K9ma8h6sAGQMp3BuPl9aiaI7gucEjBz1rypfiFeebIYVk8osGVOm09wTjkVDN8VNWY3BNrEhChg6Ak9RkYz6UfVZdB8p655YKgEHjgnpUblVwoAG3g85OK8e/wCFkajeSFoo5mdl+ZZBgcdMVFL8UtY0+IsbJCTxuRSSPrT+qSeiHZHsjY2iTkhTz24qVJNrHBAwenevBbj42XlvNDJJbF9ylW8xsIWyMHGP85qs/wC0Ff3syA6ese1Cpa2JJJzwenFaLLqr2IaPoWdW27nDBQc7jxxTQVz8jbgeRt5r57i+NWtw+Sxi+1gEh0usgFew46H3/Sh/jLq0slkXg2SozKy2YKoyk8ZznpT/ALMq33Js0fQwKMxTZsYDOWPJ/Ch4AQFbO5xuUAde2a+fB8WdcsHjMdrGZ4mYGSdjJvXqMqMYPX1pH+M+vXkVm9whuXgmJBtwUIQ8lT6+lUssq7tgvM+gJYxF9/5Sw43EZJ9hVYxS+ZG67mDA4HSvBrj4v6m2oYhwI4ZDLD5wJK5PQnv9Kr3PxZ8V6hEzW2+7ZZgwZMKFGQSCMc+lP6hJdRpa7n0HuzJglUYjpyTThCQyuQz5+XB4BPrXgtz8WvEcckrwILaWQhgPJJC+uD/jUCfFDxW91M5ga6MnzbWBUDA7c+1T9Slfcvl7s+h44mHJABXjAGaV40jj82VljQEL+8IAJ6AV872fxu8ThrhQY4vNwGIhJZCPQ9j25p1x8WPEVzHKktj/AGjBcLsVpMqFcHO4ccnitYYGT3YNJI+hMxx5DnBH8KjJH1omYR4B4I5GfSvnNvjB4hl81GlMTFDGUjjyRxjg1JafFLW7WSPZbtMrRlGaUk/Nj5T7c1o8DruKysfQ8U4kjJywIORgdqmdlQAlhnrg9fyr54HxO8TSSLHJcToOVZEiAAHucU2T4geIbNITFIpMQYeZKCzcjrjPpWf1BvrYXLZbn0XF++Vim4j7xwOBUdxf/Zk4McYPcnJP4V82T+MPFd68RF9fShG3bVARCMc5x7Grp1zxLFpblZvLEOWXdlmxnkZI/nmmsDbdhyo9wP76YkDzBIM56AmqIjtt5IlijAJG0ZJz6V4VFrXie5miu2W/kdTkOSFQfhV2HVPE1vuMJ5ZjJgLuPvir+pruNRXc9xWHJUGNiGGNzYAzU0WfJDRlThijbRkg5714RDrnidxgpcSlm3ZkcgA+wq6/iDxXZkp5u1plLrHHzu/HsaX1O3UVlc9vNpIoDyEKp4DOQM1UmEKSDMu4jhggPArwyHxR4lvpJfOtZx5igKzudiFeMgZ9qW51XxPdRsovJE8xSrCMYyfTNNYNvqTZJnuDrEoy0ixonzZkbJx64qW0KCfO8yjOVMY4x9a8AiufEsUpMqSB5YxAHkfIIAwOM9ferF1f+LbeBUjuJgiDyzGgwMdMZ/rQ8B5hofQwkhmdkMsalBu27wSB64pjqsh/csXiC7jKQAPf/wDXXzlFP4gkdBH5kE6ARmRSST7deavQ2Xje2EwTUZ3ig+Ron4UD29aPqLXULroe8usCMF86ISvlkTJJbvxUElj5czS7GLNyA+AM+1eDjVfE8ICG5ETxkhXjBZh9D6UgvvFkEqyLd3EzxkMDOTsPfGKFgr9Re0aPeTPaYQC6hEsrBVRPmJb0rG1iGR7kgDBI25fgZrxIXviOWY+WDFOuX3QA59SRSwX3iUMI47iZyfmxdMSKr6k+4vatHriWx80O0iOCCn7sZOa2oFhS2iBKxs3yt5hHBrwqXUdeSRYmuJWlA3BYRhc+xqvPJ4lTDiaVfMbdiU5IPqfSn9S8xe0v0PeWkgdWKTK5HyssfIB7c1Cls8aFsBEHUnBP5V4pbz66IxEJ528wl2MQxz7mpprvxRC4kgvnAfjD8nPsKPqTXUj2h7PE0MiZWYmRfl2kYz+tOmtnRQSyhl9GBOK8VaPxJqkaPPczuSSPk+Qj61ftrHxDboJItSeCTO07vmOPyprB67le0R63b2O/bt3MwbOegx9a0HZbdCWuIAVI+UOCfyrxqFtSv1kM+pTvIhKsQxQH8K56Aa5Lcy+TdCAo5Xc2Tx25o+p36gpn0UwLjLuuzAYOxwMUNNGpAF3FgruXyxuJ9ea+frq81pbUxS3UsrqdrAuQCOuRVOGbV7JDJbXkylflxGScUlgfME09bn0VcOpZFE6tvQsA7AHrzxVON4wpcTJLGwODHggnOCM/hXgdvP4gLiRp5VYZKvMxyB0OPQe1QLBrRV4oL+YKpLbIyQASck/nVLB26lXie36its0wZRHHvGW3uBk9M4z6VQaCGchjKCjHb8vTPua8Uuv7Vs8iRmkYgESuxOD16Zq5A+pzW3ktfTqoAYKg4JrpjhLIV11PXzaQW8iq88MWcj5mBOfpVVJbZnOboyHcVI24BGccHNeRi4vGEhllYOckSMxJz7CrtnpOo3FoGS7n3MuQxGAD/hVLC2Idtj0u5S0cOC8EO07Tluce/pWTNZgT7InMibgp9Me1eeRWOpuXE8oO8Yck5Jx0qKSHV4iEt5bgRNwNxOB6VosMupm0j1p9AiDSAskaR9WU5IFMl0FYLdhJKzqPu7iBn615eut6xDGYprwliNp2DJ/+uapXJ1eELc+fdmInDFiSB+GatUrMnQ9O+xrMjbJomkXlVQnOPSo0tx+888NEygMokOAfWvNItX1VIlCzuTuI/dphvxNS3d3q4t/PlW5cjGDIcg/hmn7JXMJWPTHRJ4CI2AAAZSgwc+majurdbQwln3F13EOc7TXnUOqarcWYie4cRMw3RomDjPam3jalp6PJ5szBGHls/OR1qlRWxk5W0PS1CiRAsquGXICDGD9abfWZjMZkO1GU8kg8/SvMoNR1O7VnaaYA4wqrtqOW91q2bGZkQHKu53EfSqVFFJnpscUcgWJC5BU5ONozSv5NokTTSJFHu2sxOfpXnNhqWqX6XBlubhmVRsG3aD6896S8n1BJWTy3EToDn73I9qXsF0FzHpUlnBdyo8DebHyDkbQfSnJafZSru6oBkEAgn2rzK3vdbKu2ZzCRgF8KAfUVXv77V5rhJPNZCqhMISeMnHHrzQqJSdz0/wAqGWTLvn5v4zjIpQsFo5UXKGQnIVOSBXl/m6jdrt3TykDBZztANR3k2p2PkojyNcgbWEakkDJxz3q1RHo+p63Na2UqM7Mgx/y0lOOfpVdvIiyDPGX6qiEEsPavJ7ldbvbTMUpR1OG+0ZOfYDNZaya40qAmUyJkAxDGPxp/Vk92VGx7TFPaTeYzFIsYwZD/AEqaRNhwjCSN13IY8YI9jXjFoNcsJWAXa6qfMa4YscEen0qJNZ1iBY0SS4ES9AmcD/AUfVFfcvQ9rgtoGEglmhRmGcM2SDUcnkIZGjk84FQq7OAD+NeNG/1SOZFm3o2N/wA3UjHGaDqmoOQS85jDZIjBAzTWETerMpM9xjutPNtmW6hiLAL82Sc+mfWpoYEdvlcOhXhywAH1NeEfbtYiyBL5UTsJAGTJBHQ1UvDrOoZcXF1JEpyRGSAfwpvBLozHnaPoZp7CyYpPfQqwBB2fNj2zWPqCWUvzW0wlydrFzgexrwyG71q0jG1nSE8LuUnJ+venebrN1IygTvuHBBIGfpQsFbqWqqR7Q0kBRUkuYyE4ZYFyR6Zp8KRmN5FkVVBxiVgDj1x2rxS21jVU81UaaKWbCSBVyWx057fhSyf21btI0kdwzuu0NK2QBnIx7/WtPqt+pftkj2oqq7QJFBHUqOCPrVg2yRhX3xoUG4bnGceuK8Mh1/X8eWbtwoGNpUE+1NF3qo864kmkaSVTG2STx7Dt+FV9Tb1uHtrdD2XUrpbNVImMrMeijjH1rKMYb96Y0RTzuY8n8K8rttQ1trdAklw8cY2jI7dqm83V4U825D4JwuGJI+orSOH5epLqp7npTG1QBZMNIW3qCuBjuOvIq7by24AAeAJnOFOfzNeTXc2t3eyV2lZI1Kr8uAo+tQh9St4/mDwHoVxyR6/1rX2JPtFc9pnjUwHOGiI3L2BqtbiGAqPMjErtlQnOK8lSbWJYkZLqeSONSNrnAUZ6frWfNdX4+RJpA6nJCsc49qSw7fUHUSPb7lHklJWIMzcndhc/hVaSaNVLvIsRkwBswa8Zs9U1mW8RRNclAeS7HiluG1a0ufKd5iGyy7MkEeoprCvqyParsfSjeJbucBstHGW5AHbvzW7bzeHVtVnuZM7QC+7kk9+K5ie21/ULby10yYIRgbEA/M1iXPhnWNP2vfKLWNgSu855+lejHzP0ttPqdnFpPhLWPEr3kU1woYjbDAAADwOQf6V0+t/DDW7Ofz7Ty5rIjflSdyj6Y/lmvBH8S3MU37pvs00bYZ4sc816bpnxx8THSbe2tmiaOOPyyzpl29yc/pVtJM5qkKmjgdbZXei6HbG21u3a8V8MpRRlSD1FazfEHwJY2Xl2+notzGv7szQgkntk14nrXie91OZDcORKpIJxjHtiqf2eW5dSkbOTgYwcsfasXJxOj6pColKTd/U9IvPi1qWrPNDbOqK67REMA/hxWPZapf2Zla9MmGU7gTkn8Kz/AAv4N1Q6nb3/APZk3lo4O5sAKfWup1/Qr15WkLxsWb/Vx5Jpc1wcYw0iUE8ReFriEC+t76WXGMBAFz+ddL4F0LwvqEnmaclvBeOSshlI3MOwH69K4DWdCvrUO/2NzCoyXA4Fc9DdTpeRS2bNHNHyHUcqfUVXMTOPMtz269+EN7ZSC9jYSok+4xsdqmP19j2xzT5viPo2gSxwpZxxOkoWQthzjocVxH/CVeJfEdkNMu9VnuQoBHITd7HA5/Gsu9+HmuyPv+xmUsvymNiSaHKyOenDmTVV/cd54r/aCsQjWmlW0pcMMO/C4wc4H9K4V5LnxVC92uSQxZguSRWePhvq6yo1zaPbEnkyEAV0mhx2Xh+KcDUohIVwyLknPtUc7tdHVTw9JL3DLstbbRJgJEdyvY8Vq6h8TXlt44re1ggC4LOFy5PfJrB1e6t9Sw8QcOBglgBn0NcvfLJbWzSsDtBIBAPWpU13NfZQejPeNF8U6H470d9KldbSdVAPnuFDHuQf6VnatdQfDuRxYXcUjyIdpTD7W/OvC9P0XUdc8p0jeO0Z9puT91D713MHhieWPyoLv+0Jl4UKuM/rVuaZyOEYS30NaP4y6xGZIpkE5dCpZ8jHHUe9ctr3jS/1iWISSbEUbdo6/ie9aa/DPxPqM6pHp5iyQC0jAbfeoLv4ZNod15Wr6iwmGCyxqMDvjPesuZbXOqLpbLcisNDubq0W4E0YjYZALEGrun+MdR8O4ht7hVAPPygn060ga0tx9mtZC8adGY9qgvdCF1Gz2weWX/YHGanmXVl+5Hc2LX4rX1rfRXDQJcOjZIc4DD09q7HUfGng/wAVWFsNSxa3ZkG2KPhlJ4yTjkc968U13w7rNjAk/keSDnhjyfoMVoWHgGZfD8WrahJJIJ1DKqjG31zS5ltcwq+ylZxep3uu6vaeGX8nRJiqqSVbdnn1rB1L4peJ3g8pdYNpgjaYVAP48VT8N+GpvFurRaZZzx2zspKyS5IwBnp+FdRe/s4ak9ujHUzc3BJ3oiAL7YNOUorS5i6tGLtU3POW1C51a4kmvr2S5lY7mZ2JDH1x/hVspbrDu5JHQ9K7GX4V2fgjyWvp3lklU74pSCFPUAY6fjmq2oahoEUcax2xmZeCmMAj61jzo6FVjNe69Dk7rXZLeFYo+Q3X5jWLqHiWK3t7hGYNMy7du7BU+tegxaRDr6xy2ljFaAnbk84/CsjX/glPrM5e3iHnBtrSltgZcdcfWrhUinqznrTSjZM810zVVafCs2DwVyTk+td1oMcdpFG84+VlJHOOasXvwlTwnZJdZMt2rBfIX5g3oSe3NdD4A8GS+JL0PqNvILaJsbG+UD6+v4V1KvFLRnlTpqornCa2P7S1BSiZ+UgAEtUNj4WnuNqNCCoJJLnH4V7b4i8MaV4btpDDFGkolDR7FydncE15T4o14WGpskZASXnngAVLrp9SY0IvQiTw1aWa7pZVQYO5I+fwrD1bTLQW6/ZwZDuJZm4OPSq8+uGSdhCr7icAkEg/SrEdldalC+I2ckc44xU/WEnqzR4aKOUvEaJ5FBaP07g0mlQzz3GVAkbPzK3AxXSWnhd55FinSYksPmAJAGeldNqvhaK3RJ7S2aI7QuezcAZxTeLirK5P1dN7mLp8duli4bbG+7OAMkfT2qnfXZu5nigj5xtx3+taenaLc3k/liCQDu204/OtqLRIrVd5g2v03HqfwqHi43tcf1eKOc0nwcbqXN/fPDkAoEUEE+h/Cug1fQNO0iRFtbcMJVyHdiTVO6uL24cRwRspQ4DKhINRLZ6vesXljkdISV3EHr6AVDxSXU1jh4LVlbUdsZX5QBtxwKxZY4ZA5Kh2HT611lt4S1PUY9/2acOWAVNv3qdL8M9Tsd80oVIgwJXknOeBj8aj63BbsHTgmZGh6c98VDMUwCNo6VXv/DY+0LFEFTGctjkn0rq4PCWqzMBZ20rlSOgwPTJrTtvBOt27PJeQxowIbnk4p/W4dGHsYM82k8OSiHneZFbH3eMVoWnhUS2gaeSO3AOST1r0M6Bdq7gxmZWXK4GAKwNZ8H6rJIFSEHcN20E5xUfXIPqgjTprQ5aEQacHiVy4DZz6is+7nDtJIFzjkCunj+HOtak6/Z7domJ2lpvlA/St22+DWo2YSS6nj+bgqgJz64pPF01pcvkgna55MXa4faVYRse9aaWD2yA5AA5X1x716dH8NJpZcwWrgLkEyLgVO/wbu9RnhM9xHBbYIby+Xz2GKj69SXUhxp73PMrKNp5CFG4SEZPbNdAbFLZQRCoZl6gV2Vl8ILjS0UxCR2DFWWRhjHYg4/StB/hneeWDJcRrn+FBkj61m8fB7MVqZ5sQjrllJGMc9KhZYyATGvHFelv8Hr5rYrGpZwcguwAIqsvwTn8xmur4Rk4PlQ8gfjWTzCmupSnSR5tLdbNybsADpXPWtrLczuUiJG47m9Oa+gD8G9Pt2GI5nwAytIwIPsatf8KktCGYbYCQCAgzxSWZ0jOUqTZ4JcwNGyByTt52t0qaxIZ0AiAUnnA5r2+8+FVpMn7uCTzSuFklIC59xTYPhBiRXeeNCoG1YlByfrR/aVNrRkctJnl9vZmKArICfmDLv44z0p17JAjSqpSJyNyhR1r1KfwPG5w0RckEbnOBmsXU/hHBcSxTPI+cFSIvXtU/X49WWnTR5Xe36KmXfAzg1Re7LoxgjY46FeSa9csPhFaC4Qy2zygH/lqflx6murtPhtpHkW8ccBheJyWaED5vQHIpPMYLbUlzgfOwSeeMkqwYY+Vhg1ctriW3jLom1hwOM/jX0bb/AAt0wToyWfmhT8xmPJ9afJ8I9KX5zC28SBlVMYx6H1rF5pHsR7aCPAtO1gtMS580FdrZHGfcVYe5zKgEIBXoI0619C2Hwj0LT42kttPRZmkDsJSSD9B2q1J4FsI2cPCg3EMNiAbfYGl/akbbFLEQWyPmm71KKGYiWMbwPuuOlZqak947RRQcg5AUcV9Rah8OdDuW886dE85Ay8g6j6VWHw00SRZFe2GyRQFEChCpz1B/xrN5rHsH1uOyR82S+EdRu7b7X5bLEW+YsOF+tV18K3vmbvIllI53IpIxX1hp/hKw09GhEAaJ1CkS8g46Eir0egwJIGCxhNpVo0jAz6EVP9rO1kjF4pPdHya2mXkS7JYCGIyFcY4+lNtvDV1qEqlLSVvm6opAH1NfW39gabJJGwsYmlwQGlUHFQxaRHbgIkSgEkMqIAOuaj+1Jdg+sR7HzndeArxIkc6Ykm9dysx5I9ay9Q8P6naWEUhtZNkwIj8pCeAcHPp+NfVK6FbZV/JBK8c8gfQVJHpkULEPGAuf4RWbzSS6GbxKT0R8b3Oj6rAFeSyZFIO0uDlq9Y+FXwTsNZFjrGpXM7qeHsmQAZ+v1r24aHYI5U2cMoDbl81QSPp6VZ8hLeMpEojQHcojGMU45nK92Y1K7mrLQn0zwXpWhrGNOsI7Mp8pcty31Peugt7JxChBzg87RmuVuZLg20gMrFvvKSelUU8RajCpRLyQLjgAD/CvSjnVOK5eS/meVLDym73Or1O4FmAMZIPOTWDfXJmy4PQ5wPSqdxqbXQUOMsVGWY5yfWmrKApBPUY4rysVjvbbbHdRociVyOQBZXzHkAg800n52UNgHkAU/wCeTGccjbknrTUQxuCPmOCprxm76nekIqfOykbgRkFu1Squ8lQ3G3jAwM00KSqHoc7TmpY8gbQ2SDgjFSEloXIU2xo394c5PerMbbSFJyGGBgd6z1BUAj+Fu9XEdiMsc4PGBimmck0XLd8PgDPYk1dX5mGTkj0rNhm2KwUAknOTV+BmXJLAk8jAwK0SaOOSLSrs+YLhicEntUgDbACd2D1AxxVdXZ2boM81MQWX73btW6MJIs2oCt75qy6gkjJA9KpROcgDjI61Z3cgOSwI4I4q0jCw4YGVA6c5o4OQD70nAwRxRjG33qkibNaC7cDJxScljg5BFICR29qXkqOpIODTsIXjkEgHH1owSwKknIwc8Uh4ODgYpeAcYzj3q1YHYVCADkdRimBTw2MAdadkICCcDP408qCMKc5qybobyyryADx05pQuWAI5HHNIVGAAcc5qRn6jGfrV3sIVBgEDjB7Ux3ESlmAG09TUseTkevpSCASiRSM5UnB+lVHcpHzX8cb+W/lmsJQCtvMJkkXrjBGD69a8rtVjUKTksWB+avUvjk01rfxzlQttcDylCYyWByc/pXmlpC9zcIqqEAHG71r046RR6UdIo0vmfhRnBDAAdqtWuwzSO6k7gCoahV8pkKguVBVttTWrs0pIixsGCW5P5VEjKTuy/EQxKomd6g4Xt61ZjjBck9GXHzetQ20jEI6ITtJB2jmrasRg7dpQ87q55SIsuo6IoznAJG3b8vanqE3AkDpj5vWoo8RKVUMcsWO3pT2xtYEY2ndzUpl7IJpQWQkZUDaQo4zSYUuoUYwMYNKsgcFMdt3HFOhXeSeFY8gHriquybDWw8aIcnyyc49aZGgQZwBtPOanUMrPgFw3PHFRA+c8gGFZl6GlcOURZPKQEqWKtk49Kd5CyMkgIRlYNtIzkehpUjMiuADll2g9qnQHamQBuXbnHei5DVh0alQUKsSW3EjpinGNG3ZRS2chj1x6VIsnyghWbC7fak3gbc4XHHPNIkhmztYgOeQRjpTYiZdxZVJbkA9qlWZxxtY44PHFKv7qMZC8HGaBpWIplRkxtcyEcEHio/PdsKkcYJG0t3qVHeGMAqThjz7UpQIBwBg5JHWgaHNIcYIOCu09hmmmUbAoUA42k96BG5iYEHAO7PtQiPtJUqcfN07U7l6FaTYyKoEmRkZ7ZoeRF2gKAQNpx1zU7KWgJCMuDuBPQ1WdnJY4ViRuAA5p3HZCHLsm7cAh5561cVkCJngIcg9/pVUCRkyEwTg81IZXeNg21i3QKMVImP37gpKsAGJ3HuKl80BsAgDOcjrQm+VcMu0soUAngGmmEqyAgEkYG3uaCLD8h1YAHIO7LelKQrg7FyThgF601iYJN7IcFdpzTkfYEYKePl+XqagGR3MbNEwwU3MGwaJW/es6AjcMgCpvMzKCQRgYw/WofMck7skA4G0Ur6WJI5AZG3AYJHf1qUBnySRkjAC0gZldSV5U/wAVTfMWVgMlT0AxTTGiNcO5PTIxg+tEWUmw4ypG35B3p/ltvIaIpg5+b0pxnEDDCNLg5wtFwvqEbAzZK4wpXBqR2yqbRkgEHbxSkliz4CE/NgjPFVTciOUlEZw3JC9qaYIUZR1bA+UEMG5OexqISFFJKlyCfu8UI3zzOBhW+b5uTmlZ2yCEZ1cZ+Wtb3KIF+WPhcYY5z1qON2ZShUna2eOOKtOhO4jAWTHB5INSQgLLyhwVAzTuZMfax7TwmMfMSa0BdGKFhjIJ3fhUHmb+FwONp4oZpAyAxb027dwOOfcVm2TYjMhkZyoADHdzQZWcsMElueOKcTwdpAx8uMUxg0TowUkDKmlcQgIO4Lg9yMc012LhtqMSR36VLgxleVXbxgClAfB3KccjNPc0ViKUNJBkY+cDGBSBjKSCrAlduc8fWnhGiVV3ZVPzAp5R1XhCMHJJ9KFoMjVFTCkjJG3gdaaJDKfmjICjbz0p84Makt91Pm49KlCFYt4XKkBs57VLY7BG37tSVAA+UYFKWETq7DcMbTntSSyEOiklkI3YA7UrNlXBTaCQRnmhNiILi2b7TG4AOzIGBioJlfepEZGw/MTzxWpkykZ53DOBxiklhYfIF27xnJNa3sPQpeTkJIhzsOSMYyKUKFQZ4KncO9W8snyFBIXGABxUsWUJYxhSy7QG5xSuwbMx3LZA+ZlwSAMYFMBkQ8DDfeweasSwu0zOMO0i7fl4p0aFdjkY4K881IIoq8gLqAeTuOOKfCwG8epDDPPNWUjdnORuUjb6VC0BPCHYVbb61aYh6lmkICktgN6cUySJzK+Bjfhvxxir8cRKrxkqNuelKV2qQSAYjtPGaV2QV7eNkjZ9m4v1OcYpskSSMwA5YdcVNApL/IN6g4bnGKcFJkYIwGxsHAzxSbLKBsZArkDhxjOakS1AiWQHDlcEYq6JGhBiMXmbTkOW/pUbZt7fceEVs/QVD3LtcqFSUYbM7l25BxikLCCMEvh9u3G3j0qTBBcDkD5gc9qa6FxtPzADdjFWmKwBmaNFC/KflLZ71AmUO8rkxna3H4VbiXZbuNgOMyDNVJLtnRnVvlkAYjb3q1roQ9x7o8YJAAwccmonJhVcg/KcYxT3kkuMsUCA4IwaeR55BLZDDIGMUWEyIRzo4LoEVenNOxgbxyVOcdKly8wOUAyp2nPpSxKZQOeXGAPekKxWkWWM72RVWNg5IOevtSOXLKFJbDBuOBirUbGTepiUBxtJ6nj2qNVkI5cOG+UDGMU0BCXKTkFNp+9nrVlMEkY3MBv9OKZsZ9jMAASUyPWlYsm0Dk8rzxx6UIseoEiyKQApwy96aiBt7Iok43HdxThI8YQhQpyVIFNCEHKngNtKnihMVhoDgyOBjzFD4Aziply+10UM0ijOeKYkjF2QgqFO0kDtT0UxFVJOY2Iz04pg0SYZ2ORtBHOKSJXZ2lChvMXbyfSp8oBw2cHqOajLG3ZowRhGyC3GS3OP1pXJl2BYzGoJH3hgAVA7yOUZApyNuWOKuyxsIpED5aLDcds84rOELJldwO07gD1qr2MhEiM5YHneNjBenpRbQvNgooDIfJOfyqQRmEOyFhj5jjoDUySCGT5RlmxIc+tNsehUjByYyCACUP8AKpELLtJRQsZ8vPeppNikyHILHcQOmaicny2BwVb5h659am7EOzJDEEG4hW49KhCSxSlsDCcU+SR/3T5YgruKjpn3qZGe424CKsvzYHWk21uVoVwrRx/eYlGyF7U6cyRlWcAbMH3wanMYkAcg5YH6ZpohluNqSFSZFOABg8c0blIz5kSBG2DmI7lU9s9aGieLBbZ0Dgp/WklO+8ijCZ8xW3sT0I6YFLCQyITghiVAHWpSd9B2Y77MZVlIZswqJAp6HmoJ45CFbbnBD4UfhWjaxkHzEyfMzGdx4AqYqPlErqjElFA4LVauTbUzZIZBKcKQRhwD0xTijm4KOARKu4be341NKSJPkY7ifLbdzinpGyxoGbeyZX5RjjPegfLZFaWJ5GC528B175p0iNLOEc/LIu/5eMmrAiLgsBtKNt+b0oaJ9+T8zRHaNvFLUZUkVnlCJtBZQcPyPxpoVzISxDiUYbbwPSrBIDvLhYwjCNmfoCR/9elgtseduJYo2Mrx9ad3eyLIT5nmp0Csu0E809ITKMgnLDHHrSop3yHeqiNsKDyT9KTcId4JZiGBAU07MWgsStOUaIgK37tt3JBpotTKCSSS2Y2C8Z7UimVZ3WORIo0AfBGSfxzVmFTHJIhBY4DqRxz1pu4JXKUMBWFCBjB2HPJFKiOwyyEhsxFh0A7VcceVFMVYDA3dM81Ya08q2lKcyeWJmXPI/Cldit0Mz7DIIklVgcN5beuKZLb4c7MkIdh57VpYdEJRwFdd5XHtSPbmFFcrkuu8kHP4UEbFB4XjVQZBtjIQKFzkHrzT7i2FqXKrkIABk+vXFX4oWYY3Abl3cD9M1DdESsIsDzShY8+lPV6FbmfJFIgyGyImAAx2NOuoAoEiKYihHGeoPBxU0ZM06xE/K6FjgdxTSqq0CsV2sDzuzyMdR+NWkxognTykKbiRHgqMY4PXmmT2UlvAZCiqFAZfmyR+FWEuo3eN55N0TZTGOcjp+FQ3MkcyxFcbWJVuckelXZmulio8EjO2W8wBQ+enJ7VBLbkXE4J2eWoaM9ST3rYEAKR5Jw2VI6fSqpUMnmIMEMUY9TjtTRLdjlNStHM7OHJcqG5GOaguLaVp5LZGCqIxcZHJzjkV0N3GHaIvyzMU+bjj3rNl0yLAuYZ1jcSGFkTk7fU+tdMSbnLX1m016Hd2nygYFzjjriuc1bTUt9QZIDmFkDepzjkfnXaT6c9vdCBiSN+A54+WsfUdJKXZlycRybQF547E12wk0tCGxnhqNY7RgMKgXftY4Jb2FX7mxNnNEwuWH2mISEKOh7g807wjawz3d4ly0YaOcou48kdsCuiv9CiEE7uWMsTjbt7Ka55zfM9TGTd7Fbwf4esr4sJQo3xMzPLnlsEgV0WmeB9J1KwjleWWCV1J2x4wp7VzOhTfYb+WKRiIzMAgPXb3r0W2iS2E+GIZMbQvQj1xXJOo49RxuzLtfBmmPYRobG3eWRTG00q5Y8HnPb8Kgtfh9ptysPml0SMsuIyACccfhXQQ/Ks6hh8uGQHr74qSaMpbOYgxYYYKv1Ga5JV29Lm6TOYg8HafGsjLawFrgGJ3kGWx2x6fhTT8PrGa2S3dS43AHHA4PBxXTPHsM6kJ8ih1PcnvTkiMcZlVmJKFgO2ax9s11JcDlE8KQSeQViiRXcxzZHJXGARVOb4f2eAgEpw2MsRjGemK7R7VJYVZGCyBdwB6k5olheRRgHG3Jz0zVqu+4vZo5f8A4RW3gW1lAjL7zDNEQOYyOCD9aqT+BdM0+2T7MJt5mwWkYEbeeP1/SuqeLcsqnBYRFlIHO7NRtbLMLeSUMSIy20nA3+4q1Xe1ylDoYU/hOwWBSIUDqwBKcEjH6VHN4QsrEBwm7LAMGIIx9PSuieENEwLBnZDjHGD2pE02KO3s5GLksuJCxyN2aftpdzRU0c+3hexvXFwR56RSiPoceX3A9MHNRw+GrbS7LUpfsy+f9qAt3LFiIu2OK65cExquCvKsBx9KYLZfNjzhF5DFuR7Gn7ZkumzlrzQLae5JZFZOGVVGMdyKd/wisSySugjXDK0ZYEkLgZA59c10MlgrXKFH3oMqxHA9qieNYGiYDCglWB5zzxTVVk+yZiS+F9PkmlD2ZkiIz8uAM/8A66gufC+lpDewxp5PlqrwsvJyOSPpW684cImSfmO4dBjtWfNJ/Z0kdyVDAMysrcgjtmto1G9CHBI881K0gn1eZI1KW/BVQcAnAyat2uiI8tyYZc+WgMYAzg+5rO0xG1TVTFJgzBy0qg4GM5GK7rRoLOxe3HEaFx5xIJGM9zW/M0Z8tjz74mrZWV3BZRI37yAMcNn95jqa5rRrGS1imy3mER7iMcKa2/HHly+I7xMiVkkLKWOMLnjFZ+jzSwalbwhsW8kgVuAdw7jNe3RbVNFpWNHRtEnvyt0Ni2ZUhmeQAlvYfWtqOyCwEB8OFJ4HBPbNSW+hW9vE6BozOJd4JbGEz0Aq68lguY0usuWGABkY781x1rt6G2jRJp1lEsETShcuhJYnkN2q5E6PACzHKgjaq9fTmqEbx+XJv2sEcBTnqPpVp9QhgwoOFZlIxz8uecVxSTRDL+m2kbSwGVFG9W65yDjitHTZ0AjWYttG5Wz6545qs13YM0xSdHCsuxlPbvxUj3Vs+9I5DIspGwYxz35rCUWzK7L0LRjZnCAswJzkkdqlMIktYXkZmwSvPTGeOKypruJre7UNEk8ZURKpySO+eetRv4hNuk0RhZo3ClGJwAe9YOm3sjS9jcaCKMxZVVUkhiOuO1QThAsSBi2HO7Ixx2pn9u6cJPJkkTz/ACg4jXk49j60DV7F3k3lyGQbeBgNnvS9nLsO6LLJHz5e1FDc7OuKZFcIm1DuYF+p9KaNSsCwKzwhmULsXqT70xdS05rgh7hY0EQxv4+bJo9nJ7IvclFtb29w7o5LFuNvJxVuFFdJDgEhsjf3FZ0eq6dF84nVsrgeXjOfWlXU7R5w5m2nyiNrEDntVeyl1Qy8jCO4lQZBLAqB6e1SAKzMSvG7q3pWZ/wkdhHEsskmZY12sIhnJp8esW5vEZ5ViiaIhvMPBPUGp9nPsKzLjxqPP2ZyWDLt9KVIUKyMWA6Fd361TGsWEVzBIZw3lqVZY+55/wA80DU7Hbia4SIAk/vOvsPrVKD7Ak+qLZh3TSgKxDAFCvTpQI9jPuUZI4z696pQ+JbJEhSNnd4yVdhjA9PwpW8TWEHlGe5jD85BGTjt0peyk+hVmkX1j/17RqQpUEY6Z7ioZZUdHIxvCjbxznNUIPE9jEilJWlKE7ipGMH1H5c0yPxHaRxMgmiDMxOSMkD60exl2FbTY2LiBvszpGrHKAqSehoaSOaLDqN5QKOOc1hWnia3tltLYiV5Fc+ZKXGMevuPbipR4rsbUyYukwGzgKCSPY9vwpexmuhKubCxnygrq3K7efWgKMBSFGVIBxzn61jS+NrJY7Y7GkdJcszMANpHPH5VPN4s0mwuFSe4GdwkVMc47c4p+wn2G7miLdym0Jg7cMSe/sKmSCJDGRgvt2sMd6wrzxTaSyRzKQm2cOuX4ZcEEEfjWlceJdOgmJluEGQJFCjBx/8ArqfZT2sP1LDRfdyMYBU/WmOQPIIGQoKtkY57VmTeLrLczriNWcOrk5B/Cmz+MrC+klgS4VrlgJI0VcAgdQDR7GfYehqOmHiByqqDknn9KcpDhSh3bchgeKy38ZWfEpEYV8bQGyc/Sq+p+J9Onlk8qfLSkMFztx9KSpSfRlaG0myHClNhVjkdeKnjUMwKDJBPXjiucm8XWjzySvKgd8Z2YOD34qI+MrK9lKRTFpHAADDGSOtCoT7MWjOjZ/LVUAwY2JOOaZJI+5QsYLKSTk4yK5hvGOn287tNclVZQuIfmAOKfc+OrGSUyIwQSKFXzDjkDrirVGfYTstLm/GgXKyDaQd2BzxT4JSpYkY2tnnjiufPj6yWSPJDs6bP3IyM9Ovao28VQPDI80scaSqY1DnByDgnHaq9jPsF0up0ka7d4ckkncCvPFPjhdZCWAaMncGzziuai+IdhAMybpFWPyR5Qzk9Bz9ae/jqyKGLdHAxUoVlbDA+w9apUJvdC5lfc6AKVV9gJAcMCB2qUI8iZIXY3zAnqBXJ/wDCw7GKSJ5FZCiGHah+ViehpD48iiJU+WMKQELcnjgU/q8+w+ZLY6yOdvIlQZMjMGjAHGB1qe3kMkTM4QsxHTk+9cUPibp1rDE32eV5lUqUbAAz15qBPiRbWtmyu0EKjIUKSZDnPU96Pq8+wudHaThpC6jJQkMo6dPSmqflJ4Hm4Ax7VyUPxGtpYobqOCSSGBTGxbgEkdals/iHaQW/7zyJPJVmVVJ3HPQH86PYyXQd00dRJO1wXiQEswGPTI61KswlZcbCWXaMdc1xdv8AEG28hJwhjmjPzHOR83T8P8KB8QbSKYASRPJCS/7sYBB7Z/OkqM30EdnNNlXiZSGYADPY0nERDuQNyhcDua426+INrMA4XyypLBmbIP8AjVR/iJE6IwZZxG24qvBH+NP6vN7oex3k06SLj7i425PrTmdpHWXIwVCnHFefn4gQy5cRmLLblVzkYpH+IcDF4pCHSNfOPl8H3HvTWGl2C56AJjv3um1QNgLc5pYrhllLAA5Ur6CuAf4j2uFZzst2USKGOSeM/wD1qrWfxQge3mMkTTAMXXBAIGeBjHNL6rUfQm6uejKhkkw2Mr8uDzTFL+cwC5C/LnpzXnh+Lccl9HIwFhbzASMdu447ge9Lb/Ej7S8wULOcGVctsLADPA/ChYWp2GehRSmKQIcboiVfjP0ojeQHakRIXIyTgV58fiJuaO4Sf7IbhQ0iFQ5U+maig+I0k9s/nL5kgJZXLYBwO471osLPsLXY9FZiSqkYZDggc0iyvbsSqbwvGSe/0rzlfisyyqDtjEuN2FzjtkE1bj8fu4Zo4o3B5BdyMn6Uvqs1sFjuPPkRsuoR0JJGOo9Kjjn2Jt2bgCWJJ/TFefv8UILh1Z3YO/ylEGdp9zTx8S4rXEnkRy7j5Y3MfQnJH4ULC1OwJHeNP5MAcZHltn6ipLcbnZiArH5wxOePTFeef8LZsLj9wdxmPy7QMKPxoPxShs08tkhOPlV956fSj6rW6ILK+56O7yFMkkbDu5HSnsjMFzhQSHBHevMj8U1eYB38zcu1UHA/E08fFEwJvdECg7RgkkCl9Vq9SrLY9MniMwOMho8PjGB9ah3tOp/dhc4bcvU15tN8UkmBxIzPjaMnAI9KhHxUkjjBEsSInGEBJprC1bAz1DaZnRRw7DcN3Ax3onYx5iXBdxn5a8xg+J4kKkz+YF4VpRj86l/4WvBDIhl25iJwYuhHvTWFn1C6PQC8mQu3LHk5pbXJnKOclhkBRXnTfFKCa5zAxfHR3PA+tR3PxJ8kYmlV3Qna0HGRT+qT7D5l3PUBmQlOjSevtUqTpn5yH3DGB615Jb/E585hO0qN26U5qGX4jCG4IMvmuoDMI+Ap60LCTQKaW56yY5FfzEZTHIdpB5KmnFSZkTcRu+XKjg15EPig0IYwHCrhiJckn6VJP8WBCbaSeYyrGS6RxDGD7nv9KPqk+we0TPVEZhMSQDklORmrMcO5duSWzj0ryKL4tXMKuMKA3zqxAOKZL8XI/KaZ1lldV3fK+AT2FH1Sb3Kuj12ObfEzjASNjG2RzmmRTFmKH7v3VJOABXlL/FRh+4DrFDInnHcOc+me5rO/4WuGYFEeUr3LYA96f1KRD3PajIi/Kr5ZflKhc/rVZ2wpAQgA45PP5V5RH8VJ9wR7lYNyllZUzz2BPrVQfFIyy75Gcnvg9TT+oz7DVloeyWzlHVmcABguMep9au37LbzNEABtwd2c8GvE/wDhZ7Ywlw+1hny2APP1pP8AhbbySqn2fEp+9IzEgij6nJMlu2zPa9wjhLb92MYAHb606S2Pl7wAAuDnOT+VeJt8U54JflmaVXBVoSOPYg9uapj4kai7hY5RCSfmcEnj0wT1o+pzYlI96KrEmd2TwQDwPzqtftH5hQyRoqYOU5JP0rw+T4l3CoTLPPMp+UqeKiPxGmKoRIYz91eMnHuaf1KY7o9xSRUPmM5KhQQW4zSxz2lyzKjojbd6hepPevCZfiPqcIASVX5wd+Tx7Cnx+O7qWTz5WKvtCfueMD/Jpf2fO5pdHvEaIeS4ORk7jjmnfuRP5PnKryLvATnP+cV4Uvj+5hEggkZ2PaYk1D/wsK9jlFxOdrqNg8rjA78UfUZLqP3e57yZ4oXUSSKqn+J+ufpSvIjkkSq6tydhrwaX4h3YkkRG3qMFXl5x61HD4/mc+e8zCQMMCIkD8R3HtS+oy7icke/qLclGEiBSMNuPeoZgjlRG4kU9SpwAa8Hl8fagt2WtXAiHID881BceMr6Yb/PkRyRwjkA/SqWBl1YuZHvAuYIp1BuI0YfeVuTipIrqK4XIzs3bd2cDFfO03j7UrW5aCLoRlpH5b86mf4gXJTBllOF52sQCfpV/UpE38z6He7toQuZVJJxgcmogYpotwfPzYwTg4+lfPB+IOqRj/R5NhA53jJH40tx49uy5kPmkFfl/ed/fip+oyfUNe59F+dbKkIaZYt7iIDvnBxk/hUQNmwZ96ukbFXO/GPw7185r491e7hMbSuFzkpgZPPHNP/4TmdkeCRJNhUqxDHOex+tP+z5dyGz6Ga/jkIIACBgq4Hb1zUjrDHGS8ka/MMEt2+lfOg8f6vJEqPMyxIMKoPJHQZNRzeLr68aEuzqVUhtrnB54OKP7Nl3I5u59E3F/FBlQ/mAsAAvAxTbi+treGRw0ayKAVAbJ96+el8X6qjAG4laEfwg84p3/AAmVzFtaJN78g7iSQPU0/qDXUvmR7rb63E295SWz93PAFWItRt7l2CzxHABIU8ivAYfFmpSLulmMkYJwucUx/GN9EV8pAshPBjOCR70/qQuZH0NJeWsodVmJcAYLEAGmNe2ysVjljdto4Q55718+nxdfMmSsyyKcsXYkH2xTJvGOomIxRjYXOd8RIIH1o+o67i5m9D6H/tCCTLyOmAoB3kcH6Uf2lazXCFHVmKAAJ6183w+J7+2JJlcsDzvYnNWX8Vao0RRJyoY5VU4I/Gn9RSC7PfpNbto9R2SOqR+XhlY559c09tesnjQiZTgY+Q45r53Hia+towhkLksGYuckjuM0moard3buyM8EL8qiNzS+pK+41e+p9E/8JJYGVVaWONtuNrHJPvWde+J7B7iONCSqghnzjn1FfP8Aaa7d2ylA5ZweHbkj8abdarqd2xXz+Gx93gt7VosCr7icmj6E/wCEp06OdBO4iCjHqD7mkHjHTbdkdGWRgSOuARXz9a319AGxKxJ42vziqN5rF/dTkmbCp/CoAH4VqsDFsjmdz6NPjbRm2JPP5ZBJ+XnArIvPG+ni4VYLcPEjcyPKBuHf6V4S+qzToCGKNjaeevvWNcNKSS8z4z/eOK3WApkuo10Pd7zx/o9uHjluBDIzbhj5hjuBXoHwW8R6e9+6JcJLlg0JzzjnORXx/M4JLglyowCa9e/ZdubiHxz9ouBGdPZDC3mdnOCpA/DH41w47AwhQcovUaryk+V7H3vaXQnTd0I5BHSrhZH6kZIz1rAsZilqgJ4zggVcWcAqQoXtk818lbQ6VEvtN1UHIPSonkOccA9sVUluAOpLY9OKaJjg4AwDn3oL5bFzzQ5JOSMd+lEcgK4GBntVSRh5eRknqKRZiUJ6Ec8UBylwyAdRz2oJyufzxUGN8Zwck/NSxSAAhsnjPFS0K1yYMpA4IxxzQMLgluenHpUEswJCqAMimbyQc8j2qbFcpY8wjJOFx361BNNvOOpB+lRSSEkLjqOtQqrNgsSSePSpbZooFgELknHHPrTlYEZHOOeagLbCACORikMoAB69jS1NLFszBgQcDuMdailY4BUcdearxuHbI/h4NEtx0Cj7p5z2FDBQJHlOMA5z2Aqu7knkdBnmmsxZlO7Cg9hUcsojDfLkKep9KxfkUqbGvckhsZORj5apSDHJbDEcjqam4OepHUBTgfnVW6nW0gkcBUYDIJ5NYuNjojG25HLOqAbiRnjniom1AhVAIPaubvNRee5kdixGAVXsPWpIpj5JH3cjcD1oszS1jdW8LDLZbtT0cxupOAp6Dqay7WdUchiTlQwHbNakdwkoAcgZUmlytu1gLNtKY92eQp5J9Kdf67BpdrMwl3eXgHaMnkcH6Vy2teM7WzhMca5eRTzuGQfcdq8yvfGt7PcRGSTyQybWVeh5PUV30cM5NN7Fcq3Z3et+KorxZIm2gxtuBkbIxjnjsa4fU9Yg8id0k3BcsNo/rXJXHiOJXfzWG5iQQx61Dokd5r7CKKOZrd2Ks8a5Cj617caEYK5oqqitCe/115wyJGACOO5Nb+k/DmbVLJJ7i5kQyLu8rHGPrW94X+E7okVzeyo4SQjy1+9jtk+teraP4eSOAIdzlcLjtjtWEpp6RRzVK/NoeeaH8MtPurUwzRQxK0e5XVSZAw963oPAejxTRSzWrTuFIVHY+WWx1I/Wuym0qS2UKgRfYDnFIdJMi4dnypyB0xVwpyeqRz+0scsnhHSSjJHZQwblKnaoJB9Qe1RReA9Mtp1ZUebghg54J7V1kmlyQqwiw57AcmpZ9OIUhchsA5PatvYu17DVU5OXSrdWH7lUI4wi8/nUH9kQBw5hyejBz2rqbyyKj5WBJGRt65qi+mPKCTnJGQSeM0lQd72F7RmOmhRF0cqpRWwUC9RUY8PWkMjGGBIjnqeciukMDBABzlcYA70o05C8ZdSDjBOe9UqD7Cda3U5aXTLERMs8AeRXBDL8ox6cdqhaztI3CpDGiZB45zXW3enxSFV2EjBDds+lZSaUIpkKw4QEq3fmrVB9iHXObu/BGjX08zvZidZCD5MnCKfUY6VVm8CaXaOxhto4DtAVYASR65Peu8TT2kKDYSBkEdB7VImkpbgOwCsGzhOe1dEaT7GDrO+5wkXgqylBZbXe2Bgz+v0pk3ha02SJJGkQddoaFcFT7Gu4+wSTlzGjDByN/FRxaR9oZUkGNjbvlqvZO+wvbtHGxeGNMJhK2211QKzuTlj6/wD6qIPC2lm/AeD93t2tHHwGPr9a7i50vzPlijUYbdlwelB0rbuGAScH5ByPxqvYsTrto5R/DekW4UQ2MUQGQd43E/U0W2i2UJGy0Xdn5hGMBvciuqi0pXn5QAe/NXTp0cZdlTfuXHAxUOjcSrtHIvpkAAEipAo6bUDHHp7Vktok8cjg2wnCsduTggev5V6EtoZpWJhSJCu0L1pktm0915vlLISoUjoCcd6j2D7F/WGcMmhWlnbZNnHES2eBk9eeatW3h60Nv5Aty9uW80BuAD3I9K6aW1MmQY1i28bQM8037PM2wiLftG09hT9i1sP27fUyY/Delhjm2jQ5DKVUZz6H1rNvPD9ql1MILFI42bcoYn+vT6V1iWjsNvCMh/hGfwqYabNIoZ4w23u3HFNUX2KVbzOOm0KC8JiCkzy9Ai9T15PbpUKeGzCWBtUO5SuWGea7eGxER3KWDg/w4wajaJ1BTaDht3NHsWUq67nLvAJHQSKAxUKVVQB+WKcujCeTayJGhXa2eTXTrpqXEW4qxdTkbQMfiakh0l2UyAqEPOTyaXsJMXt/M5hLE+UYhl1U7doGBTo7Ge2h8wxxxKOMhcmuqjiihVtu5yRk8ADNNzHcRyISAGHGR3qPq0n0JeI8zi1td4eVonlEZzk9BTbjTri4VJJPKjjHKhV5x9a7O10stCwj5RxtOeBUcmjzKArTI8XTaq8/nWiwzXQlYh9zlk05VgEUcW4KS3zHPPegacRbPHJGrqDuUKoB/OunOmpblCkZBY7fmPGafLYyk7Mcr8u0Cr9g+wnXZyM+kyyQgx2oRlwwJbNDW8kaqSxkBGWXbjFdzaaJJGFLrhQMfMc/pSXtisTDI37TgBVA4qvYPsZus+5w5sFkZHWMR7juDDqCDxV/7M95IGlZpA4ww6Zrfk05NvCqmOmeoqKTSpIYWcOZABkADAFP6s7CVZ9znb3ShtRY40g3kqWUZI9DVBtCuRIQGmvAw2kuAAPpxXbjw80kOS4TA3BgcmpYNFeAYMzSk8gNwKn6s+we28zi7bS/s3ySqsUg+XKckio/7Dit5FuCvmMGI3P0FdneaIJZFHyx5GSRyabHpEUIKuDOvUB+Bmn9VluV7dHIXOjw3sQMBUOjAExjBA71GmiLFO2+IyxqQAZDk/jXVyWYguFRBGiSAnEPY+h96c9p5IRgMhiVYv8ApS+rSH7dHKtoscquiSFF3DhABx9aij0dbW7KIquFwVZ+TXWSaQLmdWE21TwQgAp0WjxW8oIXLZ2kyHOaf1aSJdVM5mTT5ppWiIyqjcNgAz7VXTTzbyspXaWG75+TXXPZI+9myCDtxHwDVSS0CuGZQCpwN3PFT9Xl2J9r5nLzeG4LmVpCCQ65bbwCaZJ4KjWGMxTLCHXLJjJznuc12lvpKXCs+DjIAA4HvSDR2gkZi4VVYFR147in9Xl2F7bzOL/4Q6CQr5qmYlTznAzVnS/BKWwys6qr5JVVzj05712EmnRSwu6hiwIIxwCO/FC2hiXKfInGB1+tP6vLoifbW6nCy+H4rl90kRbGV+c4zzwQKr2nhlPMH78xbmwyouePrXoE+ixXYZpcnAyCTj8KgttPS2usJyhTqBnB9KtYd9iPrHmc5D4btLchxDHLIjEr54zx7jvVZfDaNuMrg5Y/LGgA69BXYDRhJcF2Bwy857GhLMIDHuJ7YUd60+rvsSq77nA2fh21la7hkt41KMArv1/KorrQblYJGjMzlCAgQAKRXqNtpFobdd8Kl2ByzDkGo4NNSJcO7OvI8sDA/OqWHYe3b2Z5enhqSOCQsqluq8ZPvWi/he2ntnwZiwX5egAOOlegLpiCJcxKgB2+/wBaht9MitYChMkp3Ek8Cq+rsarO25wCaBbwwzJ+4ilePjcgJDdRz2+tSR+GLZLIu6SSu6DO44CnuQK7aHT4l3ZjjLlurKCcVFe20Y4VZGKtk46Y/wAKn6s30JdfzONXRLVrNhFDGh25+7yT9arJodrLHmSKQsFI+Y8Z7cV11xAJYGEeFAYHCrz1qSz0pJAWdCR23Hin9Ve5k63mcKNOtJREAmJApDAL37GlTQ1KK1zAwjXOWbnj6V3Q0xN8rKELHGABimNGUR4xb7g2MbufxpfVmtifbHAxaRb3jfLudVz8gTH0GaJtKeEIHtPLQE/eOeK9DWEXCvGUVQF6IoHP1qW3tkII8hCxXBaQZ5x1xR9WY/bnmy6cjMsSIJTuzgLgAVLN4fMO0CNI13ZZgcnH0rvW0+IuQQHO3BKrgZ9qiOlmBSwgVARtzkkmqWGkHtvM4aXTopVWFAZ9rZ2sMDFM/sGFS6iBY5SwZdnJx6V2f2EF1KxElRhiRgU6CwitbhZn2o6556kj0qlhm+gvbW2OQXQrSZA4BEkrnb5gwGI6jFV7qwW1mJmiCFujQrkmuumszdSxPGpdIWLYYYHPcU+TRXe2EnBZCWCgZOPQVX1d9he2fc4V9MMTyOsBeOQgq8oAOfpUT6MfNL7ThhjbEOc12Uum3TsCYGVc5DS9B36VH9iltJVJIl3fMvlD8xT+rvoi1XZxsWnIZpgIQmBtLS8kHtkVDc6NJMR5Vv5ny7f3a4wfWu3uNOaSYubYwPKdx8wfe96lj0+eMAAZyekQp/V2yvbnD22ioZM3Nuiso2kvyfSmNpBllEdvbiXywQQAAK9BOlIGJ8oI7/xSDJzTLfThEZnKs8rnA8tcCmsNJD9sras4aHSEiULcIkDgEMGXdioJdDAuUW3VpY0HzAAAGu0OiSahe7dy25c4LSDPPpipzpJsJCSDcFsAsvAz9KtUZI53VXc4qTRXit1ScxJHjcsfl5IqvbeHH2tIYjlTuXBwPyr0VLQXLeYFVSBt6ZIqo+ls8zko8qkYJHFV7JvoR7W5wMugNasZGUAkbwEQEn6VVm0+7nXY9oSv3t7nBxXo1xalRHtwpQFRhcnHvVOJJLpyhjEmwY+Y4wKPYt9ClUscRa+FIFt5JJTvkJDKu3GOuee9Nj0MW5lZbdWZ+ctyAPpXb3FmSQoOxUGMAZqMaVclW8q33x4wXJ6D1xT9gyvbpHDWmjpdK5R2d92dqLgfSrraBPPbEC3jgQn7zcn8BXZ2/hg2KbBNgN821AOv1qydOkjiz8g2jOW5/So9i77GUq3U4W60B0sFbLyu3BTaApqgmhXV5CZJYo4EY7ASMngV3ckJuBt+YADIIGBVP+yLyXgbY4VO4E8kn6UexlclV7HHN4a2W+yJXcscEsMA+gqI+D5Eljke3jgz8oZeTXpC6GZEjd5nK/e8vAABqSfTpJpFiR0RMbsEZP4VoqUkHtzzVfCEvmsIMFycHzBgZqafR7u0WMXEaIYxtGwZOPSu/m06KJVIWR7h+eeBmoJtNlmCvchVD8AL1AqvYsaqrqdtH441XVNRiRIlSIkqyRqQCPXJ6H6V2d54X03X9JhjvZUimB+YyDdkZ6AVB5UHURL6/KoGKkSWIlg5EYONpPPNfOvMFbc+5+sS3TOMi+BHh0ak07s8y7yzqSQre2M8VzmoeDn0nVMWunpBapMCu0kkrn9a9YWQyM6gk8ZB7GmyCKUAPgHsOprJ499y1ip9WULLw14Zktle90/7RcSEOzEYIPpVTXf7K0hilhZwxKFBQ4BOe/PatiaNHUKM/dxn1qnPYwhUzGo3ggnGaTxy3uNYmV73OH1a71q6w8E0ogIOArYHvxU2g3eqWUbAspDDPzruOfrXYQ6RCERAhkU/LknGK0I7CC3j8r5EwMZVQT9Kn69puarFO25xl7qt5fQNClsWDLhieAfXFSeGvB9pLNm8jTbIuxUjABz3Oa66LSIVTzXTdg9ScCni3jYADEYVsjZwfzqXjdNxPFNrc5tvhhHpN59ptZ3ZTnCOfu+nPetTTNR1KwjW3MiLDkrkDn86vsGV2IZjz/GxNOUpKjI6jgg8DvU/X9NzJ4lvdnnvijSNc1ydgskoZWKiRnIBGfTvXPw/DS7gCtPcBmLcrEuTj617P5AdnkKjAA4NSIFKnCjP+yKxeYTWi2NFjpxXLHY4PTfAunKkTGzJdeGaVjz9RmtrU9DsL3SzaSWcRjVgQEQA/niugjVm3eZDtB6Enk0jRljldoUjHFR9dfVkfXJvVs5S68KWY0k2NpEIISQ7L2J9TUeneEYNDuxc207buCUA4rppECsSExkYOaa0QbbwTx2qfrzM3iZSC6vLuLDx85UEHJJrnde8OHxQBNPMwn244GAR2rqIkaMphAqrwcnND5YqR2OOOKl45rYI13B3TPM2+GcrMqoBbNjBkJyK6zRPDMVlbrGW3tjDFRgE1uSEhRu6q36Ugdn4B2kHPHGah4+bNJYuctGytcaIJzB5kMb7MjMnJxVW90hdR0oWFxv2gkfJgVs+YYpMHqACSaZOG3OQSTjPHFJY2aZj7WXRnKaD4UtvC92k8C7LpWOJNxJA9PyrffxJfybQ0jSqjfMo4OPrTioZ8kLF7nk1EYhJLIMmRTjoMU/rk3qxObbvLVmPqVqmrvIZ/vM2csSTj0rOb4d6fPIXcyPzwpOBXaW9hAqltgyRxnk5qVrcyvjBAxgdqaxUi1XlH4Wcxb6LDpkDQwII1jAbgZPX1rQFkJwJBIzcBgDxWpFZyxS5OAGUr6k0fY5MjeCF5A7VH1qaehLryluZqIhLBkQE45K5Jq9AQFbksGAHpUq2/lgDAH8IwMk05LF40QbSVBOSal4qZHtGtSlfaXb3oV5TyFIwuCT6ViReAfDz7jPpwupm6yTEn8h2rqmtggyoGFPao5LUsxJTODxyRUvE1GL20mzmG8CaMlxbSeQqQxqVMEaDBOeDmnDwrpVnhIbIbQTlmY+ueRXSKnllh1bOacIEIcyRbiTkZJrN15t7i9tJ7swEtbSE+UIgiHsiD+dPt9DtwioLdXwxI8znH4Vqm3JZlUE9+B/WrMUBFxvI4Kjr61PtplqtKxlpY21rG0ZhXbn5lVQBTJdA02RlP2KNsEN82TxXQtbrIx3glSv8IxmlhtYkYOFADLgBjnFR7ed9xe1lvcz4vD+nAki3HYhVUAH68VL/AGHaxRyiK1iRHALAjJNaGCGUDnIxwKRWIIyoXqCTR7ebD2smVHjidfmJ3YzgAAUqWkJy3kRnIz8wB/nUsm0xqDwc4yKg3lWXIyqnHFQ68mw55X3JntoItkqoAzLghQAAfYVELRJNplVTuBHzc1II2kYcMyqeB0FSPvHAjVNp6nk1PtZdy/aSXUqHSbI7d6bmwQccCq72EUDAxRxgAkEkZI9MVospPAXcR8x+ntTZVIRj8qEgHHU4qHUl3FzyfUx1jd7pS+SA2CO2PpWvGNpB8uMKjZXAzj3qoIg8rYLHgHmtG3Qq5z3XIpe0l0DndtAmIuP9bkqrBiBwD9aqfZ0illEaxhMhuBkirwxMGBU/MMemajdAhQBQikYOO9SqkkTztdSqbcTMVAJ6NzwKjbTl85l3AFhu4qw7fOrDnPymnKdmGOBjIGBzVe0l3DmZX+yttPzsRjjNLDCoUAgbiMdOatIoZFJXJU96UMAueAwbsO1S5PuK7vuN8sSR7XXIIx9KjNm+EZSo2/KQOpqwyhMk9c5GakyeQCB3IAqeZ9wv3ZXaJZEG9cgHFRi2Q4G3aFOOOuKtnDZBXPfnpQ2GbJIG7nAFF33B3WzM1tMidzhSQD/GePrU40iKGIhnDnOQFFWyE8wfxKy5B7ZoGW5BA4xjFHM+5HM+5DHYWwbBTIOCNxp4tooSwiwnfCinYPykjn3qcJlRkjnjild9xXdtyBUG5iAWyM4p4Y8MDgEcAVKIym046HH1FN8vauQSQpxWbbuQ+44hjg5zuHINIdyMoOCCMU5QfKJwAwbjPpSqCXKtzjDVWrE/IasaOMuBxlcGgMVTOAMNtwB2qQx7vMAXDLhs+1IcrncCcjPFFhWZXeIFgMLnPekWEx7gzdG7d6mihEkvIAJGRmnsm4FSd3pjijUNSPy1G7C4IOQTTXU5JB5PPSpI+mSccY5pGViyt1GMcVF3cnUarFNxGMEZGfWhpQ67SchlzxQsJ3LleOgzTpAVbJGQOOBV3HcYEEhUhVBI5J61J5fyDJznjimxrksQAuDwTT9p2HfnKndxxSabBFeaEtDvGAQMHNc/MQjgk5wccCunumjWFgHU9xg5rCuIY2SYjLH730+lNLudEEZ+QqgjqDjJpfP2nDMSykcYxUbxy7gYwgUjcCwzVY3Bcs5DOxHOBWqOyJpeahKkMECtnk09ZlZ3w5JJyMdMVjCTzjkoBuHGeaSOZxIpOcAFcDinexqkbTuXJAIGCDToZB5shBJBAP41lfaCXQ4AHTmrELNhSHJwcFaPQqyehrK2/wCUHGR3q2rk4Uc7hjIrKhlDcn5drY+tX4ZAMDJODxRHc5pwVrluLoAFA7VegJZVzxjg4qkreWpHHXIqxC+7J/u4OK6Yu558lYtR5XDZxgkVKlwdoAO4g0xV80PtAXjdSiNQy4BJK5JzWkbIxkluW4c7Wc4G04xVkygocA/KeDWeshL4B2D86sByxAHIP4Vskc8vIteZk4wKeeATgs3XmoV4lXHGRipVBPfOeM1ZmxWYntj6UMc8Dk0F+QOABwabgAA9eccmnoQ0OwWHXt2oHQnGcilwAmeBzjik424x0PU0WCxIoDgZx07UK20jHPaoROI24OQD2p6yLncF9+aZFh3fI5pcnggZwcU1pQ+4A478UJIUBIAz159KAasSLIQ4PQj0qC9vSIykeVlXPzA9sVJLgucc5GRVN4kEhLcZUkmtY26jjufOfxruxJcpDOCZYJN428KAf6151pV+lzdERnZ5RBZn6V3H7Tts1pDDeQSkC5JVhwDkdP51832PjG7tFeBHAYnDE17WHpe1hddDscuVI95V0LlUcOW+c7eKVXMV0UjkUMw3c88d814kfF2oykHz3QAbTsbGR7VfsPFV/bJJJFLs8xdmZPmPvz2rV4R2ITbPZbXU5Dem3QeYWUNvUgL1IP8AKtxZECgtJGJHHKscnivAJfFF+YYQwKCAFd0TEFwT3NS2viu+QiWBvLZeA8hLEfWs3hOpSR7lJqKWkpY/vY2AGENSDVbRwSGVNy7drHJzXhUni++lc75nd1HOw4B/CnQ+MboDKKcjpv5NCwqsaJdLntaX2CHC705XcOBR/aiLcRsrpgLswTmvFT4p1GQsJZpQh5CI2Bn6CpE8SXSsoQ7SAGyxzzR9VC2p7Q2qo25RuZojhgDgUkNyPMR1kQYOCOvH1rxs+K76Iu0252k5ypwPqRT4vGd8IXiG1c87u9H1XzB2Pal1KKGQwurExHJZSAKP7bhVgglj2K2cHr19a8Sk8VXksYluBPhxgsrEZHTJFSR+K73GFdBERgBl5/OoeF7MLKx7fJqEY3GFt6g7iQeMVIk8TrvE0Z43EZ5FeDR+KrsxyrvlCEgMFcgdeOKkTxtq0TFYDGQV25K5OKFhX3FZHuy3AKuCwKEbt2cDFQTXcblQkqlG54rwoeKL25OyWScOBjhyF/KpG8b6qsaRrIEVDtyqgkj3o+qvoVyI9ze/VmZQAdw+U5wKjTUP3qhpIsSHaFJ5JwTx+Arw4eKruJVjPms4+6S5x+Ipl14h1WeOIrc7FjJO1QAwJxnB/Cj6tbdi5F3PoGOcGNwRgMNuSwwPwpiXUR2pFMjEqUwOmRz1/GvCbTxLe2SHLySsefnc4/Kpz401COMKZiEU7tiDBB+tQ8N5i5V3PdIJN1uivgcFSSf6VmtOlvIXWZJMErhe31rx5PE19OnmtLMCCSoZyR+Iqtc+KdXjVkExKSHcQgGT+Pal9Wv1HZHthuwiq5AG3j5mGDVf7SLeQOZFZUPIHWvFY/E9zcJsDyAjklmJ5qd/EupzyY88HcMHaMZHvWiwvcmyPcFnjYAl9hByCzZNP8xy4AlUhDkEcYrwweKr5AqocN0LOSfxpLjxlqcr7J7lnVht+QAfhQ8KTZI90muxbuBK6/3gGOcj1pkmpSA5iCSE/Ntzj9a8Jj8Y6i8giVHilA2rLM5bI7AVZbxHqrPvnnL44IjOOKn6p5k2Paobp5NxuAkUn3vvZGKlF0CfLEoJbn5eP1rxC18YalYTyPFty6lP3xLY9Dinv411O4jzO+/yzgeThTij6oFj3A7DKEaVYy4O3cck8c/yp0dwi4cSrIjDC7TXg/8AwlN8hEsLuNowDK5Yg1SfxVexqEe4mPl5ICMQBnrimsHcSSPof+0rZyd86oWG0Bjk1Tt9RSK5X/lrFKTGCCBg4P8AhXgEHjO+imV4GyVOR5hyQfrVhvEmo6gximlkUg7lMLEAH2q1g0tyrI98m1VLaVFLonmZQbzn8KUajFtyBu/hJBAGa8D/AOEkvbPgzuzr8y+aSTn61F/wlOoeYWeaR3c7sBiFz9KPqiXUTsme8Jq8c822Ham1tjb+easvqKW7DzCpwSuFIA6V4UnirUt7mCYROQGYMM54qlN4h1GSRZLmZ3Dc/KxH6UfVV3E2ke9Lq1sqMfPj/dnBHUgnoDU32+JY8kg7TuzuA4rwpdZu4rWRY5cGYAncMnjpzVEa7dsjPK08vbhyB+VH1bzITTPoEavbFWC3MY2gN6mpodTjMIDSLgndksBXzpZ61fnzTHO6GTjBGRj0qW11LUUyWEsyjgsXOBUvC36miSaPop9VsmyqXEZb720dakhuoirtI6jcvmKSwAI6Zx+FfPSeJNQIJgk8sjjOMnH1qC38Q3qznfK8hPynexxj0xS+qdgVNPqfQ8V/bXcahLiORmAbjv3p9zqKBQ29QpH94fyr56bxVqZYiC5aJUOAFGPyNQNrt5FwXkeRjyzuSM9+KpYTzK5Ej6Ek1y1ATD72lHAX1pIvEdsWPnEQoy7dzNnB+leE/wDCT6tDEiGVdsYxhRzj61Cup3gRjKXf+6xYn86Pqq6sOW578NZtJTDH9oV47gmNWHQkdQTUCeILYW42OkQ3GM7nBPBxjFeBXOrao0Iia7cxRHcoXgL34xTY7qVXV9rFupcknJ9TS+qLqPlPoO18SWTSRJ9oSQn5AvQ4+tTLq9pErPLKqFTt5YGvnd77UJdwjnYMvKlOD9KrQ6jcwOXeaUkkBtxJGc0LCJvRjUEfRsfiSyknjiSXzSW2grwB9TVi51+2iC+ZPGnlfLjcDnmvnG51bVTmMStsA3FkGMD60tneyg5RpBKBuLMSc/hT+qW6j5EfQo16AyBhKspQ5XnApLrxLGEZneOIKRypyeeK+fDrepu6h52bcTkYwMU+LVLtmZVZ03feJOQaf1VA4o9/i1+1tZZEL+bNEAxVjjg9wajm8T2Slm85EA+bbnPPevArm9v3kEkl1Kdw2kljkj0+lSRXlyyExOQzcButP6qiWkj3lfE9sHKOQ2AHBJxx2p0niKxiJ2SqSyhxgg47c/lXgMl/eyKC0ruc7W7U+CW48vMc7wZbb7GmsMhNKx7XL4sitoJyZBK4XzFG7GeeQKdF4mt7iPzjdhvNUNtGMg9wa8Kea4mZmkldyh2nBxkVLa3swRhGJEPRcCq+rRJ07HuMHie0gkMcTrK8kZlKM2MAcH8eOlEPjexkIczC2jkUsSOQcf8A6q8K2XTlmaVndTn5jzSRPeAZjLL5Zxt25H5U1hoAke82fjrTr0RSqQd6kEswGOTgkfhS3Xiu1nkSL7Ry/wAhjUA5P1rwQpIXbcxDZySOBn6VOtxd2koaK5cGLkHrzS+qQ7mtlbU9tt/FloShKbVJMbbnHBzSweLrSV44jOBMxCALjHpjNeCzXM6OcyM4Y7s5OQasTR3q27MskgG0Nnp+Ro+qwDlPdx4qsGtYpRIuFYxMCwyDnB4+tU7vxTp1olonnGQzziCNRjqemT2rwdVnOTyRjO4E5zU6291OP3txKPKG5d3TPt6Ulh4x6k2R7lN4wsoY8Axh0bYw3ZIGDggd6rnxbZQuu64aUBgqcAAZ9TXiqo/mZckHGeCck+tPQzyhlErhWGTnpV/Vokcup7ifGVrFncscWwlchs5qE+NdOikOyZpDCwJPQc+9eF+c6kh3ORngZ5qWFbt9iFpMSjHPT2zVfVoCsm7Htg8d2n25laRIkDAoy85B659DU154osrO7aLzGkkQBxnhWB7g14VP5tsRE4PmHgbeSasZumVWnmlIYbct1x6U1hoC5Ge1v41tFi270Rd24bTkg03/AITazbckZ3ygblMpwGPoK8MS5lt3I+YgnAI60XBupNrvK4RjtCnv/hS+rQQuVnt9x47tIIwbmRY2kXzF8k5xzzn/AAp1x48sIJkRCJpGiE2GOBg5x/LpXi1tZnZkbic445xVpbScKLkN8ynb83cegqfq0S1HueqN8TEM6pLthVxnMQB57ZqWX4iWdqPvCV35PmHAryDzg0zyEkSA42qM0SafNeLvAxsPO/uPaq+rQ6lOCZ64nxNsPMUtmMMORFzzSj4jWFzcxKdp81dw8/HBXofrXkUNiZw6xIwIwDt/Xmh9KlDZDg7Ogc5NP6vTQvZrqetxfES2uiWadopHJDKuMccA1InxG06N1DMrBvlaRjkgeuO9eNNazTRvsV1lRgABxmpn0OaFzK6/uio6nJzjmj6vTF7Jdj2CD4q6ZdSRoWId8q6x/dA6ZNNtPiZY3yRyxvEodipMh5UAkdK8bktPKKiJSHxnpjNP1HTAHDgKqlRlffFNYamQ6aWp67ceO7WRo0MpkV3MYdSAB7mmw/ENYLNXjNvJiTyzG+d4HqDnmvIV0qaSBgpICru64B/CmvA8FrlJVBAyV6kn2NWsNTFy+R7E/wATrASBJFcOz+Wp4C/j7VJa/ES0WwmlDRiWKcR7M8hP7w9a8dhsEvLbexfcBkknjP0qsLWRCpc4zngdTR9Vp9Q5VfY9qPj+1CyCLeO6szAD06VDJ8T4o4CBdKtzAQFKAEkEHINePxWclyQxZiuDnJxtpsWnb5o0J3KSdwHU+nNS8NTiVs7WPSl+JLi5Z4kDxqw5dsduTU//AAshN8qo0atCAy7B1JOCP515fLo0rzokSlUOd25icVLBockD+XLICjnOV4NHsaZqop9D1W2+JlpaxyyGTYqANiRshjkDAH49KfL8ULO9SaQyiUwBXQRqAcnII/LFeRXWhv5tq8RJViQ4Y529hTJ9JktZljJJ35+deCB6VSw9LcXJ1senS/EyJ/MZE8orhh5jZDH/ADmhvitI4wHR8r8wiG057c15k2kEKGjztBxhiSTT00WeWMuwVFJ4PQ4pOjS2H7PyPSY/ioQrBcQHbuJkOSTSH4mgXCSSyF4pog37sgfP0/lXmlzobxIrbHLBvvdcimR6ZMTIDGSS3C9MDHUUexpMzcH2PSJviGk7FDMYkJDFZOQx7Ej1psvxNCzrK7tLCV2ssZ25NecnS5+XxtQHqeTT4tNM8c3mHe+QFQcDFUqNJai5HbY7y2+Izx2m9rlFDMTkgFgM8DH04pJPiVG6wyR5uY2yJmLFCPQCvOBoc5ZlCkRq2M5JxVj+ydrSxMCSBlQOA1X7KkyeRneWnxBlgiRxMuwt8ytyQPTPerr/ABI32VtcFyC7FXO7AUZ6kf0rzQaW8HzBcIRg4GcVXuNP8qRgTkYyueOaTo0myldHpMXxZlMCl3Ea7ipUKCWX1zSwfE9nvoyGdNzbHmL8bcHkjv8AQ1wM2l/u45A2Pl5IHGajexhKMAxKhRgk9++KXsaT6FfI76T4p3TWxQ3A3mQr8ij5U56H8qfZfFo2dvFZRWbSSeYQ1zLJwE9AuOue/wClcB/Y77QYCdu3OSOM046PKtrKXG87dy7Tzn0/Kn7GkiXbdI76T4rXJtiqXREqzjChBgJ6Zx0/zmnt8SpGvFRf3bSMFX5uBnjOa88TTbuKFQYXdiuenGfTNO+xef5cQQmXaTIF5I9gKao00tUJNPQ9Bu/iknlmASObyOYLvRQAE/iOe/aq0nxEFs7lLdCD0lJOffjPFcLHpUkM8ZMbiMgjMgxz2zVk6O0yABlVjncevHsKFSpIai9rG+3xDYrKRcuSGBVNuAB6Zp1v8S5lD+TCI8YO5yTk85IFcyvh5i8al28kAhmYYye1Sf2CqjZGd8nOMcjHalyUylF9jqpvilPCszq73MpAKIVAVT35qBPibeTyTOv+jR4BwoyScc/1rmI9DlaeGN2KqxO7Ixj8aedBEYG9y8u4j92cgDtmmqdMrltujoNY+JBukWON3m3KCSwwQfr2rPTxs92fIRjZ7VGHTncayLvRGhiLE8Oec9qifTQsCBMSyg8eUM4HvWkYU0Ta3Q0rzx5LBcoPMmuiFwS3TPpntUM/j2eQsJyYFK5wnOeOOaypLCaKF/MjAAPzBhg1Xl0tL21GFaSQH5Qn8I966IqmZNaaI0PC/jKCDxGjzoZgwIjDjjzM8HPave0jW+t7WaNw4ntg7LGchWxyPzr5p0y1NhrdtPMFxE4YgjIIr6R+HjwXOg3VwVJkim+TYcfKRk8fjXmYyMVJOJh7OV7mOWXStUt5ZFUyIDvRudpxxmu1sM30MMwLKWGW9On8qwtf022FxcyxqUEjBgH6gd8VseHbsS2NygJZww8sAcbelePUlodEabRftpBHHB5irksQzN1A7VZhkOyNiWZi5VsdMetJ5ahZQwBGAQT1HIzVmeJQwKKQCAQB0rz2za1irFNGX+ZlBVipB64qeBRLECA4w5GRwCPSmuInvLgnywrKCpxznvWhDAhTkEqUJHOAD9KzuTa+xUYKuOgYNtH0pGQnBLNhHG4diKtyRx7CMgllHTqDT41G3G3qvU+tHMxcrM6VCjFxgDzAMe1JJahYpQOWDAqT0x34q7cW4muURMYaLafQtk1UkhjgfzDuEhQxkFjjOfSq5mmWo2Kk4VBJ0ByCoA6+tTSMBDt2EKGBBJ4PHOKbLEGkjBbI8srwOhpIlKCAsuV2lSScjOa2TbNEhrplZNp4JBUrxxUci7FkTkqQCpY5IPep+s6Rk8FSG7YPaoo5lhkQSAEglT35qzRIcMMsibgVIG3aMc96r3DpHJJk4jABHfJxzT7mdHeIDPyMSQOARUKEwXSngoCTzzinG/UJRI7iCK8eV4z8hUbWHHOOawPFl1Dpun31uxYSzwK1qAM5boTn6iui8wNAATuw5yBxXIePL0R3OnRuM+SzZA9CK6qV2znnG2qMXwvbxTXMt55eXChS3QE45rrBKht7lUGd1uwGB0bBx+tc54WtnSz2ld22YyFScZUnipfGniD+xNGAtmNteNKwZFGSFwSDnt9RXbD3pqJxtNuyPCvF/iKK98RTSWsjYVRGxbjc3Q02z124VAxYqYxwozx71mXujvd3xMKjzGbcxboPetW10drVS0u5sjIIHB9vpX0vuJJISjO5ozeLZLlo2C7srtYtkEmmR+Kb2FgUcRMoIC7c5+pp8HhWa7JZSgZVD7ehx9KtRaAykMYJCjj74GQKxlKCNVGRDbeLZ85KZJBV2JPX1AqUeKbvykhllYBM7OMYz609/CxkfdGyqy/Ps7sAeTipW8OPd3LziCaXcoLEfdH+FZc1Mr2bexWtNengZCDngqzEnJyMZ+tSHV9Tt2TffTiAZK7SARwf8TVv/hF2BCTKqFgGUDk4p2p6cXjVIIpC7Dlj0x7e9Z89O/QfsZIoR67eWxVo5CHJO5+px2oTxbqLNta4lljBJIbOMVrJ4bnsdNR/kn+0DKhRyMdRUMehy+cu63ePcNrMwwPp+tJTpvsQ6UuxXGuXqwRiIKj5Lb+c49M1D/beoxKCLmYkHLbmO0j0x6VvTeHilpI6MJWGFREHOe496jj8G3bJBLcxPA0hK7HBAUepFLnprXQqNKT6GM+v6jIuxVjjLMXV0Bzn1zTINcupoyJHeSRGJbzSfmreuPDMsO6JFNxG42L5S4OeuB71Yfw887xM1g9qAiwlmBwSB3H9aXtqS6o2UJLoc9b6zeoziFgDK2VUdvpTH8RX65WVmM6Nlg+eR6VrP4Suo7jdB+/EbbGEQwc+gq/faOdRuYpJbUWpjjERZlHJA4J9aHUhfRlKD7GAniC9upbggCFZm3KFyNp745qP+3LxI3SaYs+7ILnPHTH0ron8Iy3NuXhVpZY8KQgwGPoKfceCnS6t0EHloVAZ5OQH9D70lWpopRa1scw2t3vzssmI3IZmXIJPrmop/EN+0DASFyzBgz8lSCD/AErrX8IzoxTyFnMTFMJwD9BTYvCoFyYnh+zFQdyOM8+tXGtB7WIafY5oarqdy9xcRSOol5JU4DGq8fiDUZc7/mP3TwT+ddlB4XuRCYls2uRakqSrEBR2J5ptloxtpHhNtsUAlht6e+aftYeRFmcjJcajIZDHvRJsKwjJAbnIB/Gok1u58lsSkBTtPGT+JrsoPD98kUgSL7QkbErjjaOxNMtvDBtox+7UyKdzKFByPSk60HuChI5mbVbmaF4w7Deu0NkjJpiapemKIBSduFzjr9a6268PyShGe02RRHJ4xj61LJoLYIQlMDePlwB7Zpe1gPkl1OPM963nJK8hRlIzk8VHPrd3d/ZxcStMYlESkjnHYE/4110Xh25mRpCFKKN7c8kdDxTn8KRFgRIQxwyjZx09aTrQRUYS7HIme4tt6SMSXXALEkr/AIVMt3f31mHMplWECHLZyRzgZ/E/nXTSeHjMFd4MAEMT1LD0AqW40V7yEQwL5akhgMYwfemq0LXujTke1jgvt1/a3bqJWSMAKEPIHfj061YuNZ1GZYnVmj8hTGGQYLAnJya7BfDKo6G4iDzE5LJyCKkn0Lzd0MMWY5eSp42ml7eHkQ6EmjhI7y6jJzvjKDohNSrPd3QzG0k8kQ6sSMe2a7geHHtsRvbLhxyYxk/iabbeF5vtLJBEU8/IzIMDik8TAwlRnHY4U3l7C+xk+zyr8wVDkkepqXzrt4/NWaTchyWUkMtd2/gxoZA80ZaWT5QYueKb/wAIdcJJ/o0ZAlbZiUY3Hvgd6SxVLuHs5LQ4KG5uYEEYXyiPmVgMk0pgliUSSO5kY7m3knH4V6EnhGVFQvAbnf8AdaIcKfSoZ/Bl9PdRyiFYknfyo1l5LN0wBQsTSfUSpS6o4eV76xATzJIgw3qyDr6VAs105Bk3SFju+fPJ9TXpKeE72SJXkj81cmPCjlSDg8fUVFH4Jne6aOC3Z0LBEaTqx9vSl9Zp33QexkzgnmvoLUwSO8MXEi7eue3NVhYzl4r52eaR2DEuST7EmvQx4FlvUeS7srh2jfydkZKgcHr69KlHgy5a3dYk8iEMItzrkqfXHfpTeKppbor6vJnnF2uoNExjJkRTvLM2Av0qGyhvxPHcuGLHlc5Oa9JHgICFvNSVlVhC23IDEnGRWn/wic1uklmIxEsACAqmevoaX1umuqL+rSPMZrbULmby5RMTIpfGeMDvVY6NNdSgov3eVJznNerDwpcRMJ2tZi8KiPzD0wTjn86rL4Mv4IpDHtba2CAOQCeT+uan65T7oFhp9jzyCK/mH2KOWTL/ADMpOAQO+Ki+wXljLgklJcrkdc/0r0278E/ZDb3PkSiWNgBKWI65ycf0ou/CFxJa3NzHcpKsI3EBMEZIGR+dT9bpdGXHDy6nmAW5MvkSGQM3C7mOMUC2kiZwm4xn5WIyOa9HPga8hjVntGKqobz25Bz0I9Kf/wAIRdN8jFZAMOVQY4+tH12kt2i/q8ux5vHDcSAbg4GdqZJwKkeB4iZUYvn5Hxxz3r0iXwPdMoBjEcYAZQx5I7EetSN8PrmM7NgkBAcBRjORU/XqPRopUJdTy+W1vEi8yTzCp+VRuNKLa8Ub4lZkI2sehx6Zr1O5+H8u9QY2gBUHI5GfYVYb4ZXkMYKSm5BUMoIwM45BH14rP+0KS0uP6uzyaz0eWZSshMcacLuJOKsLpt38zrGSsfylhwDXpDeB3NwEcm2WRdxVRuwcc80SeALy3MIDNNDMu9c8HPoRT+v0n1F9XdzzT7C92rAZAiGAMZ59BUJ0PUXudoQmWMYyOMCvWZfAE9tcQFRhpl3N5K5CH0J9antfAt3K5fgjBJL8FiOgAp/Xqb6oXsGjyJNLvYRJl2yvBXqSajuNNu7fKvu+Uc9QBXrsXgeS6iiukYxeaCQqrnHOOamb4e3pt8lY5kZskycHPbil9dprdg6LPIYbR/LUHc7KMsDUM9vLGwB3gnkAE17HD8Nf7Qt7eVZWhlkzuwo2j0HTrTH+HstuWE8CtztEp6kfSpWYUu41QbPJotJdYd4c7x82MdabFp0yBmfkEZC5r1W08AC9to54DKNzMjIy4GBjBHtTv+FcXisqtDEkJbbu6t+VaLMqC3kH1d7Hkp0NpEdwcbAWOKg/4R5rgYJABGQM8k17YfhbLIsL2ikuzFZEc4AXHUetI3wvuApWfyYMNjMQ3HGOufWl/aeH6SJeHaZ4zaeHru2Uhxvx8w9BVy3sWmykqAJgnHcmvWx8L3BxC00wzzv4H0qK+8B3UaBHjihEZAGxcnBPJJpf2lQe0hfV5HjDaLctIoVSQMkZ6AVKmkTO4RFwGG7djg/jXsx+F5iYiIyOCBudiCOnYYqwfh7cxWrRvIrJGQqxxIMkHOTnt0rP+0qXcr6u2eFT6RcpLGnlMd5zt6ge9SRaFdXFwlsCEEufmI9K9xX4byRMpto+gyWlOe3TFRXXgFjxcZJHKiEYIqf7ShsmWsJ1bPGH8K3VrECR5OeGBIP40z+wZ41Ux/vGY49OK9kT4eStcFIgVRVDeZMcjp0HrWjb/De1m3iXfcSLyPL4FU8xhHdlrBp9Twc6TcxqzkEMDjb1zTrPRrmVWkdSCTgZ4xXt8ngaK3vCI4xB8v8AFk1Gvw4N/l2gmmC9DH8q/lVf2lTSuw+orqzxb+xbgyYddoJwD1qY+HnMbIGVnJwcjGK9rh+FwBXfm2GM88nNK3wteaaN1tpJTj5pG4DHvx6Uv7Vo9w+qRXU8FbTLgkBjtRW28g/pVltENyzlflQcAHjP4V7fL8OZllwIECkcqFyQakT4Xm6cEWR3hSS7cAn6Uv7Tov7Rm6CXU8Ibw7K7pvZzGpC8Lk/nUq6KPMYCMKQcKG717fD4FeWQwJuBKkldvAIHrUsHwvS4t0llt9z7SGYt90+1DzSjH7QvYX2Z4TPoEs0n7g7SvDAjIH0qSbQGSEDYMjpg8k17TF8MZYzgTtgnBUJ+VH/CtZimHhiRQeXYndj2FH9qUn9of1fueHJoklqC7I+71I4x7UDSXm8zBUbVBUnqT6V7rF4CnmhWIK8sf3fmHanQ/CnAi320cb7iGfJO0diKX9qUkr3GsMn1PDBpGy2Mrk+YuBtxwKbHpRkZliIHAYHvn0r39vhRDNavGkc1yu4KzEADOTjntU1r8JrfT40W5iWO4DEZiO4Yzxz3NJZvQ6sf1ZX3Pn6PTp4AXmXcB2xQNINyCMbBjcCBzX0APhYksjeXbeYisSDJwMeppzfDeCWRC5WKQnAjgQH9ar+1qL0uS8PFbM+fLbRZY5i8wJjUfKGH3jUv9i3LzEIMEjJA6Yr6E/4VNFJuJjckHP708flUVz8LwiZC4Of+WY5IqP7Wod2P2C7nz/JpM8TRNnCkckjv70HQ729kMSRh3xuG3oa9/T4VGRJAkOM4JabkAew7Uv8Awq8WnJDuzEDEQwMd+azeb0QWHTW54Kvh947WMTt5bsCGjYZIOcc1FH4Sna5ighAfcpcykYAPZfrX0KnwzitWlMduuep835zj296aPh1bDcQs7sRnavApf2tTuH1ZPqfPRsHs/wB3OpDjqoGaE0edYw8sTEMcr2GK+if+Ffw24keNIodwGfMXzDnHv0qrF8N01K4ZDEXVV3bsEAn2FP8Atemh/VPM8CTRPMkUzjZk8kDJxTR4VlNyQIiYicgnj8a+k7v4bWbwkwJDAGXiMrnY3se4+tMb4X2U92ryRSSxGMjbuIw3rx2pf2xTXUl4ZrqfOI0KCG6a2lkbIbkxjOR9alXwmzQSTIp2RuAI3zkj1r6Oj+FtnFE/lRAOFO3oTuwcZNQn4eS7Ed7RC0gwS+Rg/Sj+14dCfq/c+dLjRnlmDDeBwDsX7o96cfC5J/dqCowWJ6t+FfSKfDuKNBGpB4wxSMAMakHw4tkw4s40ONvmN1+uKX9spbIawy7nzIvh8vIcRSBicAAHAHrUzeFJ3iIj27gc8ZJx719Or8O7VQA4eQkbWKAAY9MU6z+F1kUIKC2YNjcOd47E+h+lL+2otfCNYWL3Z8yjQJCdoicEgL04B9aUeFriKNwVVgem0csfSvoHU/CkGnGVIrdnRCfnK/eqHRfCsGoYdlWEo33cc/XFDzVJcxp9Vj3PAP8AhGplGGgkiJHAI4zQnhp7ZNy/v3bABQHKn0r6hh+HltJsV084iTczP0K46Y/DNSSfDy1wxSKO2ETllMSjJ4wTn6Cs/wC2Uug1hoLqfLzaFckLHcIyZHfrn3qeDwyHt9ltG0jdGfHIPevol/AcFm5kjtTKc/en5/SmN4JgkBITytzZKwIAM0PN03orFrDQR89Dwa6SoJYiqFerDPPrUg8FSySq1tE0rDhh0Ar6HbwM7p/qhtHRnAzinN8P4UQhg7gjJCcCl/ay2K+rQPnqbwWWcLdQC3wOMcnPrUg8ITxQDygbgocHIwAO1fQKeDFgA2QRkHkF/mI/GiXwgkqSgoXEgBwowARzSWaXH7CmfPUXgWW4Ui6i+ywnq6DLE0w+CntpIUtke42tu8xxgIPU171/wjFwPuhY1xjkZqrqPgu/vE2xjIYYL4A/LitY5lfdmbw8WtDwq98MXFrcMpUDjLFBnI9vas9vBdwZ1McG4NyNxxn8K9un8EXW4jzPKAG35Rkk47mqs3gzUjLu8vyUA2h5DgY9a6YY9S0TMfqd+h4o/guOKWRJJGjcHcQOg9qryeA71wWgVZIgM7XHb1HrXqN94fWW4JmRmcfLmM4Dnsa7/wAKeGgLAfuIiFG1mcZIGOlaTx8oK97kvBqKuz5oHw9v5xsMLgH5vNAwFHpXpvwS8C6jY6qCPKihVhJibOWIPBFewr4XtRgOXZQcbF4FaNnpIsBi3RUx0Lda83EZk6tPk7mKoRTujuLDUwibWO8kDO3pnvWta6nasGWWYR5HGeea89id4jhnbK/3DgVNG7x53MCM5y3Jx6V43Mbqmjtm1W2lJCMXXoG6Z/Cmpq8KOsbyqhf5R6k1yIZFTIZj3HPFU7uaRpMAjAwynqRS5tDSMFfU75NXhV8M4YDjrimHxDZeYR5wG3jArgpYg+CWkZsA53ECnMwA4IxjPHXP1pczNfZxfQ7g+KoIuFQFehZjzVeTxbZkBfNKnODt61yAVZhk55Hr3piWG0ku4Oeyip5i1SidrLr1tb5cOTEpxknnHrVS78YRKSImZtp6AYBH1rlWi2kYGFPyksc/pSGFWKqWJU8NgYpOXcpU49jqP+E2jRSGhwy8jnNMm8ZqE3CJ5QPmwOK51beJgAp2clSTyfao5IXjVTuLgHB7DFLmZSpo7WXxDbtE0iMpZV3YU55qgniiKVJPlZX2ll3dCfSuZchD8p8vscdfxqMIMDcS+0459KLh7OKNpPFt3BkgDa3p1+lA8X3G7JjVCylgWP3vasWcbIyMqoB4A64qnPGVbcfmC9NxpbjUUjol8cXU6qDEFVgflAwc+lQ3PjKdlEaw7WIwd3rXOXUzCUhGwAAfkqlrNxNAvmRLuIUNk8k1rGmmyrJamhqHxBuYUEOThiVIXgilsfEEl9aKwfZ8xXDHcTXA3zmUvIzZbbu44wfStfRYokjEsT43KG5ORmtpULK5F09jtYgs43sxdwdpHQCp1uECkHClTisuCdflJyVdd3HrVhrpQqg7I0ZCxbqc44Ga5fZu9kgsi1HKHy7NlVbBzxxWVfapM3nRpMUQN8gAyceuaxbjxXZoyFGZxghlY4Gay7/4j6dZmIhCzupVkVc4PYZrro4aT1ZLaWhb1SGGRZZQoLqQQW6muX1S1WeNzuYEc/IKSHXZ9YNukSLmSQrhwRgds88V3fhPwgLjTVmuy6T7mV4dvHXgj+ddrapWQe0R574Z8E2fiW7u45I9zRorxSNkHdnkH/CvZfB3gw6DbSKkmROAwhQYVDjkitrR/CkFmkQjtxFsJyxHJGe/r1rqbPTtzq4bOw8BRgYqXKVV26HDUqJNjtH0iOC2KeSBuGQT1zV2C3KLxl2PGAMAGtO2tQVwOi881djs4ogcAnJzj3r0sPhObc45VNTCnRomRzgA/KeM8037wz94kYNbV3apJGQFA7g1mGzIcjB56Y4Fe/DCJK1jmdWz3KiAqoAxHngkDmmPBI2AUZ1HV+341ekt8AgcHHTvmkEbbSNp2kdzgZrdYRW2MXXMgxI2RwCG5A9KJbRJIAY49mG6k5yK22tQ8a7goDDHyjnNRixIwDGQMYyeOfXFP6n5E/WH3MWW3LWrAsc5BG0Y4+tOs9L8tSSODgjJya6CPT2MYGV24xwO9QraOjFTHypwST2p/VElsL27fUy7m3jKEAZPY4qE2JVCAq84Oa6CWwEiKM7sfwgYpg04dxtCnj6UfVfIl1vMxoYQ5wFZhjr0GasPZRM4OAAVxgetaklsEGxASAcjjrTHtTH820Dv701hvIFWRmLZJ5yMeV27eemaWS2SNsoBkjB2irxgLuAI92TuGeBVgwiMZJUZ5+UU/qwe1MqLTwZEJHAyDu6GmyWKiUA7SoOG2elaiASs3ykr2J45p/2YFSQNxbjCjoaPq3kL2hjS6ZEwxEuwqfmPXIqMaaQQquz4OSB0rYhtDvbIIyNrZ9alhtiqggZJ44p/VfIftDCeyeBxlAo6jPJqWOwEoY53N1wOK1pbCSdg+0Lt+Xn0pDZmPIyTg444pfVbdA9ojDa3EEhHl7A3I7nNTRWAXcxQybux4ArW+zbmGeCvQ9acYd6FQS2D16U/q1uhPtTDmsDE4dCqK3UAZNOSBmiZgN2ePm6VrNZAIVJx3FMSyYHafmHX5uBSWGt0G6rKCaehj5fDHghBTP7HeXjYp/hy3pWtHYeUzYbHGQF6VPBAGjLrlS3Xd61X1ZPoHtH3MYaaLePYAxbGDt6CqqWMm0xKoVF4Gea6dY8xkFiM8kDuacsKom4Rqc9zTWGXYXtPM5m00JipD7ig/AVKfDsaRbFZVAOemT+dbsmCoHJB4IHFNEQbGMKBVLDeQe0MaHRDbRskeZATu5OBn2qE6XPAx3FQo54FdGgYHIG4Dih4hIDvIXB6Y5xR9W8he0sc+dJguBGzq7EEMo3EAH39fpUjQGQ52gMc42itprGNFB2knPrinJADwxCY6ECj6sJ1jGa3Msa7RtfGGLetRtZliAW35GDgVrPZmOQ4UODyCakjsA4BZ9oPICiqWG8ifanO/wBkmRsGMBS2CSc496lk0wqPLDtIpO0jAAx610bWAA/dDPcljUMlm+RjnPXHrWv1Zdifa32MFYFhUoAoIOPc9qZLYc53MccDHSt5tFRijErGzDknrmkTTPLkBDyOu0qQ3Qn16UfV/In2jMCKHyZX37WII2leSB6H3pX0tGdn3u+TkK2MCt86WpwSoiY9SO9NbTTwM55wfpS9hfoHtPMw5NKWcKiFIyOdyrzSyaGC8iDJULlWb1rcNkYIsjjBxwOcU/7PlBnJz/eqfq/kCqM5iDSTExEhAOMjaMc0PpG+dQpwzLnJ6ZroJNPcqSpwAelEWlSE7lUgjux4o+r62H7U51dMAlKO2TjovrTn0mJxHgAAj5t/JBrd/sl/NYvIAe2zrR/ZpQOMEkkFSx/OtI4VdiXWMMwoHSMruQAghRgZqGa024OAnXPf6V0Mujh+SxOR24oGmRIMBgoI6tyc0PCoXtbnPQ6eZApL7kzzxtGKrrbGBmBbGHIUY7dq6g6XFJxl2DcccDNC6CFmUgjYBjB55qfq3kHP5nNpbNcRurqQA3B6ZpILY27DzPlyeOM8V1lxp4uCu2PG0Y44FQNp0oKnaMDggCn9X8hcxji2E4kIXvwTUP8AZLQ+Zg/Mw+XAroRppCglTkevSlELquSMYPamsP5CcvMwzpZWI/Jk9ck81XEbEFirdMAKO9dLHbHaSeuevtTzYKBtHB6/LV/VvIOexzUdqzxNkAEg43dc017MeSGIYuRgheAK3Tp7qxAAIzkE1G2nlN2QzAnjbR9W8he16GNFYARcxIGPGT1px0+OIKGQvxzngGtpLYqMEBfr1pHtkn+Yqzn2OBT+rEuo7GTFYwxIoSJEIznAyTWeunbXKCNiMnk9K6ZLUKSAAm7HXmnPp3mMCd3TGenNP6shKp0Zy76S0QBUqcdgOamgsPLjBaHJBzub/CugFuqsVOAcY6U3yCsewjPbNCwyHzqxh3ViCn7raXzuKqME1nvYOTyhjbrXXRaeFOS218cACkbTjkFU6dWaqWGSIc3Y5CS2MhwSwPXpgUGCQqP3eF/vHn9K699P84AOVO3kACkWzjVdhjGQcjNX7CPYnnOYltUmi2K7M5A4wABVZ9K3AI8CKnA3dya6w6UDIGQ4YcgAYFNuNLlKAMAuDuGOtHsl2K5/M577DGibFz02ncMVXFoLcFlbBXjjnmulksPMQAgsW/CnDRzyQqoOwHWl7BN7ApnNjTZbyJjhmkwVy/T61GmhSWUaF9mUGCEXFdZFbkIAFJJ7mo57cS5XIO4YOKf1dIpTRy15ppvFidkO6PjD+lImmus4SN8DGSEGK6N7VVAIQgdPmpVthE4D8Kf7g/rTVC3QfOrHMXGmET7SCCozlualt7Rs7CcqOfkGDXQfZh9oMijOflzJzStaATbn5zxhBgVLovog5k1uc1d6OsoHlAKwO7LcnNV00gsrCUGQk544rqZLFlLBAFI7tzimrYnGC2WHUjipVBswlNI5tNM+yjaFEYPODyTUscKQQnZHvZz0PFbclk7lgMApyGPNZotw7fOWcjp2xWywy7GXtraHP3mmTspMLrBuOWVFBP0z2FVI9HMjMTES7cE/dya65bPD4XjHPrThbpECSN5646Vf1byJ9szlP+EQklUPLdiHceURckD61YXSDHCY4sso+Ulj1966Bo2Y/u/kUjOByaiWx4DFSMEk5PWj6sHtWzmm0qV9wMhGPl+UU02LCMAoDtO0lq6wWokGchFJ+6oqrJpxJIVANx5LHH40fVh+0ZzT6KqROwkbjHyAADFWYrOK2gZNqsFIwzdcda1TpheLBkYHkYXoahispGXDhcBsHPUj1p/VfInnbMma3IYtlio4A7UgsnCGUqgKDjua3DpokG8u+0HGB0psli6xkxGNULYJJyaawvkHMznzZbpBKQzOmGAPSpr6wN5GDuWIKM8Dmtf+zdwyWZyTtPbita1s4oY9jKhXGDkZNWsKkiuZl5XGAACDjHPSgRowG1QWH41bMaMOFJ569qSKLbGQuBg9utfiNm+h+glaMEEEBgeh9KI4/wB6rvgbc8Dk1deFC2xSxPX5qY9uI2L5BHbFTysCBTGF5Uk7upNTeQjRkFgeemOasJZlQZRHuTGfm4FRspKF1IG4ZwBzio5WO4yK1EYA5GGzzUvkBHbdj1HFKMuu9F3ZH8XrT43SYAPIu45UKOx9KtRb6FAzKYnQjIOOtVTHnOMDHpU5ZVwzDCnIyf51mXmrQ7gEmUDO1mXt7Zp+zk9kBckdZPkVecfeNJvEJXKBgVxkdzWUdQCyqq/dPy7j0qw+oCNVywdUOPl9e1T7OS6E2NKJg8fPy5HepUYYUDnPACisy31O2lgZ5HWDy25VzyfwqVtWtJMiC5JZSMgDA/Oj2c30EXZOqgrj61CV2ueGIB6DgVBLqcaOYpHSLADFmPalGp2fmCM3gZiu/C9CPXNTKlJa2HsS7RuD7RjdyDzTmdc7QhODnjjioJNUsljEi3UJQqGB3A8euKhbX7B1iAulZ5gSmzofXmo5JN2sVZ3LwhwGb5VHUk8mmbVCsQc55GKoDX9M8hnlvoYRjaQzDOaitPE+lTQq6XBeLcY92MAkdx7e9NUpdi1Fl2aM7JGyM7ePWqizbsnBJI7cVBN4lsBz58UQ6HcwJxWbJ4t0ePDi585VYghOM1fsZD5XudBKf3aHcBvG3nrmo2nYIh+Z8jbjpzXOSfEHRopUDSR2yqc/Oc1Xm+J+ieWzxP8AaRG2SqnB9zimsPNhZnVCQs6k4BIIHfmnwea8sbbCR0Y9BXFp8VtJLsXAtYhgqzcn8qfF8WNGeOaSJzMsRBOW2557CtFhqnYZ6Ei7CCQoxUsZ3qPlPB6muDT40aBtZ2lRMAEAcmmXXxs0dFBt4jd+YOQX2lfqKr6tUWg+VnoRZIo8swBDcADJpGYyHaRkKQcn0rzJvjppKzoHhaBChLY5w3pn0pl18fdOtzGbeyF6pU7iXxj0GKPq1TsHKz1RtquUG0MAGAA6imMCQ4OdpwRntXkFx+0Dp0k8cogltVClZEUZGeMYP51BL+0JEqE2tkJyfu+c+MfUVP1SoRZnsPmJFLtYdVHAFMmkJkCqMZ/vd68XPx/knETy2flyKCreUeGHb6U+T46SumTYqyj7rM+D+VH1SpbUix7EYXeXjOSOwp5R4mRWj+/kZavFT+0DcNCiFZInjkwVVR8ydxnHH40TftAXltvaHTI54wxKmVyWX34qfqdQfK3se3hd2QhKjGMAdakiRNq78KQMHd1rwWw+P9480qXFpchmJYBeEUegOKll+ON8mSbGIsTnJYk4pvB1DSNOTPcy48yMqW2qcEDoadGnzYIVQh+8T0rwZPjRquoBk+zvEv3gVyAfx9Kf/wALW1NYXRIkBf8AiLEn8s0vqsupapHvQ2AEo24g5GOMio2ztJKgEHOOprxrTvHOv6p8v2iRAVJ+6AM4+lSt408TJKVTYu4EBlAJb/A1n9XadkLksz2GSJW3rtJHUDFJ5SwyGNWROASD1rxF/Fvia8Rx5l0ZHyvdR9BUg8T+IkWJZnVHwI1dRkt2AJ7mj6sxOOp7gVbkhsjGeOlGEOSXX5h0614ide8RYwLi5Q525OQPpU7a74lt1SI3AEQbaWjALknuTU/V5D5T2UQhkLjuMDPFZt5cJ5isWQMQU4557ivLpD4mBZ4Jbnz4m4+0OQvPfFZV6nieJMyyAuG3BYOSc9TVrCtlqKPYYLuDcgPLH5SxOBWml1anaHuokYZXCsCa+el0rxXJOXElyoBD/vXIAPbj8KmFp4kEkoeYl3+ZjHxzjqPyq/qfmPlj3Pe5ZUhwS2QD94nHFRT6hbvGNkqllIyAeQK8Mj07xS4BSW5KdvNkJH61q2Ol+IJXKz3JLFchYeD+dP6mLlij1t5oI42fcAFOSznAx601NQtwkmZ432jfhCCce1eP3nhLXbhg4uJmSZSCJJSQRnoRn2qKPwrrZKB7xwqrsX7PkEAcAcU/qiQuVHs7Xto+9ROg+QSBi2ABVZvEOmuEUXsUuRu2xEEketeQJ4J107JI5JHYkpm5kOAPzpr+DdTsiEkIDhtpMOcAexp/VB2ieyy+JtLZIyZVQMOGdgBUcfi7SJZAsN7FI5BXEZzk9CK8nl+E+sSRNNu27WIXzpCcj1xUtv8ADG/th890S64yIBgr+NDwa6BaJ6gfEthCAXuEAOVyzDrVafxlp0fkiK4SZi23amMk+tcCPhnqKZ27WA53zvzQPhzcSuM3jb1+bbAoGD7Gs/qndBaJ6HF4z0hYAJrlLdkOCZGwPwpyeNdGJ3w3i3SKQCYeRn0NecyfC+78zJYOCM7peTn3rV0nwUbNHSRtzMOBGMc5pfVAaidlL400ovKC3l+WRlnbqPYVFP4300Ru8U5lWPkhBzWDd+Dt+HUKshHJk5NLb+B4bm2zLcSB2BBVAAKPqtiWom2vxK0pEIlPl8AgseD2qvc/E/TS8iQhrhQu47OPwrEX4fB0UrsHOD5vJFMHw5SJg/nFt2VIQYo+rJAoxsbSfFDT/JJ8hYjtJ3SPkk+mKH+KFjIEEccsjMucKMDPpXOx/D8kkiJE2Nhg5JJ9xV+TwZCoRXV3dDwqcAU/qw+VGjb/ABUtFkbzwlvlSvznJ9RTx8W7BkAMcjkAqMcDPrXPSeBomunDRoFGDucZP51NF8ObCUkGWQ45KqcCj6sLlXQvxfGaxWeETQraRBisrt8xA7Ec1C3xotGkeIW7XEauVWeL5Q4zwcUqeALFVdRbwlcZzKoJxUdv8PtOjk6M6kZEacDNUsOnuiUo9SQ/FizibmAgKfm3HJ/Cq7/GmG1uJUFvJdQYDKEwu09wfWrF14EsnbKRIFYYwRkg1kN8LbW7YtG0kkx4IDbVFNYaPYtKHU0v+Fz200bBYTC2QRnk4xyDTJPjdb2spiWzkvVKgllIXBxzxis8/CRjtUyRwoRhgDk/nTV+FEFuQ8LXNwBlWfPAP0qvq0F0LUabNY/GeykiUlI7WSRdyLICT7g+lJJ8YrTO/LzBhsO0AAcdq4PXPA97HJIUeMJEcZPJx9K4aaGWF5IWikO1juIyAPetI4eDK9nBnt9n8TIbvULWMiOCCbK5Y5zxx9Oa2o/EUF0yojl93yjHA9K+fbSRolDxOoMR4GMnNbuj+J7m0uAJt8mw7gc4GevNOeEi17pShFHt0ocKgPGBj1qqf3SqAS2DgjGK53Q/HguXlSdY4jwwBPGPat57qGZsBy5Zdw29K8upTcHY0W9kM8to0LAAbT071FJGfLJQsSGyfpUyM6FsbQGXPPWhWEygkEErg9uawZelituK/KSFAOfer9sVLlSxJ27h2zWNf7xKjZABGD65qJL+QBQu8H7u7PFFuxN9DpUukTcr4HQjvWrb/vsEcgrnNcal6zRqTt+9tJ961rS4aOHIck9OvFVZkS2OmTOOvJHTvViBmIBxnI6dBWDbXwVcluVYZ9RWurhQSpPHPNaI45LU0orjaMkhcjFWY3DqNuTjjNY8chIYnHBzxVqOfepUbsDnmtUznki+rYI5HHFWYz+6JAyVbGKzlk6gcd6ljvhBnjdmt1I53FmlHIRywAx2FPLEnAGAOfasttQaWbaGwrLwAB1+tC3jg4IyGHeqTIcW+hrFuCp4PXio3fGduTjnmqBvXnAwcEDHFLFdgHYT854561YnAv8AmF2xnBPahg2aoSXB+UZ6HacUguCOh4HBJqr30JcS9kgdM5pfOwc8HIxVWO6CDkk4ppnQLj0YY9etD0RHs2y9HIM8dxipNwG0Y9s1myXgt5CDk4OR6GnJehgxbjnIqEx8jRomUfLnkDis3VZtiZBHJxUvmhtxDZAGayfEs3k6XK0SjcAGB680uZ3HGF2eFfHK2+3eHriacZFlKMewbr/Svl59OS5vH8kKijkD1NfTnxNvnutMuBJEZEuIWDKBxuxkE++a+cdFiKMxAYTBiCDzxmvpcvmo09XqdUqblZEdppc027fGCU4x0zV5dL+YxJJhgQSMZArSgieYYMbZbJBHBNdVpfhp763tHjISSVijDbkj611VMTGK1YlQb2OUXSWt8RP+9bAZWJ4qx/wiN4iOwkQBhu24zx7V6X/wrdDhHilZxwXBwCa1I/hnqQijcXccUa/KEAy2Pc1xPGU+5aotHjtvoZUKJI/mIJ3HjP4U6z0HaxcuCGJ+XGQK9dl8APKSbmEylDtEpOMD0qxY+CxHMpRAYwcFFXJrmnmUI6LVlqieY6d4eAYy3FoZrd8qrMSBn2qnc+GW/dMjAuW2hACSB2ya97i8CpdRbTbsFDZAckD64p3/AAgxs3wWiRRyoVATn61n/aa7amnslseFweDru4lXMJIY7SScY/Co38JTvFv3CONW2Y24JOfWvZ9S8IPCwmEUrlDuD8jHqaW08OtdZgdQY2+YhV5z/jULMn1E6K2R5BLo05XypbYtGvy9cYHtVVfDDKp2yqUBwARz+de8H4ZxXK+ZBHIC4DDzGwPrio3+H5DGOSRSCpYKq9cD1prMokeyt1PC4fDD28rh4SFBznJwfwpG8MuZpHgcYXnYo/lXu5+GMU6JLArZI+bzScZ9hTk+F4Q5efGQcrEuOfc0nmMRezXVnhL+HZxEd8BTb82e9Ty+FktgCzb2Kb8AcCvapvhtNGqvbR78HDNMe3sKlt/h8bzaLllZRx5aDBPtmq/tKKKUYnhcHhua4QyvD5cQGQxP8qZP4SnFwhifzCybsAc47Zr6AufhvbRfZwlu6fMVYsSQBgkHH1qWP4ejGTISQdoWNQOOayeZJj5Ys+eT4YuZVXCFCerHoKYfDE80ioP3px0HGR9a+h3+HSxRBYYcc4ZpecD1pj/DZMLuO9QefLXFR/acUveF7NX3PBZtFliiWPyDbM3ykkkj61Hb6PPayJHzc7wRyuOO+K+h0+H0ESbUtwTn70hJNOm+HlvLGEljL7eQIxj9ahZsr25Q9nHufPNz4eSQQtEot5i/lsvUH3+tRXHhWexZhEWmfdtYEY/CvoCP4aRwzcWwiQYZXcljn3FWW8AxTy+dKzSP/dQAA/WtVmsU/IPZR7nzt/wjctsu+eLyipAUnJBqSPw6jF5iolMbD5OmD619Cn4eGdSE2RRsP+Wg3HNR/wDCooJyHllLyOvOwbQT2yKtZrC2qIdKPc8I/sOCVsuRFt5APNU5fDMsjSNETKE5wDjivoCH4RCGQAxxoh+8Tz+IqY/CGxf53MsjHsp2j8qf9qUtiVBdzwCfwlBLgmcxjaCQeecVHF4ZkifYkZlIG5e2RX0CvwuggI8lVhxwd43Z+lLd/DKNUjKI1zKeCOn40v7UhfQPZrufPUmi7ZGilAiypbb1/Wsq80OdNix2jzIRncc8/jX0vH8LymDIsMI6FSoJqX/hWNsJMPA0+w4yvyj8qX9qW2D2cerPl618KXM56LE2C2zqenNbGkaFP9nilaFmyOT0xX0Q3w0t2cOkMdrtJ+6uW6EdaguPhdbbQ0azSkHoTgY+lH9qX3HyR7ngM3hZZpRLJnec7UIzkVZi8KRXSeY1u2M7d3IGa9+0z4fiB0EwSFI2yoC5YjuM/Sr7fDPTmYlLdvLLbwrMQM98c8Unmi6C9nF63PmpPCDSng7HVtoAGcjsKtR+GTcRl3gyo+XJ4A96+jovA9lY+bEwSIEArtUZz9e9Zl78P4GinMEbEkBlL9N2efwprM776E+yi0eAt4XlZcI7fIQoQKTkc55q1D4LupIGkS1Kop2szcH8q9stfDksYMZA24GSqYJNdRp/gy2NqpMO8nlvMJwT7is55m18O4KlFHzCfBchLrFK2VYBlC98Z/lV2LwfdpDJCIiAMDLHkHHWvp8+C7ST5XRFQ4yiIBk/WoG8B2xmYxQjBUAmQ5JrD+16i+yVyRPmP/hArixs5p4pDMsIDTDbwMk4/DikuPAs9rIRcW4jkKhwQc4B6V9Mr4Nij82OTlZV2lFXgjtmmr4Dt7eFD5ChgAu+QkmhZzU/lFyxR8yjwugeUI5eWNQxTbgZI4H5U6XwZdKQzwxxgqHUhs9un17Yr6Wl8D2twAZI8MeG8tcZ9M0+HwLaWaKDbIVHA3jJxVvN3bSOpa5VufMa+D7lsvFC8rMMlQOKkTwlf+UVlgNvEQWLHn9K+mj4NjTczR7x2CjGBWO/hC8wwSJfKQ/KX5IHpTjmk29VYtKFz58j0IOqxGJpnIPYimyeGJGVVdTBG+SNoyTX0Kng9rhVEsW8KwOQuP1rag8LpaWwRLaGMD5s7QTn1pyzSWyQ2oHy7pnhw/bUgEckuW2qGBGTVqTwrJJnKfZX3YKhc/ga+kG8GpdMJGAMkbBlOMYPsamXwVEJHPlxRlzuPygnPrWf9qST2I9w+c7bwe8hXbC8pbg5yB9aJfB05geeWEWgjkEe1eSfQ/pX0e3gm1eVS0bM64Yc4GaS+8JpJHJGI1jLkN8oByR3p/2pPsFonzl/whZvGMkMBdQdpVsgEY7Ulx4AKWEkjs1s0TACNBkkHPf8K+gm8JDaFETOTzkjAzWxb+HQbfDxpGGXaSqjJpPNZq1kTaNz5kt/Bct19xBOIwBiTinS+BpI3kAf7JJGQPKRSc+pr6VXwTYKxZbcOzjBY5564/maF8LJGTmJUQjB2jJPpUPNar6C93qfNb+Br0yuLeHzkVQzSScA/hUsngCaXKuzxKVDYjGQT6A19G/8I7Zq6hYcu2Vy39ahbw9syGIC5IVUWp/tSt0KSh1Pn2D4aXdsHMUYmQ8jzeDnuaF8EzwzEnfCSm4bFyM+le9Q6C8ckblQyqxBDdx9K1rbQxLCQyhyT0C8Yo/tOsh2ps+b7HwFdG5aAxoZZIjNEZOrDJ/LkVNL4Du8K8sjQSFfmSJcjOORnv8AWvoA+Gxb3AkFuBInAY9cen0qQ6JFdKY7lGAB4CLgVSzKo9WHuLQ+cB4NnmTyooYTvUtknk+9N0/4deYbZ7iWZJWUlowvCnsM19Fr4YsbdgYrZFZTwzDJx161HdaMJT9xmUN0UY4pvMancV4ngVr8Pb23QO9rAQzHvk9fSmN4Dnu5lV5JSGbaQV4Wvoi28Mx4JMKIeo3DJqVvD1r5bbgSqkMVxip/tKqi/cPnA+AruCCPyoUBLYbAyT70z/hC58os8Uu1nEYyOM+gr6Jm8LwQTEwKEVgCo61MfDtvJB++jMv8Q9M0v7Rq7ivA+a4vh7dypIphAZH2kAHIGeMGpx8Nbi3jwBJ5zSBCsn3cHvntX0mvhwRb/KRQkgDHA6GqOoeFXurKZYo2ecqfLJ4Xd2+nTHNUsxq9xc0EfPM3gGWJQhijEisFbYuSBnk0+/8Ah4bXzRBNM88bAGOQYHP8q+gdP8NTw2xSeOMTlfm8odT61r2/h+2uvLMlvl3jCvvHA+v/ANemsxqp9w5qbPmC68C3aIrSwoXVhxDycZGTVi78BO0zGLeU4wsgwBxX0xN4btrckwoik8fKtU4/D0CyFp7cS7gVO8ce1U8zrNi5oHzvL8N52SQPCyNGFLNGuQoJ4/rU0Hw2wJQqM7YGxpgMdq+lBYxiLyxGo3LtIUdscc1UTwuZXUJAp25GX/So/tKux80D53h+Gc88kpZjANoYCIZDHv8ASmr8OLm3lkiAEqqgceZz+VfQtz4YckIRjZxhBim6f4ZSGMmWENNuI3vzxngYprMa19Rc0D54X4eSSsS0LjcOsC4/pSr8NbwYW2UMdpYiU8n2+tfTSaWVURhAVHGFXAxTF8MQxuzi1XcpzluSR1pvMa2wc8T5rtPA9yYsC2lDsuW2qRg9xT7T4eBxgyLFIQSodSefevpOLTVYMWUlUJK7RjA9DVRvDiTyuIoUXnOSKn+0KzF7SLPA7H4eG4W3NyrCd12ts4Cn61W0/wCHl3PeWkMrKdwIePGdrc4Ge9fR1v4ZjtoiuN5BzjGADQPDtskgKQokgIZSBgg/WksfWWw+aOx8723w1S6NpJcLNiR2SZl4EeCcY9PSn23w4kt0aJWjuF8wgl0ycZ65r3yTwkkiSbEdgTnqcA55qW28OCKJk8lTnDAAcj8an+0K+9xr2fU+eV+GgmjhIjkiMkximBPEYzgEcenaqMfw1yWELJcokvlsQpJxnB5/WvpeLQRKZlMAdCwZVI701vDSwGSOCCOLeDIREgG49+PWksxxCW4OVM+d7T4Sxi3Lu0ltP5hVo2OUAzwQKbc/Co+WwFyspDABY0wcZAJz+tfRc3hiJoDJ5W4lf4vX6VJb6DEVQIiIMfNtUZNH9pYi3xC5qdz58X4SjT4doUzOrYdpPu4xwR+PHNNuPh6mwwNFiYMGV4kxtHQjPfr+le/Xfh+I3AcoSGG0jsfrUkWlJuVJUBjIK/KuCPTmnHMK8viYKUPI+e7j4bWsLSruMTqAyuxJz+FSS/DS7ubYoYhPjDKY1xx357cGveLnwlZGWMmHKlSnzEkfiD1rXj06OSKNAoG1Qp2DH0pvHVl8LK9pBHzdP8MIbCacNvidY1kTzDkH1FTj4YCazmuJSJ3YKYkjGMjufr/hXvNz4Ziupd0kAOAVYsMgj6Ulv4Z2PGqn90gKlAAOO1T9fr/zCVWJ89yfDOSGbMKqkW0EGQZwcc4ps3w3uHldltXvIxFuDqCADnByK+j28MwoRvjBBOORnip18OosZK8KnQDgY9MVP1+tfV3B1YHzj/wrdra5CW9wpiaFJAMZw2OV/MYqxB8PZiyTmwa4lZDtkbgKe+RX0DDoEEak/Z40CnqFGcU2fw8GRRHuOGzgcDHpUvH1nsT7WJ8+3/wukk1GBIz5SS2/zBVyPM78fWs4/DgQRwJ9jaR5EIad8rhsn8uMV9KJoDQuv7tVZWB6ZIHekv8Awx9uAEkQaNW3LnjHrQsdiOrD2sT5rtfALowiWVR5kRiMYXOW5AINXoPhHI32QSJuldCHfnAYA447Zr6D/wCEIiiYGJUjTGVCqMgfWnxeHkImV1Y7CGQv645FafXq3cXtYdj5xg+GDsVgeRtwJJjjTr+PpVmP4RL5dqLmzQyAssrFj8452nHbHtX0WukLJGECqinDfIBmmv4dizKUTLMQ2W5GcY/Ch46v3BVIHzkfhG/9mR2yTtLGJiHREwc84/So7f4OpHbKl7AsMwYhmyTxnggduO1fRcuhBlZQAN2CNgxg00eESys4QEkZIc5yan67W72NFUpnzwvwyS1jVBO04Vwu0JxjPFaMPw1S2njmEWGicHdjgfhXuj+GRygVkDLyqjkH29qI/DUzAEQqEIwSev40fXaz+0yvaQ7I8HPgCeO3a3w9xGl0HfAwGT0/z6VMnw1tLS4aeKMWF0siurAk5HcY9Oa92HhlHIQltrDDKOAeO9H/AAi0EOH8lWyNpLjJpfXKr+0V7WmlokeD3nw3iuJJkZ5Z2Mgc7sAEcZA46c9f1q5H8MrS30+SJoxCwmEwZFyyrggpnuM817e2gglQ8YMbKV6YxzkVPHoyJGhMS5wV9TUPF1n1ZPtYLseAXvwqLMDHEZUIDKJen1FQt8NIzLIHCWgXayrCuc9cjPp0r3y40oXZjRlYmMbQM4GM5qCfQjAiMbdQoypIGSfTP601jK/SRPtY9keFS/CwyLPJDE0xkcMrSHAQY5A9fxrPufhjJbyFGwm4ZxCM59wfWvoO20ohQFiLDP8AF0x9KJ/DymRHChChIZUA+YGtFjq8ftB7SD3PnebwD9mWVZIi05iBijnGBjGc0W/gGU3W17NYUlg3xtAoGG5yM468dK+g5PD0E7IZIA4jOFLjkCra+HI41G1gqA5VQBxR/aVdb6hzw6I+dW+E1zcTi5uIEKvGMCU8njuOx46VRu/hNPaX8ZC7I7mA8W64APIIPv3r6Wh0SCNSCoJUkgvzx6CmXNpFIvlFAAhyCoxge1NZliOge490fI3ir4Xy6VpsM0mwRyM0ag/fByRyK77wFHHHo1rCkXkt9mET+jMBgn9K9i1DwzBeug8mN3Rt8TSAEoe5B7VyF74cGk3V2kaPIQ/mKVHAXvgfpXdHHyqxSluacsLaGDrMDTWql0XckZTJ6k4ODWR4CnK6jscnAjKNzwD0FdPeokkM0mdoYArn9cVxeiymDUbgBWU3EwmRBwSvfFNy5loYWS2O/jdI12kpuXKsW/SrVu5SGLcCSM7j61kzgzlwAAkmGUkc8c1eXe0sjqW2Mo288e9cjdhKKJI9kTI2FKK21sjJHpUtp56so8ptisSZM8Y7DH41AxBE6sVCzKMH0I6Vc027ZvMVlOJFA56ZHpWTGoJIki2ISx4KtyMdvU1I+E4Klvm3Bj0xT3IZGRQP3q7R9etPVUZVRxjKlQfQ1mmFiu0gDLjqrbl47d6p31m5V3Kkru3g+3etGeIIEJPVdpIHeoXzFGu4E7sqM+taRdyGjGecM+UGQMMBj86bu82EoV8rDhx6Y7jFXpozHbhiQzDKtgYxnpVZk8sQsVwUBVvf0roiJ3EnZAxdMkNhqy2mVp7hBEIy37xdvT3q1qN5EY40VizqCrKBgdap2yEFZdoRlypB9K1VzeEXuxyzCYv8pOVGDUkUYYMCOCoIPXkU4IyttVd23qOnWljkeBRlc+Wx3Y54rQ0cVYqli85cRMUlGFJ4GR6VwXjHVXv9SaEKBbsBtZByxHBzXoEskjgSEArZsWIzj5WAI/nXmOoTtFrDYA8qKUsoABwCc4/WuqmtL2MHFM6bRIPtECiIZaRQu48YPvWR8StDvr2SQou5JI1T92M4IAyc966bw5A5RIjGQQ3mHPGBXX2+mBto2blRg2Tzx3zXJOvKjO8ehVOlFvU8F0j4Q6jqMEE8ISMuDtMjHLY6gj+ldhZ/CS4ubOKRJWcuCpTb9xhwRjtzXtun+H7SCNU8hSA25ScgA561vR28RUoy4GcrsGPrWTzGs3udDjFI+eZfhFqUSxSm2igyPJWQscucenbpVyw+HM0lotrLJKZWBQFBgKfp3r6Bjs0eGSMRLtyGXeMj3601dMF3I5GVC4YYGATWUswrvZmEnFa2PINP+ELyRWiTiKxKqYZJtmWAIPPvnpVjTvhUtvbwxxtLK28ow6ADscdq9xg0wNEpZASwGM1OunoGIVTkjkAcZrCWMry0bM1VtseHJ8KTCkHmpEkkYMYm25JQ54Pr1qlq/wANHsEiNlayXrIx3KcBQOxAr3u80ZLw7VXaNvJHXNQNaRlgp3HAwQOmaI4iquo/brqeE/8ACDSzWNu08C2Mlu23y4xygY559+M1uv8AC2B1g82GScR/N8zEAk9SR+VewR2cRYIkaqp+9x1PvU39lLOvyglSMGn7aq9biVdHkumfDmLT1/0hbfhi0ZiiGQCeMn196PE3gE6hBA6ymVreQOBIMgg9Rn8BXqqaOSrpKoCkYG3r9abBogjzncykYwaybm9bsaxCR5TY+Cj/AGhGXRITE4ljMKgdsVcb4fpBcmUqrxmbz9knOT3/AP1V6ZFo6ock47cCkl01TIFALDpk1g3N9WV9Z0PMJ/hja7rm5RhGJLj7SscKgcnqDx+HFNufh9b3W91to0diHJlGc+uB2r1aPTVaQbz90YAHpT30pMA4z2yarmq9GzL6wjyT/hBra3hkMcO5iN3lxLjJ9qyD4MurkTbozbxyOGCuuTkY4Fe6RaYkfI5YccelK2kgxKAoO08E8kVcKlVdWL6wup45bfDu3KM8iO7yqDg8YPtVpPh1CbmaWQIY5IxtDjLq3HQ+n1r1eTRxtQEcA9hSJosceTjK+pGahyqXumxfWEeWH4eWqxyCJcifBdVOASDkHH4VEPhgMSGR0CTKFKqvIGehP1FepNoiW4LpuOTkLngVJHagLjGwk9eppc1VfaYvrCueV/8ACsrIABbYnI2kliKjf4QwJOk7Sl1dSphUYCnjBBFeuNpokRhgnHKk0W+lNAmWf5euKXPVa3YfWex5I/w+t1DRCABJFCOZed3Ix/Kop/h9FcbEuCZIPulAOOmQc/UV7Bc6bFdR8qTj5gaWLSUZCHOwEZGBUt1baSYfWTxy1+HMcaSGCyitxKpjZpMk4z1A7HjtWhb/AA3smtbUSsCYVKNtGC5zkE/hXqsmgQNDldxf+8TVf+xkSYDcSpGc+9JOq95MaxKPLz8N4iCY7eGAAkAtycetRf8ACt7RIlSXfKRkMygDJyf0r1SXT080HGfTNTf2MjruYsSe3QZo/eW3YvrB5Ifh3AEi8iJLfyGK/MMl1YDvUn/CsbFUjWW3M7RHCncRx1APr+Nesf2RGSoZAM9KR9PCMpGfpS/e2smw+s+Z5XF8O4LaXfHGsYU52jn+dSJ8PICwl8kysjFl8zoD3OK9RWzCNuKABhgmn/ZFYAEZA4pKVXZtj+snk7/DV4lHlsIwrbwEByPoasxeBogSrW+9o33I8v8ADx1HpXpzQjGDxjjiohY73XIJ4xzVL2ncTrnmKeDYk3wGBSoYsEjXA9zSHwbalUYWoieNxIhkydpByCPQ16kmj4YuThsYOPSnjSoiAGjDnpk1P7xvdh9YR5QvgyCGeUwOcSMZGVAAMnrVs+FFkUbLZIiCGV2HQ54NeitoaCQHbgA9F4zTm0lduAMkH+LtS5Zth9YVzzg+Dom3HyzIzc8EgZoHhJ0jCGGKGMkttAyWPqfWvRpdDR4gwJDrwNvAx9KdHpYiADqG2/3qtQkUsSkeY3ngV75lKcxsu4dgD24ral8LI0aB2jX5RkKgAzjrXZXGnLglOSOw4GKhj0x5icjAHShwm9x/WkcV/wAIjbyMQzPcKwwUY4X1HFVJ/BsXnMcLGGHKqO/qT3OK9Fj0dIyc5Pp6Cp/sMYUho1PfOKahJIn6yeZw+CbSdlJtvMwMEyHgGpx4LttpQxxiNhtIRB0969EOlgDbGoUHnnpT/wCzf3JG1eOflFUlO25LxR53H4It0wqjeCu0mQ549MelOPgW2ChCFVehWNQK76LT4icsnI6ZobTlIODjPYCk4N6k/Wrnn7eEbS3Ch7dSANqk8nHag+E4G6buOMAYH0rvV0yMZDJlwOCealFghHzdx2oUJFLE2OAh8JpGigRgBWxzycetKPCcTyMgYkA49q7hrNY2wi/eFQJbheCOTT5ZA8WcRceGI7bdHHGse04LKMk0weDYHf5t8kifwvxx6V6LbWMaqd6KzN3IyabdWCTSBsYOAOOPajlkJYo4ddC+zgRlEiiXJwqjJpB4f07fl4cyAhlLHp+FduloquAVBA4z1pZdOt5sboQX9abiw+s3OM/4R+JmY/Kozn5FA4py+GrHcStsHbr87HH5V2EemxxqT0PTA9KaLOPeCq8jg1lyNE/WGcRe+HcOyABUOGXYB19Kng8MwQwBjArvwd0gzz9O1drNZRzqAflZT1UdaQWUS4JXcB60WmCxLOKn0CCYFXXdkZ/djGKit/DcEkxVIwhxnJ5Nd3HZxqpIHf8AShLOFMlI1D5645qeSbH9aZxo8Ow2hJkzICOB0FKdHtgoZY0Un1AJrsvsqOCHTODzVaXTEQ5jUKD370ezkH1i5zkmhpOiNsY4H4Vl3fhoPKxQqgcbTkZNd19nKAAAlR3pwtYyeFHHPTvVKEkUsQcAvhCGFELhpfUkkD8qlTw8GJ2BUyMcCu5FmkikMNwPrTF06CM9MD2rVQkh/WWchH4VgkhQ7MMchmJ759Ka3huItsYgkcZAGa7H7GkQITJzyN1J9hjcgnr1OPWlySQ/rJxcng+BdriPJzjLHj8qX/hGo1f5ATjqFGM12kmnCXgZA7ZqxFZRxgZ5yMVDUw+tM4aPwtblxugRTnGXGTU8nh3yspkFVPG0YGPpXXtYRh9w5+tMktxKNpz+FTySZP1lnGx6ZFDwyLuQ9xmrsdpFKw3qcA8DoK6G30mOFiXG7PrzUzadBIQSuSvQdqapSD6zoYLafDa4cQqMEYwOaY2lJcocx7x1GeBXSpGm0BgCelPWOHGNufrSdJ9SHXbOMOlQxSbQAp/uoP605NEg2k+SBk5GeBn1xXXC0gyCEXP0qGS1RvvpnacUvYsaxFjlJNGVumF+gotvDUDyM3lh267m55+ldVLbpJEF2gY9KfDaIgHGMU/ZyegfWWcrcaVBC8iBMeYdxwOh6cen4U6DRYFQ4iUnqC3NdZPbRSMAyZx7dqiNrFjCgZB4FUqTI+sNGFb6ciA4TCnkr2zUb6TFIzOFQHHoK6COxHOWJz0FPOnwhOQBjk0vYti+sM5uPSo5U2bS6ng54FCeHkgOVijRQCAFUZ/OunjRAMKmVofAYhQBT9nJC+sM5CLSkM2SCfY9KnmsSoCogGeMKOa3ksQ0jMo6nJzVj7Kh5GAQOMVLpSuP6wzmYtKCxENH83TLURWRUBCu4A42gV0jWygg4z7GkNuGfJ4HbHWhUpbAsQzmG0TM5dIwAfXk1GdIkjbJUsBwQBwRXXpaojHI69zUpQCPBOQR2qlSl3H9Zd7HHw6RBkgwKCOuRk0z+wy77QCVB4AGBiutFpGeQoBIqO/lNpbCRIvMYYBUd6FTlcf1pnLzeFzCmQqnB4AGTVu00dhFiW3y3UFuK6DT7gzxeaq7N3BHcVKxJQA5Y9Kr2bsV9ZZyp0cwuTjYCewzUdzpshQgR5GQQTXWbAeDgUNbKyc8/WmqUu4vrDZyqaSzR4HfkACpp9ElaNR5SjHOSK6eCNIo8DGQewpJFU4z0FHsmivbs5M6IZVyrkMOy8Cnf2RIgUmMAH+L/GukCgjK8AHtUzRgR47+9Hs2Drs5STQEvpMSZYY6AYFIPCsULgpDHGx4Jxk11SQheeo9qcyE5xgfrR7J9CVXaOf/ALARApHznHNBsSse0qoHTgc1vLEDk5JFKVQpjAH4UvZSH7dnPDRo2QErnsC3+FKmhKy4LiPt8oFbnlIwwcg+9PESDPGAapUXYX1hnNroLRqRs3BTwzelOXSFC5fnHYV0Xl9QOh9ahMOM88H0o9kxquzHj0W3UAmILjnJ5NRnR4wx8tTndn2ArbKDGPuj3qE7gCS2e3FNUzRVmZR8PRQhgqqqg7umfyqpJoBkYsmWA5HpiuhGQOeaZvK56kelWoWNo1Wc9NogK4ISPv8AKo5rG1/REfT5mKmRAucscc+1de4LHJ4wawfE9m8ti0iM37vnbnAIrdPl2OmlVd7HkEunm8uiGIiUcgKMV1eiwKkIRBkOP4ucmst7doHcM4H0/wAasaS6w3SIJQPKO4FzTlKUkddaV4m61up6HB9B60jQvLtCgA9CWqdZondkV8yAb8DoR7GnqY4xgkAnnJOazSdtjzChNEHO7LYA2nbwDVYzBQPugdOa1JVXY4ByANwx39a56VHWbecBM5Abk/hRyt7Fov8AmrIMKST0OOBTBvAIJVQvBPeow0ZYEcsy7goOM+tRC9hUEu4RSOR1NHK0aWLUXcckjvnilU4DLuAINUV1C3u1yjHjrk4qeK7inRAZVVW+Xdx19KTTNIpssxAh2RlztIIOas4zyTgDnArLEkFs0JnkVZJMgFm9DipG1OCRFaO4DpuKHb2PvUuLOhRdixJLl2AXgHOTUrEMvP3cZGKoNqFpEvNxErg4IZuaqt4ntYWKs4lIOCq8AD60cknsUoGu4CqxyBuXco96C7zxhSxO4ZA96yovEOlyhvNvYbZlPyhmzxTZPFNhBIFHmTcgLIOEI9c+mKfspBYvOhVecAmiMiVAAM8c/WqNx4i0xAym6jQjkAHJrNv/ABBZWQDpIX6MpZsA89KpUmSbMpBAUgZPDbetVmwZUJBC4KsW6VmXPjjTGl8pJUiZl3ADkZ9M+tQHxjaBZAygLgHc7YGfarVKTFsamAjxqeVZtrFRg47VHfYt7XcTh1YqN3pWTJ8QtKtvNSWYHC5QRjkn0rF1/wAewSupSLMUsY2jOSPrXZSoyb1RDdkVdXuYJfLCMWkEhEgAwCvsafod8lm0yvxGHG3PYd65y+8QQzvGyxnGDuUcc9uajg8SW8WGeHZkEEE557V6XsbqzOe+p6NJ4ltIcJE5kCkEZ4GO4FYuseLFEM6q5g2sGiVeSRzmuIvddF1HGx4IyCF4AHaq/wDbC5RXTIweQMn2o9hFBdo0NQ1AXeVHzFhkZ4571npa3d9cxpFbOQpDb4xkDnmrvhnQ7jxLcxhY2OHIkyMbVzwa+gfCXhCDSNOito8Id2ZHxksOwP8AhWVWsqS5VqzKckiLwz4UsfJguxZJKZYlO+Uc7sDJI9c816NZWEcnloHX7vRVA2n0FN07w8lvgqS6K2QD0AreiSNfuYG0/dUVxQi6ruzklUt1K8GlKrZbBDcfN61bs9MKSYHTGOOlW4It6FymcHK5rStoQq4HJYZr2qGHSexw1Jsp2lo0f3h7c1M0ZTBznnGBV7yxnGO3emlBjnp2FfRUKNjjlUZUEWRkjof0qKa3VXyATV704AFPNuHYMST6jtXqxpnO53Mg25jGfl6+nNKLLzgS6ng5A6VpNB8xwMDpQY8ABskdK7IwSRzylczvs4VtqnGORihrZyclSQe5q2YtvTge1K27aByccZNaqKfQzuyhIGVCFOM9gKZsaVSCMFhirUqFcDGDnPFOS2JGSMdwafImJyfQrJhIsZJYcUyXd8pK4HSrkiDbjBPcYFRojMoG335pezRDk+5DDG7yDklcYPtUnkc/PggAirqwJjAbkjpQYsAjij2aEpspQ2SRBSuWZc9fSo5oFUnODjsK0/KBj6nkYqu1tjjI5496ORLoV7RlCJCRjBA681MkHluRnceoC1eW3yoPpxzQ6BCrDgjg4p8iY1JkKgBCSuGPOG9ab5ZYnPGecLxUjAbcgZPqaFj2EYJOKrkXYfOyEwgLtVSM9yc1HJERtB+Ynt0rRWDaMjg5zzSSQbiSeSOalxW1g5mZ3kZYMxCZ4xTdmXwRkA4q80AGMgDHI70PDzgDORnNDgh87KghAOSQoHbrSNHG2ByxHrVhougAxn0phhKtwuc9zU8ifQfMyHbzjoB6VIsIwCex70GNmAwdo78U1oyygDk56mmoJC52LIi7ip47jFKImU4GMHnmlhi8w4JzjrirMdqQR2x0z6Vfs0+hLmym8Zyy43DGR9aaIeOgBIrS+yBuWYgjsKasZXIOAB0yOcUezRPtGipFBtViOcjmkaJl2l8Dj05q55YyRyfpTSocHHajkSD2je7K4iRwMgkmmPEEwS564wBV1YxKMKpJx1pfsxx6D+tCiiedlBYwCTtPPrUwjCnBPTsKsG2HGOWxzmlVAQQRzTUV2E5vuVpIwv3ePqaZICEwvJB7VdFspHI7d+1R+VtQKSSRT5V2EpeZXdAUAKjPXJ60EnbgEkenan+UPlLcEHHPpTFyBtOeCfyqXFD5muowg7CMAnqKkERbAwSSPyqXyxGoIGGz+lStGe5PFHKkPnbRWeIgAAAE0m0Blyu7jv2qyEDDaD/jTXjIR1XJ7gmnZApMru2DxgZ4wKdHhiMAlh1yac8ak4B5x2qSKEI/A6jqaSihqTKkiB2z3B6Co2UxgZHQ9/SrkkXzlgef9mlSMyctHuHTLc0JCcrlcReeRx9AKX7EFB4AIPeroQqfoMDFI8RJBPXoaOUOYorAWOOT9KljhEecDHfmp9oTHXPQ08r90kYIpcuo1JLqVSctgAnP5VMF3JjAH0qTZu4HOKDlSABwOmOaXLctTRTZfM6ocdOaa8GEyOhGOKvyAsMAHPXBpFtQDjcQDzgVVrCcl0M6K3HJIwCMc09IWTgHJXjj0q79nIJBGe/NKUCng4JqrMi99iksAZhu4x600oyAKOcZzirEoY8Ae2TTQuTyTxwQKkL6ldIAzD5RgdSeTTJLTYCUUkZ7VeRNrHA4x3pygOcZIA4PpRa4XRnsh2DAAPuOaVItzAFS38qtyAwHIxgHBzQMeYN2cj0p2HcrPYhjxhSewFQGzO3PUHkVpFsHaDg/0pPJXv8ANz3p21FczDCUckN97jjtUmMkBhkHgH3q1NANwC4554pPKOQBGcDnJqeV3HcgWFGJPORxgdKjkt0BB24PTJq+g4wTgVDcKGwAv41ViLoohQr5JyRxiptgUjOCfU0hhyQBkknmpWiGMdKGiblaaI7dxGdp4+lHlgAeoqxtB4bJUnBFK6EKAQo5AyBzinaxVyhIhXgAnvz0pj2iLDkKEPUBetackC4BILAHBpvAboBtOMetFrlcxmixcpkoTkbhmo1t5W2gHHqMVtMWPJXgVE+CmR26460BdGb9iAbkYLetNNsQcOcg+laLx5PQ8d6Z5ZYAAcDmqJuZjQZwVBAPBJ7VBLYiR8eaSf7q8A1qyRHziAMKVJ59aIt4ADndj0GKEktTJozBCUDHbgH5Saz7m2VpeOc8ccCujZAOgxnqDzWbPAVY5+cHnp0NaLuYtGb9icoCCIwpA9c02azKkn75HXtVwzFNoXhSeT1pvllpBkk78j0rRE7FKGAqWOduB25qX7MJRh13jrzxU1vZMr5digJI4547GpjCIgcEuc/xd6ATKvkhMqDtA6YqOdYsgbQzAZyatNEWPLYYnGF9Kj+zguwYZIOOaqxSKUtujYIl2kLkKo4NVzFuUAKgJ53N1rUFuJSULFcHjbTJbNcsNo46E1SKKcVgHUB5GGOQF4FEekxpkEAqe5PSr8Fp1JJA7YqdbdCMEdO5osJszIrBEYbHZlHY+tS+QohIO0Mx5x6VYa3G5jnI7Y6UpjXkBQMjr70cqe5PPbQ8Ub41sseTbTuTxvclQT6gVXf4z6kzhoMBW48tVyT+Nd9B8M9E8uEyRNO0WQpkOR19KdP4bgsisSQwpDnBEaAED61+PKlFdD9Ic1Y4FfjRqZKrPYBJRwXYkA/hUX/C5NclKCCSIAkqVjQHJ7dRXoMPgvS0ID2AlRWyWl5I96S78CWMb/6NGgiDb1VVAI9AeKfsY32BTRxGp/EfXdMtre7nmE8jBlWJ2IAGCc4zzz61yn/C4vEcgMYnmlGdoSCMcc4ABx+Feuy+BdLTdK1irvncTLkj8qsT+DIJoPKaOOOAkMBCoUjnjmj2MV0K50eLy/FXxAyKsskltJHnBckEj0I9afbeO/F99YCO2e6uId+7zI1OQfTd1A9hXsNx4A02aUyR2MBuDgh5VDfz61ct/DZiURy8gc7Ihhc1SppdBc62PGD4i8UXC7Zri7jK4ysrknB9qikfxPKuxXupYshiEyPpXtR0KEyF/sqIx/iIyasQ2ynMbR5GMbV4puNugcyPE/7S8QW9u6HzogSGJckkH29Kgk1zxUCY4zdXSlQ2ETGOvJNe7ppCM4KwImeNzAE1al0aKQAPH5mRtbbxn2qGkuhXMj51fxH4gub0GZZIZJVCAsCeg4IHbp1q7N/wlVwqgzXVyrZykeRgds17tbaHbQsHjsoonUlQWXJA9jR/ZqtNvkQHHHy8UL0HzI8BT/hJknEQeeJrgbR5pJ4/pQT4uuW+zCO6ukhUwgxAgYyc5Pf8a+jTpsFtACsEQcMNpcAke49KSLTgzmNmMrD5iRhc/lWijfoL2qW583aT4d8RCVi8s1sMlA5JO056EVpL4N8TrmNJp5YoDhXDEKPUqP8ACvoT+wYo0laG1SAsd5A557kfzpr6O8UJV0aQONw4IGKThfQXt0zwT/hB/Ets+5bqKIHs3zE+uatR+B/EUqbJLppVDbvLDEL9QK9vTRJXfCRrAuM7sZpyaIVlYbjNvXHTgVn7PyD26PEW8E6nlka5W2VTuPBJPFS2/wAN9TuJCBI0qdQzcDHrivaItMeKbBVF3DHTJNTrpryNlgWBGCOgqHBroV7ZNWPEbn4Y3tyjI15HDH3wuTWcfg3qc7EQo0+ASspO0NxxX0MumRmMAKI1GQRjmlh0wRqCCzgcYPSkk1sL2qPnIfCPXSgSe7SFyDujwG2+xNS6V8JL4zRpw8EjFDI3ABxknH9K+hXs33AEKg3Y4GTimQaRv3h1Z0Vs4PApu41UXc8PHwPlUsZdRCkHGyNQRj6022+Cpe4SVonEQYrl2ILHsRXvH9loN4SQRgDIQDJpy6S7bgSTGcEbj0PeoakWqh4n/wAKXjlybnU2KKcKkSjI9MnFT6Z8HorViFtYzglWkduWHqOeK9b/ALBmSVyj5zyABVmy0JlkYzA525APrRyuw/aabnlVx8CbK7QJJeypGTu2RgYz9f0p0HwRsdLjnX7PHcSBg0Usp5AwOP68+tetvbGNmA5Ur2/lR9nkmC4VU46vRyyM3U8zyST4Q2kHmM75yAzRqOAcdjU9l8H9KhZ5Gt4hIoDK7nOD7D+tesvpAk2l5vMyu1lAAFQvpPMaqFCk7eewqWpdCfaJHljfC2wkuZXlbzjKdx2qBzVuX4WaJvUw2scG5AGJJJJ7nrXo/wDZqb9jll2nacDAqtNZKOEAypIOeSRStMFVXQ4OX4aadFFEJHNyrKRtAACjsBUA+GWnNs8m1ijOMFmGTXocekq4BLOQOx4FSixRQSCqEHvRyyNFWOAh+HltAkYll88qoUgDAx6fSr1t4Y062bKafbqPu52An86657FWVghJfO7FRGDytyuqqCcgdTT5JMPas5f+xIm+UISoOMDgYq/BpNtaLtCRow4yACa6BLRJY2xknGQO1QnTDsDgDDDd05o9i27l+18zBv8AR3nSNVJBjcNnHUehq0mjRw/cVEP3sqMmtr7MkgwCxLL0PAzUnlAQICAGC4OBk1XsWQ6q7nNvpblpA8ZuGXDKz9B6EVcttKTyiSiB+G4A69Qa0jHs8snJDNt5q0lttRSABkkHFaKgR7XzMe70l7hwSxIZc/N6+lOt7F40wWQkggFRyPxrUkhMQV8s4DAHNXLe1ynzHaM8BeuK2jQM/bPuYa6fvVSyb3bj56ik0h3fARUP3fkWuj/sskgrn5GB+arvlgKygAZIbC+tW6D7B7Z9zmLfS0CLmIOynaS39RT5bMNMhRFDJxhFHFas1qweQhcZ+YZ70kWnyyDczbNwyqoOT9TSVDTYXtm+pjJblAwEePKbI3c9aeoKFxgJ3OwYrUlsHjkIAI3DOWqOTT5HfKBiGXaVUdfen9XJ9t2M8QqF2HDD72W5pWZTFIAqlWGeB0+laCaSQi/KwYjGX5qZdMjEagnJ6HaMUvqzBVX3MEwy7wAAMjP7zkYq4kTyqwLKGZcfLwK049PUoG242nHzelIlsGZnBAVWx8tJ0CvaeZmwwB0QvgHGDuPX6U0WUbJwxQn5QB61pSaXvXKkKVOVJNNFoHZVZssGBG31pqgNVfMx/JeMhX7cfNTpNNeQqUYgE4JAwBXQS2EZmaTAyTu59anlsxOrBDyRkAetX9WD2vmc7Z6S6BjPNuAPy7jzih7YIHCEkKf4fSt9dOKOMxgkjPqac+nI6nGSWHQUfVfIHVRgW9n8rAYRshuetLNbEvjcWA5AFbkFgCyEKEO3ac1MNPQurMrMBxxwKFhPIXtrHNlAHkBAUkAgnrUgiMkYl2s4ZeD0BrfisE3ZZBySBkUs1iGgVHzndgY6YqlhPIn29upzcaDfkxqARgk9aDaJv3hidwxgcCulj0SLABAUA8k9TSNoUTP1cqDnjiqWDXYPrNtmc+sQZApwOoz3quLCZZcpl8eldc+ioQ2MJjlT3pn9lmPcRudsAjHSq+qLsQ8QjlY4JVkIdQnPfrU7aaI0JjDcHdx+ddH/AGW28u2ASoOMc5qDyyrEFWIYdccZqfqeuwvrCMaC18pGLKA2ehpJoWW2kUE4PzADitprUPjBCHHeqNwm0c5JGR7VzVcO4LYca95aM5ObRCzs6uMv8xJ55rK8QeCbPUrC4813NxLHgOMDkDiutk4UEYXBIqm8fnptlGdpOPpXjyi4s9BVtD5+vvA+q6MiSBon35YxqMkDrmstXaeNGYsrMSCBxzX0Lf8Ah5Z4wxcALx0yQK841z4Tpa2V1Pp89w90HLhJMbQM9AKuFRbSN4VU9GcZEHk2kOAegrtPCesv+6M4YiI7MAgAj1riVintBIkzKhTn6+uKka4Z4nCM+MZByQM05RjNbHWu57NFexzEMjJgHGByalcFV3kE4PFeQaZ4k1PSkKRzxCMKWxsBOewBrutO8Vx6zEgfckhTcxJwM968yrh3HVDbVjUu5M5O4DB5HU1mXsMgDMrNgYYDtV2NjNgh0CsDyOapTfPvUlskEZPSsI02mZ6ooefOhMRcKuQ2B3NXo9Q3SBGkYHG7G7ArBnna1kAkZWzlfcVhalf4LHLBs7dxPGK7YUOZbCZ6zZXibM+Yq7wOPWtyLW4dgD5OFwWJ4rwqx8QXrwrHJcpGiHahUDdj61P9suGV8TzOVOOXOPqOaHQsYya6nu0WvQyIfLkVcjadvNK3iBbcRAqT/Ccn9a8o8PahO0DxbyfKbPuRW69y/UFiFwfmrnlHl0M7I9Jt/ENm9vEWkAkYlWX0OeP6U5NWtg+3OSG2k9hXm6GWVmDSDaAGCoO9IwPm5AJKjcd1QJpLoeiy63bRzbFlBOcDHT86uJfIkQMrhGB6Ma8yS5NwzIDtyMjbwc+1ShpSihnYnbnLnJz71Sk0ZNI9BbXbXzTGJwHB6L/jT1niy0hdSV55NecxTl5gScsRjI9ad9olVwwcjgg55zVcxFkz0BtftkDxGUM7cgDqDVhdYt4m2yypECufmI615cJBdspeRi5JHy8VLBJ5Iy2Cc4y3NDm+gcq7HpA162a42JIZlK5yvQe1B1ZBL5isqowwN2DzXAR3ckksZDYG4L8vAxV1JiHJzja3epc3YrlS6HcJdi7dSzgsRnA4zUiXCmSMnC5BHrn0rjre9kR2GS57HpxViK8kizg42nIrP2rRDSOrOpQW+MsZM5UgHGPrVG+1wS2rRIoLHKjODxisGSTzd+cktzkcUJGQxRTtONwNT7S5MUkzlNY8JtrUbwSyuIC2GKsRxXFzfC+y0RZHMqxurcnGcjtzXr5jLhgFLkjJ7DNcn4qaSRZIhtRTH1I789PeuqjVktEzrpO7scdpfhiwWYSmBZtrAfNxkHrxXoOk6BaaamIo0jT7wyASPpXnFvfMrAKcsBgkniu88K+Jk1K4jtJWUsFCjjnj39a6JuUt2dbjZXR0NnpQuCxMbODyueBWhHokiMVQgKeeOa1bK2Ty1K5HY5rRt4SGBztI4xXO1dHDUqcphJ4VS5LrKhKlQQSSOas2fhMWEbeXIgyOQo5z9a6RE24Jz15zSx7VZiex4rF0mzldZmBbaR5pIZW6dT3q3Bocckasfl4xgDmttduzoTg55qQAjgcd+lL2TM/bMxF8PWzjLozHp8x4p7aFFHGvlqkYHGEUZrc8tGB4980zYDwDge3el7JsXt5GRHpUbkArlAeSe4pv9jIy4hABVuOOcVtqqhcbc5pyAIQB8oPPAp+xMnXfcwZtFlMezycYOcnj8asx6Gi24Dn5/ReuK3M7ueTxjmk2AuPXFDoXI9s2YB0gxMR5W5O27mkGjhiRHhMc4UAV0SZbG4ZPTmpY40+6RgnjimqDF7ZnOtpEBjJdd746mkg0p3OyPALDgAVu+QiPjGee9SDCMNnB6cUvq4vbPuYMmiNF8kq8sOe9N/s/amMZHTgVvGMsxJOSPWpBkx7R1z2pPDi9vI5kaYMj92D9RTjpb7gf4cdBxXRrCpY/LgjmkeASEhunXiksOkP27Ofj0sM/KAjpz2qZ9Di28D5vQCtmO2SLcU4I55p/DDjt3odAPbysYcOiJAoDKA3v1pzaUioSQXOeMdMVqSIZGzmpY0AUEtml7B7E+2kZMenoin5RuHTPNI1gtwmCCWHTsK1WjUfMeAaAgQ4HQ1SoC9tIyF0RN5HAHX1pZdGRckMScVqEFFBAAPfFBjWXBJORVfV29h+2Zkf2fHswyhm9cUyXSWaQFMbWHINbKxhW54ANGzLgHsaPq7F7ZmUdKTI+UIxGDxTP7JJUgDO4YNbL43c8YPFKQAc96PYMXtZGWmkIsQBADYx0qudJZ3+5nHFbmMAn8qcEINP2Fg9q+5iyaEJsZwvY4600eHxEQNhce9bqJt3Y5zzSHn6+9NYe41VZhpoC5IG1RnoBUsemLExUj7p4rXOAfTikIDE5GcirWGuV7VmTNpoZSd+GzkDFSQ2awrkjLZ71eaLJ657YpGQsRkYxT+qJi9o+5X+yKx5Ax14FNfTYZF+ZAe/NXEyB654oIGACOlS8IloT7VlKO3VAQOg6DFJ9gSVtxA9eauKofHYZwaPLCA4OAtT9WsP2j7lZrBJv4sADGKYNMhg+4OT1B5q0MjJHODRgEg9MGtI4ZC9pJdSr9nUnAGOMYxiljs42xhRnp9atmMFjkZHWkKlAQOMHI9av6smCqy7lSfS0mTYBs9e1IdPChRsUHpnHP51fJMgwBk9STUhUBvQ0vqovaNdTHOmjf1JIpDowbBDbcd+ta5QNnAzmnDEeAeM1H1UPaszV0xEgw+XIP0pn2IKcLwPStNgD2JoxuAOMGj6qP2rMsWC+X9xjg5yeKaLRicDge1azZcAnpRGqg46Zp/VbE+1ZntpEGMspLjkEmnQ6fHuIKgewFX8AsO4HFKF3nB4IOOPSj6qHtWZM+hRSyEqvfPNT+SIlAPHY4FaCEKTnr096TaOO+TzS+rC9rLuUfsQbkqDnnmm3GmxuoYsVBGCBWgBtyTzjpQiBmO88CmsMxe0fVmVFocBGevuami0WNCATlcdAK0WAVCQMYNNzxwc85NV9WD2j7mdLo0b4+UZIxVdtKCkAjK9DWyQVbI4zzTjhxl+QaX1ZMfO+5lHT4tqkRAFeM0qacoGSM4PQ1q8AEAACggMPu5zTWGSJ9o0ZzWarjYAvsKeLEbArDIB4FXhGB6CnoCy5Jz2oWHQe1ZmjT41fIQDHTFSPZIpLDkdcVbZMMMge2KRsYAI68Vf1dB7R9ypJbI+BgLjkYFQtp8Zb503c5Ga0WjBwCcGjaCOeccUvYK4KozPGnRgHAxnpinraiM5PJ6/jVrYNigDkcUmwqMnnBxzVrDplc77jTbLICTwzDORUaWKMRuUFcd6mBIOAeh4+lKoIBBPKmmsMied73IltkHKDA9qRYQW3HB4xg1KuQOAevagxkZIGM+tV9WSDna6kKQIw2hQAeoA4pFt4kbAQIemasJCEcjOT1zUjRjOSRkc0vq6DmZU+yox5JI6UxLFFkyAAeRVtYwSwweTkU4xBFOBg0fV0P2j7lX7MFGFOe2KFh8nkgAdOlWtuAcdSKYwO0jrms/q4ud9yAWoC7h1zTZ7YARsBghvxxVkRiTl+R6U7IPTHHYUvq4ud9ymtuhJDDIFBsUjUmMY5z74q1gZBx14pRgcdQaf1dD52UWs0lUkjoQQTT3tFZtvQcEYq6EBXnpTcbQvHXIFHsUhc7IH06AqAy7sfpUbWEYJKZA68VdUYGSMHBFAQgLnjFHskhczKphU/KRgkZ5pn2BHfg4PtVtsA7sAkcDNNOVxn+E4OKSpJj5n3IWtQB0B4pvkAgKASGGDU4BGSemf0pFUqfXmqVBPoDkyvLaDy9g43Lz9abFbZQDOQBj8e9WZBg8c804IFjwo5zuq/q6XQfMyusBVgQccEUqRhgA4JA4NT/MAcELz9aUIpByPel7BE87sM27QnbHAqKa3DkHbyetW2UbcjgdRTSg5IOdw71DoIOZlZbURFQCDjrik8nYSMd+pqwibSfcUjqD15yPypex8hcz7kYSIJsI6d6BAq4wc8557CpGGUIxnikzhR8uCR1NUqCY+Z9w8sFjg5A/lTPJEf3fu7s8+lSoobkHHqB60oAIxjg8E0nh0PndtyH7GoLYyQeaRrXsDtKkMKsHgJj5h900AHvgHtU/V0HO+5BLAr8EdeaiFqFBAIA6j1q0MkjPXpSeUeRjHOCR1prDpBzN9SsLRN+Tk55z71P5ClcDAzTihX5SS2O/rQAUwTwAeKTpKO4cz7kc9rHICowGIHNQpYgPuwOmDj1qzwzdOhpQcN16HNQ4LsVzMzTpw80seVPY+tSNbKyZHDHjFXGwT075qHHzNzjHOPSp9muxSmzKbT8MSRhsY5qv8AZSBtPfK5rYkGSQevXJqGSPcrKB05GKlwS6G0ZswJLcxsuR8ygqSap3WlPdbXOAhBjc+3atyYbJmU4Bcbsmqt989lKithsBsjpxUWSasdlObkrHld3bxWUsiPy0G6Jc9PTNee3cr6RqyT+SzpFmJX6DLcDP516f4hi/0mXoNy7z9eteZeJbaS8lUNmRZF89dpxtC8/wBK9Gm7o6LNI7DTVklsbaeZlWW2Yhwe49atEmIxqAWAbcPTFc/4Q1NtViMr4i+0LtCdsjrj8q3U82U5KlgRtVuwFRJcrI8iyuA+0jG1gdpHNWLVBFLuKk7Dkc8flToRvUSgg+aoU8dxUkZRo9wUsG+XJ7Gudj1JGIPAbkNvHtTlAWMgDlW35P61GjEFSFyrZQ8dDTnkEaKzLgMfLBP+FZeQdCWRjNDjIxw4A9Kr3PmF40ChlyJQSenarAzDhd24Y21FKN6bsDC/JVRepLsZ14zTLIAfvMGwPWq0zyyM8RQIHXzFb6CrUrlCYtxO3IAqlK7ARZA/ckqxByQD610RYWuZ82ZIS4UlnywOMZx1pbWMyxIzqYxKuUPrVya3eIKc+YsROB2waRYHa3RmxH5LEqOwBrXmtsXe2xAxIfeQzs4C+gOKjkeSKQZbylmUgbe/FXRA5yCQ6xndzx15qKSJISrSEFYm3cdADVKbvYV2tzmfGF3JbWUJic/6V8jMSRkgdDXLaBYvquqRWxO1pnKhuvI710njqVLZJLI8tDmVd3HJ5rG8GxfZ9QS4nbDWhE2EJ7+lepD4LiurHXaWtwlxEYh5pY+SxfgAg/z4r0qyiV5IIsYRlKsR0B6cmuFsZJo1ZbdQWyZ13+tdxo7SnT4xLtEjfPlB368V4uJd2b09EascWNgI+VTtJ9O2a3LK1CqoflV61BpccbqwdctgNz3NahQlNpwA3TFeetzOrKw3ygpBUADpVmKJVXnk5xgD+dQldmQRjI4+tW4Iww3NkEjp2rVI45O5NsKDHAx0pdxXnJPNABOB2PFKjAnBB5yBWiijmb1HxnGTjBz0qK5iPlEgZAIqZMJ1xzxmlAL5ySQeMVtGKMm2UHgeP5wcD0FWrV8xBQrcHOe1WHIZEyoA6UIArjjAHy1tyq2xN33JI88g4wORSeWDvPvnFOGUJB/SlyCvA5FJx8ibsgkhDDBOM+nWniBFI75HU08DkHPQ4NIWycAcqcc1CiuqC7Wo1YVLMMYzyMUeRkEA9qkYnAI4weaAwHQYGeavkXYm7IxbnORnkdqcqGJfm4zUgLBjg4ApCMn5se1Tyq+whpw+CGypHSl8sFeehpQoAIx7gClJwh3cY5p8q7DuRmEdCMjpSNbrgAADtU7c4xz3pjHDH8xU8qfQWowRbBlvnxx7UvG3AOQeMUg+8QehGadgDkcelHJ5Cu7DI1VeCBheKfuBK8cDg/SmMgLgjgHrn1pxJzgelHKkMjRiowexOPpSGESc5wKkCDIY8U7duIGME8fWp5V2AjW3TOMAYPBNTO2wY64ppGBk8GkbHllsHOKFFPZBdilSWBXG4dKjdOSW5b2pLeQyIHxtzkH61LsGQc5HemorqhXZG/3cdO9RhQrEjn69KkxlsE9KjcoHC8k5q1FdirjgQpxxk89KXAPJHuM0q9uACCRx3FIEJPHJB6mnyrsGo4kspHQkUg/dsCeTjqaOU4OCfajYOc8mlyrsFx27d1P5U3aA2T0Pr60hcDIxzS5LcEYKnrU8ivsK4FwFIOSfQVGMsADwfen9yepFMbAXPc8/hVJW6BqGwE88fTpTlOOBgCkJJGM570oUqxH40adhXdtAGXGGFORQOpAxTThgSc57elSAqygeg7VN12C7Dyw2COfrT0whxnJphyWB7YpwwCSeRSaTENMQxk9qbjjB6DpinElhn1pp+6DnIPUCs7DuhhALZPSm4GSDz9KeoBHTGfWmHJIGMU0u4w4wVwBURiVgQuSR7VN06mkG7A71pYBipt6HGKCoZiOSeoqQKD1GMUigspyOhxStYd9BnlbDjIH0p20Dp6daTbtPFOGenUila476EWMggdTTSnlpgDJJ5qZQQ3PH0qUKMHP601FbtDKqA9c49qULvwDwD602Q7DjPQ54oAOcjtVciEyRgFXAqNuWAA5pxDbwAeCM4pNgL5OAw5zU8vkMXbkck88UpXYByDn86HIYEdabt2AkdTQogBYHg5xShR+NNZTznJJpckLyADVWQ9h+McYqNlx165p5yevU0oPbp71IiNowG55pQir0HSpMEmk3jBx+NAncZuBIOOnrSnG05557UbRjPagYUYPfiqsuwxMBsKowO5pHUcgdqVfk4AFIxLkY/GosrgAIJJ9OlNYAjqSacqgtgEZoVCuSecdapJBcbjoBikdQBnGTT145GBmkxg4PJp2Q7jN2RgfhTsEjkZpQmH9PpUoUBMnnB6moaSBsj2jp6imgegyaViGPHH0pOQcAe9KwgGXOBwfalWIA7sAHvQMs2QcY54p+4Nlu4oSBWHAqrggZ4xTZArcHvSZ3A9eaQAgbehq7AxI1C7Qhzjg5okT5sAU5c0hdgMjvRoGgmw/Q0pAXAHP0pTk4z3pCcDI4zxS0AYykDI/WhQRjHWnZDdaMqOpx249adgEfKjHfrTV3vxn5RzinAgdR045oIBHH6VFgFKlRzxThgjpmmZIwPak2jjrxU2JTJDtDYACA88cUzBLEDkU4AEUm3gDrtNFig4GB0pH45OSKMnGeBimy5OM8gc00mUhSAMHPXsKQoB15J9aV9rJk8Y6YpFw3GMehqrMewoQbRxgD0pQ2V9+lA3BWzTQu0BgQD15pWKAg45Jx0oLEjA4xxmggnJJzupzOUGBt5H41DRXQjHy+vFOA45IAH50KS3I5ozzjoDxVLzJEIBGRyBSgnbjGBSbF6dRS724AIA9utPWwAepAGMetNYbUwOxzTuc80indnJzjioaGnYhDAKwYZ75qNsMuByDVkoADnAqv5ZJ+lSlY1iyFsgHnGaVAScHJJFPK7AeMYqNWIYnk45p7GqYxlJPKgZ9KoaxbpNZtCefMUqT6VpblJIPGeQao6rayS2zGHBcfMu44H0qL6nRSl7254/qyRQyPHuwoBBUdj2rh7zVU02JpJXzISVBbnHpXXeNlurbUJoo7cyNINy+UpP1rzi80nUZJCJIthOSPN6frXq0Iwsrnr8qlHuQ3PxDvZuDcuG+4AnHHrViy+IF3p5j8u43GQ+Wxm5Kjjn9K57VPD90pE8cRZRyzKOM+1YLt58/lRZ84c7W5INesqVNrpY5XCzsz0238W6nrKyI8jusb4CxkgMOxqy+sarbDcZCAvSOQZNbPw6+H6/2VaXtw8s8s672XGFQ5OB79O9ehHQoEKZt4skYyVBOa+crYmnGbjHoCSW546G1XWUcrBcTTIQQEBBA7ke1Ne11OBmgWeUuMfKATyewPevbbbRI47jekZDMpjYDgEZ9K0k0O2ZQWiCMOMqOc1yyxaRqpRPCf+EV1qD5zBI8jKCN7EH6Edq0W8M6sIvKhu3BIDGJBnBxyM/pXsculoNrBMleCzUghWGMLwuD1UVi8WmWpo8WTwRq/nIkiGJSOJHySPXirM/gbV9Oh/cam0qSHLRxqQOnU/wAq9d+y+bLkAkr3ahNP84spbaFOcDuKj60rl86PH4fh/e3SIGdIsjcxY/Nmo5fh5eorFLppQVOFXg7uwNexPpBijd41B28gsckj2qnNps+wsysD1AArdYpFc67ni0fgnUljTzYUSVuq9wferdr4B1W4lVT9okU8bGJ2qa9fttIMysdoDjkE8mpf7HmR8IHJPPcCj65YTkjyd/htqUaxrI6ROvDGMZP/AOunn4ez3CwDbI6KxEjTcg9s4r2FNPZzhiEOO3XNPOmBWyCWz61P13uZuokeK6h8K90JkEgRlYACNevb86ryfCq7ubMKhaNlYf6zoR3OK90ksDKOAArDBx1zUS2wtpVUqd5GDu5oePktER7VHz7L8IbyR7pIXM7RAMqov3x3wataX8HbiaxmW4n/ALOlVhtE2SXHOSPSvfJLISsuwhCeCFHWmzWKImZYw7KNoZuTUf2nVWiHzRZ4bd/CG3spDEXm1IlAxZMqAeeBjrVGf4QXU1uUAS1kOCpbkqM8/jivdBZeYATkY4wvBposZQDgKhHAOMnH1rVZjV6yNEoM8dj+FcFpfmVi89rtB8txgFgBn8OM496sJ4BgeZm2R2qnBXaAWznt6fhXqM9kxQhw0gU5NQR2QjfdhVVeQeprRY6pLdg1BLQq6F4Rs4bhbqBC8kigPwBuI749a73TdGQFHUiLK4K981W8PW6SbsgtIDkHtXUW1ttySoGecd666F6juzxK8rPQZZ2wKgEZxkE1ctrIH5i2zHBA70+JEXIAwTzVyJFUjGMnmveoU0jglImhgTCgA8etW0AXGP4fSqy5Y5AyfWrEakgep9K9ulFdDinPuTCIN14PWnNbjGcZ9afEhDDPJxirOw9B9K9elGxxynczZLcHKj5T1pwUqMHnHerjx9iOnekKAKo644NenG1jK5UZDg8AZpvlK5KkEjH61ZljAGRxjrUW1ieOT3+lakX1KzoH4XimeWUxlc/Wrnk7T8vGKTbuJyM4ppDKigu+OAOlCq7ZUx8DjNWlt+SQ3BOcVMwBUYpGLuURGSNvTHFOjtPLT7oAH51YIDHjrTiN/t2qxIh8oFcEdKPs5xxge9TBS3HrTo4z0PGOKB2KZhxkYJxTRGvIIGetaG358DJxwaZ5QGSRxn0oCxW8kbQApOec9qa4DZQrgkdQKvGEr0/DNIY+ecZHShdizOitgSPl6+tSG2KqCPoauFD0C4x3pwX5COvpii9yUrlJotpAORmnFQPerIh28txnoTTHRVOM5yOMU7jbK32dgh/hPrUbQkrlvmxVx0YgA4FAUMMH9aQ76FJRtyNuCOnvT1UOGBB455q1HEB2AYd6btIyTzz3p6E3KrQEkjHQZwKr+ThzheOvzVpSAlQRwR6VVKE7sBuOue9VoJ3GRoCDjv128U9lwVxQiEA9vYU4A5wo6f3qBjSpOMn8qByuTjNSFGY4OPwp/kKFbB5xx9aCXcrNGSQQMn0pocxE5UBs4NWhBgAknJ9KDD3oJTuQx9cjmnDBJJOMU4RnOcU7ChcngCgZDsyzHOfSn42qW9KVY8EHGcZ5NAYcANgg8j1prsSxrIroT1JHH1phj3Dgnpziptny4FCbiMZwPal6C6EDwBhnHPqaQwiUqCcAL+tT7Tt5wDQAQpBOcnin01JuMigkY52qQOM05E+fG0nsRT1B246ZPFPOckc89ccUh6kQgCnAwDR9mXqSTjrUoJHJxz0xSnB5FArkDJGmFXbnPPrSm3QkA9RzU+M87VHbIHNBGQAB8w70DuypIFHI7HoPSnKnQ4wO2akYANg9RTUBTkgkD1oE2BQtuGMj19KGiHXoakDkjk8e1BTdz096aZPNqQmMMcHinleRwAMVKijHTd+FKAem3FDE2+hEIyxyOaUxFMEYB9qkKnbgdTRzwGAGemKNLAmQMhC5PLUbCuBu/KpmBJJ6g00kE+lIdyDdl9o6j19KQqGYA9R6VN5YMoY9MYpAuMg/pQ7GiZVuEzKoHAHakK44zy3OBUzqA5H86TyQGBHJHWpsXzESocEelJtDDByc88dqnCbScHoec03bu3AdhnimrgR7cknocVXyCCSpY9PpVzYFUEcfrSeVubrk9R2phzEMPQngE8U7ys+/apFhIyeAaXbtPBzTRNyMIQMZxilCg8E5I7k09sj7x4PWo8KwBA3HOKGwuRnHzjrg9qYIzgkDJHrVnqpAGMnBFRmPuvJHBzQhEDAjqeeuBTNofkjHuetTlCvPXsaQKQMgDg85plIb9nBwCScc0GPaD0FPIKk/MSc9ugHpSgEHJxik2MgZA6jk/wBKQLgYyoU/nT8EMccimkDkAAUbgMKrvB5JxtFDDChSuM8cCnlV24/iHekLs2EJCgjsOaEgK7gIcDIX3oyUTnpnHFTqo7jdjpmmZDoctj2FMVrbkTLtGepBwM1EVwSWOSey1a8sELgZz601mUEg4BHFBJWljA5AwevNVJ4lfOQWJH4VfKDk+vc1E77gBjOD2FXoZsyWsxEuAm3vSCE8sckD1rbYRmPBVVI796pzYKMMHrjFWZlIkqwA4BHFL5Xmkbs4AqwFVF4UAjHPU4prgb2GeOKpaEXIVgXIKtt9xTWt0ByMknruqfzFTjYAP9mlOwqRjJ61Y1crqpTpgZ9KNg3c9T61MWCY47Y4ph+9kDPoTTQXGCIkc5wD2pwjJHAG7Pf0o3k9TxjoPWnISpBGBx1ahgMFqzcbDnPbvSbMHJAAzipCzMQSxyOhHagPsAGB75pozauUFtGkJBXB689KnbT2Zo8AcjPA/HNdI2lqdrBenBzTWspzwoyg9BX50sOfc+08zm7rTt4ds8kDIPQfSqv2FigIcsTwFUV1UmnlggK7W6c1OLNoISgbZuPWMYPv+NUsN5B7TzOQFsXUFRyem71qSOJ5EBkIZOVAUYGa6mHSki2sI8YPBbk/U0+6sRIm1vnIPYYo+r26B7Q5P7MYmUhQdwI5oMLtyMsBwdo4rok00CT5EAA/vU9dMDb+ckcgKOKh0PIaqHP22niFgxXDZ/jpZLSIShwhc5wcDFbrWReY54OM80kVmGdwcsMdBWf1cr2rWxgtaJEGcqIlBySecCrX2BNuQd+4BlxWslgAcD+IHr2oW0KsDgtkY4qfq5LrNmTHEYptjIEIGTnninPYxTNIw+dmHAAwM1qi1cuSQASMHPPFENowbIQt1HHAo+rsFVfc5+bR7mWMBWjRiMkdce1Ph0O5YCTmVyoU4GAK6K3g2jc3yMGI6ZqyEzF1JwfpVKgzN1bmFHZzQqvzhCRz0JqTyzIqCVS5ztBPGa1Vtxknpg8HrUo0/eSzhnAOQTxir+rsXtDFlsp0UFGSJRxjqfwqGO2ljBYguQcZ6V1At0RNoHA59aP7PjlRyOM9jxVewfYXtLdTDhhERyQqkHsMmo7i1LvnyXKg5zjAreS28jhQACODTmtPPTJJJx36VP1YftTmo7OSRmVWAyc4p7aPOjkAblxuPYV0UVkI0QghSeDxSfZ2LZJyvTml9V8hqr5mJDYGOPJYDdyBjmnC12k8ZBFbL2WQrBtuOMAUxrXp6k45pfVrdDRVTGMEkrhElEYIxgLnP40scICAspBwRzWhJYuHODjBxgVbbTokQDksOctS+reRXtLdTH+ZlAGVA4+UUzay4yuewJ61uRWwjBwc+gFO/ssMclBnrzT+rX6B7bzMNLCWUEByD6KO1QpZyxbg0fyq3U9/pXT+SSxAHbtThaIUYFRvIzzzS+rEOo31OZltDv2hnGOQKiaMxBgRjHOfSuifTxIQTIw9gOKG0uMgBk69T3o+rEe18zEjs5GG8sxBGfrUr6XGvzpGA3U+tbi22AFXOBxTWsz8uF5JxTWF8g9skYN3DiLG1myOg9ajiskuXGVEeUx+OK6M2QJG4E84NMNikLq6gIQfrQsL1Gq1upzkekzSMNqF8DGTwKmTTSAuVUFuPU1v4fnB3HOeeBinG3AXsuOeKr6v5F+20OduLIIU2xszDg8cUyCPkLjBBxgc11YgAjYbC+cHk4xTTZxQtI6IqllHIHOaaoeQOszmJtJJdnAJ8s5OeKfBaGMMOBhhnHPFdEIMkjGdw5zQtqEcAAAMO1P2HkL2pzr6YkbthGK5yC3NPW15I+6uOgFdE1uGBBjB44zUC2illDAAkEYFWsP5B7UyfsCbCCue/NTrZKxDo20AdB61px6ecDcmPc1NHYjIA4Ge1bxwz7Gbq2ZSFuhUErkkd+9Qi0DNkHBbjitN7LaN23OD3oS1VyDuKkH+Gt1hX2I9t5mc1gMqdmc5BLU+ODCDttOOBWktoVzkE4OQTSPGeVCkj2FWsL5DVVMzLiyWZMlRkHHNV/sYBxnBU8EelbYsiWIC8Yzk9qGtVcHHJA7Uvq77Fe0Xc52WIpkHseCaYYVkZgzMGAzhf8a2xpIkfJ4DA43HvVSz0aXzyZZCMkggdPaj6s+xPtV3K8NoQuQuMjOTUZsCyNvbqMjaO9bsdqYsKQNo4BpphH3eeuMVP1W/QXtbGFHp4eKMEYZx39asJpoZgCTgDHHrWktmYpB8oAU8EntU62ickswwcgLxVLC+RPtrGINLdZAWGV6c9akSIKqjHQ44rcNugBIHI596i+xK7sckAc8VosIDrmSFKzIQOhxzUiWw+beCdp4xxW1Faqp3kADHHvTmtNzZU5Vh06VosKR9YbMOOyYS5IAAOealezzuADHv6AVq/YyjEkr8y496URYAJJPGKaw1he2uZEdoASABjrzVn7IGPqCP1q6lqCckADpSpblW5BIHGapYVEutZFP7OEByAARTVtlRsjJyMEdq0lh2HggY9aBCXUk8kGr+rpGPtWUEjQMARjPFLFbHOBknkfhVoQjLHjilRQnJzmpeHQvasr/Z1Tk4yDg1C9tGFJKl8Grr8tkjAPpTzBvGQCcij6urC9syg1ohTACrz6c1ha3oxSFpFJODurqfszE5YYGKp6wyR2BU85BrkrYZOJtTqu9jz4xqS6ZAA5I71BPajaXwcEbge1arwL5sZTaN3ykVGtuFGx0zglTnpivk8RRSbSR7VObtqZiMCOcAEVNGEbJC7yy4OelXH0uNo0IIBVs4X0qvLbtCpKAnDdD6V484WOyLucb4u8HabrNu0axxW0r8MQozx6ehrx7WfCkujQIQk20MVbdkjHrmvou4txIAJAqsDkYrB17Qo9Usbm1eLerDK7sgZ7frShNw0ex2wquKsz5680LFgsCoPYc04XGIUYM6sG4OcDHpWx4n8CXugTNErfaAy7wIQSQOpz6VyZLgneHVQP4uBmu6PLUWh0Rlc6nTfFN3ZzBN6hAcKAO1b0d/LdK0rljggg9q4KK7HlZMqA45A61ZsdVeCVQod42Bzk5Gal4eLd0O50mqv5gcpgPweKwNVhf7MzljgAHnpmtF7+O4giYOu7JEijqBjiszUpIrqKNV3FEJJ3dD+FUocqshdDPgl8wZI429vWt/ThEIlJLZK5OT3rDgvbfaiyNgBsEKMcdjW9arbsgMRI56nkYrGa01IkdHo8zAAxL8zL8xFbMThUBORu+8WrK0qULAE8xSAwGRwTWjOBtwByrA815U9TN2RehnUiICT5uVJX07U1iYirIx3EkEsc1GpEhcEgbcHjinbApz6dM1g73MnqOCF2jLvyHw2zjAqwY47S6YITgNjLHPFQjY77SSTgHjjmnvEFlJzgsOd3XNTfQgdn7xBzg9uKVYtkLmRtnzArk5OKYiPLJw3yFe3rTjAECkMFJHOTmhMFuIMO7HrtOVbpTmBO4AhQRn1pnkiV0DEkEHIHFLCYo2Qq4jJyozzTRoixGq7/lJPy5x05qaKTcXBcLleB6moYogzoHbOWwSDjApsV1bWkwLyqArY9Tipd3oEk7G1DGkkSAk5x1HFTshUDPTGBWZFf27sd0gI3fL24q6NRtIFKPdovzDHesrMwfmTxqX8vAzwQ1So4UdcZO3jnFULrULOMuJJ1YAgrg8EVSTxNpltNLm7ypAAjVSQp5yQfxpcrewknc6a28qTKMxBU9fUVwfjDfslPmlEjYqcDOAa6GPxNpkscxMuVC5GeDmuV8T6/YXFtJHFMrmRMYHPNdlCnJPVG9NNM4WNYvMYofMGeG6cVe0G4FvqqkSFCHDKoB+aobeyiMeRnG3k+9XvCtqG1uMff8AkPboc8V2Sslqd2tj33SlNzBkjBIDDJ7YrWg3LJgkMAOMVgeHA/2GB5CSdpX9a6GzxuHPIrlvqeXV0LYUOpIUg4zzS7lwBwMjP40DsT2pVAAwTxntVI4pEighBnG09CakRwu3PQ8VXxs5xkA4GalJK9RjHNWkYve5aRHZeF47mmt5cPLuAo6+1VbyO4mt2SCbyWb+M/wj2rJj8NOu5Jr+e4Q8kgkfXin5km2l1FcKfJYMoOCc1PES2MkEr6VS03SobCNlizzyd3er0Klcjsw7UEMlCZ5I24pWKLkg8inbsrtA7dTTHUHBI68cU0iAJ28YyetG4Fjjr14pzrhA2OOlIhwQRyTwaYAWHORjvk0hKE5Ddugp65U5IBI9aSQhz90A+wxQSw3BjjHal3n5eM5pm0LgDginZxnHJHNFgsOEg3DAxQshLhjz2phORkcUAFc85HWjlEyRiU/PFJxkZ6d6jKll4IB6/WlB7HnI4otYNQ2gM2OBmjdtyMdD+lG0jg8ZFIwD4B5Heny3QxWYMMHjByKbuLck5x0oRQpwMAUjAggr+NCiA442kA4PpSLnnHPfmgMCRvHPTik6DHWtEgBmY9cHNKH46Z+tJjj0pSgIBznHeraAQkFh2oGDnIPTilfKjIxxSDk46t1osCHKdygdPWgKu7GWJPGTSMBnJOfpQpBBPTHSjkQEgBRhzwOKFHJyPlzwaUAsoJYc+lDKCQB6ZNO1kBGoZSc5Kg8UvAGTxzT2ztODQqLgZweOapaE6iAAZHvmmuecDjHc1IyjI5zxSKhLA8enNWIYwHrmgoO3HpnrTiobg8duKQcfVeM1DQ1sMVGZic59hSmMYORjNKqnPB7804ZIx0ANHqUmQmHdgDOW6U9YCuAfzp+8xsCOSKkJ4z0otYCNo+x9OtRMmBk8dqkY5JGc0hIQEHAB5q7oBqoSec4/KlDAAAHGODQZdyng47ZpcDBPTPpVEApIGepzTTkYB5wadgMCAc8ZoDBUHfNADipHHXnvTWPbIGPSk3hhjnJ6UixkkHP4Umiug7g8elOUgtg8Y6UIEzyOelLuOQOvbipaJDaA5x9eaQAAk9SaUgY55pcEAd8UbAN2ktyMcZzQR8px3GaOcZ6EGhSSMA59av1AAAQDnGRRv38DmgxkLxgYp27AwexzxRdACgsmRwTwQajYkbQBkk44pxmwSAMUNg5Iz7VD1AXPHPUcUgBwB1FKqZBB4704YGQORjikiAUbRzS8kAdwaTJkQHgZGeKXdlScEnFLcpiNndgYFLyF+hoX7qk96TIyQQeaLMkUsNuc4280MRjpnvSdMZx6UNgsCee1LlAWRgeAPekyuMDnPPNKp9SD7UDG/miw0BAVCVxn0FNdwVxj5iM5NAbkgdqOT07VqiiMkmXd1QjoOxoGTIR0yKkbg9OAR0prfJyF5BrQFoA+ZdpznpQc5AGBxigE7SByc5pxBLZAAIpNAIoB4Jz2pAix4AAoOMuOvGefWjOMjp6VIrjsgYJyR0NKjgD5iABxjvikxlSTzxmkTGMgA8UBoNB4OMkA4pQwwPY809AACAPvCmleNuOo7Uah0E4BOVyAeTSsdoOOMUu0sMYIHvTZDuI7KRipBDgDuxj0IzQ2AdpIBHOB6U7pjvxjmm7RuDHrjBqbBoIOC2cY7ZpQwY4PTqMU4oCFGOtBJQoD24pNAw48wg4AxnmgYZCUIcH0oIAbn6UIQvHYHtRykkZGeSuKQoXY5P3hmp3AXgVGQRwSTjpimooq5H5ZyBnGRTuvuSMfjSuDkY4xShcsevFabBcjUfMCxwSMHFSYAcdTkYpyqFLA9eooIJGBzjmk2MhUjcewB2ke9OAK+4NBB3uCMZ549aDkDnoRUtC0AHCgDkA4NB4AGOhoCnAI7jNKQehGMiptYGLGcHHXB5+lRuCD078/SnkHdkHGRzRgsuW78UmgXmMwM4GTihhkE4+72pQNuxj3BWnmMyAEcEjH1o2GRKwUkcnPIo25bGcE80YOeRk9KUrgqw4I4qQAqFyeTjnFIWIOQMZGacA2ATz2pOeCcADj3oAGJ/iHUZH1pQ5IOCOeeKTZggklsHGKkG1QR0weAPSrBXIy5xnHJ9aM5IB64pjMc4I5zx9KdyODwRyPpUuKY/UcxDnAGDjrUWCOv04qUE56ZNMbCuRnkYIrFxsUMfAQHoScVA6leevY1adQDkjOeahIJOOoPNZco9CNcOORg4xzTdnQHrnBqR2HOF249aB85JB5PIrNlIy722MwUoBuQkc1lnLOA4I2naw6fnXRSxnf1VQwz171l3UBmY7DlmHWspWR1U5WaPPPFFjLO5ETLA6EqXKgnB7gd/xrjNX0f7OBhRKYlKlhxwevFejeLIyk8ZifiSMBiR0b0rkbmHerrIN7sp+hOOK1pztod6lfQ5fwhpotxKgk8lLV9ygjJwe1ddbrJFC0QhJUEsH9q5aGSSPULYRy+ULtD5ikdwMj+VdhBM91DDIQAzDacdCaqUr7iZDAHhhdUOFjJk24yferFtuETgqACQ6063g3OGDA+aCnFLCmDkDhSU5Pf6VkxA4eMHa2FJD4H61djQhWxGGUgMCexqsS6shJyudrLjtinl9kYZRkhtvJ6D6VmUh8kDTqxaQ5A3YqjeQCW3IX5M4YH1Iqzc3SWjxgkn5trYHGMVlz3jxxkDaEV8Lzk4NNJh1IHBkySxLldwqNiNqsVAW4GCfccU7LqzEtkqwGCOADTZUlBwdmyJs5HvW6TKQ58ySogOSwwc8DimNEZdyEhVkG0kdiKSYoYncAsYyGXNEpzD1VdpDZQ84PrWiEDZtzCgYv5+UyeORTkh8y4jtHUKLjKllYggj0pvKyspBlMaiRQ3Tnqah1KQvYTTNw8A83931A74rWGrRDV9Dz/wAe+e1/A7/vJ5GMLb+ORwAan8GaNNPJ5xVgZyYTGOBwcZ96w7uf+29flNq5MSgTK03GGxycfnXoGm2T21rCkjAtGokDR5xn1AP9a9ZyUIJMnlZs6VZzSyROp+ZXMBVvTPevQdPsQsMQY/6o7Tj68VyPhxxLqLwRKDEwEwduSW6kV3NuSIzz17DvXzVepeWhtflRcs1ES5P3lOOfStCPK4JOcHgDpVK2he4ACDG9c8+taMUQKbSxORz9axWphOVxSp34I+6c5NWoSRkHnae3eqw3KqsehG057VctxuAPJyMVskcjZJj5TjjBzSr8wBPODnFIBjA75xiplBGAR04NbLQxYDBHIx6Uu0e4IwRT1XGMDGKcVU4JyT05rZWMmMCbj1x3xTyoZsEZPX2pcFWGcAZpVI3HnODzWpGo08Ngd6GwcnocU5AOQT61G0R8skHo3GaasLUIsMCO56U4ALJjqSKQKUPXp6U/aA+euKTQBgE88gjtRwFAHemnIyFyeaUx7UI6EnIo6ai6jgd5XnI6YFOZdpyfXFJx0GfUAUYJycZxzUBYF2hsEkj+tJwSBnFKNpBJpSu1TjuM/SnYYjAjjGe1NLBAMnGDijcQpyck9KR84Gepp2ZN+gEhhkjAB70nJIxxg0j4yO4PrTgRxg9RVWCwrxnbz2PekIz7EU87mxnHvmm859xUtCDbnpx70EbT15FIDjggUEZx3yMYqUgFO5iRjA60byvHUUEkIAONvBzScsMk5x1p2LF5ZW7d6aMbcZJFO3cZHGOKQ/dAA6etFiBmQGJIwMfrUV1bfaE+U7GyCGNSnIBPYUr4GAeT1ppFIb8y45GcYOKXPbHND/Ixzwe1ImY2YbffcaYdRSeAB3puQpyRjtk0ODIhAzweSKaYiTgH5RyM1LQxQSx5Oc0owfvcY4pG+9knkUp3DpjBoYvQbjjGSaUKBwcCkIzznNObDe3HWkFgUAKN3XpSqVyM9RSEFxknp0oGMZHfioGKikjBGQDSjC5I45pQB8ozjIpDhTjOaknUcHGeaXIAIPTOajIGQQM8c5pFwTz0p2ESYG/I4pvPPbmlyoIIpCQ3HJ+lJoBjHIz0waRgCMg57inBgDjFAIGM9KpIpDcYJI6GnH07EZppODz0Bp2Q2AM4FAwOepI+gprKTnByDzinHBJGMYpobqMEgdaABc4zSEjcOM5oIOdoIUfrRgDrz70ALu6EUA7iMjj3pF77jjHpSDBB5+lABJsY88YGKbjpjjjBp2RjHX6UMoKY69xWiHsM2BADkk00KDhunPPrTuQuCSc8il3DNUO47bkcdqYABySARRk5PBOaABnOKVhikEdaAvPsKBliT1xQzfJgMBnr61LQACV5Izg9PWgvzg8d6Q7m298daUqUwSfas2iAABOQKMbXIz70KBnIpu4iTOePunFOzLHOdgyOlMwrAkHOaAvPoPegYBwfXpQAm3yxz0NO56DnI5oOFxn1pu4KeM/Wk0A7AwduASKaoDkA596dtIwRgCm8898c0wdgfAOBxjuKD94Ec8UBAq5HrmnbQTx19TS1AbuKtjtThyeP1o2gZAPIpePx96QriZ2/MRntxSbecgc+9PK8cn8qbgd+D60bDI135IJ/KnJgdsAUMBnOc0BlwScDNAIXIU56kUrP0zxTcgjHXNOWMelO9twQ1cjJ64pQDg57U/ACggE5pmWY44Ao1B2DaVG7rTDuJ5Pvj0p4X1PTig4Xjrz2pAMCgkkCpMArj3zxRgY+UYA4poyBxSTZNwIHXHvQeepx9KCAQD3o8jJ+ZiQOwqmhoNp7Dimkc8HIpfLK5xwBSAAZHJxRYdkNDnNOyQfXNBAXn0prMF5GSfWnygh2B06GkZgvG3PbmmCQg/XmnkB+3NVylCKwOAeB6CgAK3pTkQ5+Yjn0pxj4xjI9aLBsNOQDznHpUZyBnHNPUEg578YFNZCuCBjtil5lJjc5IHOKXBDHjp3o3YbJBP0pxJbnpWTQNhk7SAKEQqvoaFwwAzk0/nP04pXsFxmwnjt1oGGkKjsOopzgkAAZwabkjhePYUBoK2V6YOfWohk9T19KkA+bB6+9NJCnAyfpR6DG8MMgdOOfWpCNxDdcjFIASDj5frQyFMANkYzxUDTsRzDGABjcKrEN0NW5VJhPPI5HrVdYi5yck+tZtmiZCwwASMAVEWZmIxkDg56Yq3IoXK5Cg1A0KDqSc9Cayb0LUmmYV5phcYKrtBIAAzxXJal4agQlfsaggn53GcivRJWcHAbCkYwKrS26SLl13ZGOaydaUdDvp12tGeU3/hmC4sTbupfDbvkGBWRongBNJv2uYo40nDArM4yWU9Rj8K9YuNLSQnHyhuCBWXDoM6XS7xiLdjcx5xWbxVVLlUtGdXtVJFjT4/KgaLBYghgAP5VoWumPJuZk2Y5G7rV+3sY1kQghiowMVdZJA4AAGOM+1csU73OOc7Mx2spY3yqlgeasLbycE4RSM471piF2XJzweaRrcoPanytmPtDNa2ykg+8GAIye9MFuPL2kAEj0rQktNykpuJB/DFINPlXndtFT7Js0VS3Uz/sQyDty2MZNOjsgikkjJ44rQFiHB25J6k0ySER9ScdgtV7FpC9qU47aIAb4xuHc0Sxlo8Mc8449KveUHIIUA+/anJbtvJc5QjjHrUqnJiVW3UzUhMartQKPXuaJAzDDZ4OOK0/I3Z7L/Wo2jDDaFLHGD9aPZyvYr23mZ8aCNgNoGPzqRkUhgVye1WRZsjZIABGPWlEG0jqT0odNoj2qZXjh2kHAUDnio5bZWlLBcljkE9vWtH7ONoJ4A4IqIW5XkA8etZ8r7D50+pUlgQHBOO+V60wwrjHXP96rcyFVyOg64qNU2jpj/eotboWpeZTubQuF2HJbjApV00jbgAMRhifWr6oGwQScHgAU7J3kbcd+aaujXnaW5m3GnlIg20sT8pA4qnHaEOGCKhAKkda3iru2S2QOmOlQTQDDHABPNXG90Q5vuSaLHsA4yRwa3kIXBPGPzrN0lMREdSec1qwqDndxkduua+qwUbo8+rK7H20Gdx5Y54z6Ve8gpg8D6UyHDAYGexPvVhCO59q+joxdzhlJCRAK2CDjrmrqcDgfSoYkB7Z7c1ZiyvAOccYFe3ShZHFUkSIQOR1qwrbs8c+tQoFHO3BHrU4GRk9K9KGmhzMYzDBHTPrTF+btn1xUsgAXOOlRHkccEHNd0CRRxwBUbRjrzk1IMqvqetO4bkjPpW10hXRDsAXOcUmwDACkn1qwCAuCBinHDDOOKdyGVGiOMdMU3ywowR0q40YYdcE1A6jIz16U7ol9iApjAB96UITnipAo+8T04poOCSRSuKwKvIHTNOVdvBxTVBbk849Keu1WyaLlDlxz15p6qexAFKqZGRzTsLggDBphYQgOuD1qIhlfBwKk2Dpz60hyVPf3pbDsMZTjpx61GuMYDAnPapThhwMjvUO0bs9MdhRoK4rrngEDFNePIz1I6UFcjggZoUnAPJ7GmNjMYBJ4IoK7iM8087c8de9ACk57DtT0ENbAYDgD1o25569xSkA8ZGRTWzjGc46elIBcl+OB7CmsoDDjHbmk5HUgH2pfMUDkFiPWnoA0x/OCOnTinLDuPPHPJNSJknrwRwKQ4B/xp3sOwjxIRjPTrimCDyxkYH+FTYyQcdu1Jt9akVhNobk84pCCM5HHajB6AZ9aCSCO2KCbDSAeOuajIUZyMD0qQgckc4qPacEnjB6U7iGlQOoJ+tJxjdgDPoKdt3jBz6804KM+3an5k26EYfbyFyDxRuOPQ1IU+QrjjrmmLz8vQetMgBwPUj1o5UZ6A9RTmiAUkHk+tGdwAHPFO+gAD3HGKRnLDg5/wpRgNjHsaGcZKgEkelCsPYXgKQRx1FLkMMBaUocLnoOMUFOMjt2obEJjAwO9I33eOG7GnDsRxSGIjg5OOaRNxpyoyTkmm7juzjOalZQAo645oMQLbuhoJuMUZOfwxTkJyQRx0phGeFOD3qRUJAJ4pphoLGxyQecdBQeASeopwQZz60rKMYxjPekGhGXOMHmjBLLngjkYp3l7hn04oAAOe4qiRuSCQRTHyD061I4JY8c03yztO7jHTHWpHp1EZdqjA5PXNMKnBzx9KcIzzjJI9acAW5YcDpigtMrsoRgcde5pc5HGM+1SsRjOKj2DGOjdcCl10KImQs2TwO+aAfkwBkH5T9Kl/wBkjg96YUIJ2ng0x3GKojwo6D15pf4uVzjvRsKkDGM0oXJwc0A9h20KeDionO2QgdaeMqoJ4ycDuc0yZtuG6nODQFxhYxnkkA9utKrAEEDNPDbiOgx1akYbechsGkriGoCGPPB5p2wDI9ec0uBjG7H9aApXgcj1NUh3QhjwuM59agKkAYX65qywLNxwPamsAuQe1GpVyttLKCM8HnFCksuGQBfXPNWAmUIyQOuB0qGTGcYxSEMK5GOcCkBABOQuKeoHJJ/Cm+WGIwBnvmmkXdCDGDjJOe9NcFgTxx0x1pwUqpyM4oIAAOcUxNkQUPkYPTvUQBVyueKsFckD0701lxz0AoC4mfLBwmSRwSelQSJ5pUE5PXFSswzkZJ96iOQSSevSgkacqCTgD0qIuDwD27VL5YAO0Zz6mo5W2kAKefQVViGRbQp54pgdW7Ekdqm8oNncMHHWon2hjjOSMe1WjKREwBK4AUZ5pvlM+Dn+LPPcVKVG7OOcYNJgNwScepqySFkQP0HB7UhOTkDj3qVikbkAblAxkDrUSgHrnPvQTcUtxjGSfSmKQGyR0/vU5pGRlACkClYGR1BGcc896q5RHwXb0PYUgJJIAG3P8VSBOufXt6Uu1QyED5c87qVybDc4kIXBHt0pGbggqqj1NOwoYr1Oc/L6U+PAUjbgA5JYZ/Ki4WOuW1Zeeg9T0qQxFeCcj271MyEDB5yM00k4Ax27V4v1ZI932zKrpwwbA9Caj8gAjc5wOQBV4xDIIA5HeomQFlLkknj5af1ew/bkSxA7mHAI70jQEnIOSw6VOilThRwTjJ5qQwnYMnLA84pfV0Uq1yi0KK4JAUkHrT1hG3Byc+gq4ECsCAM+/NP8kSZ3ZP04AqHQVrWGqrM/7KVVSQBwRUEcW1cEEkHH4VsCIBCoGNvTNDWgJBxnPNYPDWZftTK+z5YbQB2qT+ziTuyxIPrgVpx24ViQAKHiLk5yO+KFQsJ1bmabXAZeA2etJHaOMhQTjkHpWgqDAwQvH1NMeE5BBPzcZ6U/q9xe0Ka2p3HJwTycU5rIykg8r19K0FjDqoyFxx9aRVPcE8kYq1hhOoURYbG4OPYc1YWAtweanC7Wy3HYVN5RVeRnHeq+rpC9oUTbFSCCMYoFmrICwzzjmroiAHPXOaeY3Yn5PkBzk96r2CI52U2hGAM4AojtlHUZAPerpt8EkHOecelOWzyN4JOR0p+xQc7KBgH3ScAHsKQ2y5xtPFaRtiVwGA45pFthjPVvej2CK9oyiyFVweAOcAUhhVzgDJPPNXJISzZHGeDxUBjbIIHIOBR9XTH7VoR48nYeARnpTJLfed2FAxjk1bWEkq7ElsYK44pptlIwVwc96PqyH7Z2KQtxvAz+AqVYcvkDGeKtLb7PlHJHNARgGBUAZo+rpCVV9CskZB74zUrWwBDKAMcGrKHHAG7HXFPZUHAXGeaXsIj9oynFZg/eycHjFPNsUOQo61ZTPIx9KfsODnqRTVCIudlVrVWzkEkc0wIApAIGOQKvKpIHJ96DGOwGcYp+yiuguZmY8RbPXJ5HpURjfpwO9Xzatxk7mPWhkGFAABUnOKXskxqTMwQebKCeBjn604o6nC4AxV0Qg87eAaUKB6DFS6CexSqW6lWFSxBPPGKn8rcgDYB9qeIwh4Gads644JINT9XB1DPii+bJOCDj8Kk8vaM7gQpwcVbktwckL83v0pPszH0APUCqVBIXtCmY1Q8c88ZqQREYJ5wQeKsrbgvll4x3qVAVwDjaR2rVUooXtGyt5O5zg4B9anEWOp/Kp0CbgxGT0pxUZGK0UEtjNzb6lOS3JOAeo6GkS3CgZ9O1XPLHLEYI4GaQLgADsaq3Yzv5lcxMDwPlI70oXcvXGOOKskc4PSlWMICB3OaEhqTWzK6RMAMrj0JPWonhbPPr26Yq7Im1c9SORSM28cc5HNOyG5sprbkgE8ANn8KU24O9hng8Yq0QMYxgGk46HOMdqLIXMyk0TLwF4PNVbrSPPu1laZwAB8i8D61r7skErgDilOJPelZWKv5lD7ONxI44705IjkDOSeKs+WvXGCOtIEwd45welFh8wCML2AJGKh8k5GOc8GrS9wevXFL0PTOKLCciBIiBg4GKesY249DTigBye9O2ZB96EhcyI2hBGd2MdKja3IXOS2O1WguF7cim7GyvGR0o1FzJkUcfODwafsBBU8Ec1IRsIAxQV3Mu36GkLmICu4jAxSPGc9etWFUIApIyDUgA6Yz9aCWymIwePUUn2dWHOTjirJCqTjjFIMEnik0guQCJY8Dr61IFGcCpcDkcUwg5OBmpDW4ojzwMVzXjCFktNoODuB/CuqjwT71z/i1d6EkdFwPrXLX2N6XxHHmPIIyARgjFJLGdrNtJAGee9WIyCFKttJG04HNDZPG0kA4ya+WrJSke9DRIrKpDjDhCy7toGTinSxA8nJJHGeKl3Mqxgc7WAOOuKbz/ABgkAnr6V5dWmmrG8W0ZrgHk454461WmjEiZcHjjmtS4Q+WSrAc9B1xVC4twyPgsTkHmvOlSa0Rup9zJuFAVBtU7sqQBk4xivDvHHw5n064BQuI2kPzv0PXmvfZ/liKjGSQR61QvdNGpTbXQOAA3z9AetcvtJUXdHRGo1sfLTaReLc/ZlhM5VwpaNSQw9uK1YvDWsxylBpk8CBuHkBxj619Nx6JZIgJiTdjjaMYNTnT7RsB7dXUr/F3PvWE82lF2cTX2smfNg8O3xmmRYCTwVCAncO+DTbjwXqslrJIlk8JQAkyHHf0r6V/smxfbthWPj+AYxULaTaowPk+bnjMnIrlnnEuiLU3sfPDfDm7VWl8s3itEHXyQcqe4I71d8PeCNVuZJA0LWqqoK+eCN3sB9K98+wxxFDtVQGC7EHAFWtkSyKyRqjKcA1ySzaclaxLk2eMp4T1WBsC3adQoOYkOM5PfHWrUGi6u9wmbUxIFO5pDwT9K9gkJl4L9Ou30qFbZIWbCA/Nn5q5JY6UmG+55RFpGoSMpMJcHIPljirFp4e1eWWB3gEKglWBYE4zwSPwzXqMsKsG2Lg9cLxTFiKA4wrdeaj64wSR5rN4c1NHyI2mGSDsGP1pi6FqS7d0ZT5scnJA+leoBAXKnOCMgjoTS7DCGIUAHueTR9cY7I8vGg6u0RVI2lweSvHFRR+HdVi5CiBs5G45Neqb97kqp+YcgdKkVkwpWNFJHXGTU/W2twsmeVT+FtXuYz+5aV85BXgY71Xg8A6w3ngXC2xwGVWyec816ypO8kZbPGKeJWAHyqoHBPeq+uO1kPRdDy4+DNVUlH/0gFQRJnAJ7j2qL/hBNRdirypbKw6dT+FepY8zkqSBx6CmICFCggKDjHU4pfW5FXT0seZv8O7l2RWZp8jCsGwM0v/CttQRv+Qikfyn5QCT7c16ZgAZOSVbvSuoXggA57elUsX3Isn0PLl+H8jPGkvmOzK2WdsBTjgVzeuaBc6DaxYuCHViH8sE49B717dLCjq3BwDnmuZ8R2KXkciIQE4PAyT6114fFe8my0l2PBJdTY3Db2eUjP3jj9KiGrSqEEvyoGJwo5IrpfG/hJkugba32zSru3ZAAA6n2Nc7pXha6u7kxiZnwo6Dj6Zr6eFWnKKZ0KPY09J1SMW0g2kgNkbvSug8NXsdzqlvKl19nKSj9yqnLDvzSWfw2acKxyhK4JY8Z+ldZ4c8DwWDoGcPJ0yB3rkrVIvRDk0lqepWmxYSEAwSGA/DmtO3O3PTkA8Vk6fbPHFGxAJChTuPSteJWQrk5yccVxKSPJqO7Li4ZCeR35pQoOCehHamKASA3AFOSUEHPO04wK1TOJokYnaCBkEcZpxkBUEntjAqPcQoJ4xUiqJE47VqmZACCFJUgdOanTHGOgpiAZ4GcdQatR7QpGOtVdEjY0AYHqM96dkjqcYPah1GANuD60HIGMZyOtO5A5cKOeKkOQAVPQ1Ag655H9alGcADvximQLO4UEDp15pjMNoYHrzQYzkZxzxTFRRwWJFAEitufnj0pdwywJ6imcoAQPagDjnJqri6AAVI56045Zt2c8UmcMFA5HNAzuPfFSIAMn0FKQCAAc+tIehB4703YvYse/tWi1AcB0AIBo+6MdTQQAcHAxzSAgnIHFOwCnIGAckHmgn15INBwCTnANA+c5I9qEg9QAAHbIoC/McjjrQcggAYyP1oDcZPXpT22BiPnOR0puMjPOfU0/wC8FB44oAIOCMgd6NgDg9epFByAQOnvRkg8c80Y+bJGQKoAYFkUZxu4puOmRz0pWIPTjHpS9FLAZxzTvYA2568fSmgDA/rTif8AH8KaVO44H41QDg/QenpTw464x2NAUKRnqRShepPSgliEDA5yBQyfJkYDZpqkN05FKP8AWYHQjFUkFx24Bc8kj0qNnwMAYzzzTwAWOcigIp69u9DEKeg7g0zpnAwDzTj8qge9IxO0YAxnBqR6DQ24kDIyKCcNgHAIoAx2oAGMHgg0thDwc96N24DmjATjkilIAB7UajY3auc8k0HBIBAHvSgEAkdvWgEEYBFSDEZC4A6rRtwoXsKDjp3oGAMjvVqTENGFYHB44OfSgkAN7GnnDEcZ4prDLADgEcirvcdxuMKPY5p4O1iOvORikCbhnp6Uu4Dv14NNsQ443ZxjvTR1PPPtSk7iMjA6Zo5LLjqKjUBSM5HQ0uQTj27etN5HJHQ08lVGc5Oeg60NCY0qWyV4zwc04HsOuKVeQQMAg0gJJIPBBq+gJiZ+YEenSl3BsHGe1BDqwIUAZ5z1xSOMMcD3FN7BcaE2vkAAU84IyRjFABDYbA9qdjJxjIqRjA3Geg6UowACegocc5GPpRnLHg4xkUrE6jQCueaedoGRk4PekZywAAxkUcMORmmNO4m4gYBwAcilOQfunPr2pNgbgHjFIpZlXIOehJppC6gZAowaeQNvv1pMq3B6jggUgGGAAx2p2HZCkhWK4yevFNYl+AuKDwwz644pc45AwelTyiYmQD1ycdqFx+BFNVdgAHJzzipRlQBgcmmlYr0GEEj1zxTSDkLjGeuafgoWHoQfwpxx1OAM5pgNxjHfPHFKDggHApGY78Y+XqKcqhiQR71XQBuFOcDPYkUgTkc45xS7WDOoGV4I/rStjvj1FTrcTDIVhjkDrRwRn7oB6UmA3HTNIDyQRnI4oEgXJbGc7ad90HB5zTguTkDGRzSYweOn9aBDSpCccnPf9aXaCMHoDn8acMsM9MUHHAzwetLQBu3v0ppYc5zUnCsD+FHQjIz2pAMOOxwetGSy5PJPagALgFcUc8Edj2qWFx2N+RxwM5pFxweuRQvyjIGCeKBjgDJ2mmgFxz060Mfugck8U/hQScDBpmQD0zznNVsAgUKcE8nrRgtt7Y4p2DvbGPWmyKSMjtzihsBCpDqxPTjFLuAOffBoYZ4PJwDQ2cZAyD60itBCw2ke+MikIyFHde1OGHGBxnmjqS2OtHQkRwQMjjFMOeh7U/JIwecjtTWxjJ5zxzWfUAbhc5yQentRyBhhgDmmZLsoHGeDTjgkE9MEYPrTKTA58sjrjkU8DYfyNIpyAD34oyd+M+1FtA2EcZYkH3xRvJcggAYzQMAjnPODSlgcAjBBwMd6VguB+4SDkYyKaQGwRxlc/jS7QqA4JAyPwpANuBuAA6fSnyjB2xgkdelPQZ6kDIqNQOep2nP4UueMZ6Gn5AI0SlsnBPQE96RmU4GfmAwQKftO3pnBzzSFRuxjB602hbjdxwOMHpk0n3mGeO1KwOOnTnmoyQ24noeazaKuCKWPXgEjmkAw6kDO044pcgKSOM+tKAScDjArGSRRGoIflcYPSlZAevBHpUjAK+SQNy4pqr85zkgiueRV0UZ49hyf4WzzVKaVFIODlT1rakQNHgY3GqN9ECFAA5Xk+9YtHRTepx2radJcF9owqtuP09a4vU4lgu5kUFvKOCSa9SCFoyp4JBU1534mjiTVHKJjI2tk4yfWlHc74s4jVBJaTM6thYQHUY/OujspG+xN8p3RgOD6ms2eFLuCNzINswMZxyB6ZqPwrcs1vsmcZDFMHjHpXTpYZvb/ACpMJKVjRfNA9T3FXHkCK8gUElQ2PU+1Y8Nz5igAE5Yq3HAHbBq80iLbxOBllby2yeg7Gs2gvclW4LkkNkbd20dqaj+YuVXhlJyfWoWyCxD4CsFO30pJJzHb7UQFkkC8+h6moS6D9SO9QzorsScxlsfQ4rNClvJyAFkUsCeSSDwKuXc7xYQSEbWxjHGD1zVaVSlvIAVPlMCMHoO9aJFD9xmOTuO773HGaAFZlXosgO498jgVE4JjYIxGMMD2PqKlkIVnAwGVQykHv3rQVyu5YvHECSGyDkECmoQzwEDYJMo34HipJY2GW3M+FDDPHPcU7zRJGyqVGMNx61VmMAhRo5S2/J8s56AVQ1S/tLG2kWXIEoaI7Rx7Vdbam4DJBXdz0z7Vzvjl4JdN8tZASwDqF6qe9bUk3JaC2OC8Lq66zbl2AUzGN1YZ3Ln0r1B97kszbQG24XpiuE8P2MLaoVePeViEy7sHacnBB7HivQntkWSMeaJElhDYToDjp9a6q0tCtzc8DWSys8u/aYpSvPcV6FBGjJGh48s8lehFcn4S01LW0BjJK3Ch8H1711UGS6LgksMdK+dn8TY5KxrW1v5MahDkI2QT6elWy5Xr0FVLZh5Y+XaT8rVIrb2UZ45FaROOe5ZU78jHTmp4yUU9wDmqsTFSNvP8JqyrHaMLkZwa2ijmkOcnIIx1yKeuTLzk9zSRkA5KgVJGhPI55wfpWiRjImCHGeBnpSnD9R0oUfLkHOOKTBAIzitDMUfMcEj8KONxwM54pq4Uj2pdo+Y9MHj6VYC42njg+1JgnIPJYfrSAZzznHalwAckVexLFQbAAWye9GQxyeB0pDHgkhsnPSlGMEY5607it0A4IB/lTgOAeBTQBtI6kc8UdPlPeoYEgbDDH0pu7awBOCKYrBmwASBTgwWViOpGeeaQrhgEYPIBpxbGADgelJuBJJ7jp701SOc9xVIYMQr7SOh60M+DjI4NAO45PJxikHUDHJqxIbIhJJB6HoaVcqufQ9qXAJAI9jSkDAAPXjigYpOfbvzQXABxyRyMU3G3AI46ZoDYOOo6VVhWFLOxzgAdvWmuCSTz6ildunYA4poYrjOTnjFJILD96sB0yRzTSCW44FJja2MYxTuRwDnFOw7C5AODgZH60cnoMk0gUYJzilJIj45296hodrBjK4YgH0FNkAZwT0HGaUKAQx/Sk2jLE9CeD6UidAZx1yCemO9M3FgoxjnvS4CMQe/IoOShwMHqM0kMUyFWGOVxggdqQPlcAYI45piHqSc59KULgk54I4+tSAAEnBP1pBgdeMdaTc2D3J9KcoJAyu3PrVMVxAV24HJHSlUbfrSHbkYyc8VIFBIxgHFSMZsB5JPHakZgke0nBB4NSjvnntQwBUhgOeKTQaWIh8+M845yacGHrg9qR4wirxnPFKVIAzjjpikkTcVuCcjoM03p82cj0FBfbyec8HNBJ4wc461dhCABn6Ed+aXfkkAZ4496CMoCeMHFI2OAOcUrWKsLtcDLYGaQru9T9KAuCf6mg4wc87fTpQMTgggjBpRhQOeKNynnpjpSN8wIxnvUAEj85Hfimrgg4BJPegYSPAwTSkEAYGD1oAD0B6EcUmc8Y59TSvgdTg9aAN5GeRQFhFfHB5I44oVQOSKTZtY45BpV6H1oAbjBzngdhTie44+tDA4OCDn0py7QACuB6mqQDdvIOfu+lNwQckYqZwDgDvTSDjHFMBhYDI9P5UgcA44zTmUMADzTQoBxwO1UixCTv4yeaXauSe9Ozt4wfSkQBScnGeKl6gJkZOORRgsCAePSkQYByc4NLkKf8KgVhACD0470HDA+9Kc5wPzpMHpnpQLcQcD69KFG7rQU5BPancduec4oK2GkA4pSd2F6U7+LgAAUzndg8+lADQpXk8DpSjDHOc0rAgkdaG+U9OvNAkIpOCDwelIFHB6kcUpwGweAaQKd3HSkxg2QeuD6CnbT8oI796AAX9eOop2TjPepZAMxXjsDTDk9s4pSCSAT+A708IqsOOvY0yrEYOV9cdqcFBBJUDFKMAknOfaj5hkjBBoFcbtBOQM4oXILY6UoODgDIpQf/r0AmCA9gSOtJkq2elG7Ax704ccHpQFyPhs9fXNJxk4OM08AKTx3pMgAn0oEIkeAcNkH1pc4GOufSmhscY496ASDnt7UD0Qvy9+KTcem6nDg5IzQVyxLfhigExCvIOceuaa7cKOueDTnU9Bwe1Rsp6HinfsPS4shIwAQPWmoAxOevT2p20FgOnehgBwOc1afcsBwMdMelKvUEL07mkjbccEYqQKBkkZHvTFdIRiccnGD2pcjOc/nSDBABpQgY5xntzUtiBmBGc8D0qGVi3HQdanGNuAM1GyjIHQ+9F0CsRc+hP0p+Qo64J7UpBYfTijaScEAYqWUmM2jdkA81J5rAcYoAyM9ccUpUEgcA1mUkNbJwTTgdwyvHFBBXJIz6ZpudwIHH0pdBkZRiQf509t3Qn8qXaegHHvRkL15PoKEQIi44PNKyggEE5HagZAOBjPOTTBySck5qWNAQR83pSMQRkZoIOMdAaacAAAZrN7FbDHGBjoDUEiBVyCTg96ssCxXHA6GkaIMMEZrGQ7lGRCeQR+FRlDkgjtwauzxbVGOPpUBQgDI496wmrmilYy2idJn3glDypFEgLnK4PHetCaMsvHOOMCqyJs4K9K53HU1VSwWIEky5JLE9AK3/JVCABzis/TlTOT95TkAVquwXB7mumnBNamU53ehAQC3OT7UCEvkFQoNTeWvUHJpQcDOeldSgrbGPMyD7IOAG9qc1uY8AkEHipvlHIG41HneTkge1NRXYfMQqm3gfjTTAASp/SrDqVBIG7d609nEm3HGBgjHek4lX03KQs1XBHP1oaAgcHIU9qsE7WyRgH1oU57ce1RyWYrogMIxwMd+aYYCT8px3zVsKx6EAdDml2YXA529afKHMVGgIOTik8rO7C5z37VYztOSowKaxwDnI56Vm4iuVxGehwB+tPEavnPcU8pySTjHNAKnoDkc81PKPm7FdoArZHQ8YqCSAt8wGMcVdZgx4H4U1sHBA61nyopTaKMMTSDJYjnAAFK0RiJJHTjmrbAE5DY46CoWBBIK5yMih00ylVZV+ZR14z0pRHtQsRyDxU3ls+M857UoU5wVA7VKppO5TqaFjS1EcTh8li25e2BWp5ARcg85BrKgiYyhjk9sdq6G0jJhG4DjivpsArqxyVJjEG7gDCjkVPAoUNu7+lKgUNgjOO3apFXYCentX1lKKVjkepJHgrwM1ZjUNjBx7VUiA5PpVmHAOQ3PpXrQtY5pFiKPkk8/WpwBjnvUSuCeOhp/mDoK7I6bGLVhJ8IgI4HeoFAbndn6U+Qkn9aarAkrnJxn0rpTsTZilNpB6ZpXGOBk4qSOMydQAKhklVHABGO5JxWnOh28h/3RmnLhuMEY5p8QEibwQy+qnIpGAj5cjBOKlyRm077DMHJwenSomi3kk8+lW/JLAMOAenvSNF5fJYe4Jo50PkfYqeWfqOuBRgA524yOhq2sJcZB+UdxVd1RSQzAfU0N31Q+UYqZ5zwaciL14pQyA7A3PUelIbi3jba8qqT3Jocktx8jZIrDNOJ4GMDH61XWeKVyY23qO49aZNqUMVwsRddzD9aHUXVlKm+xZAJJ4znvTSpTOOxqSOVHUEkDjucU5ZIs8OD2pe0j3H7ORX9ccYqHaOTnHerczIkYYlQD/FkYqsJEcZRgy9Dimpp6kOD2GMgJ/kaQtjgZOfbipi0UK7pGCqO5NQtewSEbH346YHFP2i2J5GLtGCcY96Qg4zgmpswsMmVEHXqKhE8UuQkhJHYjFUpoXLYRQNpJA9PekwCAeeODUgntlOwyruPpzRlTyeUI60+dBysgPUHggfnSZywP86lzB/fAJ6AHJqJp7cyDLbBjBLnApe0jtcpU5Eivz1HFKWLHBXvnNRfaLQZ2zxk/7JBoW5t1wHkCY7tS9pFvUv2bRY3Y79egFBXacevTNRx6jYOjGOYSlGCsqjkHFRvqthG217hIiOSrkZA9cUudA6TJlAUnmg8dO9Qtq2nzjFvMJyOu0Gq41m0hmKSzLF6KeTT9rDuL2cuxaWTqDznrTRgjHYce9OW8tJUJjcMAN27oKr/2xZRSCNpV3MN3y84purFa3Qezk+hPkA4xkjjJpBnoeMVUuNZgGHjVXixkOzAAnOCKi/4SnTF2hptzHG5UGdp7gmiVeEVq0QqUnokzQQcMDyRSIPkweg54qH+17OeAPGwCnu5AqtH4hso3w0u/PGFBOKj6xC3xIv6vJ7ovMyAYGM9QCecURsCBg4x1xVSTUrJmDiUIDx8/FRt4j0y3IHmF+zBFPWp+sw7i9hLsaG7BHT1p24fMeufSsweIdNZz+9WIocEP1pqeMLBWkREMgU4Df3vX8Kn61BaXD6tJ9DVDcMc43evalD7hx+NZknibTTtxdRBupTOT+VMPizT0dlQGUDncOlDxdPuH1WfY1ieOuM04/Nj16VlSeJ9OVPMMyKu3dgck/SmW/i/TncEFuBn5hgVP12mna+olg6j1toa5bAx26UgB688VlXPiyxjAYyKQeiKCST9KS38V2zuqmPaD3c4Ap/XIdxfVJ9jaRQ3AxUjQqq88YrH/AOEotyQqlcnj5RUY8UQIcOuAW2lielH12IfU5G8Y8j5TnA5pPKOQCKw/+ErtlBKSbyD0Wmy+NQsXMaxknAOeTUfXY9xfVJG40W1uMkGmkbT0xmsaHxnGykNCZX7EcCnDxVbO5WRViwMjJ5NNYyDe4fVJGwFz05zQ0YGCTnPpWHP4rgUskCb2C5DdBVeHxklsSZ4wRtzhOTmj69Af1OT6HREAk5zimsEU5DjHcVzjeMhdAiK2aNj/AHsYqvJ4lIZfORR6iMgmmsdSf2hPCVF0OpLIqEnGDwKavlluG56VzcniaLYpELHPA3djUEfiQ5BBzz90Cl9dh0YfVpdTq2iHXqBTZFEYJJz6AVzv/CUgplIj1wS3AFOj8TLMVVl3N0OymsXDuP6vI3dwVMkbWAyM0qurkZ5+lYMnipIyU8gDbwWJpn/CWxEgJEWweccChYyPcX1eTOjKbFJ7YzVMuJHwemM/jWHL4xfftMYjjyPc4pv9vGa5IjTKr07DFP65Af1aRvFl3YHAxSRYbA5c56VmSeII4EYtHnAztXkn2qODxRB5u5YztKg88Y9jS+vQD6tI3HAAx0IpAwwB3rE/4S+MyOGRNmONvJoHiuLPEIx6txS+uw7h9WkjcSQb8fhTJVAdgRk571kDxda9SuGH8KjNRjxbAHV2h2Atg+YQOPWq+uQ7j+rSNxVPI3Y9MU3AUnPJ7E1mS+L9OBwAz+6DinDxXYvycR47Hr+NL63DuP6vMvvFvYgcHHaoztTIUgkDn61i3ni+BAxiBlxxlc4xVG38VGNDv2ICcjPU1rHGQelyfq8lrY6YuXDBgTkdulV3kAUZIBIxWXB4uR1YiDzSO3QU1fE9szMZ4xETyoXnNX9ahbcPYS2sa0cihcEEkcZpTICducetZH/CTW2SIoHcn+JsAVFceKoVjKuuHxnEa5J+hqPrcH1H9XmbTEDBI4FRmcHAI6H0rK/4SOH7P8kBdyvBbjBqE+LLRIgZdwxwQqk8/lW0cRB9UQ6M1pY2JcTOoXIwfzolLxcO2BnoKzJNdWNBIsahCPvOcEfhTF8XW5twjozyjI4HGKl4qmnuR7Cb6GqQAOOc+tQyZb5SD7VRtfE1mTidPKQcbif6VHfeMrOJxHBBLLt/iA4PTGKPrlO25P1ad9i/wuRTXGVJbpVGDXLZ1d5V8knkBqqSeKbRkMQSRyCecYGPr6VX1ymluL6tLsaq4KEoQaGiLAYBBPrVWx1mCGE7ljRcbhggk1EfGEAfYtpIR/fPAqvrdNK9yVh5di6yFCFOCMduTmmt8z5IOBxTl8V6UkAKqJZm6p3FZsviq2SZiIHdSfwqXjafcPq8+ho5GQQe3QUKpY4OcD1qhP4wsIQgjjLk8sqjOPbNVk8XsJmJtVihPTf1+tP65T7ofsJ9jbCJES5O5sbcCpFB8sArge9YX/CZ2EmCBvYn7qjvUU3jmCAfPbGIHoXPen9ah3RPsJ9j2EQEDpj3NKtvx83U+lWlyRjFOcZ681rc6DONpsYnoM0fZ9rgkZx0rQGCDnikZQyg9TQ2BWESgEAAd+aYbcNnHOasiMMeeBTvLUBADuwefepaKRSVAWwBgj86sLCBySTmpDGg5yEo6KMc1JaZE0ODu7YpBECq/KeasAYHPagDLZz07UuUdysY/LfjpSNGepyfrxVxMKG5yT0ppXJ5o5RFKOFc5TpnoBTxahuCM85GatjAzjCijAzzz70WAqPD5bYxwPSlEIOWI59KsFir8/hSNjv39aEBD9nJGTj14pzRcZHJ96mQgKCW7Y4oICqCVJpjuRjO/nkEdqc/OPTGKSPgY6c08phs9hSsK+okYHAJx6ipAFHQYpEYDd/SlIyufx5osJgAM55x04pcKoBzjnvSZO3H8qTI/u4+tMVyQ4I65qIRq7fd6HrUuQePWjaN2Bx60BcZsCuSDxjikaNNpJ796d977pyPakIIBBoKvoR7QehJ46ikaMIQRye9O5BAGTTtmOeho2AaBtOSCMihYweTwalPzDnkCkClOe3pSauPoNRBnJJAp2FBAHGDTjg9KUJtGePak0FxMbm2jjFGAuccUoAPLDJoCjvSEMPXPUCo3A5PQVIRjIAzSdQAaCrkRQZIGeRnmlMe4DIA9hTtuG5pMMowDn3oC41UVsEZpyop6nH0poQgdMYNSDB4PBHTFBNxABjB/WnAKMClwoOSN2OlLgjOec+lBA1Y+MHkZ70pUL17GnJGzNwM/WnlCwycH6UbBcjMYQ8UnU9M/SpiM4IGMjmmlSBkH2oC41gOhHvTPMOeBkY7VJgd+lIpGeORQOwxBlsnjNO4PHJpcjOMYoAByR2pXHrcTHt0puT26+1LkjI4oAHJouMbkk4NN6nA7Gn8Bsjihec4/OmAgAOccEHpSbCCSD1pQhHJIGaAep5oExNgyaXaAMdQfSgYOOcdqB8pxk0rkjunOMZFG08E5NKRjrxSg4Bzk0W7AAAXFJkbc4Oc0A546Glb5eDzRsFxvAAHSjHynBPBoIHPIpcAHHXIoYCKAuc9qXIzxxQD2pcnoBSAD6HApQxPBHSmcbhnjHpSk9xQHkG4luwFGBnPJ7UnTn86djqBz3zQNCcqMGlz0NJyOM5pwBGc0mrAhF+XkDpWH4yPmWMRUbShyfU1unI4Brn/ABKylGQnDOuVBPU/SuPEax0Oij8ZygcICwYDac4AqV2RywCk8bsk4/SolXcMngEYIFSIoBU+23mvl6qfMe/HZDWJCEjv0xQyDCkg8r/FUytgAAgYODxTNrKMYyfVjiuSUSkVpiAwYdMYI96ryKSchSFIIJPep5QRwWBAPQCon5XG37pzzXFOJSKMlseCenoKjWLBX5SMEqSavSZ5BPGQRionGZC23IPIzXkYiLimzpi+hEoKkDGcHHFLhwc7eQeh9KkyI8nJyw6AdKRVKDgfeHc18fiG+Y6UgBIDDII64FN3o2QRjByKXywACX+96UDau0FPbmuF6mowJlmBOeNwFSYySQMZx1ppXoQ3qMUjnaIz3zg1NgJcjBGckjnFBzvTIxkd6apAULySD2HFAJVyOpU96Y7DuvHXjGRTVXYq8AkjBz1oJUFhklwc47U3cEByeaBEi4+QYOF4NMEmMjI645pWJIO3JB59KadpyOBkZ/GlcdgClc9Tg/hSfdxnAAPSpcltoAJBGaiZ+ckgZ/Gle4WHMwZhszlSD6Uj4VnHQcEU3r0ydwx6U1CSqg9DxSHYlG1QVHOeRnpSFlUnGOmeKbxlTtyBxzSbicHA4ODirBq2wp2t8uDlhS7hwO+MUnK4IHTpnihRu4yA2e1O5IwLlsbflYEHNZl/HHGVYfLn5eneteVNg6HIOc1UubcSxEdTkNgCumk7M0jZanE6xpKXTK7IXZWK/NUNhpsUNwiuPLRTjCr3rrp7IsrKY9qkBgWojtkkJBAIx2HevQjWa0Rv7SxWttN3glI+EOMvWzY2KQL85G4HPA6VPBa4jyvQgdfWp0iV1HOMjGMVrGs3ozlqTbLCRR7SQDngg5q0LgMcAdADx/KoY4NiqoHbvUyDKqDwRwQK3UmcMh3JkznIPNSKeeO9RrGoPHB6c1N8o2qSeDjgV0RuYuxIqmViBgDHU1JCvGA2eMZHSmqGyQBwPXqaljGExyAD0roTMWriowUjjJ6ZqwGVxGBwScGq7fJ6Ag5prAN1JNXYhs0JEMOAcZHemhyRxzjrioFXrlssRkAnmnLuYnHGRzVEslX5evFBf5uOcU3J384HHel3Z6Hk1RDHDcTljtHalC5yACRTUUk5JAHTFP3FcAUEMQnbwBilJ+bnoRSFiDg9aDlgD1I7YpIQLwSRxmgKN3OeaMgnB4xSK25sN2NUrgKcZxnFAACgjn1o2gsQOgppBXcM89apaE+RJj5h0yaagxnPOKDnAIODTSRnA5zVlDgSeSMEUKwGQRyDTtvHBxmjZkc80AN+6c55oJUnn8TTguTjpxjimhQQAefrS9BdAPHAPvxQQSOO9Cgj3AoPTin0EvMUnHTikGMjnk0Kxxzz2oC4OSOhpJseoowWBPGR26U5WPJC9Rjmo0XBIJ6c1IMnv0qxeo3OPUkdhTwh25PGaFPJPSnDuc/nQDGnqoz04pq5LHHUHv6U5lII5zn0ppAEnPGRwasQAEZGcAHtSkLj3BoLEgjrmkTC8jg4xk1WwCnuAc4pPu88UB+cHJ98UoAY8nAqQDOTgc5oOMGkOFHPOPSlU4X3zSsNjWyxB60HKnIAOae7bV6ZJpgYhBzhgaYX6Cgg5znpTgRgD1qBuOATyc09VJOAwBFVYLkh9ByaQIFGeg6Uwqdx5OOuae2GGN2O9KwhQVA55J4zTcZOAcAUoUfUdcmlUfOTkAkdBStZgJx0A5FG04G44IoUYfB708kY6809gGklcEjkEGmkh3bI468U4gEAk9eKcGA4HcYNIm4xCMYAz9afk7WIGSBmjaFK44B70mc4C5PY4qxoOSOehGeaXgHaRnIzSbdvPp60nGNxJyDgUAwHDHtxS5LgkZIHGcUjAjNEWVBAJwO1NIkXkBQT1HelAbAJ+lAUKcZz3qQruUknAHShlIYNpOTx2pxTaAwOT0phyAR60KDzkGkSIeO9Lj5PcGlYHOBxSNGXU9eR0oAXgMPalZcMfao13YzuAP609vmIyM5HWmgvYACnJ9e1KxwcEe9ALcDII6GjaemOtFwuI5BHA59qZtIyc4HvUiOAOCWOcEAUrAHBII+tWgImYEg5Jz6ClfGenX1p23t0x2FIefwqtB3Djn3FNxtwM4zQBjgnPPbtTmUBgAckcjPpRoFxAxdgCc9jihVAyfwpRgZByCDmlCFScnGeRUsPURGXGCevFOGAoGcdqQJkEHkUuzBwPTIqRAFIAySe1Ku1SM9qQkk85wRQo4Oe9K4thMLklgTzSKuwdT1qTYWPA4xSRgg5J/ChMLoRvuknnbRkbePXpTyE3ZAOCMc+tM24B5z2wKLj6CHHzZGMnIpVG0nJ4PI4oA6E/SlDbcc5FIXQTG6Qgdhmg8qeeo4oJKtnHXj3oPygD0pNiIyHBIIyTz9KVcgnnhhT13ZyeO1DgcH35+lSAJleeDxx9aAT/F0IoPGABgA0E7s57Ypor1DaOgoALHH50A/Mc/LjBo2nBzz6c4rTdAO5TGCPTjmgDdwQenWmIroxGAB19acGIFSBGYzjIOCOOKUgJtJ7cGnMpXJzgHmmH51PGR70kNAPkbI47celKpCkg9jQV4yDwRTSVYYPBI6n1pMNhxBGcHGD2pwRAMHqOcVCSfkBOcgA49akAJ+bG0ng560hDSQpwB05pDgjCr05pRHhwSc8YNAXacg4PSgpDcZc9cYzQQFyRx3pWOVweCDimYyynOMdR60DH8EcgndyDSHg+m4Uu7HqVBxSqQKBWGonykZJzSkDg9M0mD19DSscAAHgGqT0sMRSFk5zyKMgEHt04pxBHQ5xSHG8gcDg8Uxahj5d3rxzQx+6QckDFIQAMdcHIJpSMggH34oGMA+Yk+nNATjB4HQ0KSHYEY4yM0mQc4bP0qHoApACqTxg45qMSKFCDJwcZHpQQR1GQaU4wMDgj9azZYkiqf4sEUi5UHqcHj6UrcY7E03lxgnrXPJalDm2RqWPB9Kzbl1YlFyec5NXtw6MPYmqNxHudTjgZGemaxklY1hoynMpEZEf3wQ1cV4n0wSzTzBTvGGOemPau0RtvIOGOVPeuZ16PyEL7uxVt3HGKzitT04bHns+Nl3GMBVUPGR655A9KzbX7OLycpGDcBN249c98Vsw24ZIHMhQlmWRSuQRggfSseK1is5y00YeRWKlyccf4V0JA9zagszHEQHwsiB12jvVuMIbfbtXeV5Zjzn1AqlpzGWONd5J3kYB4A7Yq+8CJLhlG5G6nsKl+QkRpHkZ8wsxUkDHGfrURZXkJG0MyHOT3xxUjMy72RyUVwMY7VDIkUayOwXcG455x9KSWpSKinzo45X3HKkMO2R0p8JQDIUfvEIPse1ObLJICGIYgrjoB3qKR4oopduAVIK+/rVIoZbqfJXeW4JBzwMVKIo2jiGRlsgsOT7Uk0omG07sEAjsD60ydNiOsJCsuGBB59xV2Ik7CtEI5Ygzl1yVO7oBUccQkkUkhV3FSU5z6GrTRo8cvmKTuUFd3Azjmoo1RXIQgfIMY55xzTSJ5+g2WN0SJ3wAshB3nAI7ZrjfHMyKlrEGjeRmJZ4TlVHoD3rtpXVbeQSqXyvG8fxdsV5x4nmi1HVvJjcK0KAeWARz3+v4V2UrK7C9zX8IaNiCK8RAk4m2yvIM709B6V1bwFryIKMxo4DEdl71leHoFjIKFixhCsrngH6V0OnmKW6iAlD4UllXIwffisK8rrQuLuddoSfYj5TceS2VPt2rpMjzDIOSpyKwYn81VnWMEyKA2TwDW1bEzogPHGCR0ryrXlqaT1RZRmQsRjBwwBq6keRtB5xke3vVW3UK6g87SVOauoAHyee3FbqJxyv1JPLKtgY6Zz61MmSMDLd6bGRsGf4TUu0ZBBOM81okc0hwJzxUyDKnAPIzUPIIAGADipIywBPJwevatLHOShlVF54alOHcHqoXv61EXCDBwMcim7yyZGSAfpVqyFYlMhzgcA8fjTSQ2M80hcAj25wKYTy2O5yKpCJxgpjpnjilADBRjGODmoVmOShPPXipWAJUZxxnNULYVsHgZ444pFO6TnjHFO5D8cr1pGADEgYzQSAYDscjimlh2GNvBoGWz6YpGH7sgHGaVmNLuPjwcg53DrQvyFsnp+dMDbiMDJYYpEGSQcA9CeuamzE1poOznnBwKUcAjOOeKRSSdvYUddv5U0KzHeWAcEnPWnKQpIzyOwppPfqRSJkgkcHoatDBmBY4H50rNtOOgI7U3GFBHUHBpzAMBz0pjQCM7SDwOvNML5Y4BI/rT+g3enABpDyuferENkPOPxpMYxnJzQRt544NKWywA7c0rgIw53A4BGKfGAWOcnj9aYARkYxzn60AgknBFFx3HgA9cChiPuke1I2F6HPelxu/Gs2ybgTtAH4UJjkEEn3pcnOBwKFA3HHU9zSuMTbvIJONvFJISMADGKcGB3DuaacMcH86XUBrMpVeDwefegAgggAKKUEMMDoaRsngdxTsAhI3ZPQUjdSCQO9Ip3j1PpSlcAdj3q0tAEICIACSc5p/DDIPIphwccfjTgoxkcY4qLak3HhioORnPNBcHr1poG1ecsfejngngCk0FxWO84P603zAreopznaAQMmo9wzjqT6UhsVht5PIPOTTmZS3HcUzY+8AgbR3PXFJk7sDqKvUkMAtkjB96cX9ByKMHAJHSjO72xzUtD2Glz0IAz1pdw24wSP0oB5IIx9aUsfu+vNDKEx0I4xxSDIJI5xxSse3SlUfNxz3pDZHGfmweKDy2CSccU84DZxnPpSAE54/OgQ0j5gCfpQybWx1Ao3AtyfpTjz04NBSEBAfryvakKE7iOMetHGSSPm9qMggZ/GgkcMqBnrQQcZPY9KCdwBOcdOKdwoX345p2Aaq9Tkn2pVAVTnvyKeHIAAFNV9wHGKLCV7hjbg4JNNZcysTxnkVIWAAznHSmPgdfpV2LuMbHuSaaz5YA4A9qcQOg5OaaVx6cUWGKT2A60mM5Gcd6aw5wQfrTmAU+gHpUNaE3EQlRk859aXgnPPNHJzx8o6E0Ejbn9BU2HqGccYzSEHcDnHalX5TgcE0biOMbiO1PXqO2gZwaaATzySKCHOSVC57U4ZxnOCRSsAwE4wRtwaQjd1zkHrTgDjB4z6UcHrzkVVhWGhgoJPagN3H60oIYZBx2oCgfWjlFqOVynB/SlBAJwOtNAHBzluhpwJVuntUuDDYXBYZxnFNcEdeDRlmGNx/CjO0A/hzU8oXHD39KRSAxA7+tGenfFG75sjGaVguHHIPWgAKMA03jdlskmlXCE+lIELjqepojyAc85oIHOMmgsVXHQ+1JJlAuSeRTXzjsBTsE8gk4ppzv6/Limk7kDQMKCec8GkUADkknsBQzggALikUFmPP5VTTHYA5Ck8Ej1qeFlmVfU1AFOWzxkHGaZZyhlYbiXB6UmItMu3I4OKTbvUHGTTN2DkcZqQSiFS7nGATz0PtSAjZPlLcDbUD36NlIULsOCx4FV5pZNQfCZhjPXHU1Na2wj+TBGOpPU00yySKRwx34H07VNuGMAZ+tN2gcinFe4Gc1V7CuInJx27U8ZGQOPrTdxU57j0oDE9se5p3GLkpzzSOTJyOOOtLkNwTnFJjapwe/eswGhxgZyTTtgzv6bu1NIDGgAg4zgds0mAoYDjBOeKCwJB6Y4pcLkjOTQ3y8dBU7FIM5APXHrTOMcdaUMOeDin4GeOlA7kRLBQMYOeppQRjJPSnkg8E4+tMYhuh/KgL6Dg4UAAcj1qJhh+c+vHSnHb34J60p+UDvnil0Fca2CTxjHNJsLE45FPHAG76ZpjRnHBNZtAmNf5lPYD0pGG3HU5pVUrkcUjKSMdcd6yaKv1Gtk9fyprKXOMDn1p5YrgEgjrxQDkZ2kH39KykhXIWjK5zz9KpPG3mccZ9a0tpJ46Cq8ifNnGKyaC4W58qQHbu+laPVQxXB7iqcTjcF2kk960NgCYxit6RLY3eCB8uaCBjpj2pTknGDgUnbJOD6V2WJ1YhXgd6a2U46fSl8wEc59KcWAUbj+VPlDbcjwTjBJxzzQx4IP6UoQheBn60hJGBkfhSsVcd8pGAMkc801H3Oc8DsBSkZXI5I65poT5SSenYVNrhcfxgjbjNNOenrQBtGT29abvwxLZfPQUrAmEi89QKjZlbGVJPSnKhySSAO1NKkZ6kdRWTGNzubHQHjFI6EEce1PyAcEgEjNR9M5JOazACpQE/hxUfIyAPxNPU569DSkg9Bwe5qepNyMpkYHahECnJGSPWnrkg5b8KYQcg4x2yaGh3aHkKM4yfoKVYf4hgAc80ISjDkkdDTmYAZ9KQ2yzYoJeffpWr5gQbRxxWPYTFJMk7lz0HFafnBiRgKO3rX0WX6I556smTgEnJyKerDv0qJVJGckgdKeHDEgDFfWU03Yz2ROmTggVKvDLjr0IqFSVOeoNTISVOD054r0YWW5m43LkOAORTbqVIEDsCV9u1ZF5rvkRgBQnqzEDn0rnNU1m6vJ0Hns1uRtaNRxnPBrd14U1eTsVGg5bI3tT14gMkG1QOSScnFYNxq85cBmZx1GziqqYViR1P3s/pTiQOSeTxXg4jNeWVobHdDDK2peXxPqKHZuRIQMnjJxTn1Rb4fNuPfb0rGkyu0McEnBNOCBTkknsO1cKzSpvzG31eD6Gn/bF3biRLeZY4ioAQdiDSDXbl+GQytj7xOADVLywu04AweRT34bC/XB9Kn+06t78wfVqfYuf8JBqGCnnYB4CjpQNXuinzrkkY3McAHsaz/M2uVJGQcjHNKCRkMCQeRmpeaVdnIaw0OiNJdevtmw3LFehVeBUP2+4354AHdjk1V8wFCAeeoxTJHO0EEcjue9L+0am6ky/q8bbF19WndsSMQBwCvpVGS7lEhVSBgnBJyajd2lwCeMYwPWo4kAUkoAehYnml/aNR6OQ1Qj2LUd3PENplbaTnAOAfepWlfduVwccg9aoBwUBbJHK02KdyuzIXHAPel9fkupfsYvoWJr263NiRmZcFcnj8adcareSyYSbyoto+VSevf9apgttySWI4yeBREgSMgsAwOfU4p/2nPpIPq8eqJhcSrJzI7jGcse9TS3888RUTMsbKVZR3qo2wJuJLkHP4UryHb8rAAcqBS/tCbVrh7CPYvR3bR2y5JJAwdx6mqr6vLI3lrKyqeDtBA/OqrE9cEHqC1NMhdG+b5zyMCoePm1a7KVCPYtRXEts3mI7BuVyxzj8KnTULlmV3kMjL8vpx3qkXGwEj7w7+tRyTlsIrkMeyjj86j69NK3My3Qj2JptQuIZP3EoiPqTyKjN5c4IkuJJQOeScD6VCQA3PU8Enk5oAOASSc8EVnLHzlvJjVCK6E63cqP8AJKVIIYHPP4VPPNLMrBnZzjdlqzyjqR90KOD3NTR5IXOSoOD9KzeNdrXZfs12AvLjh9oPTaOacRKWyS5OMZc0qyCNTs52t0HXFEzgPsQk87tzHtWf1133ZfslbURJpIpC29huUKQPXnH86hnBkfLAlmGMueaSWYsCobJByNooVMvgr2yGY/0o+uy7sFSW4kcxXC78A8Mq5H0qRWELbzhcHG4nJqJkTew35BGflHemBRLkAhAO7Gq+uSfUpUk2W5dUDuoDO5XI444p4uGigwCAQfXJxWaAuf73HapU2hQdyoTxjrWf1toPZREkYlyjl3AxtUnjFWMrbRlgoAHIA6mo1COQTkkDHoKGlAXYMIvQ0fW3uJ0Q3h/nEZHfk077Wcnb8v8AujJqt5YB4JbHHoKYJ5BlQ4QD+71xS+ttB7ItG6ypUgndzljSpPERkHO4c4qoTtJ4yR696asishQdV5woP86j66wdKxbW4iRWRUALcbm7VX3fPnJI6YSlWNCrAgq4+YFu9PTDQkKSTnPA71ax8l1I9jFCRYATMMcZ6E9z9amOMYAJAODUDEjPGw44z603Eh/iLZ7jgVax03uw9nEfvCjYVUAHv1p0aB4mBGQrdOnFOhjCAZCnPBJ5INToqANgM7EYIxgVt9ckT7JEChEYYwCPTtVlmByhG7owJ4qDBQhcAE8U4D1BJHXPAprGSXUXs12HJdtuKbhEvUFRkmpXQOM4Zs85fiqgeNTuYjj05qRZ9oJOTzlc9KPrknpcn2aXQmWQkYA6jsKaUOVIUZxzuqNZWwTuxjkAUo2FS+QO4Zj/AEqfrcu5Ps0yWJmySGJJ4IHSlj3JkkAHOOaiDg4w+c8gDpQ04I4wM9cnnNN4uT6kezXYsRv2HJGc4qOacqAg2qynp3xVVrgiQEE5b5cCpBMjEYKhiMHPWqWKk1uPkXYerMTgknH4Co5G8okqcY6YqJpURCTl8/KajEoG1Tg544o+sSDkTLxm3DJDN3yeKZuyzbOO4AqqFdB3OD1JwKnjnjQ4Mi7vQc0vrM09yfZx7EjkOrDHJHBz3pFZgyhWwuOdvrUck4RnXZkDoTSRSA5BIAHOF5NN4up3D2UexYMwTP7vlupahJFznbzjGAOKRXjK5JAPXLUgmSTcFbORxjtS+t1O4ezj1RJDbh5SX2gH1NCbBkliSDjAHBpPJiiiaTzFUAZO5uaovqKEEBt27pij63U7idOPYttMzDCgIQec8005QE7S3r6VU/tGK0RdxGG6nqwNSLqUU43gsATtAYYz7gelL63MapRLAzEpddoB5x3qKWZJG2jJxzzxzUc9wsSYLKMdQOTUELJdOr/NtGR8wxU/W6hXsol2OMq7HIGeQF5NNZBI58xOMcbqa00UB5kBI7LzUL3oB555yCe9NYup1D2UUSJhhgDA7bRTHljUkiLBxglu5qH7UTuG7yhncAnWkjfP8Pyn+KQ8mq+uT7i9nEsxPGcA/Nu4IHSpVEUPWNB255NVWuoo17seuFH9aY90HJIQDdz83WpeMk+pShFdCyPVQW57CkkyDwFUA8561XS6DnBZgOmB0qV5UTGDkEYOan63Jaj5ExVwxyAWAPToKVnAb5sLjoAOaqtfIG2qpJPHtTjOfMBKqoHHXJNV9dqW3H7GPYmYDB2KSeuT6UyUELtIwvUYGarGY7+pOeD2pz3ZKkNxt4wOtQ8ZN7i9mktB8hVl2spPcZpm9OCGAJHG0VWWY5IIJ9CfSnRsM4LYx2UZq44ya0uS6a6jri3EgyEGW6ljT4zkqH5AGMKOPzpUbZn5c9xu7UksqmMlXzg52qKf12fcTpIlkISIjaqg++TVYTxPhGBIxg4GKiFy8gYlAueVLH+lI0vnbic8jPHSm8bLqzP2SL8Lxxx5CBV+7zyaaMFySNw6Y7VTjfKbdyoO2etK7BUyGZieOOlQ8Y2NUyW7IIBCpGq9NvWqD4MBRYmYhi248CpjISoAAXPHrzUUhfdg5OeD6Uvrsl1H7KPYiGPLBC4PX5etOSXB5Ukj+/SPJ5QCbgO3HJpjxliCqt0wWY8VH1t3H7JD5W8wgkDA5GwU+Rxc/KYCoU7gX6mmqzwxqrEehCjtUimSI4Me4DgM3cU/rcxeyifRgyBkAfSlGe/NIFwCemDTtp25HFfsWh8iAJUZ2/nRS4NBBNIBhAySegPSlUBV4zjNLgxtkcUeWSM560DQ3O30oyW+lOKEkAAdKCMKAaTKvYGzjGefakOAPWkycgAYweaeqlqYXGYx1OD2oCsy5Jz9aeV57HFNIHIPY0DbEH3Rnv6UHAUY4wcc07A6Zx9KR4iucAEHnmpaF6DMFTycj2olGQAR05p2zIwf0p4GeSMADvRYexErkjHTHSnAkgg0oUbTx1oCDt1PrSGNGWyKAPmIPFPAyw9O+Kcq85UZ+tAuowYPGetPA4+XBx70pUAAnikESqCR94mgXUbkdD16UbduM8getOKcZIxSmMrn0PrQC7CAhRuGSc0MTgAcGlVcgk9Pam4OcYyKTuPQTJXjJIPpT8kKRgevNKFG0E8n0pDz164wKNQQhUlc4NLj5SMYz+dKudgz1FGCTwMZouPyEOMY9RTlBPtxRswM4zTtpC5PHNTdlaDRgHB5o3d6cMg9M0vPzEAYouyRuS4Ax0oGAeOMUoQ4z1pCozgHrQF0NKggk84oJHTGKkPPAHPvRsJ5NArkIGDkj86MBiT0qcxgsBS7D06UDIdoOfpScHHHT0qdIz1P60vlkZHUe1JiaIdoxyMfWlRTjJ7VL5eBjGcUhyOMd6Lk3FT5ecc9OaQZQ+1DMwOMZHWkJY/Nj8KYCucdKaCM4HNTFSRkDHFM8vPbNAJ+QwgDjoPemlfmwvIp5Q5z1pATv6dqLl/IQ8E4HUUwZzin5OeAOKYCSeR0oug1FK8dKYFy3PSpM45wFHpSKCxPFLmXcNewzAYnHGKbgjIFSEFTgcULExySMU7oLEW0tgZwAadg/gKeI37AHNAQkgEHNLmXcWvUZkZK46c08gY5BJ96csEjHOMY7077O7dcmpbXcn5DR8w5wMjinAZHr2pwt2UdOlKkbbemcUr+YfIYUK4Pc8UmwnqMiphGxOQOB3pBgllBz607ruHyIhHtPGKTY27oDirAj+g9KCj78cE+5ouu4a9iHaQDjApoQ5wQeKnKPnaR+XNKMA4PB6c0m13Cz7EBi3ZycUnlADHUepqbyizEdcelIsYDkMDn3pcyXUdn2IymQDkUhjJ6VJgA49+KsJD8vJUA+poVSPULPoiqqAgZ4ocbFBPOeKlbYHIDjj0okjUAEkHPbIodSNtGNRfYq9COe9c14iiUyq/8akjn0rfvMx5IcBetcfq1wZrxh69Ca4604tWudmHpyTu0VGLLkcYBzgDmmbF2s4GcHdzTwrNu3sMkcbRQAEAGMnGDnvXz9TVux7MU7CMcHAOMjOBSccnGcjvSLuU9Mnpx6Um0kjjH1rjkaDZPmyCOo7CqsqMMZBAIxVkZBxk/KewpoBUOcbsHPzVyzGisWLoBnI6HFQsAgUgcZI59auScrkeucLVaSPhlxgHBBNeJiXZG8CFgUGd2e2FpiYCgsuAp6k80+V9pK54xnimSIXxtXIIzya+LxHxHctgRRhgWOFbIxQ0WD8mcdeTTsklV7FegoPHXiuDW5p5Bs9T74FG35mOM9+aapBIJ3HPAx0p5Yrxjbn1PNK+owYFzgZHGeKA56nHI/GmnGQMknpxQuckEYKnAFJsncFxI2e3c0p2kjBHPA700k8jkYNIYyO4XnI9adxsR9xCb88cHHAoAOFHAxxmpdgbPU4554qIqWJHAA5wOaV7iQqkq6kZO316UnAUdyrUvMjMOisMj60gUYK9yO1Id9RrAA5Gcg8A9KFy6sdwUqc4FOAJwSMgjvSF9oAAxng4oGKYwUyeccgmkcMqtsfG4Z4qVI2kRT1HQ54qEgqMs3Q4wBmrAdhj1GQRnmkJzggjn0p4GQD1HTmmyRABADjB5AoVyb9iZIw7guwQEfxVH5iggBgOqjHemmLc3PY8Zp80MZiIJIIORitouzBOxTlV2Ks3OMrz6U6FOhz8ucEKKVLZvmJUnPI3GrVrARy3APOBXVFsHKyJFUAYXgD1q5FENm5uSDxgVV+yu1yXXHlsuSD61pRQbguGPI6CuqCbOWUiMsFYDGOQealC7icDOOeKJYjnJTnpU6RkKAoLE9lrujGyOeUuhEItr5x1q5ARhkKZJGc+lRlTGke5Nj5wQTmlDOep79BW0UZMnKCJS+4b24C0ws7YBPJ7CmY+YNjGD3pxkwuSM4NdKRkKEOeRjtzTowD346UmCASMeoyaI0JyTn14rQl7kioFI5wRxn2pVTYu7cWx2poTAOB16U9QCMAE8dvWnsJkoHy5KgUYxnPPPFMLEcDoR+tO/hGATn1pEMCp69ORUp7n8qhDkkZ6dKk4YAUEXHEgHpzTfm5BP0pMZIwcEcU9Qe/OKd+wroTnOe9HUnjNLnBGePpQASx49+apMBpG0rg4z1pQASM8npTnXPIGAKbjAwRnuDWiYCJ8gwexxTvLDEHHSkOM49aVs5x7UxMXGBjpz1o5HJ5xSMp6dM0vIHqaTfYTdxMHkk8+gpuxiOetOHznJ44pwwWwaFcPMhOQpA6Z5FOxk/KOD607ByR+FKF4AHaqsINp3Ee3SkAPQ96VWPOOaRT2C4IPemFmOGGQkDnHamgCTBZeR60pYgkAdPSjacZAx3oGh3G7k9PSkPBB7dKN4PGMk0hzyCKA1DdhMEk4NIORyOhxSqQSQR2oPPt6VaQg3bcCkIwDj1odsYGMk05s7R0qkmLqBwGwMnv7Ujg5JHB60qsMADntSEnI6elPlKuDMGGSORSFu2AFNKBu6ikIOPpQ0IGBHTLKe9GBjmlX5eMkgdjSkDj60mgIztYAdzSqrAg+gxTtmWyeMGnZAGP5UIBCxOOMikOOCcccUFRySM9xQ2HBHSqSFYTB2gjnHGKdjIGTjHpQqYHAz9aeuFz3JFIYioU7ZweCaDncT1+lOJOMDnPrRkr07jmgliFAeOnPFG0A8HNKFIxkdaGQZUgn3x0pbhdDNpJyBShSMjPXpTwD0HfikAGM5PHUUxDcnvSgEtkjPHGKVcFSAMDPU0hyDweBQO47AA5GCaURg8nrTATjpSqxwT1/wqhClMqCOO1IBwMkmlyQDjjvSEnexHNACrgHIoxkDPAz1pOcngD0xzQYyScjOeaAFwF5GMDikIO0dsULkgg8DHalyGBOOCKkV+4zb6nGDT8bT646UwqOOe3SnFuAMe1UIABg549MU8AA889+abuBKg+lKWBA4yelGoegABckHrzinEk9s555poyQPrilXGTk4xQUNCljzzSlVXIxjjrS8qAevPakJPPAH1q1oA3nC+9ISRyRz2NKuCCBzigntjFAXEBMnvxilCA4JOCOMUpABI/Gm5644pMm4AkY7gcGnNksMEA+9Jg8kcgjNOVSOoFSARK3zFzkg8dqBlXyegoOWORnFOA+XjvSuK4qkeh4NN5ye3NLuHC46jrTQxI6c98VN7EiMCO2QDmpC23dgc+lNB3cdO1Lgk/oaL6jWiGsc54xzTZIgHBB4p7EIAe/TmmkE7R19aZQhBZyBwMZyaD81HI6jgcGgY7cYpNALyelNJIGR83pQW2rzzg/pRu5BA4H8qLMLCkk8nABGPxo+XAHejIHA+tIcdO4GaaXcoVVB9iRQisyZPLZxSKcEjOO9JJ7Z9afQCTBAAJxjikGSoz1BxTNxDFc4UjNH8HHSkVqObJGCeQcU0qVJUnOKYz7mGD0GaecFOT8xFJ3GA7DoRQAOScZHrTd4DKAeo5p7EcE/xcc0W7isM5KMCM4ORinAdexHNJ90A9fYUpPGSMZ4560rBYMjDDrnmmnPOMDPIpFPzDPbikOAeCAfekNDWyysCctjNLkEAcAkdaYGO7pkjjPtSgArg9jQKzE5JPOAR096cByBnlhS7B8w67eRSHHynphu1OwajwMcHnIP50AggZ44wcUjDa2V5xzzTWJZsYAPXiqGOLFnBwQDxzTgAACD1OKbgnggkjnmkBIyM8g5ApWY0heuSRnnFKPl4zgCkaQgFivbP1pu4ZIJ+8AR7UepQZGemT0y1NI2HZ6HnFBIJIPAxwfemliSc8kgdKl6gO+6M5xg96TdxhueeKRmDZO3GaR2O5flyCMVmx7CdyD+FBGFzySOlK3Az04xSL8zKMn3rJxuUiOYbc89Tmqd0pKnGTjmrspAPPHOKryMF6AnjHPSsWmjeO5nOpDtjgfeFcz4nhe6jngVWzt3hz0xXWFCyoehBK/hmqtxjawZFc/dy3pWS0Z3QdlY8lmdlDxZzlQVIHes/VYYLiOUuV3tH0Y4INW5Xliumgn3pPHKdwwMAZ45qndxRRxDzNpdXLcnkj6V0LVFN2Zc0p02kJu8sRDa3XJ9AaviYTLu2gtsILE98ccVznh/VIUj+ykuXjlZmwMgAnit0eUsb5dQQ4YZPJHoKzaZN0mOSTEIUkkFSDgd+1UZmgl2/KNxQqWJ6HtU7XSvHKFVmy4ZSBjiq8lm7pLJsXZuDLyMgd+KuKbKTTY+GSJLSAEyFghVsjjOeKq74mQAbd3IYA5OadLOjK6xBiMhlOOPcVHI6PDc7EiSYlWXB5YdzVWZbatqSwhGaMncQuQd3AH0pqskWQGUtuP3eeO1PeeKW2Ji3OSByRjBqOYK8LhRGsjgFfXjrSsc8nroPLpcNb5ZgEYht3AxT7m5hWGGOEqSsjF8Dt2waasqSStlDmRAFyOMjqahJV/NhJQTFNqgcc1STMiG/vpVgR0CoIpNzGXoV9vSuFeJLzxKk6N5qmYuzKDjaT0ruLmeJISJlJRk2Et0JxXK6XcQR3hQYBchcKO+a647GiOwtrdYIVZEMLK2758cj1q3YrFNetkDDOGXbxkd6ia4MEEUjAbCvlsZOmam0Sdby9hPkgiNfLXy2wGOTzntXLPXc2jpsd7aosBaNSAv3lyc4FaUJ2wkBiSeRjgVhQh1mtty7XC7G5zW7G48tM8YO2uX2eps9i/GWKYACnrz3q9GS/U5yM8VmxuFVBkFg2G56DtVxTgrwTjp2rdQ00OOd2y9FIBG2MAkcfWpgdwB55HNUVcoByMg1OkoO7eSdvIoasckkyypLNjPXrUsaFAcncDVWGRUbJ6A5H0qVZxhsZ25yM8YoSIsybK5w2MYxUQY42lc5yM03eHUkH7pzxQ2C2RnGNwq9AsAclsH6cU8EYyBnHHNMDb1IHBHPFICRkAcnmqXYXKTRovDZwwyDTwxHGAcetMRwy49BTnK7QRxkfrVEND9xIGeMHHFKwKDn1/Sq/mAqwByWFOWQgqDzxigmxMcEc9M9qY3ytgYFIs6EDng8Y96Y7jOD9Kr0Cw7IQ5Bzik80KMD68U0ug2Agnd8p+tOBKsAMACpAduycgY70uT26dcCmlstyMnOKUkAAk4x6VLHYcJBgkA5FOLAg4OCR2poxjOKCwxk/wAPpTQrCqNm4dARnmk2luScZHFG8HaCDwe/pS98ZztPGPSqQWAqFVSD16/Wk3ANnkg9h0FDA844xyR7U0kY74qvIGkgY7SMYy1NYnIJ78Up2t0Gw5pzAHI5OOQaVydxu/aVOcEcU4Sbsk8nGKjJx0wM0qkEH0oEOVyuAQM+lWOMA4x2qGMBjkHrTsliRjpUgOPyHjmowOOeMHrUjAjaBwWFN5xjGTUaoXQaQRnPB7UMuAM8U1idwzz2xQGBfAGMcc1SYtg3hcjqRzTeRg9KATvAx14NG0IxyOvFFyhuCHPfvUgUEccDr61GWHTr2pygKPSruhNC4xxtJ96eqAKAeAabuGCPwqT+FQCOPTrSuFug1ztbb1GMikKE8bsA0P6nqKQkkAn9KlrUkRgSc4OB60g656ccYp+cDGD+NMkYDhf0pWKQm5mGT0PGaQjpjqeKTkDgAAc8mmzzcBV5I54q0h2sSAEEA9PelxtGTzk4psbHBzx3GetHVSCxJznFNoALYY8YyMUbQQM844oXnJ4JFAGR+tRygOCjP3AAO9AO1icZHak3noKXHOSM5otYVxFbaOB0NJzuyO3rTipYccUYGxSBnPU0rXBDXCkbiBkGk2kPnqB0pWBwOw6UnJ4H60+VjAAkknn6Ug45xnHrS47FsfSlbO1cYBB6mi1hoCx47CnFiG4xtHSmZb+LB+lIRtGfQ96YhxBY88+1OBCcnAOOBTcEc8k0AheMdD1PakkwHMwdQTknt6U0EtkDjNBUls5zg9KTJBJHBHNaodhF+9z9KMEtjgA0dRk8nrQ3IwDx14o8yiMygSYIz2p2QzYzxT44M5JXI9TRImGwO/OBUtaE9RgwOD096FkBBH5cUNnkBePekBzg9uwFTuUKBjrge9AJB4OaBz1GKAQeRnP5UcoACcnnpSlg2Mgkimbvbk09fmAJ+hosgE+6cjjPamMh6ipCPmXPBFJwpyfmPSqVhXEwFHHbnApmSQTt49TTxjHTFLsG3GMnNVsMaBgZBxn0p5Axk/WjYOM9uOKBgZyOnrSaARjk9enpQfmJ47cUY6+1BYA8jGKgTBF4JJ59BSKBtyP/AK9GSCMA8HNAzz25zS5bjF4PGM0EfLjFNBycHJ+lOxgE5+lQ4sBFUkenOPpTie3pwaQOD069abySTwPYU1FgODEDAB9803BHJOaVm4yaQKCOT1HamkGgkhCgEDv3pjuA2AeR1xTiowB/OmtGGbPQnrir5bgJHkkn+dQXMEyOJYOSfvL6irKEDAx17048dM1lKLFYpnUYkBDgo46DBOajhSXUJiZdyxDkA8Zq+sQJyyLn1I5qRAQTUJNDtYjS28snGAO3tUzRBVJJyetAJHPHBxQ2aRA08Lg8E1GSQML+tSdcA9v5U1sDgA8etPcAADDlsfSlAA9Me9MDE8ZHWpHQdCOKGykNGDyDke1KAcZxikACnjkU/sc8d6GMawGRjn1ppyMUu7ceBmg/KOO9QwE3DfkAk0c7sHignuKRmOc8Uith64Bz1xSbuc9hTQWBzjg+tKzYIxRsK4hU4ztz7ntSKSeB1pwOaOMcnH0o3BMaVIbOBxSFyeBk+1LsCrgd+5PNMB2N6kUBccQzZB4pSCAACWpFJ3dMDNKzKDgHJFS72C40+h4zTR83ApW68daAAhHX1zWTFcj8ss3qRxSs/t04Ip+dmSOO9RyALz1J5rJoVxrv8mAfY1G5O0AjGO5pxycDrmmzZOOOPesmrjG224zgdQPStYEKMHjHrWdCwXGODVvcWXJramrAKXLPgEkCgjLZHFLkkA9c8elG08dsV0p2EhuNo5Gec0/ODnAGRnimluMEE4pFJzjHSrsOwHn1APIppUsMj9KkJJGMcim52rjow9KROoznPHGeoNKGABHX6UA/Kcj5venCLjk478UF3Gk5APrxzRgkk4HpSuCBjFI5IGB3qWhjcgdeMdajaT5SeSBwKkZeeBTZFDAEAkVAEPJznjHakUBmwOq+tPZMMOcE8YqNYyXxg59+Kya1BrsS4zjsBTNuXPp2zT9rKATjjg4pB13H1xUW1JQFdvHWmkEsAfu4zmnrnGRyBxSKCc5HTpmgL6gSoGAc0AbgM457Uw5wfY9qeqhVJyCetSgepPbxhSCMmtFAMDPPas+2YFsDoa1FQqoAAx1r3cDKzMZAFBIJyccUjbk2kHHNKdwBPI4zzUQulCgEgZr6uFZJKwJN6FrzOMkc+9Y2o6rPHI6h9gQ8Y7ipLu4bYTuzuG0c1jSybiA5ydu096ipi+VHVToN7ibVnkMjjeeoyePyqK4kVAyD73UYqtcymHYRnJ4qOGfzmJLhipKkAcg+leHWxjno2ehGnZbF1JTgkAcjPNO37htJBzyPrVTcE54Bz3qRZQwwp3MDngV5M5qT3NEraEpBJBIA+tGCWwxLEjt0FNY4JJYDHPNQG8VwxU7inzAdM1lzpdSuR9CwJzjkgE8U3zNw43Fuh3cUxp0QZV1UEZA6mmGUtkgFsjIz3pOqu41BtEyTGNMnHXGB1pwlJTL9jjn0rJkv3hLB9oB6Y5OaSXVgsanbgnjLnA/Coc763LjTdzV3/KwD7Rn+EZNRjaOQCcd2qtb3aSBHEg+YYIXnBpLi7VOFIGeGJpqol1K5HtYu5GDyT3GKjLFGYHG088mqEN4Zfl38jjApHmWLrgHPJJzUuqt7jVN9i677htU5zyMU7KqASQCRWcl4ImLeZkKc49qRdVg+diyDBzyecVPtV3K9lLsW7uV2+VMsrDjHAzU0MpKDcFDkBT6ms77ajPt3ZPDDsMHoar3GpGK4YI6oo5GOTT9omP2UuxsOAAQynn14FR5CxBgcHO0gdazodV8/hsscZDHgVP8Ab0cYJCkjgDnNL2mujD2bT1RaafDpx8o4O49aiLnJwcgdABVCSZVnDNIApXjccc1VfxNbx4CZLdMKOM/Wl7XVo09m+hsopzgkAj1NOI+cjOSMMpWsGHW4pWyy7MnGWPOfpU41mIYVdxccZA4pe08x+zfY2Cp2swABHIB60zB6nOMbqxZtbeBMxlQ692NUjr9xOR5rlwG42jAx6UnUXcfsm9TpEcksVKorDjuacJHXk5YEdegBrDGvJAMOQmOV75qN9ZRo2ALkZ3ZPA+lJVECos2vOcg4YJu4OOTUbBlIIYk9DmsF/Flvp4b7QvO3dHsBJY+nt+NTSa1HfPHLEGVJFBUNxz3BFHOu5XsXY3ZZWWFQrAtnBCio4pnTYSOQec+lZUuqlR1A3D+H1qrDrRDl2XIbjk96fNbUFTbOmaVnBOVIB6L1xUMsQC5OAVO4E1hvrqJtOW56qgpy64J495AiAO35zyfwo9omUqTZsK5ZWABfbyCBgU0y4VgAseeeeTnvWOut7JNkkhxnGFGBTp9UQIcbRg4+Y81XMrFeya6Gkrk/KXYgjI9M1MLhGdVDKuRyOprnTrCRplkeQg/QfnUNzqoCsYtqOTxg5IH1rLnLVFnRPMJVyMkEc9uaj84lVIAQEbT65rnYtSkhcLuaTcQ3JwK0E1mJnaORhGoG4Y5P0q3NNC9izWRSWTCkqBgljgVZQsPlHPYhRmsKDWormVsbgg6F+AfwqG+15YuEnILf3P8ahNbmboyb1OlW3YYLgjB6txUTT7WIycA4wvpXJWniq4R2RkaRWHymRuhp6+IHmO59yeqoKq4vYPqdSs67sBSMd2NMvLryoiwO8g8KvpWDDrQm5CbVxtLMec+tIdSZlCEF/4SR0oUrGbpNdDora687jasSjDbiQal/tJWnKI/mADORwK8f8d+LZ/C6WjxT+QxmCsq/MSmDnI9KwR8T3kkQGV5SG+ZR8oI9PavQpUp1FdGEko7nv9xqUEQO9lTK/Ljk5qtJqSxhAo80yg8scBRXisXxEtoiS8hiZSDs5cke1atp8RLTVJrmIyGS3RVkR5PkOc8qP510ewmuhzSml1PS11VUYoWVVbIIHNNi1WIuBI+McfMccV53P4xtkb90wiwAQFO8k96qSeLgbqdTbmZWhBWSVtm18nOB37Vn7KSI9pFnqY1mDdgS5xxhQTxVQeIYUfaVwAx+/xxXn2l+KlY4kk8tAvVVySfTNaUeu6dOuZXUMQQTI2DnscVSpyS2J50dkfEEaIXGWCnogzxVRta/ehwypzkB/8K4ybxDBFPbLC7zIylXWDBGc8ZNSnXYLuSNPLVGQlS0pAJOafspPUlzR3E2sQXKFAzFxhgQMAGoPtq28juJcF/m59e9cZJrtrHMiu8jPnlYlyMfWrdtrdusJR3Q4bI3nkVapyQlNM6q31o4cSRPIDzkEAVNHfwF9yyqrMOFJyQa4kazD5mQ7tk9BwMVTk8QQQvI7SpEVbIyeTVKLW4c6PRDqpRd2ySUbfmyMCqdv4qgdiHKwvnbjGTmuNTxUZFJidp8/dGQBUTa/bWxd7jYGkwVCAk5qeV3E5o70+IApBKmVehZjtA44x680x9dWUKI5NjAkMoHJFcBca8LoMsccioV+UuQOfcVZh1lAozKoYDBwM5Ppmm4uwKokdrFrW3+HKr1YmpbPxAokwZM4P3VHauIGsRy+YAfLyu0liAM9uKhk1kQ3Ko0gVipU7RkZ+tLlkHtE0d3qOsDaCo2qTyW5OKiS7Q4Ik3g8jHSuNj1O427FjR4wPmZnBOPXGahh14QzYLsyjgqq8D8aFCQc6O3luokUklQTyCTkn1psGoo/zFi3cdgK42/1B3W3ziJYmLfeBYg+opqXHmIcSuRktjkDFT7NornR241qJiwZ0VCD905INQR6wJJNysXUrt3Hgda5WK4ITHyBPvbh1IqJb9pSYolbbuDc8AfSk4yBTXU7CfV2ikCgjaw5A5Oakh1FLgjKk7Tj5uBXJ3WsOihlWM9MbTk0y31dnDHypA5/ibgE1PKyuZM7aW+hgUu8ikDjbHyarR6zDJKoIZCg43n+lcTDrLyzukw2A8AJySal+2OZABG6k/LulGBRyNhzHayaxHIu0nBVs/L3FSRXyXBOwbCBnLHk/hXGyztDh5ZQSvy4jHB+tMk1GcOskLeWF+Ulz1o9myuZHZyXwifDPknnApp1IjriIHkE9642W+uJH3zuSyjgKMVHN4jWFGMuEWEFmd+cDucU/ZSsHMjtoLpZSRu3t1B6CnSX8AAjMqqx9Dk5ri7XWldAUk8zcAykcAiq0+peXPud1gKnI75o9kx867nZnVomJIDPjj0GasQ3xnG8lUJ4x1NcbBeyyfPGxmyNw4wCKr2mu3Zu3VnFszcqq/MPxpeyYudXO8eZI1BkZQpO3LkKM9BSDUowTEJcFeuwZ/WuFuWllXZLK9wZG3fOcAHrx7UjahLaSIgk27xj5Rkg0ezZPOjuZNTQphDluhyeagiu90gQbifRR1rj11h4pRs2u/8AE0rAfpTX1qW4uAHlMaOdv7n19M1PspJk86O4cm2yzAYU5+Y9Kj/teKWQxHOFAKkcZ9q5N9aeJSg2v/DmVsYqjcXskyB3lIQNtHl9M1LpyJc0d59pjhG5yqdwGbmqY1beSFEko3fwj5R+Ncb9qnDAlgwAxlzk0yHVnUyA3DgIMbFHGaFTl2HzI7j+0Cr43KmeQDzU8eqRSREk7n/ACuAj1aaVWcPGFj4+Y81Ak0shcu7kdcA4FNUpdg5kd1He5n2Iyb2GTg5NSJmQZywBPLtwM1w63s0C5imSEqOCTk01NVlW2bMryleeTgZ60vYyXQftEtDtL/VY7ZeZ0PYheTVUa1FerlN6noS5wPwriP7RaSJ0eVP72F5NSw7FQSDJAGQWbA+taKlKwOaPuTIRcGmsQQAMkVmN4lt2LBk2Fe3XNIvie2K4WNmZTznAA+tfr/1mHc+X+ryZqhs8EYxSlcAe9ZcPiWCRyDtiKnHXOap3nilLKYrtMhI3KMgD2zUfWYdylhpG8eeAM4pAQeOcisY+L7dIRvCq+M7V5NVh4rgCkojHPOWOMUnioJasr6tJ7I6MRlh1xg0BCVPGMHnNc7J4uVAc5II4CCoV8WyMpEVsxBHLOf6VLxlO241hpt2sdSAc47+1OyQMEcHvXMWviVpWzuzxghR0/Gkm8SSWsgJjyh7sayeOiupf1WXY6cRjdheQR2pfKXnOD9a5M+NV4CN82cEKOKZJ4xlYECEIScbi2f0pfX49xfVpdjrG6/L09qcpLEZHTvXJDxcbePD5d84wOhFRy+Mp1i+SBYhnlmbJP4UfX4dGL6tK52YUAcHIPcVHwrjjIHXNcRD4xupX2LkDdkgdPpT5vFl0jOUVUCjILHJP4Zqfr8UaLCyZ223PfIoC7eSMfWuNj8XS3MO7kvjoBikXxVP5JZwBkfKc5/Sl9fiP6pI7fyxj5TQVC/KOSOtcAfEE90okMjMo4wnHNSL4ku7aWIx4CsMMH5NL+0IdxLCSbO62h+On6UgQbjlgPeuFHiK6bLSSFzu6DgU6TxJOYxsVY8nBBOSPeh4+Pcf1Rs75YgwwWBB98VHI0UbYeVRx0zk1522qXjsN8skgVgdo4GKle8kYs5bBByDnJqHmCQ1g32O5QLKMI2cdqVyIiuWA5wecmuGTULlTkSs+DnPSg61KJH3OB0PXJzmsnmKNFhH2O9ATAJJAz1PAqNrmBC2ZVG38TXDTajLcyArM/lkAlc4GabudiSr7B+ZNR/aS7jWDZ3K3du6kiUYHJJOOKJLy2iXLTKc4IC88VwpIlHBZx0JzgfSmCUQsoWQIApG3JNT/AGkl1K+pHoEdzG6blPyn1IFRSarDHKEYZBBOV5rhlvpW+UBmXpktgU9LthGNz8K2CRSeaK1kSsE0zuU1CB03KcAjPzYFI2owR7CXG18g7ecfWuKEiBd28kA4yxpvnsr4aTC57elJ5mtgWDa3O4bVrRCg3kgnBPp74pj6vaIu7zN3b5Bk1xKbGckk8nJLGpWmWKJyr8HptGTWDzVJ7lLB6HZf2jAwyGCkHksQBTBr1pGcPIHwf4BmuGN4EBBUn5dwLHjPpim/aRLFn7u7nC/41H9sR6AsEd9/bVux42p3G8gH8qcuuWT7iZC2OcKK87lZWwScnHc0sV0EZUBJBGOKP7XXctYLSx6C2s2zozKQABnkjOPpUMfiqyDhGLMSOMA4/OuHhdWIOQhBIyxpZZvL24kDfNj5RS/tdIX1JHanxHErkHaq+p605vEFq4XDlyeMAYriY5UYsOAVP8R61M0y7cbsgEdOKazhvoT9TijrYNbiYNvdUwcDJyTSHxJCHEaqXGcFh0rj2cB8cDHIyeaDLuyASMc8VX9raWW41hFc7Y6wNud0aBTjk81XPihFcokTSMDgkcAVyRIbJyACM809JQQyhjuI69BU/wBqN7jWFidMfEEik5VEXPrk099eUsAMsfyFcwZkfGDjjHrzURuSWwxLcY44oeZruH1VHVTauwRiGQHGRnn86Qa2JEUBCXK5JHAz3xXNQzIFGWUdQRnJpz3MZ2DJIBx6Co/tNdx/Vkjcn1iRXAO1VKk56nPpTD4mCogCF2OQc8AVgyMdwHTB4qLld+ecNkUPMl3D6uux0p8Uyqiq6Rg9MjOaE8SeYMbC5zjPQVz+RjkgH0HWgy7EcYLZ5BFH9pIPq67HQ/b5fvFwgz0FKPEhgBVI/MK9STiuda8eRDkheOAvJNNWVW5YElh34o/tJdw+rJm+PFV+ScmLZnoBzj86kl8VSO22KLBHOc8VgeYhGOFJHIHNR/aQhTIzn5azeZPuH1ZHSf8ACV3rsy4jC44wOSagfxBNNwIznGc5wKxI5HDBtyKAeneia4C8gFmBxkcCp/tF9GJYWN9jci166IK7lQeg5NVpNVlhZGDMxY4GTgfjWQjled68EZA6ih58g9TtORnpUvMX1ZX1ePY1pdYurnaHlCAdkNNiv7nzFIlZyp53NgVmqG25JAzzgU5jtcrzyM5NNZk+4fV4mp/bN7uP74IoPIXn8M02XUp3HmCQllIwCayVkILAHqKBKxGAMkjvVf2l5h9Xi3sbTeIL2OMjzFBx/Dyarx6xcIWcszMeRubvVFZQxG5gD0wBTW7E8g8Vg8yb6lrDxNSTU7q4XLTEKRnCVDHqU8TEbmbI4LN/SqCSOqgbwSCRhR0FKSxX5v4T1NR/aDfUPYR7Gg2oTNgGUgkfw1VuL26XBVyT3LN0NRxy+XzkMAegpksmdzkdTkVDx8npc0jRiugs+qXcsIV5854IFVImOwZUlgcHJycetEoV9w78HiljZhJwvbOWprGN9S1BLZEyOEOG+Yg9u1ObauTjnORmo9xLEnByOgFS4Py5HJHetPacyGlYiJZQwXLk88DpQ/OV79ak+clQSBngYFNVCZMDAI4OaTYXIW+bPPUdvWkKN1HKkY59akkygAPJBwSKaqkAAYJDd656i0KRF5BUj5vvAjFV2YpyQB25rQdy5ycHBzgdqo33yRMFTBzkE14OK0TN4blJzlvmO/twKVONoUYwcYNRhsEjGc4JxxUikl2I7jIr4rEay0O+OiFXOW6lgeAKYxOfu7WB5z6U/LbzzyRkYpuCR23EdTXIPYQZKnOcAginY37sDbjn3pocsAOW4wcCmq2WUk4YZUikx6DhkvjrxkUrKWdnPGR0pnGcgnA4NKmQeSBzUhfoKVLjjOCKPMJAB2jAwe5pm8qzDJIB+lBcK2MAY54GTSbBj1YnPU5GKUOAFHRgNvHNM39eMjqM8VIOOcgEc8U9w3GBQAMhiRx6UuMrgcEHqKGbJkOevPPSo2MhcqrDBXPA71Vg2A5C4GePWozMEOP7p7VG5cL84IyO9V7i5QYCuCcdB1oSBmgsoO7qAOck9abJJiNsYGeeKoJO5TfgBQOSxxVSTUDKBh8ckEAdqYXNaC8VYWLdPVjjFSRXiSscchh1FYnLooKkDoc1btSERUHIDYOO1UkI1i/IIGOMc1JHOh2qSATweKpkbsAdVPepjCGwCSD1yo6VpFEt2LMjn5UUAYyMk06JT8qnnHHFT6ZpgmilLTJHtwwMp61bawJfchygAOV6Gu6ETFyK4iKYJ4A9e9W4WAHBzj0qJ0DOQTgY4qVJF2jHXGDgV6FONjnbuS5OCpAI65PWnMCg+Rj+FQg9D0zxzTwWAwpJz6V1JGTaAZyc/N9akbOeORjtSQq+MkY7VKV2quT1OAAKtIzbI85AHenbQ4AOcEdBTivBwBxQq/JnPPpWyJBVxjHHbmpAx4HXtTR7YyPWnAEc5yK0IY8cY556UDK/LnPvTQRk+/P408vuPA5IpX1GOTGwkkLg4NNbJx1PNNK/NgYGafhmwO9MzYINuRnpzUgAbJOTTUAVgSRzxinkAEdaaM2C/KxI704lec8ikDEnAwO1HQjHJHXNDFYVSAcjoR0pT2J6UM+V5AHPakGDweaE7jDJzxjHT1oyAOmTSgHBKkDFBBJyOfWrTsAI2TyMdqOhwRnmjPIAOO9Kw3bievbNMBuDu64Apc44IzSA/KM8Zp3IGF79zQS/ITII5oKgcj9aVVJ4PWkyccL+daIoR2GOuDTj6gU1c9TzjtTirgAjAPvV2J2G7z1x+Ao3kn7uM9zSncq88nPagktjIAqRXEZvmG3kng4pcFSM/Q0hbYSAOh60rMwyQoA96qwBxnI5+lNMj54AHbmlbrgHHGeKFXcMUx3Avnbke2RRjjgcg96fjAweaQHD4POR1qkxDWyByMkdaCNqZyBzTgpYkjuKQRktjGOKpCQgXg/nStkNkDtT/mA5BpoY4xQ2FxrgnjknGacWC428ZH60oJxk544pfMAxnA5xTBkYDMxJ7inDB9qkaMqeASRzTNwXgnFDQwPQEc5o3EYA47UpwoJHNBI4GevNKwDShBAIOPelIB56djincjIOT6ZpSM5Io1IIzHsChSRg9/SpMndjjj0owCMEUY44pFXALt7de5oyJAwH8J4oBZ2IPC4oHBJz14470Ejd+Op4HrTz146daTAADAZJ4p4yRk9PagEGCvIHJpjKMEDOTTtx2j+Z60YLN1yBTaAjClFyT1pwHzeoIpcAAg8Um7afXFCAFcBtoxk0Y28HOaNo64CkGg5PPPFMAUnr6cEUuF4J57HtQ5IHHGeaRmGxgRk9QaAAtjBHFOYkAEdQaYsgPy9yM0oByQehptBYRGOfmOPpS8DIAOPU0emecil2lsEcZHenYTECjaQOopccHb1HrSkEMAD1GMe9IM+nFDQhMZPFO4DHA6gHmhcdSfanYHBUY9akBA6tkZP8qGxn09aTjHBzg0uOmOPr6VSVgDdn6YoYg4IHWkPykgevFGD16YphcFG8kj0prA7h24px5GPu05QF4Pak0CIhz79qXgYI6ZxT2IzgA5phByT2xUjYdCB0603zGQjLDrjFPzuGevpSMAemOmcUugiRsbj6DvTUfIIXsabvDHIGQetLyORwD6U7AL3+lGcdOPalLbtoA69TRj5wOvapaJtqBHIBGO9I2ckg04/NhQuCOMk1HuOcHtQkyvMG5BH40bsHr2o6fjR0YHGcU+oWByOQOMimYz6kkU5icEkDINIG49dp5+lO2pQYwMHvQoJ5HNJIRnhgKaHKpgZPOaaRViQsFkB6DbtIpm4ZJP0prdeOM0pUZIIyAM07dhj93A7HpTtuMA9qhPK4BAwc+9BLkk9frUjsPLgnjjBxTMAHAz170Z6H1HQUOM8gZyOlA7BgjJzjacGlKqoDdDnuaHx0J+8B09aZtGANmSeMk0CswdypJ64OeKU4POCD15pBhiAenQ4pONuew4qREpb7yn2PHpSSZ28duRTDyVfk4GCBTiwIUn5ecc9aB2BiGyefmpMZOAoBxn1pocNIAeinBpA5VMqcEHn6VLQWFZvugckjj60h+YtjgkfrScgA9SDwaQsFOehBGaLFDgu4AEnJH0pwACj34pGIO49SOlNZsEDOMcjFUTYftCEDk5Bzn1o8weYmSOhBA61EzlecZI55pI5F81sDDEZFHULEnVhgnGcEmkwrfeYjBIJFI0uVbggnBGajkbZnJzkA4FBaQ6NjGuDzgnk+lNd8Lk+uM0xyABj+IZGfWoyRJ8pJ5GfxpNlJEizBMgoCc9Sf6UqTBQ4IPyt+lQNJ5YHHbr1pqyF8HdlWGDx3qLlqJdBHTOMHIJp27IbPKjpiqiOWwuAB60vnEMMnI5UipK5UydXHzA9eoppmADk54xg1XWUqeSFAGKia4O0A5OTjNJoEmiaeUE8cd6ryP97nAxnmlLFEUnAYHBxzVa6cgKcdDjnpisJbmyiNd8Bgr4JGQBWfNKrcHgsOp7GrVuTuUHkg4P0qvqNvFbEnBKqw3FjyB3rBrU3jdHlfiy/Fpq15JggzRhUODjcKxdU1RJkWWOKMCSMI24nKnoSPX9K3/iBPFcKsKbnNvOW3KvGMHnPpzXBzThbhoygGz5gX/Tiuyik9GE07aEuiajFDqd4kQdt8QVX2jaGB6E10Fxr1hLbxzRzwbGXY2XBKt0wPU+1eaXU8+mmNv3hCS+YSo4I7gn0rk9d1DUbNGgs0gTE32xSQS2fTr+OK9GOGjNXvYw1Pf/tQjigwWPyEMMdDjj+tUodSiQK73UakgwnL8ZOcA+9eC2fi3xTcyDUZLmd03bmXAAOPQU2TXtbfzrBIUH2txdL3ZSMnIPb6VssGt7j52tj3yKR7WPBRmKk7vTHQVVudc060ktJZbmFSoaN0UhnJJGAB9a8NfxB4hZFle4uSituJwccevrVW61HULq7kmjUSXtyQwESnKkAcgduma1WCi+pDqM+gn1iKVFwHto7cYkebCqBnAJ545OKhk1ywxZlJ1lkhkdZEXjAOMHPevne51fxBes0V1Lc3AkwHVuQwB7+vSrE2p63fwPBbK4MhAPlKQ3yjjJo+pQS3M+d3Pf73X4owAgeM2rZkeTgKDjA/Sq66/ZS3a3IuElaFgzCPjgivBZ7TxE3li5a6LTsAS5JVscYznnp3qxdzausRWBSIywiLBSCzAdPehYSn3KUme1eINdgEAgiVklEnmhZCD+YrF068NxfLIygsHEhVBjj0FcPo1hrygXeopIRP+5hdznJ64I/HvXe+HbWWAb3QsyMYGYDAD+n61z1KcYOyZtCV2dDq/iEXFgbdITDiQTKzkHjvx6cVc0jUzAQduTKRIu0YGOOlcnqc0kcuyW2dPLHlHIzzn/69dBocFxNZhGibfat5LcYKjsP1rkmopXOpWueoWOpRX0gYAJuUONx/PFbQdDwrbwRkYrivDsBh8oSAjysqc9CD/wDWrpUvI45VQA/uzjPQYri0V7Gu5pREmfOcBgD+IrXicSAjcT8vpjmsVHAVSWAaNs4z2qzDdhXMSguQc46ChSRlKKZrIwITvu4PqKkLBmKgMQVwT2zVAXyIWJwhTnA5qyLgBflO7OGHpiqumczjZlhZHIQcD+EnrUoxjAyexzxWdNqIjLbPlkBBAxwR3qxDITJnGQRk5qCHEsBnAChsL3AqRGbGACe249AKjc4DFemM1DDOOcnGe5NBPK+xeDAEAMcj0oRwoJ6lTjBqlJMpJAcgnpioN8iuScc9MnrTUkg5GzYEqom1hk+1RySYUdhnOD6VVNwGVHJySMYFNM5LZC4BGOexp86BwZbB2tkjK+1KHG5jjAB71AkhlRQDgnqKTJVwf+AmmpJmTg+xKrFjgDJzn0qYcDGAO/rVNW3ruB5yVPapI5dmPmA5wRVKSFbyLRXfkjnaM0vmB0yOMjPHrVUSksMcjp6CpFcJgblULxtFK6FYsHBUEZLHmmlsswPU/oaYkqsM56HjPFMFwDIAcA5xgelIdi3uHykc7l/WmO25eOh6471FHIFZwckryPpSbxggckc4qkhWJC/yDAx259adHKAADkn2qvMSBgHB4Ipu8gEBs98iq2HYseYA2SdowRzQrhsHOVHHFQKQTg45GeaWRgEOCTgZAHANFyLFgEZyfpQW/Q81WW4OwA4Hf3pWcvx2NCYuVkhcbTz0NNRiTgAkCmFiGAxjIzQsoY8A4I6+/pTFYsrIeACAB1Ap+SHBAxzVVTjkscMOgFSI69RnnjmpaJsW2k5A67TmmtJtyQKgWUnIPSmeadoHTOQc0W0FYnZwxGOc81G2FJB69ajUsAMngccUvmdMjHOPWnYdiQsp+nWk3qenGaYXBYKOVBwaa6YHy4AX3qWrC1JGOPekZwMc844+tRGRhwecUFgGGeg5peQhwcsCT1xRE5bPO3imnmYkDIz+lNJ+coDgA84qh7k24t79qljJGMnFV1CoTjJ7808MGbI6VT2CxMxzyeT0pisCMZxzikLlQTjP1pv3j6Z5oHYjeIsMZx1BpI1AA6lhxmpCpByRjPTNN3enWmmOwMGUbz0HrSo5DAk5Pp7UpJfgdDSNENudx3EcD3psloenyA54Ge9LgsOe3aq8EcqLiXAJ6dzU6yZIHPHFSIdwGwBgigHewB4xSoSxyCB2pCCCSwOakWgMedu4Cgj5SF59DRtAwT0pHAAGCfSqWgw3Ee/FIMsrHGc+tByAAO3WgKQuarqKw1ehzwPal2gDI7+tL/Bg9Qe1IR0zxihoqwOw3qTkZHQU5sSH0BFICNwyM/SguqOQo4HrUhYQEhgN2QRzijHvjNNjB3nGSM5p+Pm9AOaewbITpx1o3EHPrxTiozkc+lOwOnAppiI1HOc8e/FPVQpHAzSDvkZHanA8knihoeouTnABwKD69GFKCScjvUg+b2zUPuHQgZSOT1phjAXIPIOammG0cDJ96YyfLuLY9qQXIySOcAD3pBGWDAnPcfSpFAQZKhh703JOO3ancGNUAD3FATrgnJ59qcgxknHWnL90EeuKm5Q3aWzgjI5puMsT14/On5I4OAQe1NboABgg1SJQMDsPr2xS8l/u4yOtCkEYJ5FKw+UkckUyhCCKPvcEZFKMrwTSHhsAce9UwAkEEDuMUwKSAWGO1Sp3HX3AprrjOTjvUiYnIxjmkLMD0xSBw3qR7U9fv0DI+g9e1OX3p5yenIpCu3JzjNA0NxsGQpODjmlBxnHBp2SwAAJx68UxQS5PQVWgmNf5wMDp60vI4PHsKVQe30oyR1OMVICMMHBFN45H4in4PBIyT1ppX0/GndIEIOOduacBnkjPoBSg7QO3Y5oHy8gk+lS9R6DhkjB4zTigx3NNBJ5NSD7pHU1FidyNUJJyRimkkkjk54zU0hAT5Tg5quXKnGD61DWothxBUg9M9aQk5AA/E07B6k/lShWHPB+tK1hDHHTHB6GnLwvIz7mlI3Z56+lGcfLjA96XQroMwc46Y9KXge31pScHI5pcgjgZz60N3FoNxt59+1I3y/dGPXNOZQGGTnjpTDwfTPFIaEPzcjkg0v3emKQDaCDyT1pQMDOcdqi2o3YPrx703HJoKnPXNLzwOp9qbswEIwOFz9adtJ5z1owwznj60KSTjPT0pAnYCoxyuTUbKWbNTY5wOPrRjnigVyNUJGDwaURAHgZp3A5HWlZSW4JPegkhJKlj0PQ0u4tgAZAqQ8noM96RssRgc1lIVyPGWAPahoxnOMkU7acE5A/nRnHbJ9azYaELqFQkEBhVZlZh05q9KEIG7Iz6VUI5yOMeprPqUgRWHB5x6Vci+RePrzVVGOR83tVhDznqBxRF2ZRI7biMdqGDk5FKeCGPT0ppY7sjjFdKDoKDknuaRHOCDx/OlxjkHNGMc5Ga0AaCA3QknjmkGQ4BGPenkY96XczYORigBmzn0PvQSehOMcU48kk0nVfegVxikFsnjB70MBnPPBpQp9APrQfmOAeaTC4jZB44ppJA9cc07jI/LJoOM464ODWb0KTEKgHIAB602UZHFBcqMDoOKXGBkHPtWbGRsSVI7kUzyiRg5NSkFeTikwMZB4BqSWMXIwBxmlYnAGM9qeXI6HAoOQMnp1qQv0I+wB698VGEKyAZyKnJz8w7jpik2ZbIGOO9BLZLARkAZODzWqk6bQSQAKyImVXALEZ6gVfiZV4wOfWvWwm6Fa5HfX/kowGZMH6DFYEus+SXLkAL82AMkCrOvzOdqopOQVbHA9q5a4jniGGK7SCp7mvXqVlTR6FGmna4/UfGaLIyQ28khABVmOAT34qA+IXI8xjsQ84UZIrIXT3h5JLgEjJ44qRYiEKsw2g9hnivnquLbk9T1404pFqfWJXbekZcEdX7Gi111RMxduWA+6veqLx4GQG2juxwKdDCjggnHf5B/WvLnXd9y+RGuupiT+A5boSai+3uhxuIJ6gVUkHlxEJnj5gSeTTXcScrkk4IxWXt5MXKkyyb9pYsltmCVO45Jqulw48tiWba2G28Aiq1yDHwVA3c8nODSrIWTbuLKR0AxzWXtJGiStYvi6aN94OAOMHmphqOEIBYsD06DFZQc7ACAobj1NOBO7JBdcFT257Ue0l3BJJli4vi/GQCD25NZV8XlKgbm5BBJwKnSRo+dqjPB7015Q5BYH5TjngVam7G8Uh9vM9tkbwOM4HNR3N5cTMywuAWG4FxkZpGChASwLZ5C88UyNhvARSdpyS3pRzs00uLaX0+8h25x1UcZqU3DzSHI4x3PekADblDY2tkADtTXjeN+BjPIJPanzMTG+a0ykCQkdCqioxF86uRhT8rd6kX927bcsx5wo496VgxJUAIG55qebUSHb3aWOQszBAUJ6DHYUwqdud+3Bx6mlchBsyXyMjAwM0j5IAJCgjnuc0czRQglKdCXx+ApP7Qkj+UEAqfQk/nUfku2DlnVsj0FKd6ICxXaflIA5H1q1INBly73JztJK8gk4FVzGTIQSMAZwgqyoJZCCSPutnihsW67OAe5HpT5jRJDHVU+6hJI3AsaR7khRhiSRwFHf605kfyuAG2nqfSoG3xtjIO054Hai7ZWw5csfmAUN3Y96RJQ6cAnHytgYGaScN5igAYGGyalcjB2k4POFGBTKInj3BCQOTgk84oDhmCEMQMqccCiTcDgYTIzzzQo3DgHcR+tA7EPk+TCVcK4U9cZOKWB0hwqqx2nIzwAKlbAP3kGRhgOTSLjcAAZGIxzwKfoFiWaUMuA4QA5OOTioFCIWG0uvDAscCjocEqOxA5xTXj6cE44z2q9SlG3QJJcysAwC4BG0dDSGIyKScDoQWPf1xSYx8rOAvQhRz+dKFKA7FBCHq57fSkaJJEMk5kbC7pWI6IMZP1qUyh0QhdjEYKuckGlkLRjIOX6gIOKYQu4q4CsfmDHsaq+g+UcsxnAR8sOhAGOaYB5LBAqqpOM9TTp0BOV3NkAkrwM02OF1O8OEVhkdyDSTGtthGX5jktIQdvoAKkjJwSQFVfxOKWMoxJYtKxHJPAz9KaSRzkICMEdTmi5L06AwCpuCsSp6H0qNoQXbLBlXkbBkkVMx4jIBcEbWzxSrjy1IIRgdrADJNFySKJYlJcoWZeVDdqRnXc+w5DDIVR39KmBI48vJHBLccUpJXAAAPTCDJxT3ExsQ8rkr8rDdycc1YhcTMQrdRgqo7/AFqMxYYAqflOTvPapeXLbDtIYFQoxkU0tTCW55j8Xn+yTWuoCLCqpRyTkA9s+leOXXi+0+1W7vJvBzvCcfTFex/HBA2l3MSkJG+3IzznPJr5N19ZbLUJLeNiQq7h2r73KMPGrR97c+dzKpKjqtj1YeMNPhhjmilWK4LEPH97A7Gpn8ZaVPFb77kO4f8AeIDt4xXhq3DLkqxDd8+tNmMkpyFycZJr6L6hDsfNPGOW59B23jqwskiInKMjHGBuO3096sW/xRt2mkMsBvIi3ys7BCo+lfPNvfTwujBycDbtPPFSLd3ExdS5KgbsgkfhWLy6DexP1mXQ+ipPitYR2V2Qn2dFdTH5eHYjvU6ePtKb7VMkscplCsizkgqcDOR6/Svmh7u5MaiMsGLdCeMVK1xPImC5OOvqKTyynbQpYmXU+nG+JWmLLdPbSiJEVFUIAQWx8wB/qcUs3juwmkadbiIpsB/enDbu/wCFfNFtdT28TeXKwzyQehPrTReTsVd38wk8hs4FZ/2ZFdTVYk+p5PG+nX6RPFKQ6xDcIQSCfTNPg8V6aHFwbiOPKbWjmYAg+uK+ZLbxDf2qPGszJGx4ZeCPao5NVkuMv5rtODj5qz/s5Xtcv6wnqfTo8Y2kjxOHMq4K4jIwKjj8Q2DhDcXEMDjIZZOSR649a+bE1m86RzOoH3gpx+VKmtXMwIldnxwpc803lqtuHtz6Xt9b06Bg9s0k7DO7BwCP8KmsPE+nzN+9kVGjbdtIycZ7mvlybX9TL4W4kQAbQIzxj3qxB4x1OIMgcpFjaSerfWs/7MXcn21z6cu9UEy7olLAP5gcuBkemKbD4njtlfzJVTncqYyT9K+ZJPEmqOFAvJA69MscY9MVZ/4TPU44QqSt5iqQXbnP0qf7NF7WyPpR9UFzAJQh/e4YFmAC89xUcuvwRKWe4LFj8qBc/ka+Z4fEuqWsUZjmkd1yfmckdPTNWbTx3rSp5El0CIwWRSowPbNUssYvbI+kINbtlWS4VwN4wFZ8ZP0q4PFFpdReW8phlf5VRVyM9ua+ZovHV6hjeWHftbcEJPJ/wpZfiDfzl0HmRx7txVQMqe2D6UPLrCVa59MvrEctwxcxqwURkmQZHoSKn/4S22ggYxTG5ZAIn2LkKT0JPpXyw3i+8kZ3LOXcjc7MSWqSLxpqUFtLFFcMEdgWXpgelT/ZvmaqsurPp6LxFHpSCC6uIEJ6NuJPPT6U8eJoZJVbzi3lgg9AuPc18s3PjDUHGGbzckHcSc1fm8YXbafkXTFnAVovUfWk8tZXtl3PpBtaactJFLb+XCdzGNixA9xU7a1c3ECOkEoiUeYshI24Pc18yW3xB1TTt4iISEptYL1PoD60f8J3cXcP725uo5BwqCQhcdhU/wBmNDVdLqfTMGq3YeNklhO35wAMkj1HrVqbXpLllXypE807laQjDHuQK+YW+JetoFUzhcJ5YcDlR7VnXXjPWZWSVNSnPl52lmP6elUsrbB4i2x9RXfiB5IkT7fA/mZKLH1bHUA+tQHWngtl4KCQ/ekORn2r5cHifVYvLKTs+B8o6bfXFaNp4vv4ymZ5JSnUO5IB9q0/suxl9YbPpaPxY8qOs06yycqqR8E/jUFxqjz2xUweQJAEZpHByfSvm+TxlqU7bGmMWMlWTg/nVZPGuoxzER3kvyncGdicH1Ao/suXQFXsfTUt4ltDGZ5AxyFEatg1YuNWUW5UKkZA27mcNj6V8vS+P9TuVMd3O8rMchxwRVceLLk7VgurhJwcks2R/Omss7j+sH1HYa3NtcyXYZVAXYWCnHtmkutYayJcyRqFIKsGBOK+Wb7xXql/Htnu3bPVlJB/nUUOv3se1UvJlcjjLE/Sj+yhfWD6tufFltZT/Zbq7TzggkVXYKDntnt9KYPE6X7NHa3ESXMcZlIjO4YyAcH15r5Vl8Q3t0xlu5XuXHyln9PapbbxVqVr5j2krW6sArOnXGelS8q5Ve4fWL6XPpySR1ulkkmV8ru+dwM+vFOGreXMoEpYNyqxckccmvmuDxnfAF3u5J2UYzIeg4JA/KpF+IeooZRaTSROy7Q2eVOee3Sj+zWL26XU+ho9bZroiWWIREFt1w4XuOKlvtYBmtYop2leUkrFbEEDjkmvmCXxRqcxAuZzcEdN3SrI8Waq5RheNEE4XyuCOOxp/wBlX6i+sI+nl1BrIoBNGhlyf9JcDOOuPXrUSagl7Ouy4LzSNhlhwV/A18xv4lvIWR5bmW7VSSA7Elc9cenSrL+ONU3Ibe4e0iUcBev1zS/sprqNYhH0w0jrIBFcQwEMQ7SNkj8KSLU/PhXfcM53FT5Z4Jz1r5lj8camDKZLhpyTu3E859TzVr/hPL0oFEsiSAZypwKn+zWmUsRE+jFuQzM5uo4kVirBycinQTR3RZkkecBgpYHCivnMfEbULOPn9/5gyxfk5qG88d6hqNmIEuJLZXbLKhIGe1H9nMf1iPQ+i5r+Kzu7m2aaNJ42CsOScYyP50+O6jMUg81pMHGd2Bivm+PxrqljG8jzGeU4Cs/Jx059eKrzeN9VunLm4dM9UQ4BH0zTWWsh4hH6dHxiihmfZEDjA5Jqwviq2lmcorSeYAGPQZ9fyrhohuI3AcjHTJoOopbnYi5wcE15X1ub6nt+zXY7WbxHAisBIqPjgKMms5dfjuMOyvIWO0knofcVy4uQfuMCykbhjnH1p8JKAkKQN2Tk1DxVTuaKEbWsdb/bluOHlUsBjCjvTY/FiRIEFuXYcbmbA/KuTBkUsA2ADn7vP50KWYHJIKnPNZvE1NmwUI9jsY/F8Trhl2sP4VH9aitfFMsW5mCiAvj5jzjntXLNLKyE+YpUY4VAD+JqLaXJBBGeRk8flWf1ifcfLHojrpfEyRsPImJXOdqqRn8ap3viS4uk2FcEEHJbPH0rIiBkTCuGyOBjFK7HZtEIjLKBu3ZNL2031DlRbTWpI8kueOQijGfxqU69PJGT5Hl4w2S2SfwrP5xGWIclcZAxmpFt3l2jO0HI5o9rLuHLF9DSfxR5sIMjEDAJAHNH9urNCGCkEjKknP51gzWk6NtGZQDtGBgUqRSoAGURkcYzml7aXVi5V2Ogj8QARryTKcj5eMVENbcqGdNhOV3ZySfWsVwYWGSXI9BgUjs4AyMYORk0OtLuNRSOhHiGVIVSPcx7kDHFSReImgtzvjUDJALHJrmzJKY2xKXGd2MY/DNV55XXaCNgGGx1zS9tLuJpHVWWvARuPmIDZwOK0hrwWM5jWLDZBLZOfpXJNcmc5AI3gHA4qRN+AsigbhkHqan20r7isdR/a8M6FXdi2c8cU9dWjhJiDKNw3KMknHqa5Yyu8aNyc/KMjFHnzR4OFTIKnuSKPay3uUkjrF8QIWdW+fCkqBxk9qWLxEzo6PGEypAI5P4Vy1vMQqsylmB2+lWfMIcO+ECnoOTVe1l1Y9DbTVGcfMXIxjJwBUguwxUB1+bjI5NYYnI3Ha0q91b5RimSX7RJgBExzhASan2su4WR0wuBDsLMSDwAeMU+LUXbAEgTB4HXNcdNeySvvLu+OcNxj2AqQarMnQhSRxxk1LqPuP5HWLcuhbDEjOTk4FC3DndyBznjmuRGpXYcxALKHXJ8xsCpU1O7UKjyLExB+WPkY+tHM+4HU+djd8xAHPJppvG2FEmU/wAW1RXLi/kKnJ3kjHJwKii1RrSZJCwK4KkIM1PtGuo1ZnWpJLMHHVWGTu6VeFwEVTIwHyjhcmufsNcE9vuRc7WKNu9e1XBdlogSdrg4AA7Vx18Q4Lcdky898hGQuRjjccVF/aJlAJbYvTCiqW0FSTwc96cQm3BJ+U5+UV4U8fJvRlqCJ2umyuQMHjLGnrcsECb8gHGQO1UnYKjZBwCCCakTeruCQVIBXbxWH12RXIiw04GegCnBJqIzEvkOcA5BAxUY+ZmBGMjJzTxh8c5UjoKf12SHyEkM6kvvwMcgsadPPE+AJGJBDAIMD86hCBmX5QARjJpgbDAde3AprHS7g6aLn2olvlVcEZyetBut/U9R0UYqm6iPaw45xSkk4Geh/SrWPkupHsi5DchSCACTkfMckVLFdCUbg3zcggVnnMZIG0bT1PNNBdQQeucgjir/ALQl3IdNI0TeFHUEgc49aJdQVWUElmBwwHArOLBSeQCOeeaQhSGBDEtyTR/aD7j9l5GzDfIqgnCKD9TSS6jAxIXcxB9MVjqAuSMBWH1pUBDZJJBH0o/tB9w9n5Gkt0F3DEYc/MO5IqSS7TZ0J7jsBWXEQsmeNxBFMbJwdzEcgg1P9oS7i9ma4uieS6gFc+poF9FjALPkd6xixwuGAxxgelSqGXbjJwec8Uv7QkL2RqJqMQ+Y/LxjHU5psM68s27JJzk4rLYAHOQuDyByaYcszMC5wc4Y9qP7Ql3K9n5Gsb2OEKSxyW2jaMn6n2p8l0i87jIQcHtWLKW2sF6jnFODMF45JAJzTWYS7i9ka0eoowJJAIONvU0kl4mGABJX5qzC+MYABI7DvSJKck4JLDBzVf2gw9kaZvonVvnCEc4wSTT2uldWdTlGUHmsfHyBchCeOByaUHYFTkqPl5NUswfcnkNYXkXTeBkZwBmopbxDgjJyKyeVfO/aM4wo6U7LYA5OD1NQ8e31D2d9zXt9WHyhm6jbwKc9+gZepPTJrJYlISwIypB4pkhJJJBI65NJ499yvZGxFdpKeWwQccUslwsKkgkkHHNYuWkyEOMDIwKkeWV2ROuRzk1H9oSD2RpJfIwOTtwfSiS7MStg55BGazsHkbgc9cU8TnaAUzxjmp/tCXUFSNNbshQQRgjPFIdRUsyt3XPNZZl2hCxIHQgCmlOQ478c1Sxz6sr2ZqLqMAj4Y5I+6BT/ALSkwUAEbh3NYwyow3BU8ECnLIY13dweM1Sxz7h7M1nkAAw2O3yjNRtcsjKwAA+7k9T+FVBckIR1zzxVfeQSeTjnmto4+27J9mbUdyiY3sSQeiip0G45X+E5+c9qw1nPDk8nnAqwmrKrgNECGHGTXp0M0SspMxlSua5cOxG7O3nAFNZvnO0AA/3qgjvYpwPnwSMALgU5WDRqWIz0PNezDGRnqmYODWgsgGWwSeOgFIqnqBgEd6erblAHb0p6/KpzgYOOa6HWUluKzRGqgnHJyOoqteEjGFAyCOeeaubzkjOAD2qpdScYI4B614mOl7rsbU1rqZbZAHcng46Uu3aoPCEUshBBBJ6544GKTaAz454zk818VU1bPQWwbwFUnJIOKCQj5GBg0w8gjrnkU7IK8YBI78mucpAGK7ipPBz6CjBG4kAZOeOTTU3s+MkjGPQVLgJwdoyMetQDIyN2QMnOCKQg4IBAP5mhVG7kE9hSKNpA4GTg0CFQBzjk5HJPFPEgj+6Rkj6mhk65BwDj0pBsQEDAKnrRa4CYLgZGSeMHinqoUge2CBTc8Z5JU08fLyOe4oSLGBd4JAxg4OaA4jwSwABxwKcgDM3YH5uabMgkQj7q44x3qkLVlK8umaXyolzg/wAVZElhJDO7u4JznC1ZlYx3JMfII/i9aimkeQ/M45H8Iq0gZUa2IdixO3ORuPH5VYhhi+Ylu2eKg87zJAGGQBjk0SGN9uxiAeCFpiuWppEQADvzkmls53JkAOAy8YHes+HTpp3JQ8A4Jc5rbtLUxIqFtxU44FNCb0L9hIFbLqM7eretXWKON5PzEYwo4qnAoJIZM7T1qxtwOuB7VrGxm0NbBALDOeKs28koUASsEBxtHSoFQK2Oo64NWEBAJH5Cu2mrmErLctooGDgkj1NT4O3GT+FNt0IXJUcjOTUykqcHkN6V6UItHNJiqgKbQMYOealUfMUBIIGcYpUwO2M0/eSMn6dK6UYsEynBxzzTyQeCN2eaaDwMgDtnvTiABkN7VokTcYUKvkcA+tPCZ98jtSkbetIOBjPStEguIkZzxgfWnKRtweppATt4wMGgJkkn8KozbWwhIDKDgZ4qRVAOck449qY5Ax0Hpxmh2Zhgc559KNQFdkjPJIOe3NSKcHjJx0pgQkA8AgdOtShd2D6jmlsLYa6sVJBAIORUy5IBI7ZpiphyB0IpVzgDkiqRHqOIPJ6Ec005bkHinZJPGAPSmDGCBxg80xadBdxPBwPehRySeeKGwqjmgDfwOgPOaAHITjJxzxS4OenHSmHIPHQU6PJbJ6e9AAhOM9COKFBYEk85pzqFzg5zSYyMYxVIBNu08np0owTz3zxSle/rS8EAdTTFYTceR0b2p5GOCfzpobHPQ9Kb7nmtVsGwOQMgMQeoxRk9evGcmh15X34pF4XBwMHrVJjAsx4z1pTngAAk0kudoA5we1IvGeOlMlokIHQ800Enrxnigg8AEmlBzk8DFGwgXJYUuQDjpSEAjjnFGwuCemOaFYHYfwvXmgEAZ4GO1GctgjqKQAFsHtVbCYKGJODwKc2eM8YpGIyCQSD0xQFDdTg0XDcQ5z94n27UuTkgYpo+VsnmnMc4PAqmwQADvzTZIw3A4oUkNyCaUjHzZyQaEFxcMBjcSCO9IF3kZwDilU9d1JwchTyPSrQJWBTk4Az9TS7cgZxn2oUAkgrnHc04DnB7UWC4u0kADGRwSaRemMjrilOG4A59TSMAUKg8npipJvqKcjpzSZwuc5weRSKu1trdSOKXjd9aWgCrk+31pdu4EehpwwBwBmm4xxyc0JCYoQI2OPXmhCQWAGc85pNuFB/nQrbcZNMNBxC88c9aaSWViOOOKAwJ4pzKcD2NA9BjAhBjAyOaRsEAjmntx1wvNJIMHA5oAbgsueB2pEyVGST25qRUwOwpxQHnHAoBuxFhiR04pwzkDr2pwALYzzimkDn+tUkTcNoUEjGQevtTTyMDqDxThnHHSmlRkkdhnmmO4BSo5wfpT8ZI4780gPIBPUdRSr97jv60XsIDjB56HikycZAzn1oC46HPtTtvI7UtAGhT3pdpGQMDNHX3I44owBgjjHrRoAHkED0zSDP1oORzTiOARwc80wVgTIb1BocY5xikyC2DnIpSQDgDFJgA5jU9+hpu4tgjtxRggEHkDtTcbM7TjvQgQuTn3zihPkOTyeRikZsZIBPegHJ+vNFguImQpB42mlAITjBIp2wHlh1HBPrUaSAvgEA+1FhpAB8vIxt60ZO08557UjDk5ydwowcDaevBFNaDHDg4zyOaCcDg85zSMvII78c0xpNuAecccUmFrkpYnkdueaC24sR9aiwVAPQd+aeGOAR64NFh2sLkYxx0yKCSRjqcUjAAEnscUnORtJO0/pUiFJTgHqwzmhgD0HJFIUwPTB/GnYIGcdOaNLlq6RFtAAJABPWnFRgD1yKRs5POOePpQ2eVGTjBye9NNFjEbKAemRmgOSvqQdtLyrkDgdaa5Veg980h2FGcADrnmldyApH97BqATgMx9eRimNKMZAJB9TQPlLKTKj5zgg9hTjMpycZIP0rPGTIDnBYdBTjuznoCD19aLj5S6H4weoOePSkZjyMAAHPNVVlIRcNyRgkU5WLdB7Ek0rlWJjIFJxzznGKAASQeM881XjnLEDPIODT3nyueBjj3ouTyMmcgOQCc4yPQ0x5wTlsAdj1OaqebkKWJJXinBztUMAPmA560roFFpE3LbivVhx9abuKkKxAYjO3qaHlFjFufAG7CknHPasq8vhBcxTmUKY2IIHO4EHg/nSuuo+Rs2FdGTv8AMO9NeVeCTjIx9TWaNRieElGA24PzHGBUGo6rHZw75W4QhiF5IGaTkki/Z3NgTh8AAjtk0x5MBcHpkGsZ9fQRkrHmM4bcWxkfTHFMXxFA6YkdR3G3rWTmtinTaNj7QVGTk54OaigeRkD7sEEjgVQn1a3MEkqOCEXeQSASO+BVU67G+BDJlHUOCv8AKkprchU2dBLM6qucEdM55/KhphtAGcg46VzsmvIjMQuCV6luDj2rPfxTNc5CPjOMYUDJ9M0vapDUGddK2SmeGQ8EmjJQA5yQeB7VyJ8RXIi2NGqMejE5JP0qM6/dqVG8uWUgcAc5pe1VilHuddK2N+SAAehOT+VRGUJG4zlhhsdOPWuLk1a7a5Nw7CN2UKyjkEjocduKQa3MWWQuzj7hB4BPpWbq6m8YHcLdxgHPydwKjmv4EJ3PjPIPvXIyavLIEaTCOPlIBz+lRPcO5B5kIOCDU+1K5Ujrb2+gtULNIvKh1xyT9Kzh4ot3QBI5GBGfnGCD34zXNSGWWWJidnlZVhnORkkU5mAkBB4B2sDxRztlWSOin8SIcBcKMZwOTUUniMXCYWIHPdjjP0FcygWH75wY2wcc9+KpXC3CXRkjwRDlRk8YPt+NF7i0OgOqYuHuN0g82MFYweNwHTPb9az7rXpryWd1YfvsBkbPyken41WaU2qqrMD5ZyQnOKZGTGJWMKlxlgX4qbDTI7i3/tBWiZMGZTGSB37Gubl8GT3U7lxHGjgR8nJz611TudpJY5XD/J2HfNRzSyrjy0VkGJMsT0rSLsZyk+hyX/CKobae3O51ZDCzbQcepHoaZD8ObMWscu2AkARHdkv7dq65VO1wNwDr5oA/UU6KNhb+YFQK3zEtVqrJdTO7Zx7+BLaUqyW+Ag2HAAXP0p6/D6KCNEmS2ESgxcLlwGHQHt6/hXYjLM7MSUcAjHTIprqJhkKuGwQe+RVOtPa5NrHMaV4OsNOhjiSIyG3Vot8yg8HPJHfr37Uy18AW1lYvMpgXyiY2RIMM4cHJDZ47cDPSullxcShFDksOT2yKljupZIygChDxyMnIqPaTvux2TOasPAmlWOmW8Ys3V7EMVmkILMHOSD6/jnHr1qWDwxZWbGZYI3RDuO1ACQfauieQzQg8nf8AKTS2+5XBYLtb93+NHtJdWLlsYMPh2yVYUFjhbZmmhaTnDMeeO/40XHhuyvWQzwx5gkEyBEAxx+tdCzqHyynn5CT0B7VXCyoTuYORlQR6Ue0fcsz08P2Ij/dWuMOZgZTkBvUelST6JBdBEYKUZhNiMbSSO/1+tXYVbcSBtCgod3TNMG+ONPPLO8TFQUGMgnj+dS6sn1KWmxUXSIElkYIo89/NDSAH5sD/AAqwYY4ZZBt3tOdzbBjJ9asx5Vgix4IOPn5xUslsdyufnaPuowKzc29y0yOzwiF9mwSdMnvUlxEJHwQXEmBleOe1TGEx5QKPl5G7mogkiKCG3rGd3PArJze5smQ309yLSZ4UPmMp2jqQRU/h83UlpBczyM8sqkbTxtP0xxUrMQ0irhX4ZT1HvUkPmKOhYqd2RwMVk5N6lJtkqTSzSYbC7sr61ag1QpEiBfMKnaDnH51UeMpIdp24ww78U6OMRRttUEn5sk01JisStdyTZkB8sq20981Yt9UuIGyG354+bgVTy7DG5Rldw4/SlVjIv3STwfSnzyFZGpJrEr2+WbymDYIHcVXikdXJBJKnqTxVRwZOGkA3c7QKdCCJM4Zgw5LHAB9hU88uoJIs3lzM6KRJkqcYT0qaG6ZYxk5kQjJPpVIDKSFSRkY47GpI9xgQnG7G0k9TS520UkaJvxGpOS2DwBSRajKEddoU5BGTnjvVKPJXHXPHFSBQAgbqMgmp52gaRae9dlYZOevy8CpJNQ+zqAzZIAcAclvpVEkxoHySGO3HYVBKWCopIBVtuTzgdqaqPYnkVzZfU1aIBFYFiGAPb6+9NXUl80JJgAjORWS25UABLEcZPFVvNdlQ4VSjbSR3FUpyJcEdOblQ42PkEbgDTY9STzmV3GCCcAZOa5eWeRMEFsocL6YppuCHD8b1YdO470+eXcjlVtjqjqUUjALuGe54FOGowo4JbJ6fLXPHgtglscimzl1RyGwY8MMd6pVWieVHVHVIjskHy/Lht3rSxanA7bQ5O/gbeorkWlctw2DjILGq8iSPIcyMCBuBQ4rZVhOFzu0dJJVUOCx+XDH9Kck8ITiTJ6YFcJ9snjIETEFcSKzHkEelSLqE7sN0hGRnCDAq/arqT7M7aWVQI5AQOdtDTZGc5xxxXGpqbqSN+flJwavWWrF2AZidy5Hpmn7VC9m7nQFs9DjBpysSwGc7T9Kw7rU3OFiIQlSc4zzUUGrSmWPem7dx1wM01VSK9nc6bzAAQWBx6VCJQDxng1mNqiI65A2nIO3+E0LrEQ4CZB4BJ71oqsWZOk0zd8z5QD254qMvyxAPGCMmsxdVygLHGeAFFKl6jNHu452sWNVzRZLpvoaobIO5sZ/u0KxUYCgnrlqqSXUMTqGlHJwABTZL5YGwCDzjrS5l3JUH2LpkJ69D6UCUKcD9appcqYwCcFTgCnCUdOOOtNSTBxLhAxnuR2pozjnHP51WM7Iwwd20/pTg53HkDnI+lBLirlnaNwPqOR70hJxnoOlM8wYOSeKkGFTPA7471BLQRYKknr0pNuFyMA5pMBiTgnv6USNu7hR2rS4LyGkknke3NPjc8fkcVCwJ6HcMZzT1cAYGBxS5l0KsyZcAEEEj1JpdwXaB2qDzCMkDgjvTw4ZPvgk9gKEwsPydxzyR3JoBG08YINN3BVX1PBJo3njHOaaZJNgjoMU0sAWzzg0m85ycDsM0w7iOOh4p3QmhcbjvzzT+QcAZ96iTcuARznBqU5HPJA4oIsSpheBgHrQWOWB5PXnvUKsevpSEkqCckg8/SlYEiRXycEgU13CnOMig4K8EA9Peo2UbQBzg9TTCw/zdxzwARxilLBQTjr0zUIOw4HOOuKdjBP8AWq12Cw4kcEnk04kKBu71GuCcH+HkYpwYOfu4x0zVWDYe0hyAo7c0xWYPkqAvTnrS47hqV4y3GcY5zU2Gxx9OQc9qcMA9s+9NyTx1pSdpwRj3NMkFIJ69KXO3ggUADOAM5p6gLknkEdaloBFQFc4zilKhcZ5pNxIGD1pCDkHPtT6ALnngYA71LxwM/lURABwAT65ppkwcnjHpUgSSDGT/ADqFmLcHkUm/eeMke9OyRt4zg4qdgF4z7UbS+SDkY/KlAG7JAzTcEAgHv0FKwAMDIOORxS8YGelAIIwOMetIoJOT2NKw2xCQzZxgYoCg88k07epbBGMd6QocHaMiqWgXGH5doJ69aUsDgAcetOK/LjvSmP5cAYB7mqBEZyep6Ub84yMDlTSyHIwO3pSZAXBHJ55ptlIUMExnP4UMoxkdz0NA5B4zxSEDCkjGaQDQpBwBwO1OB4PbFPYjb1wxFJxsAwBnrQLYbg4Oc0Kpyc8YpcdMnj+tJyo5Gc96HdAncMjkHnH4UDCgnr7CgAHnGadgHvjHHApaDIypLZUZzzzxRyevHtTwMJgcnNIQQeevtSehOw0Yz0yfeh3OCD0PahgeDjpSPgkDrj0qATEGNuDzSk5HH6UjAJyTj60m4EEDk9qaKHjAAJOKeCAcA1BjHXtTlIxnBNVrYnUkDjBzwelNdfukcjvmlIAPGBn8aeCegGR3FTuFhuVHHA+lIwyM9hSjg9AKUEKORkGiwWGrgDHTHpS+mR3ozyOMAelK3zYOetZ2uUNx83HIpWypz0HanbsdB+VIQAOetVYliY4JNNdRkD8aeGGMYJpjE88Y7VFn0BOwM4bOASfU03aeh4qOWVLOCW4lLFI8EgelFvexXcQdcqDyoPpUWESiMYznrSMTuBXjtxTlKnIIOaASGIyAB6ULbUeo3lzk9BSpuzxx24pQRuZMZ75o6KQP0pBcXG3k0zJPHQdKVVyADS5PSgNBm4qMBc4PNSLnPAJHekX3IGfWkO5yADwOuKTYrodyc+xpMnkjnFGSpIGAKNvOe3rUNiZGm7JyuPWnNgISBk04kHjpUTKQD7VDJI3LSDsKrEc4AqcscY6duKiI2Pg1g1qWRuQOAc/SpoJljwSOvWo3Gcgev51IIGWVTgEY70rall4YdQ2cqaa3PsOmaaMgY7UNlenIrsS0AAB0BzQQVwBijICkYJJpQPmx04qwEwc9CaXBIy2AAf4acSVcY5FNZj2wBQS0IAQCMd8jNOZiRgDJHpShSQD/ADpoLBlA55wcUW0ERsrZ69PWnFiuD94+3anuQrYAxngg1HvKEY557UDdgfDEnpnmkYHAGc5pxbd1XGDS8LuJyR2rN9ikM5AxgDI+tIQeMDOKVsg8YA/WkDAZHU9azKGuxJGflGPrUahiC3b3qdvn9BjmkKZfPUYqCWMDAjFOUFuo496Qht3BAHsKXBwPfvS2J2E5zgdvSjJycrn0NLkD+uKNwK4GAB1zSBsQABjnJ+lWkIK8/LjkVAhJ9/pU0SYGDxzXsYMRQ1pl+VeSWG4dhWJMgdMccj610Gp2+8rnkL/KsXyDFnJHByO5xXRi9Yno0ZW0My4tllUgocEYI6ZNM/s8bAAVRTxgDJrSmQtwuSRyfSmKAOh4HNfH1m09DujNrQzZNP8AlA2b88cniqpixkYAxlcIP61tSrv4GeeRVbYGmZNwC4z8o71x3e5qqjMqOB+G2gbeDu700o7ABmHy9lGOK03hU5ABIPrVWVTn74yRjaBS5rFc/QqmMbQXUfuznJ54pm1eSOcHIA4pymbzEiMP7uQlTJnOOOMirS24GAOoGDVcysaJooSEpk/KMc470yMiUScE8bh2FWJoXjbcFAAOCTyaekYK5yWI4wBgUJou5nYkZSMKqnkdzUhXzMYTfkdDwM1amhIAOwL5ZzxzxTioG0gE459BT57GidikY+p4iyMFVGTTI48kHa3ORl+KuuoOSCFI545NMI3Ahgzd8mrU0VcqowWUfMCR8p2+lSS4ZQ5Gdh281IERG+XkNyBig4U42Z3c/MeM0cwc3QgjwQCxIwccelIF8mQbsFQep5OKsONwO7GWGMKOBUHktlD8o424brmnzFcxHJGfMC4ZwDlccDFKEdcrhFXqM8mpAC8ihyR/CcUAqrdQuCVyeTVXKumR7eqEsB1HYGmyIkSD5gd3OBzUvliZwHZ5gvoABikEKRg5KjBOO5xVJDWg0oGxhCcjv0FQsBu2Eg7hj5eakeQhcgHIPXsRUKrh2AYDvxyaRaYRZjbay8MNuTUZKPwWOQcHbVhoG3ZCljjI3HAqNk3ZUkJvH8A71d7DuQlehK5UHaWY9PwqPcpRjJIxCNtCqMCrAhMf3VyGH8R6H6VXbMkoQnG7g46Zqi0xShD5yoC9M9aQqTyHLupyOwx3qUIoKZUDd8uTyc/SmOoySCSfunAxTTRpe435CThFXvnqaQqDyCTjn0FOHyrgKq84PrTCgHdmAP0GKu5SGMwRxkgbuRjnmpBIDn5SVI78c0rSKnA2oF5HGTRIgPIySPmyeBj6U7juRNhmXkcjBwM0rKByF4Ixk+tKwAOQVBOCAo5oKblbg4PzAse9ME7DFJGCxxjg4pwUbw20BRwS3Wm5DKc559PWlYgDnjI7+tBQYZxwS20/dUYGKGQxLjYFOc4znilydqhTweDtpJGEZTPAHBJ5oG7A+PLKKDkfMD0poUgYLKvf1NP3EHkeYfukdBikGBxsWN1P1pMlgrs2QAWHUEjAzRlhwxVC3oMnNSDIAQMWIP0FIqhQ2WUEHPAyaXQhjWUZySzbhjJ9aIwcDL4J4+UU4MImLFC69txpqZ38MEX72AM07ksUFoxgqSOhZjzTomjDKrSNzx8o/rSOGDk7S46gHgU9XWcMNwBYcBR0P1rSL6mXW5wvxV0eG68MXP7tzJDKJAxOWxzn69a+P/F+P7TaUBhg4/D3r7c+JMbWnh5LnKiFlMUxY5JJHFfFHiyQxX5UjJcn6YzX3fD9Ryck9keDnEL0VY50FMFgevY08wzLHvJyjdMdRTxEHGFjBIoRn8vYDnB5HUV9u32PiOS25FCB5bh8ls8H+lTRw4y444wFzSlSyYA+UcnjvTQwIx1Pr6VArA+6MdOv6Upf5wmcMwoVgSVJwT0Jp6Qk5dsMQQAPSi9hgse1gGPFTCBCcbulSmF40yVAQ9W70fIMNtIJOAKTehrZEUqkbG7jotAB29gzd6mIZWJMZcnjI7UjR5IOML79c0h+RC2Ydp2Etn72ak2kHcx68054X37DgnHI9KUWw8liz7VXvT8iiDIQBuqMeDRg5LAZfsp6VJwxRQMgfdHY+5p21Uf5jg45FDZBXUvIN5AGT83/ANanEhs7eVxgD3qZlBUblwP4QO/1pfJCD7oXvxQmBEGLEcYYDBx0pj4KMSCCOB65qZVJ5I+Q9CODmla3dkDMwDZ4Ht70XAgaU/IWXcQMfSiNCpPzY3dQe/0qURiJyuNwPJP+FNcGfDkfMv3VX096V7hZjSDHxjdjgAdvrTBHtbdjPrUpcY+VfmY4b6U7HmfdOFHGBQBF8yKGEfy9Md6YIiMFCR3INTzK5YLu/H2psmEcYPIGMetUDuRNlSC2Bu7UwxhnwCc+tWHxbIfNXeSPlP8Adpig4Dqc8c5qrARuwjIDfOvSkwCxAPB6CnO6LF842sf4aVFzGAjAr1yeopW7CuOAIbO4DHApAAEZQxDHp6GmxgvIQ3Ix0qTyfNC4fAB6DtTXYd0RZaMEEbsdfaq3yNuC5zVyVCpIBIH97rmqwQGQYBznGKZNxEkPKnBKjHTpQkYjKuwOPbvT2BhZvl+8cE/0prNuKkdQfumqRLY0EYOF69BTlGDhCAhHzHuDRMoSQsGIHpTFXz87SVX0/wAaYriOjR/u3cupOVI/rSlmhjwrZBOGFKIyHyZAdtBVdu/nk4J9aAGH90mAMq355pAzJtA4dj6dBT5ADkYI2j5c0xmG3cCSwHNBApJZTuBAHBNOYhFQE0zzXZAGBbAyAO9OSSKYE7cEDkGpaGnYVVPllycEnA96YAmGJ3g9MdqSRwUUdMfdFSfMEz1ZhVWRXMRrAQpKnGetEivMOPlVeMD7xp3Gw9Qo6jvmnbMRCRVJ9DnkVNhNkaxudpJz2APantuV8KMgd/WovMMiDOcZPPc1KrAMozlB2PWnyoki3uy5Y5wePalyVwUxz1JpzpvJxwucn0NI4EqMoGw54qkkGp+lCq753OEBPQDmqs2muJG2RsQDnJPBrQ2lzg8fL2FPjy+CMnjHNflvMfaalEW7pGckDPUAc/nT1LGMqgIJ5y1WlBlfGQSRioijRoS6f7Oc9DnA4pplDNzEYL5yOgFIylQECHLD7xNSpCRHkckHHFMm3RsgIIYdyaTepOw1H8pMNk5GMKKf+8XZIYzGOg3c0053Elssp6AYqTyXlUsGwoIIDNnFDQXBPmIcktjIwoxQvDjEeOcEscmk+aKQxZZyMMSoxj8alGQTx1HU80bFD0V9jEnKqenSp41IblAgXnrmq/zEEGTeDjgACra4I7JlfrS1ACjyNlXLgchRgVUkE5kYFFjZueeTiru0J91izMvGOKrOsgIYkKyjbzzSC9yuwlZdhfeDz6VC6kSYC/eXOTzTpQ+1STkgkDHAqMsRtOcEcY60BcayMUU9QeMdKVtyFDtAyQp74pSCgyVLgHOOlL5byBmGI8c7RzQA93YvGUUvt+U9qsQXTjY5TaUbaO/FUysql1GWUANk8ZPerUERMrYbapQNjrzSSuTcmu7iO4AB3ny23DGAM1Ad6oWBAZSDnrUckhYEOOo+lRklsIsmwMO3NNporU0opUwd2Xf7wzwKfNKQ7EkLxu45qlbwys8bY84YKsSccVFJcZbg7GJK7cZ4pNhsXpL9gSTmYMvPao4WaR8o2zcueOaprmR0BXIHBycCpEkZcjIjCttG3nNRYdyZnaTaScnkHPFQtPKkobO0YKDAzihUMjlQAxX+8cVE8ZiSTMpGxtxC4OPamCdyRJo2KliZCW25bjmlmkERVhkFGI+Xniqe8LIQU3AgMpJxg0hkJJy+O5CjrQDZciuS+XVM4Pc/0p4gxGzZwoOcAd6zbeWWO4IRVYMM/McVfSWSaLiXAOQVT19KiQ1qS2zSxuyK+FYhjzXYRq/lg5Byob5RxXJ2QEhBePJHGSa6i2lSaGNQzDA2nHSvAxsnsjVExU7SSo5GRmlDF0AY5yOijFIWMbKCuQOMmlQqSQWPBxgCvDZsJ90cAEEYOeaUMpEJO4NkqQopkYJL5GCrcE+lOLAgqCeDnAqRoRldnHQYJBz1xT1bbEFzna2OBjimg8nIxnnmhxuyATnGeKl32KFbC4CDkHqTS7grOOSRzxTE+Y5OANvU0bfMZX8zIIwdvGaNgHhgWY8EjnnmkZwXfGTuXPA4oEYXbhlVjxzzSoSuM5OMr04p3AjB87nhQV604FnwOXwMDsKQErghcAHFPwH3YJG38KRNhAmwgsoAwR60EgouQTyQaFUgEDBAOc9aQ5BYD5gSCKgEAk2ADaECnHTJoVsgnBIBx6U4ApI+4Daw+uDQqnB7jrzQFxp2AkABSpzxyaTZuVyxJ7jtTwqjcWwAR2HNI8YXBALKRjk0CIyoQ4xjIyCKl3BR3ORmnAk7QWVVAxjrTAhBGPmHTJoDcQYduTjIz70AJuB5dsY9qVsxgglSQf4PSo2xEBtUnHJ3HmquBIzBgoHHUNimiMbQAScHkmlDbieVXHPFGXUyEjIwCM0XFsISqAYbDA44HakAHoTg55qRVGdxIBIzgCkbdICUQt7nipdhiKxkfBAyvPA6UjRct8xx15p6OcjcQoIxhB1PvTMjgPkbuOaAGiIZPzDnkAUrRAjuSRSrtUp1yOOBRgYL/wB1sYNNAMZ9uEIyCOcetByignnIIwaDIFHHJBpWG1SSM4I4NUAkTBQCMAdOKVuTkDocHPalK43AEADBGBRuIJAUHcMkmpuAg+Qdeh7U/JMbqRyDuBNJuCscNjI5x60mSGzgFWGDmkPQY8m5cMxIz0A/rSlXHQZGM89qcpU8Z6jHFNBygyOR8uTRdiHSZfAJzuGRgUwg7lAA6dTTi5EaBj90kDApCAvJGMHvRdgBBkIBkwenyjFNWXacAYPTJ5pWQDJBOAcjFKFBPIHy8mquA4PkAMMkddoppRWZDtAAPO7rSk/vGIJIPPFL5Tlh8uNwyCxpptdQGiLErqTgKeMVIS0S4BPBzyelMXcWJLZJHQChpXUoW2gEc55rsp4mUNEzNxTLcWotGGBO/nORwKuC5FxgLgMRmsVNshyWJ7YXgGkSZraVTGADnHJzXoU8fJaSZm6aex0PXIBJYjnFUb1nhYIQAGHU8mqa6pKGIIO4Njio7i7eR+cDB78mnVxqnGwKFiRnDxgDLY4OKbEMEduxzSwKGRgMkgg+gpXAGUQgHhieprwpSbbN7C+Wd479qQoqsMYyDj1psmGc/Od2OB0FCrjAxtyM59agYp3FmAOcHPpxSDKAjgnP41I8R3o+SAyleOmfWmqCDyRuxUtgDDHOCe9AIjJKjGeeeaRWLL6np7UqYUgkjPQ0gFZt6sCScjP40ikHgnGV7UuRn1pBgE47HjHpTTsJbgUUgYz0/OiJsMCDjPBpwIXIKnIOcmmgEZAwCDuwOtVuVsPZsYG3B7selQSSGPBzkdOBVibGG3ZJ681CR2BxnkYoSHcw7gH7QQoIAPU1VnLxygKpcZ6KK3JrQvcE44K5/GpI7dQOe/XaOT+NWM5hLWe4uTiMoFOTuNTCz8qUhsnOCNtdHHDCclVIzwd1NlskwhL7uxwMYoIKllAgDjBBwCKukktwO3OBRHEIgCuPT5qkyduMgkHHHpQGw+3VnYgABSOST3qQKScF84Bxgd6iiwvAGMdalVyoOOcHjFaw1ZlJjo1yAT1HBq3ApbBxnt0qBAVXpg5zzVu33MDySevHFetQVtzlm7lqHOAMYC8HNTlQwGDjBqKNSuQepGanUqV4PUdq9BKxyNtiJgcHqD3qQgMCPxpCNoABH1NLk+uSRWiRncaMgHoKecEYOTkZpihsdhThkryTkcYrVCuOVsucdMd6dgNjryOaaMBRjgg04gjoSfetBDeBxgCnBwQOp7UgAAIOAR3pBH8rHJ9aAJGXOMYpuMHnOQafynTHSgsCSCCc0ahogAAzjgUrMAvQnFCBgcHj0qQEbcEZzQSxmQmCDgjtQTycnrSllIx0ppQNtPJ7VRDJAQByeaTjJ4znpSHoAOMcVIB0J5NVcBAMAjqQM4pAQRmlIwTk4pHBZcgZwakADZxzgYpQ4BGOaQcDBoA4J9PWgByksM+9DHbgn1xTVOMj15p/Xjr9asABA4JNGABx1pQxJowN/THHf1oAaudjZ5Oe1GcHgZ+tKOeDxn0o6EflmtE+gCZJJNRmMHJx15FOGT0OB7UE7SM1aJbDnGc8UYGQelDN0HJXPQUEEtgLtA9aYXHg/N3wR2oG0Hk4BppDbOCTgjpQ3PB45zQDDgjGTSZI6HHalIG7qSKRvlPHFAh4kJAxnI4NKuByeMU1ANjFjkmnDAXIIAI6U7CtqDyAMAATz0pxYhiDxjtRjLB+TkYpNpZiSRkjimlYYHBBI+tAPPJGPanKDjkZ9qY+c8AJj0qkKw4Hc5Gc8UgzyOlMyQBjk5608uBxnBFMEhdoJwQT9elIBtOR6dqdjnucetJnHGe+eKAuCfd+bO4il4G0HJzTMkEn09adk44Oe4xVrQkfgKQSeDxzSEBeM5+lDNuTleeOaXBB9z6UmAm4hgdvT1pQ+4fNxg9qcuWzn9aQfd56egrMGByFOPXPNLlTwCSR2oyGwcYFICc8nGKexIMrEHkDnvQFJ/CnBSeRx25pvJ4B5FG4CkkHoMEfrSbdy4DMSfWgqVUFj0OBThksCegpgxNuDycjHWjhjwCRSHKk9hnigZGcnNAIchIbngAU7rznIIxTM4yPxoBA5oGxoyBk8Y4pyn+JvwJoyMsScjqKRzuQjGc9zQIUnacE4A6UjrgAjPuTQ671HbApFTeCWztHTJqkwEjz+VP/AIsilG0Ae/pQMA8DIqRMacByOR9KNo5OfpTjlsZpAQCPTpzTdxWE5BOO/NKwJ/EUjMAq5ycelO4GD0+tIaGgGRSCcjFA4Xk4zQCVBAPGeacAMgHHBoGtRFBJyCTQxOQRx2zQ4YDCHof0oYEYzwB17mq9Q2G5II6kng0hQ9jjFK45JHTrS7sLgY5/Oiw2rjeTheaRlII5wVpXbJAHQd6XGcjPXpTBIqSQG4f5pGAB6A4p1tbiBSATwxxnnipRCpJJznHenYGBg5z6UD3E+83uKTHXkjHYd6kHoBknuaQAbcEkHvig0SGFcHPOB6009T78in5GADx25qJ2IHB6cDFTsUkSFSFI/HJpOMfKcZFQh+m/gD1pVwfmVsqDiqHYkwV4IwCM5PNMaQbsA4JFMeXZG2WHynHPWqU14CFyM7T9OKzlox8rNF5+Rjg45pyS+Zzz06VkJfxlsb1RQwzmpLu/isXLu/C4PynrUXHa5pcFQc4ycU15dqjvnpmsOXX4pUcRuML83HJrPGryMc/OB1G7gEUuawKLOqaTGw9ujVBLICxAGEHcmudfX3Dhd2ARu4GahufEuzejxkhlyhPGTnuKOdI0UGzo+APlI/Cos4PPAB7muUbxPPlAjD5h0C9++Kb/AGzcTOUIIZhkMR39hS9qi7W0OrkkdnTZ1Bzx6VPwu4s2AvJyf6Vyj6tcK4ZXKhlwdg/Cs+W9mBaQSMSflOSTmolVigsdw9zFGxAbkYbA9DzUEuqRIzkMFUfNknpXGSazcErJI5OVCDYOTioJbmWSQvkxBl2tu5/MVi6q6DsdLceJ4xdTwR53ABgR0YEdRVb+3miBJIGecnmuct4W88uWLhQUJH6VLFk4UjG0leean2rKsjdTxPKqMAgmVsEMOMfSoZ/FN69yxjVIwyg7WGQD3x6VnRxrbW6oDnBIqMS5yCAChwT60c7ZasWrnV7nU4is5LK33cHjI/rVGDVppE5KoDwQeSTTWcxIVCk7W3A9sVFHH5YKtgYbdyM0udgSTXr3AIKsVYFCQcAGiSWe5iwZgFACMuMk/jUe4xiQCMuF+fOccULgIQDheH6c/TNJybQJ6jo8kgNuKqNpyeDQXCkY6D5aV8mBiikqRuBP505V3DBYeW4DgAcg96zbY7kFxGUZXKnj5Sx9D2oilNtGVWUDbwVA7Z9asNC1wNhPDcjPqOahmgExJEnBXkAdxSuxXGZl3KzphFPJJp0ISBSqkkh930FCRzygqUwGXPJ7U5BvXOc7htwBUNsB5B+VjGQYzv3Z7GlJ4bqcEOB04pyrII1QgRoV2ncclu9SFMbCPnBGwimNEb24YKSMEc1HPGSrovqJB2FTESAfMAm07eDk49xSTOMRyH7mfLI6VO5SdiCQb58BVQsN24c80M+C2Czs3zcHFXI7dYztwAVO38KrXEYtZAUy+SVI9KoLjUcqPn+TzBuGOSf8KYwMxbO52bH3uOlSRb03E4BjO0d8CkIlV2KjftPOeOOtNMlkbrukDFQonwABycj/APVUU0jozhFDmTCkv0qSbfhcNseI5Xbz1qCaSVM/KJNnzbm4I4rXqIbAwkuOWH71SvA6mkfe4DdQT5ZzTrC1WZ3y5iMWGUDnJPJqeVPKeaNMErhwzdzVdbCuV1STGFJCt+7bA69sVG8jKgCgD5jEd2elWEjOSDIwDDd8nTNJNCwDeVgIV3lm5JPtQSNSQEqFJ+UbCRTHSVYMKV2I20g9frTvKCrGxYlWXd8vFLuDgBCMSfMA3XigNhu1o0wMt5Ry3GBzQCYkyMDY36GnOdy4JdhJ8pA4FRCKSaQBCoR/lO7rxTbF11HglYmADKVbcG9vShvNiQkbPLUbie/4UturODvLFnyuCeBjpSqzNHHGNpzlW79DmkMjQ4hb5XDJ84B4FDXEhjyGCKuJDgcjtUxymxnydx2CnbcQsjY2sdrAdSKTGw+ee2YeWQCRKrseCMelNDtLguQAw3fKMVY8kQIo52AbRntTQu2PY2AFbbn2qG7DRGInkwBwrHcpPrVhkleZY3YMXXd8oxnFQyqICuCUUMAWPOB6gVe+wS5yZN7IOCvHFTe5dtSqoaRQcbS3OW61NEOFViWL56cc1Pb2+0lWUgqeCxzSfYSbh2L4EbAqBxkd6TZaQJE74dAAW4+bmoTbZPzZfdkEDir8Vo6SMAeB8yj2qWW33oSvBXkY4rFs0UTJUFSHPyY+XHU1NEg2klmYE454rRhtlRnG0Aj5gTzmq/2fdNJhS3f2pFJdyIEjyy33eVP07U6MCRiWBIHy56cU4JhTggZGR35omj3qSQTlc+nNAX0K6EPgA7TG+09xipFUfvOThffFRxgKWUDG9ckehpwyn3hww79M0tiCTaDEAjgspHbnFIzGFiMF9rAZ+vtTFQt/y12g54A6ntUiYchyMgjBz60NFJCO7q7YbAXBwBUrtt3BRyMHJNRY87uRyVOKdBbyPt4wuSpzU7FXFjmZQxLEAYYYqcTlg+V+UAMCetN+xYbIkZucFcDApjjynUYHUqxPYdjUg2TgCQZYsVI3KOgphdWkZSByu7Pvmm+WUXHms4HtgVCQQQeODj8KCbiyyFnA3ZDdPrUcsqSSBFYJvXJ9j3p+wKcnkA1GIQsjMNox3HXFaICPbs2b3L7hwTwBSCRBKqE7lKkEL1z2OanZFyQQXCnjPpTREFZwFAYAEEDtTJHwO0LoOSGyCW7VLJMeUOCCduQKi2Mozjdg7gWpzOHYgem4bfWloybDJAP3bZxjKkH1pz4EQOeM7flomiHnFv4XUNg9jUMbbJHRm3KykgDsaOonoIUZWVg3Q7Tn0pkqHpnocfLxxTA4RjuOARn5vWpfMQqDuzkY4HemJjIsLnCjjqTzU0IHJAI2njsMVBCP3gUEAMMZPrVgoGBBJIxg44oGmPLbTu3AUrTEIwGTghl9qrtgRrzjqOmc0kYLLncWGMHtQNOxZE7Kpzg9+KbGwLnv3BPQVHHxEuTySQQKekYZORkg4POKLtDauaen6ikTyq2HwuQAAeapX1y85kZRtB5x71UtgQcltmCQQB2+tOCgBs9mJHPanzNdTKSsO/tOXYUkycgFSB3pU1AMhcH5gOcnvVSWUIoPJ+Y9PSqpiB8wA4BbI57Uc77iSNaTVzc4ZJGDhQCo4Gat22vmMRoQOVwxJyc1ifOFGOxHAGOKbJCfLYjghg3Xt3rRVGh8qZ3FvfxyRBmb7w78VGNXWO4jQFSpBBPce9cb53nbo0eRxnIGeKtQptOAduBnOcmrVZi9mjsP7RVdrEl1Bx6VL/aKOQfuDpiuUS62SFSzEdVzU0mqkK6rgFh1o9tdi9lodUt0CwGeM4OfSpY3AG049OOtcpDqBYglmZSBgnjmtWDU1OctgAcdzmn7RNEezaNMuIwFweDg/ShSBwDjHpWedXi6MCSRkE+tKNZgyEzgkY+WhNA4sus44ySBmnREjIB4B/Ss+K6E8pIUgDgZNWEckjOQPQVvGSfUhxZdLhiOOh709d3mHtjpis86hFHJ5TcN6mrTXYRFYZJ6YUdq0uTyk0gKtk8d6VCQCeT3qsLoSjO0gDg7utOWbGMtkdMUXJsWAxOTwufxoQlsguSDyO1NQ5QEDgHmk3A5PXacfhRcixIG5444oUEgk5PvSAhRgEcmlYbV5JPcU7hsHO5cgDPpTinGBzn1pmBsyTgj86aAWyxJGOmapCHdDjODjHFIcnjOT3zS4wuAc96jyVY56+9bJXAcF2Dg5zxincMFI4I4OaZnHIbBPPFOYjqOKpoTFQZPrg1IQASemPWmJ6A8kcYpQrA88E+vWkSxwfv0wakLZAzURD8beQeDUmTjJAHaoFcBgNx1pQdgINJgAA5yTQoDd8UmTYevfinHaExnBpgcEgZxjrmgkbSOh6ZpJjFYEDcOaQnP86VV2gcEgetBfZnNDQ7DOQcgcGl5bjPX0o3E9OB70dBjPPXikIaECsTjGfU0o9Qc0AckA4Pcml4AwDnHNToAMMgdBnrTduSOSaUkNggdO1LtyMigbBWCqQAP60i5XnJ5oxtHXFKemeuaXmIQSFQB3p7oWxTOOBnqKeRjqe1MCEgh8DtTiMHPp600yg5A5PsKD8yjI5qh3DeduM9fTrQwyQOgHc0BeASeDTsAjAoKEZQTnrSEfh70EE4BYn1FJIrfLgjbnBoAcygAfMTSKSSRngU5lBCgE5HFNYhcAHkUEC4NIMjOePpSBWBzgt+gpcn0xS2HcCOmMk0uSDjPWkwRyBn60pz3xn2pAu41235yMfWmhAUJDHPTFB+Y4I496R8HgH5R6UrFDQBv4Gfc0oBzknp2FOQBATxntSbTKCCxB61SSAGBIwMCnJwMYJ7elKE+UA8HvS7TjAGfemLUAgT0B9KVflz1JFIQRxwDSckcmkxiluOTj2oz+NKuAckA54pF4bHrUMm45RwRnHtSYB4xjHNHOcZx2puMNzUoNWHQdzn0pwAC8jmk43Z/lRkAk56UxBjJ4PXrTWA5XOM045PPamkAE8+9QVcjdFmiaKUb424I9abDZovQ4UcAVMFwMD60pO0cHkUmSAwQB6cUigBvWjluS2TQrY5NIdwBweeSOM0qKATk8+lJsLdO/rQAScM2D7UaC3A8NjvScgt6il2gAA8+5oTBHOfSpYCbeOR+dOGduB09qQZK88duaRCQCDnj8qliasKQehwM0YJBGc96NhPOaF+XnqakVgB5weMjihxxg80qkgY4yDQyjk859Kh6DSKcwKAAHGaYkZZA3J56mppBliDwBUa8DABA9+9ZO1ykI3yEYOR3Ap65BBbp0pGzyAcHFPUAgE8n1oWhQqMQ/PK5qYgBc0xR8wzkD0FDN2AwD611RegDjgHuaTBXkcCk5A/2TxShQOOgNU0TcUgAE9SOaTAIHvzxSJkHBBPYU5WA4PFGgMbjLYHIowRu28d+KNpxjOcU4qFwA3PfFIQ0jd9T1oK7enPHamtxnHJ96AzcgMBSYBkgDjHajcDgA5PpSkAcijAIJHGahmiI3j5BzjHFIAADwWx3pxyDjPBoBOCpOVPT0rPrcdwGRyvFMILAnJJBp5ypwDx7UpUDB65qBeZHyMDsOeKe5BJxyKYSVGAcCkOeO31peQgXOCM4pGXJIpy4Rsk5xUeCx4H4mkQTRZCnB/AVcjXdtHqP1rOjkdJMZ6elaMR3Dg8mvTwrsxbC3sKzw5GSwGMCufkgAYkjGRit65Zo4WwSxHJxWNKXbkqFB5HrXfidYnRTk72Km3YhJBbPykdKhySnQKF4qy6Z3fMTx096jWPemTx/OvlKsLtnoJkMcZc4I+739qYylTgYAB7DtUjupI2BgCMZPFMIO4c4PSvPnBo1UivKpVWIXJHTNUW2FPmcs+cgKuMVqlCQSRu7HNVWGzngc4wBXM9C1rqV2hCrnkdxmoydxOGySM4AxVpwMZbgj+8etVW25zv5HICipXY0G7SFzjBYd+eaDIpADZJPBwAOafyEOABg5yaZLCFIIJbHzcdKpaGyY2QiNCBtAYYOeTUKZKjO5gOMdKkP33JVUJ5UnmkKHB5L5GfQfhVGl7EbSKhGFCnp60pUygHuOOeBQGDZAIUkdetPXB2qcnPAPTmmh3K0imM5PRf7tOIC8iLIHIZzVyOESrg4BIw2KrNsOUGTt+U7ulMrYgb+8WHHIC0C0WaTeOOM5JqaLyp8B/l2/LhRQsZiJGMLn5Sx7VY7lOVEaQjeWH+yMc1HtO4mPaEbnLcn8KsyqjcBuQf4R0FQmLZwOMHOT6VZXqRMjSyquTsYYyDjmmi3EfXCbuGzzVpQM5J3c5AHFJIoDkEAZ5GeSKtPoWiJ1EqKApbHykngU1LFo5EkLqQPlIXn9aWbEgZAGbIyB0Gakt5gYioVY89AOuadxoRkY/e3MFOMk4GKbkRnZuACnJwM8VIXBBUnJIwc9KhAjQq/mAbvlIUZ5ploiZWDMwUeWrZBY84+lRFUYsFckltwwKtNGJCDtwFOPmPBqN3BQgMoYfKRGMVXMO5CYy3AADD5gTUeSdxPO7kY9akFu4UOCFZeCXPOKjYgIQ0hG05+XuKaZsthuzaCSVAI9cmkXEjYwxVhj0BNG0RkkBeOQW5OKjfe5zuZwvzADgVaZqrWHhEOFKhccHuaa0azYI8wsPl64GPpT1CiTcxABG4HrzTJVD5Kh2U++BmqSDYaMxsMkKw44GeKkZd5JOWx68fpTByBjAJHHc0oXdMjHJBBBGe9WCHyKdnByR/dHQVFsCoflyRyN1Sm5aEgAhW5DBRnjtUZJd0yvsSx6D6UvUoTzAueCM4KgUyRiWyVxnkZ55qdgcAbgSh6AdqaVMfzlBwf4ueKPIbIlYSDGSS3pxzTwmMCQgBh1PXNC7dzhcnB3AKP0peY1LMgU5yN3JxSuSxsTBx8wY54z0FLvEXlgfKclW7/AEpx/ecjJB5B7UA7S33fmGc9cGkQx0aK43HL4OCM8UhceYpOEAPYZOKRVDfMAXBHPOBmnRyNJggKikY4GTn8aCGxnl5uCY1kIDdXPBFTqu2QhFUAEEbf1pEBJ5y2Rgk8CpLV/JBO9cLkEDk00zMpeK7CC78N31pLEHSWJmw5JBIBIwPwzXwp4zt5bjUnlYhVQlFUDHevurxOUh0O4vdpdreNidxwMEYr4m8aRFrtmIAJYv8Ar0r7bIG1KXmeNmdnRORifyyUxlW4Yj07ip2ELviBDGgAU56k1FEBnYyjBOc96tIGLc4/2cV94fEPcQWjbMh8Ad/T601rMhiY8Y2/MT0Y+1TMpZTGT8rHnHehRuXywxIXoKNRWIRa/LmQEccAdRUqqhCBGOR3I4zUqszZA4P3S3bFCweUhOd6+nfPrRqO1hmDM37wdP4R396k2HGFI/wqDzQ+SchjxkdqlWIDIRug5J7mgpMQs0AKO5+bkFe9OGVjXcp3k5GemKQg8BgDt6j0pGI8sMHJUcZ9KbC4pysjOxBVuuKbJuRGAA2n7o6g0n8IHBA/WlkVRcJAm7G3d7CkDYxgCpLL7HHGKPLUqHJwRgDPNOaVckOCYx+GTSPGuwSIp3Mc7D2HrSbGSIS5dSNzAflRBCLlOZfLIOOe9JuCZJPBHJH8qYIyCHLYzytFibD5WEbGIcsOnYfWo5UWM4ZiCRz3pxVSC5Uu3r6U7aJcOcL2oegWG5WKNRKM/wB3HXHvTjaRQvlJSdwyc9vYU0JmQliCenPSpECyjGfkBxnHNJD0I4kTaSEJUdSetIsA8pn3bcHIx6VI+4OQOVPGelNMKc4m+VRyD3+lNMGhhw0YJ+6fzqGZBKyYJBHQ/wCNWGVIyAPnGMrntTWgCHeH4Izj3pkbETHIy2G7EGm+W7ZKHb6LUkUhRuY1II5B61Oiozb1bkjA9qrmC5nlTG22ZdzNxuFJFtyyElQOg9avmM5G8jHoev4UyPT4t7Z+c5yD6UcwWKzSPGTgZI4PsKkWIDLltgIzU3lBXJYHHf3p7wRXTAoxUD+E1VxkAIjXf1H909PrVeRDy3UnnI7Vb2YbGdy9DTJdqkFBtxxj1qOonsUPMJXkE7Tk5700gkhjkEnNXZolkjO04J/ICq8iMEUEADoD61aZFhkkpLqn3sfxeppdrF9w4bHzAdMUbQsbDd+8A6Yp8MSuAQ+FA7dSaYWInUqgJUhd3JoIdwzIQAOFXtVwZfJLZAGAuOvvTEjRgyjggfrTvYLNIqliW+YEk4HtSBDGHcqpOflA/rVgMAFBBbPcUxkXP+1jP4UXFYrfPvGAQep9BQqb8gjgnj1q5Gm5cKcjvVp7WIxRmJsS9fbFUOxlvGQmWPK8DjtRg7A44A/WrY5ibemQWxz/ADprxBSoXkdVH+NK5NmVfNBkUMpU+uODSrI7zlPuIOue9WDDKGYlhz264pHiVt2eTxgj1qtB20IGfadgGFHIpfmbapXr1NP8osx3/Iw70mTHlmyU6DbSdibDWDRRjuM4NJEV2tg8nue1Kd2BlcLnvUkojOGIzjsBQI/TLazIpDKT6KOgqtyF+VfutgljxXOnxjaR7kiuklIGSqEflmoJvGUSKTIywK3JLsDX5mqE+x9nzI62VxsGGXIYfdGKdKWjtnkIVQBvLPyB74rh5fHdhKAILpJ8j5lU8g0h8YWtiqGe58jzQdplbIx6YqlQn2DmOsWR5TIHkDNjcNgwPbFDROzKNuwld2W55rkk8f6YD+8vVlLcYjAGR6A0XvxCtLayguk3QwGURNNKwJUYPIHfpV/V5vSwuZdTq2eUMUkcOpBbCjHP1qOCN2lOweXuUk55riT8SbQzoUvPta5x8ihRSzfEzTohveb7IAwXezBv0qvqs10FzncpI8gBMxbIIAwBUkKkKu35TnaSea88k+KenzERpMbtQw+eMBcfjTm+K0Fm06LKlui42u2GLH6UfVZdg5kej+S33iwdQcEDinRSCMMQREqnGSM15gfihBdK227+14wScBAPbFM/4Wlax7kF4tmhGQeGyfQ01hanYakj1D7TiZmaQyqMYOMUXFwyRSKAFP3h3NeUt8V7Ubl81r0kZLMAg/KnL8Y7aGRPOuYY4yuCyruI9BioeEqdgU1s2ejxTSTZVm34wT25qV5lSUoMJwCOM815IfjPbLjaolkbIbJwGGeDiq83xgiJUSXiW6nj90m4qPSqWDq9g549z2fyWAyxMhYbsdOKbIgCwtFIil1JwpyR9a8Sn+LOI1mSZ7gRMVUMSA4/vf8A1qpwfFWWCWNkujaKrEkhQeD1yO/41X1Koxc6XU93aYyAK5BbGOeAajIlWMeS4QtkErzivHrv4zo7yKkX2mNW+SSQ4BHriq6fGaR5NgmWxUEfKigg/jT+p1Ow1OPc9nRisJ35mbOMscAUsd0YwoBSMhuTjPFeJz/F+RdSkjQfa7ZlBDOSAGxzxRL8Wp5slLhbRcf6tFB/Kn9SqA6i7ntTagS0nAba2AScUyW8PkNtZYm7MoBwa8Pn+KLR7CYnnz1O7GfwqKH4o3TXCqJvKj6mJQOncZpfUpbWBVV3Pb4maNnaWQSlgGG9sY/CnvqKxfKW28bvl54zXg7/ABHurnDSL5sobaOcZX3qO58fX11PF5moi1VcgJGo4HcH16d81awLF7SLPepL2GZiPvBl5Ytgg1Ab0I6GO4AjlU42DPI7H0r5/uPiPcozIImvHR8GcsQCuOePrinxeP7y63f6c9tEOFjUDA9ecUfUJd9ClJHvhu0mCgyq854AY4/SoP7aFugWUSctt/drnvXgsfjmeOYxgmRwciZmOf50y58c6ndhkGpzRqhyEj45+oqVgZC50e9vrECuHaWMJGSCXYA46VWsPFdp9tuYhdECNgqCPBVsjsa+eZvENy7kTs07EcO5JINSWniO6sDkzkEjkKAPpUywTSKjUSZ9aeH7iK8aUEgGMjcWNdLAwVHVOgIZcV4Z8H9Xn1DVYrd3LJdxndvOTkdDXu8cBSJQWwwG3AHWviswi6U+RnWtVoKJCCQeS3PNTZJJOcBlyMCowgVVOAHxgk0vKqgJJ5I4rwmzQkYN5edwOR3POaI8bcnIJGDimLCI8Zx17mhm3BkAY4YZIHGPrUplbEifMVIIGMjmmKSjI7ksSxBAoOUk4AKg5GetKsazF2YNgfMAOKLjBSASSAozwDSnaoOMlh2HFM3lsgR4UjIyc05wPMA5ww5pALgBSwChuvqaVXLFwSTxkDpSDYpAIApUJkYEsxxkdABS2Acm8ZJChe3c0YV2OQxyOgOBQJAq8rjnFMVGIUjc2DgnpQ2SxQDGQowNwx60hQfIwLEjgjPFOBIJBABBH1oClNwwScgjPT3qRDST8pJwCSvvQmAepOODmlbhSSAOQQBQRyxAznnnpQPYBMUBzjGccDNOLKX2gHAOeaQyEgrhVH+yKbIvyjj5j3NAhJGCbjnoc4ApW+cYAI75NAQblIYHIwdo700BhgkE4yOtArAAFDDuR2pcsygkZyvOaFZlAOR1xjHNLglSCMEHvTdhjflKqRxnintGeGA3HGOTxUYAAwWAAbPFKkWzzCQSN24ZPal5AOBJwCQpHHAoQGLGckg460BkZmx8uBkYpUV3JIXdkZyaGkAzuSDjae1PbDrgqOOcntSBQoO5sE9lFIqggEjP1odgAMFcrntnikwoZhycjPJpQpcZY4z8owOlIo2gcEleCTQAmSyZAAyO1JgSAHk8YOTShgwwTtAPQUoCKMhOh6k0D8gLZAB47cUBeUUrnHGc1G8pZmOcBBnin87ckYyMjJqvQLCY2Zzzg44FOZCoUkcZ9aaAzAgN7jAo2spB4IZf4qNOoWBnC5A4AOcClOOhwMgNzSPIMbwu7IxgetNjQqAzADI24apC3UcWD7lDbuMjHY0OAQHPp/EaQMVIIHTjgUpj6AqBznmgLCAk4G7KkdBQMJztzkYJJoyF9Tj06Ypdh2k8AZzzT0D0EV/kUDjHHFKgBKk8FDzk9aUgAso+YdflppxngcnkZqhCbmCsQx4PP0pFjxkHHXOTTtpfeAeHXkUwEBVIAGRjJ5oFYcm7JXsORiho+GAAB4YE9c0A+YiOWIzxgdKeoLgEgDtmq12DYQrvLA9SM5HrUOxQi9PmGeeTU+dvA57VGFRXUNhSp4ot0C49MtghjjGMDilVNhyMAng96kEcKQMwcs4I244GKiWUoGAxngn1qRjwocDOT29KViAqjcF2nGetNDZzjJ749KHba2cAKR9cVLQCks2OSwU0rqFYEYzmoSXc5UPs6HsKk3YwTwMc96QCMoLMoySDn0p21ArAsA2Mgd6cSHO5UYkjGegpitlkJwMAq1AkIAWUgjPenB8tkAJkfXmhMbSQScHHNLwISTj5Wxx1pMY9SHlVWyQVzmmbz5m5OO3Sk6gZBBU5GaWMHDAEZzkAUaC1HyZm2nGH+7k8CnSwGEKC4JH92ohjypNwO7qM0hVtgAfAx0FWnYPIRiQQRzg4OaTlf4h17elPkA+6O/PPaoScHGcgjtTKuKFPzhR0OQTQxOOefYVGMx5x0YY5qVMKBuOQRjiktBA+CuPoaA6sThjwOwph2l12jAGVOaRT82D0zj0piZMVD5IGCRTVLqhAYknrikSUIcYwQetWUjBU5JJB7cVvTV2YydtyaBC6pu4JGM1fhGwKobHOKrQDC4Cg47nrVgEZAz05r1aemxyTZZ2kEEHGD3pVU9QSee1M3F2x0FPDdRyfpXetjmaJFUg5wBj1OacMjI6+9RrgLuI6+tOOHIGSQe1dCRGw4Z3kAfSnKpyRye9CNs4UYPTNCkoNxOcdauxJYWMc544o2DOOSGFQR3izqAuBg4qYfMAPSnYBNhU8nAp+QwzzgjFJsIU5YYH6UZEYx1zTAB930I4oXg85pXxztIXHNIwJyBkk807ECkhcZOOe1Ln055ppAIwRinbQdo65qkgF5Qdjzninqg+9nnqBTT97HTIxxSEBsDHtzVCew855JxQpBPc8UKAMYYDHGBQwO0EdQcUCsKVxnntSAnbg9xTWBIBz07ClD4GMZ+tKwmOJOAAcUiqSucZNAGTycYoGecc0khgHwRleemKdnjpz701sr0oJAbPfvmtRXHjEZxnP0oPBJJ/Om5BNKy5U8ZJFQ0MU55xzSHAHrSKB0z0puD3H41a0EwClUbDdecUuAeR+NOUDr0A4puMAAYz71oiQfjGOmKDl19OO9ByAM9jQR271TsAnzcDPWlAcHoPxoxtIB5pSCTgcUgDkspP6U2TdtztB7Y70uw465PWjeF68UAR/aIgoVwwb9KsRspHAAxULFZCSy7gaFGORwD2q+g7E3T8DmnHOB0Apigk+xpfbpSsIFYs5HpzQQXJ9uaaMg559KXqQAdoqkJCjqQOfr2o2DPLDPpQIwrY5PvSSJ3z09KZTEj8wyMWAMbDg07O9lHTAxTATjHWnDIoI6ihCrZ69jmnAH/8AVTSSuQRnvzTsFsEcewprsIcMkc8YPWgnAHOfpRkjIxSlTtxnI64xSfZEsEwSeDxS4O4gnAFIWaPAAByOtDMDkkEkr2pJDYv3Tx0zSn5iT6UoAIGOOO9A5IB5pjQe4wO9NGTk4OOuaVlIPPFOL9OTgce1VYBhwRyOvIzS7CDkNnvz0o3EgAcDNJ3xyR3qGg0ByevHPpSgE4PXNIfkG0cnNODZ9TtpisNGCcHgAY4oCDBwfzoGdx7GnBepxz/OjYdhFUhQCAO3FDDaM9RnGacoJOfX0pWGDgjjrzQFhpySADgU0qF4GTg0pyXA7EUnKnHXNArAzEDgc+1KWAHHFAYs+CflK8ijA4BGMetUhBu+bIOBRg/NwB3yaCMNntSbsnkdKW5OovbA60m8A89x3pNzAjgnB6UmSqYA79+tIfkOO0jB5zShxnoM0wEYwc8GnHrnOBmgpC4y3XNKOGGT7U1sg/Kc0wER9eOc1SVwsPUMDnqOlLwBk8YqN5jkgdxTVmVgVzg9aqw9yZgGAIzTQMnA4K0m4k5POR+FSKw359RQ0DGBSCR1x602QrECTx6YqV3WPkdx3rJ1HUxbxh35UnACjJp2CzuWnn2jjqCDmlkuAucNnJzXM3fiWKNMouSTg7qqHxpbrtDByWypCDOD7ntUuyN1HQ67zUOckDHPJqrPqcMRYSMVA7iuH/4SW7uZAYokUr8pL8k1BJd3F9N5srEOF8shSQMZ6Y/r1qHoa8p2smsW7Bgko5HU1AdXjRmQuWBUEY4FcxAjKnI+7wW71IC0YIyWCn9K5pVbM0UNDWuNZ3NwwTzOhPJrOa9kkBxKzsQQGbgE/QVG0bBFBUBYznPekTap5VsA5HYVzyxBaSWg9d9wgYkAkbT9arT2klwQzyuGZDGQTx7HFTncTgARhG3euRSSPJI7FNzkfNisvbNishsEH2eJFyAQNrbe9EjNI6Bgw2DaM96VndYmwAM4PvTQ5kJxksF3DdR7RtBsMA8n7zZXlfl68+9V54QCrruKx/KS5yefWrMMbMSzMpLfMAvaklIfKZ/1mOvTIqHN3KRSaBUXIPzRtnjtmno0plQqOU/vdDVkxYwWIIb5cL7etNOGYAAg9OTU8zDqTKmz5JDhwdw2ehpJYE+4owfvHdSCQiRXbkEbeKU4OD0J4OalsLFZonVmG3O0hhtpZoS7OwG1iNwDeveplyJdpbGRt4poWVXDcZBKndzQmK1iukTiNwcsZMMdtDoWJIwm4Z55q4k29sHP7olDt4Bzzz+dBjEYBA+7kHPpVpvqBVgZ5VUuhYOONvemmEzOSpVA/HPPPSpXDxAhOTEflHtUUYbawOEZWPbmmmWhqrv2nG4N8pPvTxGJULHA3ZUiiT92pQZOw7hS8IHBcIB82AMk07oLFVULMgCscgpnPFM2SbAAQG5UjHNW7iE4YxkZUBlz0NRgkIXVvmAD/jQTYhhdygjSPIB8ssT07U9YpICMSDEZ2kYzU6ZYMQgQuN59M9abuQJI7ybV27m49OarUNtCMBoAGIyUPUnrn2qOON4JyjEFRzgDHBq3IqyRKwUMjrkEn24prkSLFKZAQ6kYA9KmwXJ4YxCXUL90dz2NVBCUV0ySyHdwMd6soTyxK4cY5PP5VHHneGJO6RSrA8dOlFtAuLNGWiDhNuwhgTzmozIQX3c4AfA44pTdFoADgEkrzz+lRI+NpcbmJKfUUrWKTHnIfKoE3AN6k0YE6tHJ85GHA6c/WnbCP9kr8vrx2pjfuyH687TRYonEjBgQFUFQWI5JPoKicCWZCCWVxnkYwaapJiZPuFW27h1xUTySopPMjRMAM9SKLEkyW7l2GQquMkD1pPIdZkAORIMHdTGuJDMVDBdrdVHNPEqCaQu5LpjlzjtVJCutiB7d2cSIxUtwcevSodspw7BWD/IS386la9hid4xMAwYMpGDweTUwaKYuiEEINw3evrWln0JuitbxgEBDtJyvFNMRA+bkk7SWPNWJWQIZFYDGGIWiVh++4BZU3fpmnZibViC3USKyOxQB9gK0tsr3CuPlQQMUKueSPWmMSbV5ASQqeYwHrVVGMbh4mRUlUMwY5JPr7U+V7klkQKY2DF1EbbV28cVGiFCcbQqHHPU00XAnzmVwApOBwCaaJwVUkqCQfvdaGmOw7AKOSzfKwwRxTQ0sDYDoFBB5GSRSBllijdnYKwPA45q3bNBOkZfYm8FeeTxQkUovcrvAEEj4dtuGG08GpmhMUZK7Fwobgc+9WoLZCkYUu3mMyFs8Djjiq6SMh2cDaSvHXFLqW09xogwAdrEkbvnPH5U/yvMlwSBkBhj1qU4dVIDDBwdxzxSAbeAwABwMdaVg3ewGFpAQcrjBGTxmnrDJNgOy425+UYyabMGh2vtJ+YLljxirBcRcCRSVYfKOuO9S0Ow4W6GNBgbmHJbtTvNckLvwCMZFMnkjjQSjABYKSx6D1xTojFOXUMWCkYK8ceoNJQfQZOF3MingkY3GpEQ7xuOV+6e1VpAlqSwzxjaCcnHrQ84YspYnGCMcc0ODLTRdgkVSjMNrElfX8alb5ZEDEspJB7VSd1UKARHnBDdT+FSJcIx2GZpGHJJGKw5JXNOZJWJonKqpbAIYqxHPHY06RwFLDkg9fao2K5kAI2sAR35poKSIxOd20nk4GalwkHMgdRGioOobqOeKeUTy8E5IPemhgUWQMBuXPPPNI7AgMw6g9eBS5X2FzIjkjEZIjcEgjJUdqrmLDvu/eBcEbv8ACpoZAwj8pgN2dwHWlkhwMD5mOc5rWMXIaaKhCRsSGK4OQoGakjYYYhcAnI3cVFHgYJbByVIFSpg7CVyRkEk/lxRKDRSaLcKBi65xwGGKnCrGMjAzz9KowSmM5OTyRx6VZUhVJ24AP8RrCSHoOdvkchySRngd6YIV2B2wWIzz606OYSBEAJbcQwxgAdqdIipjgAK2MmpSZPMtiNwXwSxbjp6VWO8gY2jcPyqed/kzGxyG59MVWklHIwBhuvtWlmTdDwSVAYE5GD6UKVXaQqjIIOPWiVTtwjFjkH2xSMq+a5DAA84HUVdmFx6gMVdsk42kdBTE+WRWPGflOKCocnOSR8yliQPxFND5DJwWbkbfWoDclDBCAVZu2T0pjYAUgYYNggelKyFgQS3I7noaUbTJuH93kD1oJb7CMSNvAODyW9KqXD7clDyG/h44q9GqeZkqSGXI3etR3ltEqFycblwADjmgzbZSYqyqXUAhh945yO9KSshYKMhW+XHAxSCJYCjBcqBglznmmtIGKEHKsSDt4HSm7DuOXEau5AVgw259O9TKgYsGJIzkEHFQxsgReMAAht3PPapklDhQwJA4wOBSFfUc2EQgDCgg46/Wjyk8x9oLoQGHbmgME2qGAK5Bz3FLGq9wW5x1wMUtCk7kbsFJUNtLDgYpIkZpWByQVHOcAGmecsMmGOCjfXilOAXyN53ZH0pjJpJAEKA5IHYVHH8y5KblZcEk9DTTKUTrgKckAdqYG86NyvChsg0tBNEssKSRAFiMDHAqFbdEQZALdCe9OM3ykAktnIAHQU0KVMrKgy2GBY1FiVcM5RVyTjg4poUHYxGAvDCpFAIwSSzEHC9KGALyDACtgj+tVdlJEcKkDIyeSAOgxU6nymBIAPTA9Kj3blYDOcDb6VI+QwwANy8n3oNFYauDx8zEHOSMAVNbINgzt3A9RTBmXkMzZ7HgU7e8D7PkDMMfLSsxt2Hk4XqSQ2R6YpzTeSFI5O7PHPFRCZSmcMSRjB4GaY8jhQSVGOPlFMW5alcOSRnA5GaiDnqBypBGKasxPlll4I2nP6U7cegGFHBApXY0iWPUpbTcB8xJ3Lupw1y4yQxyDzhOKg2/MhI3dQc/pQoCNh+o/u01Nx2DlXUsQ6sEkZwgJbHL8mr8XiRWfnhSo4Ud+9YyhSM4+6xHNEighSoJC5yVFaqs9mQ4I6H/AISO1GQSFBHfmpINWjuc4bfkYG0cCuTaEkjIAIbq3pU1rPJbZVMths4Xoa2VVMl01sdsl+iwKh4DDk+9CzbmyDlSK4yO8nRnIbC7shTyRV6LVJiOSTg9B3FP2iuQ6XQ6+K5ieLlhGTwMdak3b8EcjpXKf2gUG5ht5yO9a9prkFwpBLBgAcetaKaMpUmkayxkrkkfQUNgAAjPrWHLrscJYb8M33QBmr9nqcd3FuByx9TW8ZJ9TncWtS4uQoPpxxTXYMcnjHGTQXYJ8pBB9KYQpbLDO4d/WuhPQVhS3OOo9qkKouSOQD3qAkEgL9MCpUG08jg+tFxDhICQc4weMCnYBbJzn1NMba4BJIXOOOKc7BQhHQ8c0mySUEjjJpBkNnpjkU0MAeue1KqleeBnj6UvQVhWy3OCT1pF+XJzjPNKN+SN2SKNo6+nWkxND9gY5PINPK5OQce1Rqw7ZOO1PDDjtzUiA5LYPIx+tNIwclqeGBZto4B7mmO2Tg9B6UDsIQpxjPuTSDg8EjtSqBjnj0pRzuyePagQYA6jr696EXbzn2xTRnkAY96cXDYHesgAApwAPfNNDEsTg8ce1HU88U7O1TnoRQAh7UnK4H3sUCUOoK45pufXnNAWsLICGHTGe3Wl2E5GenTJpdg4OQKQrn3+tUkNh9xSM9OeKa5I4H50BvnweMjHFDgnAPAFX5AgYAgYbpzSjB7Yo44zxig8c9RmlbsUAUYJPOOgpAu9M9D6UEg/d7Uo4OQOaYDVJbk9+wpRhecAg0NhRxkmlBxyB+dBNgOS3WlyTnJA4pFUse9N24PNJhoKAcZJz25oxkrgYAo5BwQSOtK2+TgHYB+tIQMFVckgAdSaYgDI235h04qN7R52ySdo7HuamVfKACjA9BRZDuIsYUYIzjuacFwM9TSuQcBeM+tIFznk5FAXGkH6UMTnknjp6U5VwcUhIb5cE/ypXHcUjYAQc5o24PPIpChAyOB0xQVA5OTilcVx2CMgcZpjIRznnrSKD+Rpx5PIJx61LYhMkAZPJp20nkjHHekPUEcYoKksecj3pgGSAcng+lJgHBAp+3aeecc8Uw5D5xj0oARmzxg7RwaDjggU5syDnge1IEO0kdKXQBMZGOtIF2ng4NKQM8Z6Um7ceBjFSA7aAcfex1zSZHQ4AHpRgdSSSetAUf0qXYbFKgrwSfrRgnjpTRkYwKUZx6Gk0CEG4npwO5pSDgDd78UgjyM4II9aXoPWhIEBUkZPIxSDJJBJI/SlOQAMd6ACc5PFJg0IueQDiggn3xS5CsQOKVsY29c1NhCIwU5agtySOabjnHTFKyjYRyfeokrAQvkqSTUZxtGecU4k88jB4x3pqouGHJyO9YNDQOwBApRwowBn3oQgYBbkcYp20DjqaErlDwD3OfpSqMZz29aFIHBJOPSmghzwMY9a6YqxBLkbSCM9xTTlTxhQefekVg2RnJBwcUHCrk+vf0qgFZi3GSRRjOACATSqwfg02RgmOQAKLWHccyHaASeR1pqnaQB071GLkb9hyT2JqTKnOwg/SgoPLLNnGQOMmm5AGDx9KMsCT60vJ5ODn0oAaXO0EgDHGaAcnjnFA55K0jLuI25APXFZsaHso2k9xSc/dPO3mm5xwVx2pAC3I+lQyrC5IDEAADn1oXHPcN60IxCnAHoaXHyYxmkRsMIIOc0gJ3fdz9aUqFwM4x+NIcg8896TAMb887c8U0pjgc9qGbHOcewoH8+eakgNuCOeOlXLPduIwNoHU1Vcbjjp9KW0kaOfZnIPrXXh5WlYg0GCPG2cjHHHesRsIzKf4WOM+lbxZWVhnt2rBmYNLkKFPQ5r1a2sTopOzIJeB0Jwe3FRbD0+73q0YyeeSf0psibRwQD0NeBUhZnYmUnXGQATjlahZiQfmAPUDHSrTpxyc54qmyGJjllCj8TXk1nbQ6Iu4hYuSCSSeevFUklLEkt17AVI8iKSAGLDuaQMY1wuAQc9Oa8966s3AbWG4qCT/e7UzZySTnIxwKkJK5OzJ6801yCGOTzyAtQaLcqHBBU9uMGmB8gI7NwcYXgY96knUKCVUcjIJPOahLlwMk8jt61ZqhWxEMHGQeCeeKVueSxyOw4FRFgpGEBz3J70w3SSHkMW+6cdKehRPGBE2SFGO3U02XCSEjccfMM9KYbgoygALng9zUfmqwIfc7A4BzgYq0V0JGmMe7Y20k5465pjAZZuSWXdz60nmFeBtUdOBk0wq6D5gWIYcn0p3YXHrv2ZJzuGQFHOaieZ8KSucgglj0NWuRwhAA6BaozoVcjYcZzljVrsUhg/eYBkO48EKMU9t0aBSPYk9cUb8lwCucAgrTTuZc7QCeQW5/Sq9TQcrDbgkkj5eKhLyROpBCkHGTycVOrLINobJxnCjHNNRQ3K7RkcluTmqRQw785d2k2njAxUIRoyxXAYHcB14qwCpcZJO4YI6DNQeZzgKIznaT1NIqxJKoZjuQyOfm64AFNlI27EARevApykMygMX/hbsKcSYNxJUKvp1xVD2ITvdWUZwwzljwD7UvAXahBJ67B3pAwdMjLYbv6UjYAbDbNuDxQAMg2nIOWGCWNVpABt78bTirLjahB5bhgxph+cEcY6jbWiubLQqY6HaBj5STTlQkAgsR02jinyMAzYwuVyM880wSh1DsScjGBwM1obIRlxtBAAXt1NJITgLkkKc+lPCgguNqcY59ajzuCkksTkEDgVS0Yx5yeRtTAyAOtNSFWLMMuRyCTgflSIxRhkBRypHXinxqEBAUuFOM9sUwuyOTO/CsAGGeB1NJgqMspbPcmpZERY87grK3QDJxTPJETEuPMIwwJPGPpSegXI43BZmJOTx8tOjUhtxGcjBLn+lTlgImQYHG5do5qFSCTGVz3Bakncq4K5Vhk5H3TgcCkLEEFiowcZY06aTHyhsAjoB3pjRoQN0akkcFuSDVbBfQOJGVFcsFPIXgYqVYRbswACrnOepIqCKUFtoJLEYIUYqcZi2klQenPJqCGyMAMGA3YByM8AinKSvypgAfN6mmzThWw+5ucEjgVJFGySI3CKDhj1yKG9DMeFLo+CTkZGeKa+YzuQrhh0XrmmOh3OMOWU8HOBikSN4FZAVXPJxyaaZm7bGf4rkH/CO3G9SY51MTc9K+O/iVbi1vnSKXeiHaM9fpX2H4itXm0y4tzE7DZ5iFuhIr46+KVk9tOk5bLTyHCAY2YPJJ/GvuMhkm2up42Yp+y0WhxvJVc8H0qaJxGrEk7cY561XWPd0Jz3NTMDtAPC9vWvvEu58U1qSg7QBn5TyDTwAsgK8MByT0NRMwZcKvz4x7CkAyuC2SeAO+aYi0IzJkuNoznA71HJvkYLkgD7v/16aruBnksPl+lEcbgs6vuI+8p/pQApJ29MHufWkKiWNSB35XuKBG5JJOB1C1NGpVcpgvjJ9qCxpVWOC5DNwcUhEcPC5I6FT3pwcM+ZVUHHAXg0GFc4GT3Oe1O4C5jDsQcgjG3+7TPLKOZUbkcZPpTmVC4HGD1x3pDGm7YoIHcVPqLYJAfLaSU7sfwjgU0KJANjbRjqev0pJ1JQpuypPJHp6U6RFVQyDDHjaO/vUghSpYbHAyo4A6GmgZCqPlxySecfSjnZmTgD0oJRRuIxt5B9asGOjm8pyhy8ZHX3pHT5Rg8tz9BSJMpDOeSTjaeABShEZiyEjA5Hb8KNAuPkjVVjI5Qnk9809lI27CBv6AenrUXyY5yWHRTQ3LDHHGeOopJCsSFQU2gggH5s9TTfJ3JxtGTxTUZDKCc5PAz3NObPzhODj8qLD2GwjerxkgMD8xPp7UxkVgAThU4X1JpfLijiyMk4yc+tLPs+zxFBukJyVHpTFYRnBkUBQXPGT6U4qFYrj7vUDv8AShDG6EiMg/xE/wBKjRsuASSvYDrSsTqtB3m4IGOeg9vrTizLcbPvADLEUigbG5CNnkt3FOGME8sv+z1p6DEkkUyhS2EApScHIAIxn8KZjPocNzn0p0gQnIBAHAx0P0oE2NWQlW2fIp60iJggMA+fWnyEj5enHHt9aJMPnBxtHUd6NQfkRgiU7AoVB19DVd4QXIIwOwz0qyzfudqjg/nmkeBdgJJ3Ecse1DYJXKixuoCFQX3fe9qkmRiyqECAdh3qdgkRy/Jx8uO9Rx5kI43Oc5JP3adwsBJTaGwQf0pH2oD8uF9e7VKxiUqJiQRzkDg+1NdfNnU7flAyoouNkS8k4XBIxt9qYyBVYY47nvUjEo+TnJPBpSpk4CDcOfrQrkkUOEBBHQcD1HvUiFgp8vB459qCflPHXr7U7ycoHA2gdMHk/WruVfQj5Mql2+XBwCOM+9M8pw+5gAe5Hp7VNG+Y5FAJOejUz5wMqCRjrnvRcmw1sAgKrbffrTZdy+XjGc9qlSSQqxc7m6DI6UOwjyAoLgcmndgVp4UDBnL8HLe/0puw8kkAE/KvoPerIJUjdyCOPrVd4WyyE/MeQfancgjDEli/QcY96WPfFCXBB/urTpI3CBnXaoHbufWmsVl2E8EdAOlFxaHsgub1yVkvZAMcFDjPtUaXlwNpE8zEHo7E1WLvIgcnABwcdqfI6RDIfPHB9a8jkXY+ic2TyahdykgzbB22cGo4rq5XP793yf8AlqScVFHICpOzJXmhlaeT5DsVRkn3o5UuguZlmS7ux0nJA7DjimSSyyFnaVjwAMknPpTC4C4bJzwPeljUh1AYc8460cqXQV2xwubmOEguSD1A4pIAJdy84IyQ3PNPYnfhvuim7i21gQvOKTimHMyRTtUAHYy9gcbqbteSYMX+oNEmHOX+cjjjio5EcqrxNtcHGOtHKg5mWGmlji28GM8HsajDiPbt4JzgHkCjeXjKv85HDHpiodocfu34U4xRyofMySTa/LyEj+7nFJwNpRQvsR1pI3DSMrRDegHPb604ZkJ2SbEHU46Gkoq4PcjeMMWd1BYdv/rURw7oGdQqnPHFLFgTGKTk4ysh4zS4MZf5856gdqdkAxCyxkSZdv4R2qUMm7n5V28+maIW8xFDoFPZiabKhRgN+T6DpRyoBTHtYowySMrzUaIInBVvmI+bIyBUrMpCmVdx6bvQU1U35CnCZ+XjrSsgdxpZ4yA+Ch6kdTT2iVdrJyx6Z6UyPYztvXJU4JPTHtTiFD5Dt5eeAOtADwQy5fkqfmGe3tTVVJY2YEoc/IP8aYrRGd0KZJGQxpGV0GI2yOpHpT5UO49Cu0kglh2zTEgR/MIJUHt3oZBsyTg9ifWp3Uo0eW+Yjp2qbdguQun2YYbBGOOf50RAhCqHgDcT/hR5IdGY/MN3JPWpOFjQhsj0FJ+Y1qIEAUOwB+hqfyFDKyts3DJ9KZCFkJ/dgAH5qSNGMjL5paMN8o9KmxWpLhd4HB9aaLRpZlxyCQFz0z70m4fMvSTdgH1FDo4k8tJWYnBx71hPYuOp9C/s/wBkEZmuYUN9bNtWXrhCOg/KvdGJY7zkkN0HFeL/AATiuZbWZlgSFFjQlgSSx9T6dK9qbMjKxJwVHA6V+W5vJe3kup6tPZIayNJk4C4OeeppCdxIP3QM0/B3ZGACMHPrQXDhcsSQMYAxmvnebU1TsNYIIj0GRkHvQod1AySpXn0zSBNoQFR1IzT8MoGCTtOPbFIqw1NqqCSBkc5oB29Cz549qGVEJICg5/GgqFByWPPGOKAABhtAIUUpyxAJLMDTdpBYHjAyO5pJFYnaGY5AINK4DzvQYIUYPXqcUFQucOSevoKQZ5HAJH40BxLgL8xPr0pgO3DBBIBoKnZIpLFWGRg4pABkE4BGQR3pV6qOo6HNKxLH4UKhAAyuCepzSYZuCxORxmgMEwoZRg4yOaRskEKc4bPNSIUMzMFJVeMcU1gZHBYEhRtznA/KjYCQS20g9qR/nYqATgg5NXuALkqBkKAccdaZEWOQ6E7SQGY9qeQNx546jHrTiA7FmyQB0o2AiRSisQw4PbtUgcqG4LEHOTQwOPkwoYcgUIvy4xyeCSaPUfoKcspwQM8jApNp2nJzkdTTd20hCQe3FKI84JB4PfpQFheC6gEDcMYApzRlCBnOR61EWIwccK2DiiYeYQAvRskk9aVhCrj7pYZ5GMc0ee0KgYOBwSaczBnYDAHtTXVZPkIJPUEnimAsm5bfKEbgwyPahjhcDqDk5pWbIIBycfwim4d2BUdRj5qB7DXZum7AByABSs3boOvNKAC2SwPGCBTQhcH5cdsmnsFgZcN7EZobJcAdxxmjLJGMnO1sHHpQ52svy8KeSaQIAcBlJyGG07aCVOw7c4G35u/pTdyIDh84PYU0jBORnPIJq1sPQkOQVJYjnAC0jjccHnacc0iqZCwL5wM4WkbLMSeBjqetG7JvoLna23PKnoKRiGJI7HPJpzqsg3BiMr0HeoA0cJDEdRj5ueaTQXJ/MyDnp2xUir3wMkdSc1XD+cgw2VP90YpUAUDbwQcZPpUlkrHDgE5Uj9aT7zgbQVI700t8mCSxU9qCdi7jwc8ZoJtoCv5YGMnJxxQCVOeBjjJoEhYFc5xzxQ8f3tuMdQW5qrCGq4JGWPB7UeXsGRgAHIB5py4JIPJK54oCb4+MfMOCataAIDk4OSFOcCpZCPmCfKOozS26+WuSdxZdv402WQKIwuATlSfQ0LcBrcsQSWyM8cUxnCsSAASM881CXLHOSx6YFHmnaBsUYOMnrTegkWEcyuoXkEdB60qhpMttVAMr6mootxxsBO08/SnebgkAKgBzUsNSXgqqjO45BIpsQ8sFQ4DKSD3pBIPmGCWGG46YpzZ3HaqrkAk9zUsYru8iKgbIDck8ZpApQhCwO09B6Uz1AJLH8BSqpacAEAkYNCtYNyd3x9zJA60cBsggZ59TTNpWTYT1HJPTNNXAI4GcbeKkB56OM7icHmnLIicnpjJwO9QOMgE/w8c00N8uAcYpWAsu6yYKAnPc8UnmFQACAxGOOtVwRtBCscHmn7ghJJxz2osLUk3DKgpuY8FiaFkAwTxjjimgbsgZGOeagLKGIDbh3Apj2LHmpsLAbucHNRq4C4B79qYSpDALweeakeQMEToCOwqwegxjsUnbkj1oB3dcgegpspMbYA+93akR9soJPDKV46ZpWEhSSrMiqBjncxzSkl1wWyeowKXcGIJAz0yaYXXjB744pk7EkRAfkc4q8CoUEEncOgqlGoBHAFWcDC8khT2reHkZS1Jba4EMmR/EMYPrV6OQMozyTwcVmLgPyB8pyDV+NyxKjLd8CvUpXdrnNNaFl5AACMccc0JKSAQ2ecGo1ULksAMc8ipECckHryK9SK0OZliNhtKngg08KqgnJJHSol5GQAMD8afyQD6jpW6sZNkiuckcDvmlmG8FTnpUQLYGBj3qYHOA3JqtBGYkgtLgxuMK3KtWorHAIJKsODUMlulxsQ46kHPWoBBNYuEVnlQNjB6AUCRorMACM4BGDSh96jgkAYFVkUqcng1NuIBB69RQLcefmCgcE8GlVtvPJI45qMkg/KcUu4sTmqsIl5IBIwc0pOSBgk1GCegOBTgQVB6mrWmwMkJCcDrQyKc5zxziot/OARk0jZ3ZPJximidSQhRkg49BTgo6kn6UxQeDxinZHGBn1rSyABlmwDgYpXOSAOuO9NL7enWm5H3snKmlYLDg+CRn8KVH9j+NNLAjI6g0hZt2QPzqOUHoO5zy2B7UrDaBg/iabu5IZsn/AGaQqNucE59e1NXEhyN2z0p+89OmO5qMMAcDBGOacSrDAHJqrBcVWJJz+FKeBj9aQHfgZxgdqQZKjH05qkrMTYoYkcGhAH69vWkDEcHjHGBSdGz0HSqESMQeM5NRkgdOKGPJHJprIYyPlx7mn0AkL78Y6ihScg9O3NMIAwdxJHahiw6gYz1qugEzMDgZ/wDr0w9j0x1o5ZuKXac44pW7jTEyO5JNLHhV5OMGm5AY55BpQNxIzxTBjsgeppcknAwKT7wBAyBwaCfTigQ8ZbcoOSOeaTnn2ANNDdxyTxmjJAGTyOKPUB6sSeOPrShiW57+lMKEnIpVK7SMgkHpVAL8o7ZpVORxTGf5sAdPWlztHPHPagSHqMnkZ+tPUYHB6dhSDBGMfnSqwxTvbYkC2ccY7U5cFMZximMQ+ccKPWjdz+FNisKSeAB07mhmPTPI9Kj8wAkE8Gm71wME4xzUjJVbsevapicEDJqrgNzT0l+Zc5PagSRO4ySM+49qTaNvrTWYKQelN80g85IFVqPcViFAAPWnh1PAU59agaQZBAApquS5zzg0W7isTAlXJzil3c8cg1XLAgjOMHNAfdx0+tJodrlgHnn6Glznrk1EpKlgSKeD1HOOtIaXQfghcB9voRSKCi4JLEdz3oZ1Gfm4wPzqB5ecjkEcE0mx2JmPyjDYwaM55J6VWUk5BOOP1p6zkAfLjPc0XHYmYBQSe3pSnGOvXnk1We8DDO7P8JFRtICo4x7k0X7iaLYfBIzkZzTXbIOODnOapGXJHzY5xQZtoA464560XSKUGy4JDnnk9qk80K5U/wASnn3qisrbARzg4P0pVlLkgdu9F09Q9myVpCTjrSLOM4YgfzqtJLsUlug/CqZ1S2iV2kdYyvr1ov5lqk2bENwtwAUzkEjmo5rjIzgDB2muU1DxNBaTyRROZGT5j2Hr1qpN4oZ1LKyxptDEDk5pe0UTRUXbU6s3XluSeQeMnpUbXscfziVQCdvBziuFuNakvPN2+Y6sAy7uAMdeO1VftJbd8xVDhsZJwaXtorcr2J3yeIAwkRR/qmKncf1+lZp8Xuk0ihsLG2PkGe1ckFZ5SRzuG4ZOKVIpGjLiQoG/u89KHXiJUkjpbnxlJscBN7Kc5bg47fpWdL4hkmiliIO4EMOOmfQ1iGNynmbd3mHaWJ649qliG07w2GYbcYrKVddCuRErjlg4yW+YGo2tMo7BiGOG2ipF3vCjhQeSuT9alXOcE8428dKwdZvY2jBIhCOGGxUUONzMev4VKG2SMAWZSAeB0NO2EKFKj5TjNTJhAoLfLu24FYutJmqiiRNrQHbhVYZyTzmmSbmjIGSWX9e1SsPLUBVAUNjnrQwKsdxJAPGKylLmJasSIS8Cu2BxtOfWowzyFRztIIz2zUe1gD0RUORUmQMqWJI+YelY2MwXfIMkBVIxx1pu8bUIDKzEpk9P/wBVOYxxSbchOA1NlyxbYC4HzAn1p7FdBgLjIbA2nacCkJ24+U8HG40NMcEEruY7iB604uWLAfeZdwz0zT8kJK5HxG/zNtYcfLzkVXkbMxAVl8sjJb+dSTfdRmbDkc7RUaxu85ByVkXkt60y7FhPuuCwJXDDHUCkZc8hcbSDzSKhiz8xBYYO0dRSl8Kox94lcnrQFhxLuSpxwQy7Rg4pgy1xJEOCqhhu705OickMCVJHp2oLkMjAYcEoSeuPep3Y7EJxK7ISdwAbjjFKTKrAJgBvmy3JzSw738yV1x82w44yO1WpIAFTHCq23nrVEPsVRC6lgzEs4DHbxmpVYB/9ll78nNTqgjYsX3sjBVXpx1qtNcmOV12om0kcjJrWzKVrCTxb4x945HaoYkfYp3YLjBJ5OaUN5jEKWO084NJJdGBniRgpjIPTJOaLMe41SriI4LM5KntzUkSb8jcFz8p7nFNRJbskQwuSvzAkYH51HJHPE11EqsJo1DKAM7h6j1qdb2HYkAACLIuSG2/hVcuVyAwRSdpGM8Vof2Bez25IgZCyhldz1Ppn1qU+DNQDSk3AAVQ6xxrkt64PetI05yeiIlJLUxmPmW+4ZBWQIST74qo9pNHMw+1lkDYZCBggjpXYjwXJI+FtcAqCJH4OevIq5a/DsySk3U+5TggRjBznjJrshha037sTmlWitzkGSO2tcDjaQME+pxxUUtvLb+WvnFwzhI0AHfPHvzXor/Dm2c5I6DAZ2yfw9KntfBFrAmy5Yzgj5VHG09jn1rVYGv1jYz+sR6Hn11am0SQrGRLGRkE8j1FUrmaWSWaNSzvEFbpxznAH5V6h/wAIfZQS7oIwpY5ck5LH1PqfepD4UtyNxXezfLxxgdqv6lPaxPt43ueUvp92VKCHDgBuCSc+3vWiPC2pIAAJJW2huRgdAf64r1Kw8LWlmdxiCuwwx6n2watRaVGu4sWcHIIz1FUsvn1D6xE8jgsrk3zQSxCEsgYMDnJ7gfjUv9hTLN5W53BG4FhgA+leoR6BbISVQRkHr1NTSaTbMq7gXYfgKpYFrcl4lHlX/CP3a3IB4V1yAoyc9zSR+EdRuLnZEWZZFJ3ScbWHT9K9bjsIYcFECY6Y61MIFDK552nINaxwVuhk8SzyODwXfXNzEHkaBZIyzmMD5G5AGe54qUfDe9LkxzNOWBy02AQfTHpXqu4KTjA79KjZmZSCM962jgoroR9YkzyqH4UPOxe9uJIGPCrbY6+pOKmi+FdxZzxhJ5XjJIZ5zyBjgAd69PAXJA4XHQU5owQTjOPWt1gl0RPtn1Z5ifhkJ9ryXU0TEFWWE4DDsMetXLXwDLg8EqrbWMp5Zcdq7sMHJ6gtzxThGiAg8bhkZNV9SXYXt2eeP8NjdwBJ5pYQrlX8lsGRO2f06VzT/D2/05QBtCmYIMnL+XnBb/61e0IfNYDtjnFQanpwmhDjClR1PWn9TVti413fU8bTwEBHM73Fy8qSBVRTgMvOSR9Kgl8N3kKSAKFRXG0k5bbnr9a77Vbee2mjlDfupFKkgfxVRjYeUsx+QHIJPrXi4mPs3ZI9qi1JJs5E+F2kikCyu86kMATgY70240W4gjKB4wRg8cketdZLFFMQ5+fd8pxxVf7Kp/eIFQA7T6+1eY20diijmltJEbaN5XG4ZJAzSOAkrKRhyAwPU5reayGQzbmwxHJprWyKQSApHAx1qedF8sTHlgnRHdQxULu56Zpi2l6yo3mRsssYdSg6HPQ+9bK25EmHJZVbkHp0pY0SzRgNqKrcBewJpc7BQSZgz27xsC6yBivG8nGaqTT3IVCHwChBIAznJH8q6e4xLHzHvCsCC/asG+twqzjJ2h9yj29KpS11KVNMwrjUynlglwSp+YnIz0HFbvh7zdTtrV97AMu19vBJzVeHSnuAphAR42DZIBOO9dNY2aWWrXEEcqyRyMJlVABgEDJx9eK6qclezMa0FFaE58LTzGIxbk5ILOSePcVYh8KXU6WpVhIqsVndeDjsQO/pXfWlsLZOFxn5uec1K0Rldjg/MM8cc178MHzK9j56WId3ZnDReCpXEHztEUbDMTkkfSo08GTthLiQylWJLpkbhngV3qW4jx8uDjPPJp6uJBhlzntit45fB7oj61JdTg/+EYZiEicxMD9eKS38NOsT+eryuJMKzcZGeDiu/W3DHIQDI/Go5YvNKA5YdOema3/suk1sT9bn3OHPg52QDzvJYOWXbk4HpipD4SnbKlzOoPy54Fdu1iVK7SBkYIAyaasZiOSp/unPFL+y6SVlEPrU+5wx8FyQkvu2MGVlVB97nBH5HrViz8G3Re789Sse8GFi3OMHNdq0qxqBwSeMAZP4VGxAZQwIycAnjmpeWU+iF9Zl3OW/4QhCCSSpyD8vXvmo5vBmyN1QEswBVmPTnnj6V17MqMq5JYHBx6UgbJO4Zwcc+lc8st7G0cV5nEz+GGEzpE75VAwXjA6jP51Vn8OXvlMpUKXAwxPKnPUV6MCpXCnJXqAO1GyJD91T9ay/snnXY1+uNHnTeE7u+jeJZGU7MAjjntk0i+Hb+JQksajCgFic8+or0RihDBcAqeg6UzAi5IBbPGeaj+xbfaJ+uX6HnX9kXDFVOWGCCcYAPaql5oWony/3SIAu3fnOTk4OK9Vx5iYIAHXoOaaWCKQEjH/ARUvKeVfEH1p3PLU8L3uy3ePzHfG2RTwCc9vSmjQNVgcGRECAnPc4zxXqwweeuQMccChsTttdF6dSBmoeXK24fW2jytdLuSsJMMhYcMGBwfxp3/CPTqkIdgkgPzeV1r1QqoIQKGXHcCoZYUcfKoBb0HNZPLG9Uy1i9NUeayeGriIqEd3IPJkOeKYukXMLNkZ2NkhRkke1emGNHDKY1LEYyw6U1LJHAyQp9QBWbyyXcX1tdjzf7LcGMAQMCp4LjjFRXOk3d1EDgfu3DbV53DPIFepf2fAxyw3ZGOaiOmwIuDkewqP7Mn0YfWUeYP4TnWR8ExRFtyh8nA9KrweHbw3TxHDosqMpQdVzyK9bjtYQQPLD9stzTjawbwAgX12jFV/Z0ktWQ8Ujy+88EXfmSvAzBAwZVIyWHfApn/CJ36KytE8jnBU9B75r1hkQLkKAV4z3pwCkZb5vaj+z/Mn60eUTeFLyKFnYhWK9MZIPpVRtHvplCpA7fLy54Ga9ckUIcgADtxVd4I5ziQbvbpmoeA7FRxVtzyRtKuGd1cbXK7eBkZ9c1PbaJdsN/ll+APm4r1L7FCAQFCr2AH9aa1hBs2lc85BNR9QkbLEo8z+wlUff8pZSpGM81WgsT9lRlALAFWB9a9DvNEjlyF4B5woqGHwnFCCEj4PzcnjPfis5YCp0Rf1mPc82CvCSCsmcEZxx+dSQnEakjcQCpzXc3nhNmJy+QeQqVmt4LmjDny8BjuUtjiuSWFqxdnE0VeLW5zMULooJJOMjHQYoRCsasVBZT83OeK6iTwm7w8s7sBkKOBWYvhy8jlZo7ZUVhlmY85+lYypTW6NI1UzMEnG0bsDtjAFBUheWHytkH2rSl0W63j5GbI54wKjk0K/CZeNI0xgepqOWS3NVJPYzXv40UqA5cNk8YH51H9rLSK6BRgg4PJI71MYJnK5t5D/CdykCi4tzEEwirn5Rgd6Vna4c2tg8wMWRQxYncM9BSGQhsHaTwRin21uXw53BsbSGpk8LQTo4AAX5do70tC0x/MkrD7/RhnoKkUs0hYEA4+6vSmwQbgJD0zgg1ZHljjcMp1A9Kz6mkbsiIV0YDIJweT3zTn+XJAJZ1wNopY4QAW24GeC3pSuSi4J6HjFSVa+5HvJcERYBGG3etPc5PB2gjovAzSheoxyDnn0pFB5A5AORilcfKV5Cc5IzkYyfWlYsdoIYgj+CniII77hkqdy56VNyi5UksecAcU+YVu5DHggDG09CCOaerDHyknHBApPLd2ZhgHgjNSKhjLEjLN6dKXM11Cw7O5EJx8pwRShUVwRvJB2+gFNH3iDhSwyPepNxwCeQ3IFHO+5XKhzkYwcAg9uuKaqmKYFSV2nOOxoxnPzbd3pSsDvBGSCuMn1qo1ZJkukmtTXtdTYAAuRjqKuRXq3Kkg4I65NczHIQ20sFZuBUdvLJC5BJJbg+xrshiejMHQ7HWrMkZ5Yk9RitGNQyhiQOM8muKXUXIALZK8HFOTVJSACMMOM812KujF0GdltByA27Jzx0oaMvgZAA5rmbXWZY1UvJlM7SBWhL4gWCNSMA9CTyatVosydF9Da7EYJ78UpU454z0rnV8TA8EknOOmKuRawkWN0qrjkjqce1aKak9DP2TNUnAxQp+fGcZqiuoxzoCuSM9enFNm1JISQrBscgjk4rSy7i9nI0nwXBHGRzSBs5HT3rPhuzKGc545GfSpUvApKkgk1OmxHI10LaEAAdfU1JkAcnHHGKqGfCkYwevNMS9XaVHJ68VInFotr1BJ6daeuDyDj6VVE2ccdRSrdKpwQSWHRRwPrQTZ3LBO3tSZyuD+lM8zIz0J9aGcEjDY9cVI7dBCdgHIyDQw39STTW5YEYyfWhCWwOeaAsJbwCFiBjb1FSsfmx1FRlyo44pqSA8nOc4xTsFixwTnOMUp5B457ZqLzwCF796kMmQDjOOKNthWCMBef4qMdzzTWfA5I4pq7TznBHrT9QsOBDH2PFDRFWHoe9NYlTnpinBiUzkfjQFgGFOOooBCt+lNJAOQc/SlyOmKBjs5PBPpQM789McUhbBz1FKWBOBgZo2AO/f0oJ2H0zxSYB4LZFKoDd85FSS0IAP7xJ96OTnB6GkCjdgnHpmlHy5wevpTaQhyswznnFNbr6mmqApyc/jTwRuAzzSGrAo28kZx0zShiOabkdBzz3oOSMHke1HqDByQDjAJ5pASTyTn2pixlSG7A9+uKkJ3DjtSfYQYJ56Clxgc5OaTBU8YpCH5JyQKiwC5dc4AANAyQCef8AGkRjk56UvGcjpmiwDlPy5PGKbgcZyPrQTg9QAegoUA53Dp0zR5BsAxkDfj6UMPmGefrQQA4PAHoKGcF8qp6dTRYSHM21doGQPSmukrR4jKr67vSjeccnIo2kgHoKLdxiYKhdx347ilYjBwMUuecHnNIcA88HpRYAwBgdc9M004BIB5qQ5OM5IpuwA+nrUNIbGle4NA5bBbAx2pSoB4yfrSiLOcnAHpSENPUgZI96CDgf0o2jbwM4PenYKg/pU6DSBscEDAFNLA4AyTS4K4JGc0EAtkU2HkMboABg+9OUFiAecdTQVB56Uu3njJyKm1gSsIQU4bsaGIY8A4FKwxgntSgdzzmokFitJHsPFRnO7CjPuatum7noBxVKQkNwM44NYtXCwu0bic4PoKft3DOCDSKvQDAJ7VOq/Lg9VprcLjEtzjJbHfAp6qmeBjPUmlDHBIPT+VNCvtwAPxrdJiWo5gC+RkgDnFIcyrgDA96QZQ4zz7dKd93Oe9U1YBggVgMsSRT9oOBwKRgApGSaSM4HFFgGvbhpA33mxj2psURjYgYGOtTFSDk8VGSN+Scbh2osO4jMyNgKT7npSOxBAJ/AUsh52jP401d3OccccUihSSMY7etDZzgn8qU52jIx25pN4IAI59qgACnOQQAPWlDhgV6g005OOMD3pcc5B4HXFZsoaVHQ/JTtxwD1PSmsD0Py4PU03cpJGc4pEkgIPU4PSmOQSCDu7UiE7+BUhABwRz1FLQgYoHU8Ypwx169ue1Lkc4weKTcMrxnI70rWIEkXDYB6elNhT97kc7TwTT245zyadCcOAR14rWlrINi1HFlCSTk81lz2hjnccbR8wJNbqqcAdeMGsy4VfNbKAEHGTXsv4dTSDsyko2sSWJ3dAOlEiFwccU6Qk9DkA4NEQAGTjg149Xdo6rmbOgDYOcsDj61UEZ5JwMitO8txJzydpyKryQHywBgd/evJrQu9DaM7My3iBYtgk9OaaOvL49QOtan2UEYAJxzxSXMYzhCEG3gKozn6158oHSqiMwPtOcHHTJNJywwTt2noO4qdbHzCwYEkg4J7Gr0NorxbD1xjgVk6fY1VRGLJEGPC9PWozFgFSTkHgAdq2obBA5G3noSaW4gKoMYLdOKXK0aRqLYwWg+UgJsIOcmlW0QEkbpT1x0GavtauAC5A5xzS/ZjEoUvkA849Kqxo5IpyWol4KhCRkHvmo20sxnLFmBGR9a1IoyAThflPHrT2XdHtOWJPHoKGw50YL20mzKlUA9BzURYsVzliRg5rcWx2g/MBznHeq76egkY7DITzzTv2HzIxyzI/wB7HbA600KZJMSAqBwS3FbKwYOFwh9hSSWEVyw3x729zgfjQpWLjNIxpLYqq7GDDdg7B2pFjaM4IwQe/pXQPbiNQiKAuMYUVBcWYJRynbHNaqoi1URhbFV2+8xz0TgCnrbFWIjTZj5uTmtWaEPsHQdGC0RW4jG8rjbxk0udDU10KDW27nOQeeKimtiGO0AA9D3rVjRDnOSqntwKSeHykJQBNpzk8nFLmQc5Qi09SmcMWIyewzSmIKSQFBYYOeatuCyYZi+OR2pPK5PRAOR3NPmG5mcLYKOQdx4OelD25iRSSDk4OB09K0ARyGUyZ9elLsUK6nADDIx2NTziU2Y8luygEISR3bpQlpIvzMfungJWqItykgbtw6n1piRkOuX+8MED1qvaWNFVaM0WBxkrjnOWqO8sGMJ2csCCoHp3rbjh3gqFAx1Zj2pmPnB3cLx8tP2rD2zMRbNUQkqE3YPPJpstsnDEu5P3QvAFdFHbgtlkUH1aoZbdcsMdDnj0p+2bKVZmQmnmTJIVCw4B61IlgRkZZtwwR2zWwo8skBUiwBhiMmoSOuNz4OR2zVKswdZmX9i+YDaI8gq2BzT209fKAVN5X5csTWnJI8b5wiKwBxjJoCBgy5yGGRnjmj2oKszF+yPCVZyo28bVHaoWhKOzGLdg8Fj2rZkiG0gnGR26g1XVe2OGGNzetP2hbrNIzFVt2484OQFFRGCUyYCBUzuLOece1avzI4OQB907RT3gRtpKbj03NVe0ZPt2zM+zGR2AyV6jYMfrQ1oRwIgpI4LHJrXjUQDYWBx2HpTRbl0YYCnPDN2FT7QXtn1MX7M8hIbLrjqOma0bVWMSFAqqwwMjnNTi0wu3zGfHZOhqYRmCMbUVADnJ5NHOw9rczrlDuAILt0YdBUaW0+Q5kjgVvlCouT+NakyxzsT85bGc4wDTMliqBVQHpgUcztoZuoynLaPLFtDM8qnbknjHQ18z/HPw/PpmqXkQWARgZ2FBjae6+/vX1Stu8jEIhbKkAjgA14D+0an2uLTn80tIqtGYuydCT+OO/pX0eR13DExTe5jUfPTcWfLzReWMEBR/CRURUpJvcluOlTXnzXEqjKFTjBqAyncuSWTofav1tao+FqaS0JgqPCW5XuRSKC2CcKf4ajyCpC8SE4HuKCjx8dPWjyM2S27kyugBAPLZ9falBBO5ScEnAoEo+4VIYjhhTI1OzBbL54pkosJI7Zyo3dCfamKoQFh3ODSIpkbn5QBk+poCEEFj/u4/rRtoakjELHlwElXgY9KWNRl2Dk8ZNNi2NOA4DhhzmkdIwSUBQf3f8anUAjKmNmUgBein1p0ayEgDjIzmmFQRyuW/TFKFRFzkg9welOwugsZMqMrjGAScd6ZGpfaFODzjPapI5iqHJ5PAI9KMCPDZyVPU9DSVrhsIpjf5TklevuaTbsj3OuXPb0H0pwmVwwAAYnhQKCOrhiGXgk8j6VQdA4aNWKhgT97+hodiGDBcMeAo6fjTkdn3b2wQMhccGkUvHJgKDuGd3pUCSuOCo8W+QDPt1FJGg2KScc/KfWmgK0hByR1wOhpZmVmUBdgUZA9Kb2sVsIG87c7feU8DpQpMWZOuSKHYsi4HA5JPenLMBGDgcnAFCQmP+TcXIyxHyr2qB8rKuSAvt1HtTj+8KLg4U5JpyuIlLhQWVsgHvStqCVhkp8uVmJyAowD3NLI5dFZEAYr820UCZZcSyp85bke1OdiDmMgD0HWq1RI2WSOZF2qSNuCT1zTlBURheXA529PxoUjzCWADDGPSjayyMEOQeTip2AAojYbk2k8spppDNjCkc9u1K4CtvJzxgE+tEpZCpTLkjmgBizhSVc4fdyT6U7kEgKGU8gio5mWYAlcE9cjkGpJEAjjCHLEduwp3DYblQ4QnDE/e7ClaIs+B86A9PWnBREmGAI7+tMCHYAu4c9fan6gkOm3b8KFI6AddtNaMqvyKMnqR3p8ZVfkQ7Wzkk96UIMkkkKeozSY2rDS/OHjDYHAA6U3oCSpx2b09qd5whmQFsKT1qN5SLjaikxls89DSEICCcknP931NM2YJJfaw6VJNKDKRgGQHsOgpGCy8Ec5zmrCwwNngZ3AfgaZnc8ZH3hknPQVKbhc7AdvbgU5V3K6KAVIwz98+lLzAiSQySgsCY+fmHel8ssxIJVwflXtimpM6uu8bVQbVUd/epJUb5pMgg8E91qriuRvMHjOVIbPPHSk8ogKznAJyPepBKojKHJHr61EImByz8KPyouDQL8zumCNx4JqGMfK0QYsQxw3fFSp98ZYsO1IwaEgKQBkkcc1V7iIvLkJYMScHBz6UhVCh2dupqRjvj2KxPOWao3XY6bGB4+6KdybHqgzPguM4GCq8ZNNUlHARQVI6N2pch0ITJzyWHakdn2qR26+przT22PlkLAIcc8ZWnS7YAnlNkdGB5qIg4J25Gc/SnLlFZ1A545pMYpAccNn0xxilCPAoZQCSeQeuKWMRMhbyzvA6DpmmrhiDnGKQD8KEYsSxJ6elOVQEJVtu3pnnNEciOXQxnfjg9qaQ8JHdSMEDtT0DYdEwlYuV4XrzikYiMtsJKHt1INK0cLBflJI703iCQbPnJGCPQUWAaqBtxLfhnrTNgR8IccZPpUnlowyoyxPOaRi7RgDgqentSHuOlKSc528ckdSab5ZRUETHcTkqfSgIjIXZMn+VADCEu0mBn5eOcUDuEojCZfJ54PcU7KmIE5BHT3qNSkzOSecDGf1NAxGSRLuX0xQMkULJJnBJA59BTMY3FWyM80SKC/yDaSPXrSs5jQIemPmUUmwHHDuUIzuHAppkEL7VYkAYx6UhJVUYL14DelIwdJFBb3KgdaVgHOi5GTj09TUm0xkOhyduCKjjWOVPMIGQepPSmqGGCZcDPQd6aAkV0aAfJ84PLD1piM5GB8r+4p5IlDhBsYdT/WmKWMe0SFwOppMBxcPGFcAnPJFOTYgPzMSThc9qasYDMY+GxxnvQzuqfMMgfezSAeAHJAIUjqPWjYUVto/dYyfrTZBGVDABCw4Yd6crOQuGJA4ZaTGhxCcc4JHHPWnOREp2H5yMEf4U1EQDAUMQck+lCTZYgksRwox0FQyloKFR1UkAKByx659KdDP5N1E8Sl3ztAPT60iRLOSOAQcmpogrTRRStsjZwN+PujPJrGp8JcXqfWXwJtoj4PW4BiWZyVn5yd3Yflg16GjbSoGW2nt6VxfwxtktPD4tkt44Y41Vo5EYESjH3v612jS4yOvQ4FfjeObniJyfc9WntYFYgsSFHzYGfSjYvJILEHt0prODkgYyOlEZ6dSCK816GyHuowRkccgZ5pjnzFOMnvgcChYgrZwAxGM96SIGVlV2cnkHsKTfQoeUBJ3EAFeO9M2BmU5JJHHpS4HABxg4PrS7kyFAJwepo6AIrncMkBun1pzMDgL2pZFEcePlB3Z96Yud7LjIPNFgAN5ZzwO3rS7EVAFJJVs0sgSNyowOMj1NNXDEjBO4Zpk2FyMEnAwe1Bw27Ck4554pXO9dqAKMdO5pCScZBPGDmlYGK+1RhiE4zhRTQAWJAJBHGeKVZF2/NxzikVlY4AJPTJqQsKzqGAzjcO3rSqdxBPNNJClQeCD2p2DzlDtB4JOBVrcEAbcNwdQvIGKaxwEBGctjJpPkUtggd8LQx3DABB6jNAhzEKducew60nljGMZAOeaTeQxO7BI6Ac0oIYgDqR/EaBoYQYmYjgegqRWLbhtOCM5PrS845IyePlpgIcLkDI4y1AWBmA+QNjPJAp2AXDEYUjqajHTIIODg7RSkDyVLZyrY+Y9qAsOYjIIOAeOKFA3BmXPbmml8gjqAeiinBlAxtHHIzQIZ5jDjJwODgUsbGNRkdTwTSqxxIpbO4ZwOlRxkxhgV3AjjPrQVfUfgLkZ5JydtKnVo0wAOcuaasmZRwSxGNo70SMNwLx4zxzQFxxONyEhj1+XvTHZxxsxn+9TVYiRCOMZU4pA5G5ScndySelNBYRpNw2BeWHYVIoBAJxjGCSajVyDgOQAeQKbLFubgYAOck1fQkeJtsnBwp4PFPmU7UOARnB5pjEcLyT14FJ5J3HOF4yMmlpcA8woMB+AccUMw29AMHOTTAURn3ZIYdB60qqGGQAo7Z61VkA8uCNu7J6gKMUiuFkkXHzYBGaMbmB6HGOKRGKHIUBjwWPWk0h2F5Izk5YZobK4LYwfWnOQY0AycHGRSHI6gcetTa4hy+o70oxkADrxSJKseQyl8cgClEmSSqhMcjNMaFKbAG3ZI42jvTVkBwAoUqenrTyu/Ls2cjtUZGDkAJ/tHk1Qh42liHdgqnOBTVdEeQnAQHIz1pfMAJGd4ZcVEw6H5Vzxk0A0MbALsillbnHpQVVYzggZGaGIYrgsy9Dt4yaURDKk4XHbvVMWwsfztxkZXgdBmnRxtgZCgnr3NNLFAOCcGkbCupBxzU2QyRXxJggkEYoGQ+4HjlabIRvIUkjg80yRSmQvGcH1NJgScgDPODinfOvzKyoAe3WmouQc5Y9eaRSCGBO3I7etGgDwzsclS+DyTxxS7juJBC47CkjkIBKgykjFR5JfOAuRjipYbD5gSCQcng0H5R8pAyATikSMkZOSenNM3EDqFOccU9AHjJbKj5WHelYZBA7jtTRlAOC2ODmkQ7VwDwD0pMXoSAsUBxyRgkmo8jjHJ6cUMoJLHOBzzQxCqSDkjnApJhZ9RVYqMkdOOad90KScgGmuTgsvIPPNJ5wbcx5BHAFUMcGDAgDJB4LUEgck5xzhRTWI4HQsO9M+62DyD1xQTYkb5c5XA680oIfgcjrxTcZHOBnjBNIJVXaFbBHGBTsJkgQK24cfWrivkYPIYdBVaLqCwxg1MZAoOQSe2K0gnfQzdgBy+AMdqtwKVdcE9MHFVETIJ+42c8+lXYULc5JxXr0b6XOefYuIBgZAqRQhxkZ7DFMiiC8ZwevNTEfNk8nHavSicsrDkQKDxT9pxnrg1ErEkg96kDhSAQT7VuYtDmJzgYGKCD35PWmbwSTwuKEBkcE5xjHpTQh6c7icAjpUm8sOe4qMcD7wGDjmmgliec7arqJkmSDzhRTvvHPXIxmol6bumKkB49xVLQkkUqFG75SOKVXUkAAk1GCDz0xSPjIJppASFgBjgUq5x0xUbEAY9aUtk568VSQDuFOenPanMoGT1bqM1Fx1zx2p2/OO596tIkdvxwTjPOBTl5JH86YrZPofakGdy7hketUBIO4HpTTg8gZ4pASH4bv0peQSMYxQkCHBs4yMcU5TlgAM/WmDJODgEelGwMTzjHNVYAD/NxwRxigSsMgjjPekYDrnP0puVJzj86LAODDoOuakTGMEYIPWoyykYHGfSjoMDv60xehMTjoOnNAZskgY71GshOADxTwx68UEhyWPcn0oyDxjn1oBHUnOOOKaBt5qkgHghmIFKGByG44pu8BcDqD+lGSOw59aYDSMkdwakQgjGAO1NYHAzzg5pAxjBOMZ6E0AScADqe1Mb5cEDBzihG+U55z0prsOuduOaAHDO4EjOO1PBCZyMfSq4csc8nPNSFhuzwMigCVTgYHrmnFgM/pUQAB5yc05ZABzyKbQX6CkADI69aVWGTkAccU0kuw4wKCCD1GB6UaC6htBBIpygMBgY+lNXK9iRmnKCMjoM8UXGICDzjmn5B25NN4xg9BQMLyOTQrk7bEgOOce1SEqEGDk1XMhwQRSeaXDDjHbFMRIZAIxkdDjmkaTOCGzjjAqHtzRuzxQWPyAQNuec8093AOOoHpTEYZxwcjvQWUDBy2eOKBWJCwQ46d/wppPJyc9wKbjBB7dOaCw44J7VYWHBgDycHrTS5ye64phIyB3pMEEA8jpTSGkP8wYOABxxSKxJJPcU0FUIBOMU2PP7xsllB79KQ7EyBdvAA+nel3DKcZ3cVGhCoQDjBzSk7lzzuBzRsOxOpCvz24pQRyQCTUSyA8kc9aerqozg+uTWbkKwmcJhuCDikdwEAAzg9TSPKHBwePaoXkAjzjlumazcjRK45nAGB69qYzmInJzjmqj3bbR3B9BVeaZiMjqR1NZuaRsqbZaMwYuT25wKQSH5iOB1GayG1No3VHBIbI3Dt9adJdeXGhXA7HJzUe2sX7G5pSsxHXdjmobjUYLQKWZeR9TWHcatKNoL8ZwQBWNcTu6NtAQ7sZ61LqJlqml0OnvPGNlH+7RXlJXJIGOarQeLHncJEBFuGcnBINctIrLGCcuVPbjinJEyDep2H1HWo9o11NEkza1TWLieQqHZ2IxjPGfXFZM08t4UVzsz8re5oDyqSzky46dqa/zncPkKsDjvUe1ZXIkUntwHXI3Bm289qs29qUI+YKWbbn0qwVG/AXf/ABc+tPWN8sFYRnG4Y5qXJsqyQu1l3K3zbflz0zUUShQwLbcNgYGc1MsSkHJLMVzlj3oWIlCn8R+bjrWTlfYRDIDEu/aDsbbycce1S2rHypAW2CMjp3zSNG7MiFAwI3fN2NKiEAAtt3dQPWkmJxJJIlWLA52ncM1B5YIJXIK/MMVZjjdsjbkHIy1QwFzjeduCVIFXcnlF/eRxFQo2j5uetMDebgYYE/N8tWmdTGhCY5Kncakt0CRgDIwxXApFbEADD73Q8gmpeHIUZO4Z/GrTRrHgEA4P40yGJywb+FWxn2qG2TdiMpcK3TI701QWkJJchwVwegPtV2WBYuigAd881SmYR5y7EgggdABUCew8KSqqQArcUzaTg8k/dqY8K+AAByD3pmUUnOWwM+1V6EWI5Ijsjyy7mJXjqBUyr5ZTBLfwnJ4pRHGd4BCDhlNK4A3Dk/LuHvVWdgXYhMAb5X+TBx8vWmm3NsQ4UkA4y55xVqRgwwhBYruAXrmkhsbu/fYIWDMhIaQcA5HFXTpuT0LukjPUIodWcDaegPNTwptjkPUJgru64q+PCFyWAknQkj/lmDn2q5aeDXQsHjYuy4LuTjGeMDt/n0rsWEm+hHtYrqYAnhJky5O0jhevPFLdIkLbSuMfMpbrXVj4fQTMJHYorJtkjjONxzwc9jWvb+FLIKgaLeVAXLnJI7c1X9nVXqjP6zBaHnX2e5lJEUbucbgEBORSNp+oytIY4BEsah2Mh5+uK9Xi0q3t1URqEAyMKAOKfFp1pEWYRAMw2tnnNdEMudve3MZYpX0PMtK0u9ukKFGlL4YbBx+NakvhDVnO/EcSYzhjk5+ldygWDhUAGcfKMVNxySOB1BrupZbTa98554qS2OK0/wAFSXGVuXZyw3bl4APtirLeBP3zMwAjK8g8kn1rqiypkLlaUybRksMV2rK6PS5l9bmcpZeBbZhL5qsdy44JHNaieGrOIoBCiqeMbRnNaglDsTkUSOm45YDHStFl9NaKNyHipt7lFPD1kJN+wsRxgk4qc2dtFHgQxgDjAUZx9amSTcGCAtnniqzyHlM4bqB3NbQwcY6KJm68nuyZLa2aJUEK7R/CeRT1j8sAKAoHAA7Coo4nlXCKR7kVZitp2IUkAn0reOFW9iPbPa4wgnORyDwTTXmCqB0IPIFTy6Pckkom9iOpNOXQJ5UzcOqAjBC9a640WtDJ1FcgZ26nkdqXJxnrV1dIWMKi5YKuMk1INIZ8HeFUdq0VBszdVLqZKzRvK6BcMuCSe/0pydxknvitpNDiyC67yBgHvThokQfIcgHqvbFL6r5E+3Ml3AXJIHHekiZXxtbcSK3F06CMBdgbHTNS/Z0OMIAB6Cn9V8ifbnPsQpCHCsQT71GwIfr8pHfpXSC2gL5MYPbpTjbxsuCi7fTFL6o35B7dLc5l5VhUEsFz1xTFlaXhEZweQSOK6dLK2AyIUJHqAaf5aA4CgAdsVawlifrC6HKGcDClcE8cDJp0cFxOf3ERPY7uK6gQxdo1BHfAqRY0TooB9hWiwovbnLR2E6PhxgjqBWjFpp3IzAgA8g9K2Cirzjk0ADHNdUcNFLUydZvYyf7GRmJLYGc4qEaTkkbckHAJraMYpcbuTVewiCrMxDoLZyJsd8Adfaq0mj3JDpGM5IwzV0ckW5kIbaAeRTjjkVDwyGqzRwfiPwpcrpalS07rLuYJ2HPauE07KpexzlY1jlCordW9wP0r3F1JBz0rlvFfhg3UMlzaRokgiJJC5ZiBkAV4uOyyNVc0N0enhcwcGoy2OAmt08ssmd/DAdutRGJXL7tsYYhhnnJ71LY3El1CqzxPFMCUO4YyalEQjJyQSOPU18JXoypvlas0fVU6qkrp3RVaNXDRliQwyD71EkYDDOOR1q28TkphGc7uT0AFRyoYF28ZVu3WuBxZupLYpzRFZSSMh14z61UkIKlWGCwxxWjPKZQQVxsIIz6VBDpjymQlycNlQo6CkrovmRlvnKrkgN8vzHqfQVC9mbmQRZJbG0gCusstHVnxsDMDkFu1S3Ma2dwyGPIwCpVeffmrim2Q6yiYdlposIVG3MjHDbuue1db4b8JyX0izyHysfLjHUdqveHPDUOoz7riElANysSQc9v09K7yztI7THlrgAbcV9TluW+1aqVNjwMfmHKuSG5BZ6PBDFGJBvdBjLVK+mRFv7o9qt5B5xSqo+tfcLDxSVkfL+2fUqxabBDwED47tyabLpkEkgYqEC9hxV4xADIP4Umwd+a1VCKF7WRSXT4E+4uKJdNinVQy4IOcjiru0Cg4HTjFX7KJPtJMqLZRw4wgok0+Kdf3i5wcirWAetBx0o9nFB7SSKy2FvGciNSfpUf9j2zuzugc5yM8Y9MVc2jPSkyAcHrR7OI/aSIks4UJIiUE9Tio20q1kYs8KknvVog80g9KPZR7AqskVTYxKNqIqj2FRR6REXJkUHPHNXjhaUD8qXso9Cvay7mXJo6oxCYCngjFPOjw7cgZYDHNaJTJ+lKFA4o9iuoKtIyToiOMmQgkY4qCXw+SqBJDwMFjW2VHfijArGWHTLVdnMz6LNbshEjygnkDoKWLT7ljnyiADwTXR9sUuRjHSsvqqH7dnNS2k6MAIyWJ69qRrO5h/wBYoGOmK6YAYyRnNNZBnkCk8KuiK9uzl1trh2JWFm9zTJN6KQ4KMD074rrMEcYxTGjDNkqCR6ipWFXYPrBziK7sdinA7txSS/IcdX9K6FoFY4Kj3pklmrYwAAKTwq6IpYhs5/cEOGXYSM80oYYL5yT0xW4+nROgLRq5HduarPo6SONp247DpisXhX2NFWRnCUYA6bqRiMcc1oXGlCPYIRkg8k+lRnRJQAdwPsKyeFa6FKoioqbhyQCaaYS3PRsYqy+k3SkbGjHPBPpS/wBmyLku+W7AdKz+rNdCvaIoeWQMGjgYyOvHNWZ7OZAemMZGKquHGBsY/hSeG8i/aJisQOOB9Kj3YUEHkHv6ULkMdwx3HFDKckEYyO9Zuh5D9p5khn5HTj0pfMLZJGcdM1XVmXjIOam4Y5PX+tYSolKQuTIPTHpTfJRlwUBOepp6puUkEnsRSjjtgYxXNKmloVzshMEbcbQdtKYYmGDEuPpSkjawPLEYoYHCsOO1QqUeqQ/aSWzI5bK2nVUaFWQHOCKytQ8L20xLIqxc5GBx+VbaMX4P0pv3sg9uKmVGnJW5UaRqyjrc5ZfB0Zy4ZnbORngZqlqvg4qmRKwkdw2FGcc5yK7ZcAbQCcdz0pxbGM84rhngKUlojeOIkmebXXh+5tySI2ZWGfm4Gaz/ACWiEiuuCwxgCvV32ScNGGC+oqq9rbMWAjUfQVySytbxZ0rGNbo8zZyqqZBhSNq7umab9pWQrGNoLcYWvQn0G0kBZ492ORu7VlyfD+3eYv5vlhjuHljGK4J5bVWq1R1xxtProcsWBKnH3vl5pQiqOWIPIwK27rwPcW0xFuS653Asc8VRutIuk80EAOqhgo4LcjOPzrjnhqkHqjqjiKc9mUEUJyRzyPmpse4LyxbBxgcCnSRTIWDRMG27gCOcetRtOUjIeNwMbhxjj1rncHc6N1dEqqyxgkAHceM54pcscc7gD09KjSVGVG3qm5Q2Cecf5FDyDqMuDxx61PK+oJIkO8EcqMHijHyncMlWPTpQJQQowMkY9eaegJYAg8jB9KixQ8gEBTgFeRSKu6QkjjqM8U7YxcbioGMAjrSBg0WCCTnbS62AZOoxyRuHzDFQKCzHK7D1BNWHAj2EnGOCBTZCrOnyknoc1TVgK7gxsSDkHnikw5xgYB5yafLHubaZMgHovAoMYUgEZCnqfSi7Q7XJGUMgRcktzx61GI9xw3HcE+tSHCMCpyo7CmliAOMEHPNVztdSOVCkAnJJIaqs07RyDgKCODU5wQd7MQOw6VHNEjJxwV5HritY1nEjlRTNzciRSbh3BP3c4FXotbe0UeYikNkHHJFUZE2I3VxkHNRkB9yBcYAYYrpjXbFyJmqviIlkMW5gSVKscemKtW2tlpCZGCEDbxzWGluvBJLE8+gFTqFXjHB5GOua0VYh00bH9tRh03EuS20licj0IraWZBGDuGAecVw8tq5mBDFicNzWxDe8DJxxg4qvbohwR0xvESIHHA45qEahluMnH92ucfUCkxySYyO/QGrcF+pgWUNvU5BVfXvmj21zP2Seh0Ecp25Ixnnmn/aAjEZyBziucS/ZAWQYJ/vHpUlrqjmYGY5zwAOlaKonuZujbY6NHwdw5HWpDICcA+/FZ0chXgEUNcmPgknB57VoppmbptF6SY7TtAHoTzVd53GSRubGR6VXN244JULnp3qQZK8jfjtVqSJcWW4pCRkqqbueOTmpgoxxznqSe9UYZNpKn5dv41bjlGCMEj1NVdGbjYkzxgnOeKbnGCOfrTd5Y4GBt5wBQBlcjknnmloRZgCXJycdsU+Nc9O3BqM8Hg/N7UIDkk8Zo0FYl+VcZPGccU4vt4IGBxTCg9eDQUO3Bp3Ksx+F92pobDcDkGnAgjHt2qPPBHTNBNiUsHyMdP1oVlUYzgCoohubBzipQwBxgAVWg7DigZSCM8ZpF+UHJwo9KVfv4PTGKasmwYP6UnuRqPbBwQp/GkGGPJC/Sl37sAikwA2D2NGlhCKgVjnuOCacjAAg85pDyfp60w5xkdM9qQDtvboDSjDDHOO+KOAcEfnSCNSGA3N3+WkxpEhAAG0AA8ZNRbjjB5zxSjlMdMetICQSOT3qGhDiPLTJxk0dVA6Yo2hhkkDihVyCBmiwmHCqDxkGhiHYE9KTGRjvRkMQCODxmlbUYcDg846Yp3XtihkCuOeg7U1G5PHHqaTElYTIYkDJA64pRkggAge9AAxjOM+lOCheCc+9MYg+Tg80AqM5ABPc0hILYJ6elLwGIAHFADWJ6dVNDZfrgU8AMDntTRgZJ7dqh2AUfMuDSKQBgmlyeg+opRtKE8A/rQKw1k2jI59c0Eg8Z6dhSgcZ6/WjcDx0PtRZDvYUDCjjBHrTcjue/OKQEtzjH1peOcnP0qbWAPlLHjAFLuOMikHCc08DIGcke1O2mgDRgdeM0ikkkAZHXmlGSSQAAOKaFJ74xWbQAzEAgYG7rVR0bJOMj1qy5CgDpioWO7OD0rFqwEO/95npxjip43xkHkH1qFlAwT+lORCxyOg9alPUV9SwFJHXH0o2kc9B0oBAPcntih9xyNmB2zXQtRhx659cU0Z4OB+NKEwhGclqTaQuTjmrAXOORzS5CjgAEU0ZxgZIPWnEFRgYJNKwDQRLySSB+VAQYz0x0pwGVANNZwBgkAChsBD1JHIHc0w4BJB4POBSlcjAJNLtxg+hqRpjQwYc/rS5OQAcZoO0EjH3e9IWBXBOGHIAo3BscrHhSo+pqMPtYnr2IprL+JpSAye55rNodxeGYkjGeMU3yNoyTnnpTmwuOPeo3cl8c89hWYmSqNpyFAApQ4Ycgk9qRMnGRgHjNSLGQPagm4xAFyCoWjaQwHUe9O2gLnPWowwJwATjg5oJJNoz2GOadajNwAcevNMH3eegODirFqq+apAIIPetaXxEy0RpFMggDt2rIugPOJIwpXjPrWw0o3ZB5rKvFw2SOhyK9u3uFQepnvt6FsZ7AVGG5wABnipHBLnIz34phXknGB1FeJV3OvyBSDw5JxwQKhbKnnCrnAPtUxZcEkk57CmdhgDGO9cM1caZCIwQcEtg4/CmCNhx0xVjAcAjnim4OVxwOhNcM4Gt7ESxIWYsOQe9ShkiXAbJ64FNMW4ZYEepqKT5VyMArxxWHKWmxd6vux16802RwBktzjtUKITxj8TUu1VB3N07CpcdTWMtCIkbS2Ac8/NzzUIbOdx3Z9Ogq4YkZNoHvzVeRPKJA6DsKjlNVIjjbnCgAHqTS+eoO0hmxxkDikxnOwAd+aQAupBzz6VFikyQKpRT0JOD600AEkdcHB+lIsYQckLn1pwUHkEmodykyExmMHGAM9epquc8kgkg9+OKvZBGRgDG2q724Cg7ixzg56Ukx3IxKEGPM29+OtKCMlgu7P8AE1CIApzgFTjpSuM4IBO31p9SrkUqB2IB688U1QEUkr8p/vVKcsCScbT0WkMY25IyM5BNMaY3IOOcgjoKY9ueuADjHNSAozHnoeMUOhWViBkYyCT0ovqFyExbkDHLY4PpVf7MwwwIUg4Iq6pDdCWB5GPWlYFeqgZ9etJPoO7KRQsjHaX28e1AR1TkKmD0UZ4q5kBsDncMH60rDyhvJA4xxyTTGZ+Rsx83BzzRIMKCM4yGHljk+oqxlGbIViWOCTwKfEpiPGBt9PSlqVcpF1nOPJYZ5y/FPACtjqCOAtTyrlMgbmB7+lRldowWwf8AZplXFYMyrhQM/wB6o2UM4Ytk42sB0NTNESoCgE9QXpPJG4o7BjwRs6UK5RGGyAxVVPQ560p4UNguQcYApWiHGVAB7mnL1xneCOMetaILkUmByNqMp7jNIwTklWfByMcCnNnAztX1z1qM7nYcsQOM9BSKTuNlXJP8I+9gdaqyIvZGct8wB7VfHyMGYDgYqIrt+YjJB/DFAalFsIwUyGNiNwCDPHvUoViecurDq3HNShwoYEAY9OuKjEW1T5aF+c5Y4FUJCnBbBI54O31oCvGw3LweMtSyMiEqJRzzhRTTkqCASp5Bc0AxVO843MD0wnGakJMW04xtPfrTHLDkHAI/h9aRd+3IAGRzvNAJ2JTKXOS27HYdKUSLGAWCIQcjPWoch1UMxP8AsgYGaXYH8t32g52kelUiXcn3tAjMoZx94AcCvF/2gNPuZtJiMFvCkRJmL4BkBA6E9hzXtsO1QQxJI4A7V5f+0BdfYvBVzIl1DbTqpjMbH5nRvlIX8xXuZY+XEQl5gk9T4h1O4CzTF2BDN95e5qhBkAEnGTwD3q5q4SSZBHGBtXkds+tVPLKSAuckj8q/aINOKPhqytUfqTqwP3wAGPUdRSjeztl9yjG0+tMGN+OqqOvrUqKUcMRkY4A7Choy3Fd2fJGA54+lPLfMoJwBxk9zSQIHLDsDknuKVIwxwfmI5UdqewJ2HkFs9nPGPagEblGCNvDZ701I1ORIMsTzz09qdEI/MyxIjJwo96RSF3qrjGPb1oEZjmOHDEDJpSAJs4BI6H2oCqGIAJVj8xpMGA3S5b+Ec8UICzDcMg/pT5JljdkQcDAXFKQ2CyenIPf6VIiOB9wIOOO/rSxgNweVzkA08uHtyMBR2HfNNVSyyE5BRcq3Y+1FtQF3rJMgIChjjcO1M8xgeOYw2Nvr70+1cLEJJMAdl7k0/wAoJkjndyD6U7lPYTzC64xuBP3sfdH1pnlBVJA+XPX1HpUkKhso7FUAyQOrU0RGMj5CUJ+UE9KQIaqltwGBkYUDrQiNEjnIYpyc8/hUiqFbG7HqR/KnNCI+dvXnHr70BqQRMbhy8ny8fKnQE0plKkoEwR/F2FSP86KAw4P5UzARmH979aASEJYkAdCO3rSlSCCR83TjtTo94hZANzMw+U9QKVYvIZy7ZwB06/SlezDcGRGRBngZJJ45pskmwLyN2ONvcUIpl3sybVYYUGgEQpnAc8DI7fSmLcVkDRoT8meWzSKHS2BDjeGO0DqRRKWllBf7uAMH1pAnzkqMkDnHak2Fh4X93h8I/wB4g0nzsgYNsTOQB3p4VCfm7LnJpGAkCAEluwWpHYaSAX3cselDMMkhcr049anEYVMjCgffJ6k+1Q9IyiEk7sgD0p30FYjlcRlTKfL3D5e+PrTSpL7uSPY4zU6QhD+8ABPXd6VGhL5IUkA8ds007j2HGRHYEptIGMd6TYcMU5wO9SFP3oy21m/QU2WM7iAuUzkn1pi6kUgDqqFQADk+ppt1J9ndVdQynptOCKlVcOXPAPH0prxefceYqeYAME9qA3IkKwkHpnk57ikjSUsxSMYPIB6n3qw2GkAK4B4xURiZlZ1bG07SfagLEQ+YgFcMpyTTmRnYlF4JBKjvUrIIDgtzj7vrTxZvG6k/fZeOelF+grFWTLq5C5bICj0FLJGWAdAAOhOepqU2ojhbznIbPG3vUcdqY2JJzHjI9j607it0EkkO1UIG5j0prRlc7iNh4/GlUIznq7KM7v8ACmrAWHmEb1J+6f51dx2Y0528Haw6KKYPlU7myT1z2p+1JZDtJD9vQVHKM8MM5/WlsKw5MxSMCBg4246EUxVCORkbhzxTuWBjB59+1MVSfkXCD+8epqhHp4wxYDIUdl9adFvUNvIO4cZFMKiOXMR+cjkjoaQysnDSBmH8OOleee0SnaJOSTxjA9aVZArFX5BHHtTBsaNSAwkPVj0FPEgSMjAJ7570PUB5UOAASBjOR3pgYRMCBwOuRQsavGXyf9kDtTo2PQkMfelYGPdBKhIOSecjtTVG0ZLcDt3puFLFFVk+nQ04ptfYWBz+lINxyrE8ZIznvz0psbiMlM89m9qQohJCfIO59aNiYJModccLjpTQDlQFXduMdADUQcKrAZJb+I9qYYWaAYUrg/eJ61K0gaIAY+UY2+tLYqwjKCcKWGB/319KYZFbhNxxwwYEYPpTiwMakDB9fQ+1O8/92vmNlwfxYUaBbQbLBAoRg+D3Ge9BcIoU5BPTjrTEiBLSCPGTnB7VIJ5CrCRgV6r/AIUD2FC7QoP/AH1TWcMmxmIwcg46ikLF1yBtJ6imtPgbCd+PbpQO5KrCSMqowQe/amlyGAZuB6Dk051QkMgxx19TTFlIchhkgYxS2EJcRxAhkU89vWnSyBMYyeMEY+7TSoEKg8Nn7+elOS4+YIzEqOoIxu/GmTsK+wx5JxkYBHUmnsx8mMLgEdR0zUZPluAE8sE9+1DHadszjO7g+o9qljuSSRBotzngenWkidXADZAHTPekxubcBhew9femyHkhySrdPakSOSBQrsBlgc7c9B61JG+FCg4JOST6U1owseVXYW6HuaAwb5EyzYwR6VBoiTiOVjGRvP8AKmudkoIyc9T6U77gVtgB+6SKFQSNk5J6bRSbsULOiIyvnHoR3qa0ZHuwHyVIIAYcZ4xUSKsDbjHiPO31wa0dDOPFGlJOwmtxMCyuOMe9YVpWg35GkI3aufW/wySOPwtpjxbQDCFbByAe4z9a69HDDIye1ZXhWwWx0xiI0iikcsqjGMEDGB2rUOSjYJOORX4viZc02/NnpxVh8bfJkkDnB70Y3AjO4A4GOKAoEZPABAOPWm/LuyM4IB9BXFubp9x+Cg7KFPPrS7UGSrM+OeelRmYbgxIAI+tTIBJIqn5kcYJ6VPkURtw2VwM807aHZhnORn0pq4EakEDaSp7nrQXDAcEkcelIlgjlXzlRxj1p6/MRuyS3G6mHjAGAAeaNrLubezFTwDwKq4XHg8AbgpHAPemNuV0ONwBwaHPGBg85yKjYk7xyaEIcqFJA5cfKegpzAAnqee/SozgkKCBkZx70bWfIOQCMc0x9BwYHOOMdhSyhCuR97rk8UzIVVxxxg4HNL8jqu4dTjcxxS0EPLEHB25I4IpM7wUbJJGeaYcEKAQCCRxSofmBI3YJ5pJAO+UcDjjBA9aVv4Tjkcc1GHZQQecHt6VIeUyRyDnmqAaTtcMeR0OKAoByQeD3pHkKykdiARtppIaQk5ZSO5oDrYXcAGIbkHtR5ajk5J6/MaRiGOFYcjtSK4dVOMkjBJoLBvvsEOF6/LTmkBwpAO4dWpoYrg5yDxxTSQoG4AYOMmn0J2Jt4DKFORjnaKTKO44xuGMmmBzGeD06gCkZSwLYxg5oTBio5Ixn24p8JRDl1J68ntTJHDE4OF6jHeo8HnIx3+ak9Q3ZMrMULB8gNjgdqSRRGAeDg5yTmk3r5ZTOSw6AVAcREADG71o9Cicndnqe/FNKIrZCdecsaTzTtyDnjHFNy4KnjoRzVWJY7zEJYEkHH8I705F2RksBhh1J5FQeYEBP3jnotKPuZ2gkHue1CZO5Lv/dgA57HAowuEOc5O36VGx2qxDZxjCilU7It4QLk9Cc0bAxJcZCkkYOOBxUSTvFIUEecH7zelOdg4YBsk88djQoDMCOpXv61YyR85yGJOc4FJgqHJ46EZpiuHHOc+1OIjkVcZ3Hgk0XsO49WyMB8g88U/G47eg96jUJwGZhjjAo87y32hQFzglutAiVUDyAZJBGOKTeEKDYCv3Se9RfOysEYna2Bj0po/dnkhMc88mlcC0NgOAxA6fSmOoJB3AYOOaYdjA7yWB9BTWVVJCjAI79aYBv2SHksQeMDig5wScAg559KE3uMAnGDyeBTVYqccZPBzQAEAZAzjOcCnbQxIGEwM89TTAfMQAg56cUozgHv93nrQFmTOu5gDlwRkYpmCsm08AjrTYwVdCCTjjFPVlRiCwDZ6HrinpYWrBgg4BZyaVGTcp3AHBUjvSZJXJycNkfSmu4GcEDkHjmpsVYXJzgZPUZppwu0E4I601pVkLYzgY68VJwZB8wC7R9aLiF4UAjOQefpQSCCFOOc8VEMiRsAkHueBUm3btYMFyMHHNIaEVOSAxLdRmjCqSDIpJ5wOaTJLKwBIxg5pAckPgDGQAKVhDwxDMcEjHejcHbGMZ7CmJzy3AHrQZCrZyAFPamA5TubPXsM0AjJBPzHjjpQNmSSOc55prfLkBiBnNFkALhFwRjtk9KFcAKBzg4+UdaaMgEkbgOmTTiOu1jyM8U9hMdgI6luCDzmlLZJy2AD0FRMBgkjnHU0CTdtAOdw5wO9CQIPlWTP3ec5NSbwzkA5HXim7cEFlAGO/Wo+G5GRnggVSsTZlxSFJI4z2NSq25uucjtVSNjtXIxjjJqZQQOMkj0rspRVjJ6stQk7uQBnjmr8LAkDPUdqzY8gAnjnoauQSjcVPPfivVppJHNLRmijFeCAcfnQGPc57VGhCcHqORTmxgkkknnHautI5Zdh6scDHGDg085yM5yDUa/MOy5p2QxzyT09q2WhI/eozkcg05skc5x1FRhQBnIyacpB468VVybAcfT0p+0HkAg4qJQQASc44qRQQcnOB2qrE3HFjwc8U9FLnBycjrUe4DjGKVCynjJweKZI9ScHHbimsAoBJznil5VSMgEnNBG3rz9apCsNDDjnjpilztAPYHn6UgYLnGOaMDJz3HeqQ9RwwBkHABpxAZOOCDmmR5Xgnr0pygbsdPc1aBBnDHnHfgU8ZK5PT3pCQi/e4PQCml92BTJJFwc4OM0ZJz3OKaAccnj2oXCnA7etUrhsSDOAC3btSswwBjPGKYZArEGguPT6E0wAEAcn24pjgsBt7cc0h5O3PPXimhsEgccdTTRPUdnHGeR6UFsMD0x60gwSR14pvB5xn61RROjcnb19BT8YJAwCOc1WVufT6VMMbQc5PcU2iCUEHqTSk4bB471Cz429SOhxSk8ZPGPWlewEpZWJ57Um8EYY49DUO7gHtntQSGbG3G09+tO4E4kUjAyT60isBjOOKi3AcLn+lOOB0x60bgDzAnHJ7U0sSfmIGDRgkEg57imEnc2CBkA80JWAkVlJxk5FLHjk+hqPjdgDczCpFLx5AGM9aYEnYkZIz3oDlWKjvzUYcYxyM+tAkPTgdqTYEmTyO49aUzbVweCfSogy5wTmgkMOD04xRoBOsobgg9O9ODAjAbFVVcdAM7TyTUpmAXjr6Ugsx/B/+vQrhcAnj2phkBXgdPWoy5JOcZHpTQcpOzBhgcfWos4IAPT0pC3bv1pm4EEjqKOocpICVHJ/OjzQWwTk+1QlgRyetRk5bg/lT2KsWdwToPrzSmTaSOvPFVXk2AZIBNI0xfnk/SlfUuxdEu0lT2wacrZ6gsM59qorNtPODnipBPnaQe+DWi1Hy2RaKgNkADNIzAnBO4j8hUQk+YHIAHrVeSYZJHODj2qtEieVk00w+bBH3f1qGOWSSPAzz19BVdpnLfLgYPOKVXKscjgHPJwKzckilBl1HKAZI/un1zT0n2H5RuzwQawrjWhDIyFhgHjZzVWLV080lQxPU7uK5pVktjVUm9WdOkhJBJAAyOKiu7kxoAOucc8Vzup64WtmET7X4KhKppqE8g3sRyoOWJ4NYOsaexaOlGsRbCd/KHDDp/8ArqAa0kj4CcL/ABE/0rDyzqcnO7k4oEQV/l4yOc+tc0qrLjTtuaN5qRZ8KcID0FV5NRZEcY+ZW4z6VWdnRcht4PGAKrNIWZOOW4JNYupc6YwsPllediCc87hio33FCPuHrzzUgU4G89eOKbgMy44AyCT3FTzXNLFNhIZmDMX4yKRxjkgAkcVcdB5i8kjpxUfkiMkNgMDxnmrjJGbRlzzulwEJyjLuP1qxADKwVfl3DI781YksA/zuS+CART0tUgY7GEW0gnucfSqckSkOFjlsS5wRj8aatoI1AH0JPJqy90XUgkykEFWPAxTFkB3B8IQc8c0NlWKUgEW3I3Fjt+lEQOVJfafujuanlIkdgELAYIzxREFZ2UYQgZFMdiNYS5AkXcA2OeOKsWbGMMCqgq23I9KR0ABLcsVyCaQMSAQwQEcgCp2EyaRRIQTwVbg9MioRAJWYM+CGyoA7VNGgeQZXgjq3rQSVkByCu05A9aQvUkEAVSFIJHOTUbafuEj78MMFQvf1qEXSMq5OCc5yasW16HZAckdDtBNaKLIuluRCwwSWwcYIzUjwENgN1GRirhglunURKDk4yxxT7fSZ5ZVSQOMnblQeKrkl2FzpmeWPVyCcdT1qS3uPm8rDsHUsCFJAI7E9vpW3F4Pl80IRsCnljzxWlZeEhCcyys6Z+ULxkVpDDVarskZSqwitWcwLmKd1BYDcvA9aQ2L3kmxI2diCB2GcetdxHoVpaBmWMKV5yRk/hVm3iTaHRTkHIyMV3wyqq9ZNWOWWKjbQ4G20O7laBJCqbgVYpzt9M/8A16sw+ApyVP2mV/7xbgH1x6V6Asa7P9WikHPA/nTiu/gHkV1rLLaPUweJfoYGn+FIoo1SbagAwMDJq/H4csosFo/NIyOemPpV5m2SEDHTOaUS4OME5FehSwNOK1jqcsq831KcXh/T4ypWGOMpkLsXGB6U9bBIMEDJHf2p094kXOcMew5NPimlmI2wOUIzuIwK64YRJ6IxdZ9WPEgRAgwAOlSkg9O3rUJtp2OSpAI7CrlpYSeWSATkY+aupYbyM3Wt1IC3HXp6UDg4zgds1cOkFwA02w9wBU1tosMbKSzOR6mtlh+ljP2yXUzWIPHOfamMTEpLjAxnJ6CukitYkDAKOaaLONQQVBB7Gto4S/QydfXQ5d51Y7UDNuAKkAkZ+tTG0uyNwj2qRnLHmulVEjUKiKAOwFIY930rWOEsQ8R0Obh06W6RiXJYcbR3qWLR5ZBgqYgeOa6GKNYScAZPU0u4Z5xXTHDJGTrt6GMnh2JWUvKXIGCOgNWlsLZQAsKgjjOOtXhg5xTfLXqOK1VBGftWVBZJGQQAfan/AGWENuMS7vXFWsA9OaRk6DpirVGKF7RshWNV5Kge1SIq44jAPrTtuRyc1KqjvzT9nHohc77jecZPAFRsgPU8VJkf/WpeCaagkHM+5AYh24xUgXHFPAB68UvQ9eKaikRe4DApKQjDgdqXjdVCuFB2/Sk/i9qd1yadhtjPlFOxu5B4FIRmmhucdKLC3HAAUcZ96Ac0tOxOooAB96f169qjpVIxzTGB5OD0pMdqGbBwBmgkkZ6YpeQ7iY4waUcUnUdetKB2oaC4n407Z60mMn6UpbGO+KNw1GHAOKQfK+RzTiNzZNGPTpUuKBOxyfivwrFfxTzwBzcnBVFOM884P0NcncaVd2hG+2MSBQRuOWPr/n3r1fg8Hr61FPbRzjDornsSK8TF5fDEa7M9TDY2VFW3R5GZMqAysN34YNQTFMgcDcMZHc16Zd+E7e/mheRtpjYkKBweO9ZN/wCBftKKkRSAq+4n1HfH4V83WyapF+5qe1TzKm172h55cujKxIARl2EngZq1YXaL5aRsrkqBhOcnoAK6+T4VWTFXlkedQ24IWwM+/rWrpHgi30qIokUQXdvXAGQeK5llNd6ONjSWYUlHSWpytnp91NCZYbZyxypDEAg/St7SvDM01tC12gWTBVl65Gc5z9K6hbJIVOwZY8n61YiUqvOK9fD5NGD5qmrPHq46UrqOxVtbOGzRViQLtXbx6VMgPUVIYAzZVsetOCgGvqqVKNNJRVjyJTcm22AGBxzQMKM96TnPFLXSkZjs9KTPY8UmMe9IR3pWHcUHjFFGRjHpRgjrQ0GoueMUnGD7UUewpBcMCjjPvS8Ckq9EFwHeig8Dmg4XB60dAuNYZNHQYHSnHBPFNbipSC47IAxmmscYHekyDSn88VQXAdzSbhjPWgDAOaAMcUmguNGKTPWnsCOKaeOtSGwZ+UClyBz3pKOAMGgLjywPAppPGBTdv504EDqaaVwY3YM9etLgdB2pdoxTsADihoExhHH1ppQAZHWnkDPrQVwM+tIOu404CgGm/MeAcYp+ecUHg4qrLsF2MCgnmmyIcEDkVL096XC4z61HKn0HzMrCLK4J/CmfZkj6jdmrZwaQoCfTFL2cSlN9GVzBHIMbQBVWXR4G5JLelaGMHFHB4xWbpRY/aMwm0MEnZLt9qX+ygijZJkjrmtZoxkkHHtTTbjYTmuWVFGiqtGDcIIJMFiMc01ZEdcLz35p2vqZ7HMZwVbkjrXO21+yOQ5yF4HrXzOPqQw8rdSlWbOgPQgDFR/M3AGMVVtNZQZEikZ4FXmuYEOQ4PtXJTrxqK6Zuq1upHliOnP8AWl2lccAZrL1LxAlm7NuAUkKoqZdbh+z53KX7in7aKdri+seZo7Ny47noaPLPQda53XfiLpfh6JHvS6x7gpZBkD3NX5vGOhx2zzx6hGyxqGkweVB6cfU4rWlUjN2uNYlGivBYEZyKhZSuCAOeKy08a6OHuRNewxRRsqrM8gCMT0ANai3UMrbDLEmPmyXH+NdTiNYiL0THkHbgr19elOUsvB+lNeRZCuWUr1DA8U8qRkA547Vk0tjZVLq9wDvuwCRjjmo2gQSB3ALjil2Y53EZ65pm4MRhqzdJPc0U2tUxstjC6gqFDLxlhzjOcVn33h63vFzIQwAxhR2rUYENx93FA28g9xWUsNB6NG8cRNbM5uLwTBEB9nhUxoCMSc/l6Vnv4Hm3Mqu5XdkKBwB9fSuzg3qDzgH1p5kJXk5x6VhLA0ZLax0Rx1VPe55pe6Je6dctGCqhWzuIyWGBjFRrBcuzKY3cnnPQV6cyxunzRqSeMkU3y49oBVXB6jFebPK1J+7KyO6GY2XvR1PNtjW+RKQuOQOtN8xWcgZYdeeld9fafHOgAjVRjGMVz9z4Mgjw++RsdecD8q8+pltSnqtUdcMdTno9DBfD5GRk8jHrS4yrMy4JHU1ZutElgkAiJCqc/KCTVcaPetyI5CAfvSAgVwOhNO3Kzr9rC10yupBOMYB/u0mxDgheT/eNRXCzWTurq3yngKpINAuN6/6tgwwfm4x+FZSi4uzNotNXRMFOQN2R04pDyRnAI45pQ52ZyDg549KGj3SHaoBGCCay9R2G7izAFywJxgDAFMlADD+ED5T9KlkGHOcsSOMdKjdDJ1UKPWpJZE8Cjad5dTxjoKeLdI4mJIUL1xycVLxgYywx1PApeOoI5HGOa1TtsStCFIV2hFy69iRjihQyxMnACN1HcVNgtgjcx7+gpGIUYHGeuKLu5LTZE2I4wQpY8cmmOMOSeOegqZlzs2sSCCCG9aT7vUjJBHFVzGbuinIxEjrj93jOX4qrbHDy7XIXgqE6e9ShmYbpVypJHzUqxoxGDgZwdlUmydSaOYIwEj7VPILGrIuIuWD7wORtrNWNC3zqGwSPnPagYkYhSCFPROOKvmYNNl99YlE37v5CRnJoi1ueVyhZpnP4DP1qiSFGWZVwSBuPampIm51JyVP8NVztdQUVsbya6hCJOBEwAz3wcdCantNdiv2CxF+BzkEf/rrmUiAZsHg9M8nFTxxBB3yOcjitFVaE4JnXQ30RbaZAHIxirtvMJF4JIA5z2rjDK+3CttI5yOtObUbiMNlmIGGHbNaxra2IdO52yXSno2McHFH2pA/Ck/XiuX/t51EYTCLjPy8kn61o2+qx3RG8BSRnOcV1RqJozdJ9DZF9GSwPBHpRFcbuOgB71RSWPLAOCSOMUjkqcjuKrmTMfZNGsJQMAkkA9Kl3hjwOKyopW4y5HtVuKQsQoIX1JouiGmizgMSAcAc0jEEY6GmsQMANuI64pFb5sjjFCl2Ja6DmbbgcnvSh8n9aTcc8nOaYHw5BwMHFVfsFiUEFsZp6oCCM8+1VnbkYPT8qmjY4BH6UyWiVfnwNp4pzsCev5U1TkE9CKAwAyWAx270ENPYAccn9adtB5J69hULvgHvk55qVGLKM8d6dxbaBtOM+nXNIpUgg5H0qQjBz0BFMJHORn6UbCsIu0qcfLj86aSBkYJNBJ3ZAAzSj5jyaegJAGKjBxQcHqaQYyM4A6UowwwOe1FgsG5V+QHBpjKDwc8cilAAGCce3enAkED71Q9BC7Q/AbHFKQFXAGc03levy4pRkrx29ahjTVhTkDHXNJj2oyf72PYUu4DGB+dJsnqCgNxySaQKM4ztzR0bgnrn60MADyPehMYrYIxyaQg5BBxxzR24yaCNuDnrSAXgYycmmrgKc8c9qcSCOOaa3C8UB0sKCMcAk+9AJAIxgihW3Ae1OZgDkH2qkL0A9cU3ABx178UYBOT+OaABnr+VGgx24EHjA7UnIOATg0gBHA6UFicAnJHAqRageDkcZoHzEd80ZwMYAIoGccjmkw1GygE4wB2qqzAMAPoasvJt4BANVWOX55rnkMUONpBOD0ohBZsDkDg0BQTzxmpUTYfl53DnNZrcXUl27VAVunXFHbBOQO5oVgFOTg+1NHPTkV0LQYcYIHOKb1OTwBSqeeuAe1DEgcAYPFaXAbuLghcke1OiAUHOATTFyRhSR24pzR8dRx1o3AcQWzg00jjBA+tB+QDk0oJAIBxSAa6FuecEU0thcE1LncCOTt/CmY6k96gfkR4DnuPXNKQMDJ6cZoKk8/rQ2wcFs5GeOtAhrhRye9NBY4Bf5RxxT2Rc5HI96QDBz+YqXqPcDhVPGcGmlu5GQKl+RSCBjd60wsSCoOR6CsnZAxQAvK/WnO+4YyTSDAAAHsc018KQMn+lIzHDJJA9KOMY5zQBjkdaTHzdzSuFupJuC9O/WrMIBZSOTVVQPmPenRq6twcD3rWl8RMtrGrGA7c8VR1JAkmV59S3QVdtyduN3OM1l6rDmXDc55GelfQJXgKD1KTSK+SGyucHFRhQv3ckZ71Jt2rtxx6CmgbWHGFI714Nde8zs3EK4A74p2wbDnAxSvgkFTkHrimdD6Z4Oa42tB6oQr261EQ+CDwOwqwFAAzz64qHcIjlsAE/U1zyVykNcAjBJIx096idUKnHAx29akJDcjJwajJ27iOAOR3rlkjQQRpLjPU+tIxAAAxgcEigkspIHTkUoymQeFbpWdi0xq/KQc57c0ySTC4PUnBx6UrKM4HI9TTX2lPvc+gqbdDRMj8sKyk9j37ipDhG+9kH+H2pFBfbjAUcZNRvMg3A5ZumBUuKNE9A2/MSQBjpntTCAqsCS5zkY6YqYD5A3C5GDnrUYA3HknHGKzsO7A4CYGBnmopgXHGT34p79BkYxxQATlQpOOazaKTsM+XdjgZAJ+tIqq+4Y3cdTTvLC8EYxzx1pixgZwSSOaGmaJjU2quN23PGAKRQSQMHb0O6lkDNwGA78DmkwWO3BPual6GgzlpQnQA9hSNGV59D3qaJgxbnqMcetGRhiBnIwc0gIVBReMlge3TFNkyOAQCDnnrUrSHywC2AeMLUQJaQAqFUDGc5P407MABOwqTk5yOOKcRheOO9RoQrjIZwDjjpTt43YJChfU1RWw2QLI2eT6DtmnIwdipIBZcADnFIFLoSQTg8Y9KTsNmEKnOR1xQNBkHGVI42kmnEAqCWXjjAqOUh2xgkHnPamuhkXaGC4545NLyHccTuwSvA4yaYxCgYlDkH+EdKWNQq4O5gwz83HNJuC4BxhuPlFVcpCOgkIPAKnOT3pOGY4JABzxQT3VMdiTSMVyAST2IWq6lDZQNx+6vQgnk018MCAWbPIA6VIVjjHCfMD/FycVC6eXJlnL46AdBTQXDO1NuQCRwO9EI8wlWBPy9T0zScKuQBGc5yeTSMG2lTucnkY4FDRVyMZAXeQCcqT71GInyCwOM4zUqf6OxBKhX+YDrinu+5cHLdx9aSYWK+1UPJA2nBA6mlgjdk5QjaxOW6YpXGMEnBb0GTmgloym4u284Ifj9KvVgKFB3KGzjnApPKePLKoyORuqRpFU8EZ+6QoqMsUXJBIB5LU0TuNQEuwY7yRnAHFTIoC42Kmeck5NMDkSjGTjsoqTaY2JCqDnq3XFWkgJHj8zbjcxI6CuU+I0fl6clzJBbyxspimEigkjBwDXYvk27eWx3ZBGK4Px94ZuptC1SSS9SytRCZFZvmJYc4x26Y49a9bAte0jfuEbo+G/E8aQa5eCNRgyHbjoBntWKykfxc56etb/ircbxEaMq7EtuxjPNYQBibABL9lNfs1F+4mfHYuNqsrjkIZgF+Y5wR6VKTsLgvjJ/Kooi7dlQ9yeKFZd+SmW6H0PvWpwtWHhV83K84H4H605QIidpI4yfQU1OCwBHP6ClUPuBPKjqex9qbFuOciJFPDA8g0soEkyYG3C5I7UMhaYjaoU8hfSldiQQThScZFQykOMsPzANlsc+1KoBwUJJI4HalVY1mwEA4ABPU0AyJIyx8JjLE1XQNxqSsjYKqWPJpVczSo7oTEpxx/hT2IChjtGOB60Eb3CJlXI5PaoAa43zbScsTxj0pXLAYCkxhsGnQFAzJtBYAnPfNS227buKEvj7vagaI3eMyKu4EgjAFPnDctGuVP+cU+B/nTASPnLEjmhcBzn5lzwBSuIZ9oURu7picjCqO1JHFKCS4OSM7j0FPUsZcggNnv2FIAUlwdzrnOD6UXLWwQukiuDkY6cdT606IlJd0g3HaQCeg9KQsrSgKQAD+QpdhYMADsJ+8akBsToXZZPuhTwB96mAsgz5W0AfL3IqRWTIRCXJ6cdDQkj+XKGABzjcaB2Gs29IypIkByxIxn2pZ3YFSYwrdfrSrLEowWJOOBjvSwl1LGQKVIwM8kU3qSxqqL1AQcEHntio2BZmCKAEOBjvUkJK7gO/Ge1Co0B+ZcDvjtS8hjAjyA/L859ewpQDErjd8rEEsOv0qRsld4JIXnPY0BHUcbSR8xUelJiYzhJQdpO4YGeh+tSI/kSOFAYkYyByv0pgzKoUAnqxb+6KJHeNUdun8O3qaLB01HE/MGlQ4PTd6+tNbcXLRMJFUYfb29qcmX5OS7dA3aiLNuJEJwrsCSvrTBEUoEzKpzHgd6esZRQEPmyL3HQCpHgLSGTozDA3GmwuI43UP82cMRSuDGzL9pkjTIQqMt6mmBZFIAJcdqXB+8OCOM06TzFUlMsTximFhsa+WGSUbOMg+opsMckERCZMZOVyKdIWkhD4KhOCD1pA8suNxbYBgdhQFmhYiAcl1VjzlulMktgVJ5KsecdCakaISL5ZKoFGT3JpAzRsioS+OgPSquO1wbFx83AYAKD6CmpGzSbg+egJJ/lShSCQf3bZy3vSKjA7kXcBzg1IPQJGDSnnJHG33pvkSyo4TAJ4yxpZV8t0lLfvG7f0pWjPU8HOTmquQVjhQEAIkXhsd6QxtG3XCHgnuKm2BsuJCcdh2qJy0smA4VDwd3ensK42eGIbSGIOOGHemSW7wwF3OSOcUkjIZdr87eAAaYwZX8oNlG6k/yq1YNdgjgDK0ochj1NCRuVd2YMR0X0+tDFYJdjk7PQdzUau0Zfj5GPNO4JHqESIQWIYkelNjlMgkwoDZ6sOtKpLKSqlFHBJ70xmAIGR7D0rgPa0HbGETkgkEjApxcs2Ayr6Zps/m/KUzkjBHal2q6hcB8Dn1BpIQ/kN8gJwOQOh+lOMu0BSAAfzFNRjCgIBLdOegpVkTyShIZ8g470wAJ5mBllI79jT3ZBEMEErwR3oRUkOAGDds9Kjd0w2CBIDz9KkkcBujB2kEHrSmTbFsKgHOSQOcU3B4Yn5euPWlYlpTuIXdjFNMpabkYUxAsclT0yelG4Ouf4ge3TFE1vggZJGcnPQ/SkkAkQbfunjA6j60dCyZkdQGCDYeetRfNMoBIDE/KemBSOpVRsGwDjJPWnBmKqXIIXsOppCY57d4ZlJcEkdAc5pGcTHGNoBxtIwajiVom8wIdqkkMelPjYSfMzgsSSR60BoL/AKvjgEdDShhIoPAZTz70zLqd/l4QHOD6UssocA8BicjHpQLUVABzjAHNNYh3BznP609kIIdBw3UGiZ0yDnd2AHapZRE8XPzK3lg5FSFjdRlSdq56kY49qCsjEHop/WiQKy/OxIAwEx1NITQ141GAueO5Oc06UeYhUEEkdD1FJGzQKMgBj0PXFCkFsynMgPIHegWwpUqORt44I5p0U25sMpYL602IzJJnZtTOQDzincSMzZJIOSegpPsCHLmJt5w/oey05QC5PCsDk9s/SkxISSFEca87epPvQSk6E5yT93tipKASiNm3AhSQeOaezBJwUbcmM56fhTZNyRphcN3HWiLDtwCznqvpSZZPuUqVAzlt2Otanhu2n1PxDaQQQmW4lcBV4GMHnnt0rIiLq7FRtA4z1rrvhWA3i6zeaRRIHKqHOBjBxz+NcGMdqUvQ3puzPrnSIzDaW8RCq3kruAIIBx0z3/CtFYz5gHJBXn0zVXR7U2OnQxsBFICepBOPwqcMWBBy3PHYYr8ZqXUrs9JDsFVXBAwCMde9Bwyg8nb8p7UqqMEDCgcmlAHluAN2cGsdC9RqDy1UAgYOPU04gq5yxbB+mKRWwOwPWlJJbLAnI78VPUq4biGdEIH8WDSN0YjJJ55oZx2Kgnjjk0owVB2EqTtJPFK6EKeQTuCAqPfmokG/d8zSZGcnilLiJFD4+9t49KDt3AbSQDgnOOKeg0BDFgBgKVpAp8sMeT09KaHKkgnABpT8yMQCSvIzQroQK54xwwPIpwQt8zA4zzQFKqcso4z8vJpi5+ZCWO4ZBNMetyRWCkg9j29Ka0ayEjqAdwzxTSwDccZHQc0oQlgXTGB/EaBAcgMBgdMYpSMD3IBoWUluoA6cCmsfmQgHnjnpQA4lRyTgEdh3pGcuBgDpjmmscAgtna3Re9Rk7SWxg570APErBcA5I4OBSK2cfIcDqTSFi8ZVj05G2pOTGUA4IyCaBoYXIbI6Z6LS+SxTJXbzkE9aEcFSM/8AfNAyOcfKRwWNNooGO0kdQOmBTQo2OWXqONxp2/OMnHGOKaB8yccDjmn5EscJDyH6EdqR2xJ8qYUjndSMxwAeoPO2hsRgHHOe9MLDs78EHjphaQ4UqxGR0OaZuKswwRg9BQwOCD8vcA9agQjEkrzyDjj0pVGSS3IB4JprHcpAbJ9AKZggcjhh3p6FeY8hXBUkkZyNtKQo+UfrTVfZtJJIxjAFM5VshevGSaoW5JhNpAOe9MACBz2ZeM+tNUEqDuzjIIA4/OlRipUYGFPegmw7O5VIyQV6AdDQAdy54GCOaTzCXOSSAeijinEMMgAAZyMmnYTALhlzz1BwKRlMYyuOGxQWJDKST34HFNViCSuAMd/WhBccoJGCSCD2pEBjJxgDOeaFLSgnOcjsOlKWKgBhg4xk0NlEkh3szck9eKaZFQ/dBYjI3UxXOATkAcEUKRlTgccEmndi2Ey0rbjkZ9BgU7lmGQAcY5obcTjJKg9qFBB44we9A15jzg4LZPbAoULGRxtJPc5obBzySRzSCXG4BRwMgmgAkJDAOzEbsDHAFRkFA5YrGiHkse1OZ3mX5gStQanYDVrC5tll8gzRlN/XBxjNPcB5YR4eJjIQQdw6U92dicEAZzXJaV8PJ9CuoJ4tWup0HDxFjsfg9f5/hXV+aUAwAM8H1pAP5OfmyMUnIycDOM5qJFDyDBPofSpFcowQkLg9etArEgJmHOeR0pu0rjBG4dutGApODnmlDFNwGBS9SrCj96ASCT0NAGAB0wcHFN5RSOTn5qN5KkDC554pBYccHAOTg49OKR5TygAG0jgDtSDB5GS2O9LzlskfMoHHai19RDGG2Q5ycc805iSMAjHXAowXwQpYYwSaaMpjHfIIHaj1ANjF84yOozTnUspGcBhnimFyGU7Swztp3mHIAPQ4wKdgAJkcAgkdTT1y6KCeTxTdhXOeNp7+lNLltxHQHtSH5DhsUKSORwc9KcocsDwV6fL6UmOdoAIHPzU1lbD7GxxnC07itfUcyYOcdPWmAknPTaeABQTxjoCOpoBIY85Ujt61XkLbUCcgkD5s96QbhxnPc4pjZBBHGeDmk8w4zyx6YFUlqTdlnzD024qVJuDgljj8KrRkZEhGD905qWN1U7g24g4wOldtN9DNl2MlgDtAyKmhBMoOD0qvbyADAIGD3qeNmlfg5CntxXpQ0RyT1NKN8ADCjPFShc8MfyqrEcDAABU5q0p3EjGSQCK647HO9BzDYilRgA4NNWTaDjkA0qnG4HAGKYMA9CRWxnclXHOeM09FGSMZqJG9RgVKD064q1qK6HqATgYAFLkBjk5zTAflHQdjRgHpnitNDMlDbOSOG6UhIc5GQfekVwepAAppYckDPPBosO5IWHf6Uhw44Bx6mk5K4PBHPFNOB1yccgGmkTqB+UfTg4pcDGSMnpzSc/MQffFG4E88n3rSKGODY4Jxg9qUsAMDoKiyWOARzSkbANwJPSqaCw536cYxzSmToSMg9KRSG68ZGKaykBcjAHHNVa6FYfwcgHGe1KpySo64zmk3BTgdaVcqSSv500gtfcCxbqccY4pyZbjHA9aYzFgQOADnApFcjjpjpmkkxEiqC+cnjinBQSeOlJuIHrnsKafkbPaqsKw/bs46k0j/ACkDGDSBt/ekKndlec9zTE0NYFQR1qVMKAMdaYoLnnmnZA4PGOKBEm/bz+lNZwW+6OR3oPOMHNKOmOMigTGqd2QPwp3PUlc0fepDtBJPAHepuFh27OATnPeoy53YwB2pznkEHNN3YJHHtVpoYBx05JoL9BjGKZnAJIJI6UokGTngkUXAf/ED6U8OwBCkA1AX/HNKjbRj1ouArliSCCcetKWBX0x2pCGYg4NNaQ4AxjsRSH1F3lT0465pwbg9BUf8QzyOlCsyMVLBsdMCgocXKnI6nrmmCdg/HfsKVeuTyQe9NdTyN2CD2FAJCrcAjpjPXNOEqnBBxxVZgRxjnrzUAVvM3b2AHRRTRXKaayg4OOenNAcFsH9KqeYVBwvXGCe1KlwcnJ684pj5UTkhcY4we9NOwqTkkg9qiaSNuWwPc0nmgcA5BGRgcVLaKUG2MYZ5OAQe55qRmKLwM49Kz7m9EMpBwpI6moY9WDHGWftwOKhzSNlTbNIv1wQtOMgRd2cjr7VjXOonI2YTPHPWq8VzLMVJYlVJBBqHXijZUjbOoxKWWRwqYznvmqzapASxEhwygAE8AjPbtWVLKwOCqgZx68VA8JKliCQD+FYSxHY1VJIv3OrOWKwuFQrnI65qA3Etwo3OxypBPTmoIQM7ThcGnEDJGSRnrXM6zexXIkQpGybWLgA5DcZ+lIkQZAxyWORzUpB+ZVIIGCO9M2FQxAJxzjtWTmO3YI3aMbWI9MDmpRGpCEg8Hv0P4VC5C7iDzjIxUw+YrKRwygj696gdrE/mFCMv8oOAqiiVzEGKrnB4J9KGYO20nORkY9akhAyCVySP4qkLaipLuQg8BTniqyoFZjgDByvOeO1WmC8nqCCMAcVAiAIDxnGDmoKsNbc5IJJxyMdKNpClsBQBnJpdhYgbie3A4qVE2oFPynOCTQMrkHcduWBGeO1DR+bJu6ZHerO392SASQcfUUhTZ6KAfrQuxL1EhQbgjNuLKfYdKUW4JyCF470bBIwK5LqfpSP8pdAeQc1pG+xGhDLC5KnqnINQtCFUFG2E5B71YaQdBk4OcHgVE7bpWXheQQOua2imx3RCeEDEkn7uTwKaCIlVi6qc4yOa1l8O3N0hEce9cbhuOKP+EGuZJFxIsURAO0ckGuyGHnJXSM3VinuZgfzYS8ucKwUE/wCFCSiXKLuyjcbATkYrttL8H2kMTJcw+fnBDt1rUstGtrJwI1Cqf4cZrqWDk9LHPLERWtzjdM0i6voCYoGzGed/GR2x61Zh8H3s8zLMzQKDn5Rniu+AQJhU/Ko3O7ABx2OK7KeXLqzgli3fQ5E+A7RFwYhOytuV36g+xrR0/wALraCQO37tgCFUfdPfmt0AAgEYI7mlMuMD3xXfHAxStY5nXk92VLbRbawiKxgEFt2W65wOKtiFTggYxUkaHGWHA9aeoyMBGJB7A8iumOES0SMHWb6gWBOfUd6jbMi/L1A7VYFhczj5IwgP9/rTo/Ds7kCSbYM5+Q81106Ek7WMpVVbczXYo2W6kU6EtMMorOM4OB0roRoNomCASw7nmg2giBCDGfSvRjhro5nX1MiO3mbAA2qePen/AGNwwGGJ6VqwxAc4yRVoJlenNbrDIyddmAmkTmVSMKvfNX49EjWEK8hdwc5xitAoR0znvTgOa2jQSI9szPTS4EGPJBI7nrVpIFjUADFSsuDxSkDAx171t7GK6GTqNjlAXHA4oZt3GMUlB56Z4qlCK6EObY3bzyM0oUCgMTS5yMVXKuxF2HQZxQPelz2HNN74FWkA4KCM/nSH2GKUNg4xScnjrVWAKaVGcdqd0FNI9aGgDbwcc0ig7SKAMYAp24AUgEUFQDTvwzSZ3ClJxxTaFqIR7UA59sUE+lOGBxipsNDe3pSk8UUDbk5pgFIRmlpOaAEAJ460o4OKUcUDk8imkAHGeOKMcelHA+tITxStYAI7+lIBk5p4IIx0puRQLUUcHA5ox2pMn6UtAwH6UEnqBQDnIoHvS8wDJ69KTsBmlpMimAEH64owTg9Kdn5eKSgAo6c0UnbmgS1YpPeg54B6UAA47UvHfmgY1hn8KbTuOtDA4GKTS7Ahvv3pUbnGKRlz7UAd+mKlRW7HdocD69KQ8njikpwUCqsrBcQrn2oIC8Dk0rHApvPXrSsgvcOcdKDjHSmk44p2ciqEJnHal6k9qXt9KTtzxQAoHHrSDigHAPek3UB5C4GM0UoOKbnPFAC9s00scgjig8njijj3pbAOxnrQSR15pm7FKTmmA5hyMijgnpijt6UZ7UmAhOPY00HNOI7mkOMUegAR2oHH1pM559KUflQgE5FLjJooHBJpgJ7nmjgrjHNCEkZIxSkgDgVBXQjGT+FAyT7U/j0NNAOKBbChR1NLjZ75pMZ5px54HaqSBiEYPNLkDnrSA5paYhM5OQKX6ijtignpS3AaRg5FHQ+9KRjgc00ii4tQpdx7cUg9qKFYYA85NA4OaQkd6UnAz6UwGnrnFIWJ+nemlsDmmhx06VmwB/u1nX8t0GIiAEfr3rTDDae9V522RsxxwDjPc1hU2dhpmHcyi0sJp5c+WoJYCuJ87zfLkTjPJ9adrHj2HUT/AGd+8gnefydu3hyDjFQXl2dLXcqKWHCg1+cZvKMqiUXdohTWrTLVzI4+RQUlxkA/zqLSri5jGLlg+OpY84rzXV/Gbvdz3cF1LbSySmI59RxkflWenjvULgzidvPjGFTA2t05Jx155rkowlFJnBUxSvZHeeJL0q52k7t24Z5APao9DvpLjyvPdWYsWODzjsSKxb++jmsWmSYOoAXAIIU+hPrXB6l4zfw9FfGeQTGIBEUcF8nBx+fanOE5ytHdmLxairyeh6J4ht7a+uNjtKg3eYSR8hA7f1/WuH8TajaT2sSWl7Ftkk2yeW4BYeh9q8o1/wAa3t9dborqWKADBhZzxxzisM+ILe4kNsjKzn7oB5r2MPgZws5M4KmYKbtFEt3GZNZknF3cSxiXB3scY7Ac122keJdW8UXkGmW+qyg5GRG2HIAPX1rjIp7KHUBbSyGFtuSW6A9q1dK1ay8Kait/DPFM8Sk7VOCxI4/nXqSpy5bIyp4i0k29D6F0rXtT8LWmnWUzSykygSSspYhcjIz2HPf0rtdY8cQaVbwym7BRnCZVhkHGRkZ6dq4jSvHVlb6PA12p+2SW5l3MBtBwOCPxrzPxh4s0vWg0moAE28bsWhyNxxwFGP51y0lO9me0sYlFWZ7Cv7QujeVuuVa0hjuRbyTyZPHPOB/M/XNXH+PPgqe9ktbTV0uJ1kWFVGQrMx4wT169RXxJqHxAggvvsdohKXCn/Wrnv0IrY8OaHa+ba6jcyfZ5oMzNF90MQcjA/I/hXqqira7lrMJLzP0AXVEjhXOIs4yZCBV23kE0AeORXTPVelfAsnx11W015JxdsbdFZWR8tu4wMemODUXgH4++IbPxbFNcz3Go2UbMXjlkIVxzgAdjyPy96Tw+l7mqzRaJxP0FePByBimsuBgcmuD8AfEuHxXDYhreS0nuomlEchB2gHHB7iulj8Txx3BjkZQw/hJAOPXFeO60U2m9j1qeJjNcyNZlPcYGKQfNkDJqpB4k0qd40NyoZ2KrlhgkdQKSy1my1GbFtdRyqXZF2sMkg84/KkqkX1On28e5eUs2R3x1qOWAzR8nLY/WrcUeUYqMbTjJ/WoSnJ+bpUNpuxqqvYht4EjX5hyae8cYxxke9SmMFeKiaMkHvjpS0WxftL7lC50qK8IL/JjjgVQu/C1syFoog7kYy/ritwKW4LYx0xTgQvBBAqJUadRWktzeGInG1mcT/wAIjeJgdRzkKOCP6VRuNJntmw6EbeDmvRPN2kqDgAZqu0QuAwdBg9zXlTyyH2XY9WnmEn8SueaXskiIBHGzsDggVCk8ka4kjCMrYIByR9a9LbS7dk2lcg+gqCbw5bXEbBFVGYYJPFczyxrrc6FjovS1jgBIJWIUkgfgKAAinGBg9ua6jUfAkCxERSMZmXg5OAe1c9/Yt3byCIoMgfMeuT7VwzwdSBvHEU57PUi6AgZz156UEEAg4VuvFSSWU6oC0bnBweCKrtcKiguyoQdoHU/SuSVOUXqdCaew9VGeMtnnnimyoJJCDheARtpVlTyd21gVPVuBiot+4ZDgYPbnio5WikrlaeJVJwC69fm6ZqFmy/HygjovrVkusqnCsMH+MYz+dV25XaMBlfqvpVLQTRCyncTnIx/F60RHOGzk7cHbxzViW1JcEKAuepPalXTQ8shWTAHIUUrkNFZCJHGVweh3VYjjj3AkFuMHb3piWTbiGwrBsgt3HtUysfOkjH3cfLijVisEa7XUgADoQe1SY3t0Jxx7UxF2hiQPYn1pxcsuQGY9eOBQ3YdhVUoVIwBnBzTwvmE5G7HHtTQwY5JAUjOD1zSncZCFQsp79BQnYZFwOOBtPam4EZBxuAbJJPAFSng7ThQRg45NOeON0KIrHIxuPTNWptDSLqy/KoVsd+PSrC3ZQEckg5GazoVIWM7+AuGwO9WFKkrxnsSar2rQnFM05NVSJVDZYkZ+UUxNVJdmVR0yAaotIMAdQDg4FNglWN8bMAHBLVSrEezTOlt7oyoDk5Izip1uNrYYhQea5qW6fOBIcDjC0rX0pRSQMrxk+lbxrIzdE6jzkY4BJGPwo80b+CBmuXi1Ro5FLbn57dKuC/DBmBwF5966Y1EzB0mjoFjMi5P+FOWULxwAODWJbak7NkqzDt2FWWvDJlVwP51opJ6XMnFroa3nKEyOf0qIPkjJxnrVAZXABJ781IkzOSDgD2pvyIlFl04VcnnnvT/O2gZ59hVUMWXGCR70GbaRjk+1O5LiXd4IzyCPWlZyeuTj0qurnjIAzTjL0OSfw4p3JaJDgDPp603du6UKxZfu47ZNJnBA69uKpEbCqBnJH504gMeAcDn0pFIK9MHOKGC4wck0dQFK8HGBmkU9hyaXOAAeMUDBOcc1L1JaHlSM56kUig4Gec0zdt53DjtT1Bbr0HSofYmwpCqaRT82Suac4A6fkKac5wKke2w7JPTj2poOBjGAPWgnI4OfYUYJxgYHvQAudg9RTSx3cAAUrEDAPP0pD+QNAC8hfl5FKGAHIAFIpwMckUinP3sDFAC4GeDnuKDymSBxSjIIIFG8qDgYqrgGQOcdqRSX64x7UdQMj86bv5Y4wB6UdAHb/QU4YOM9famkA/d4+tLg+ucUmx7CnIPGPelBDcA5+lIXByAMU12IxgcVDTERtHnJ9DUTIeTjOKndj24B703rgHJGKwkmJorliowGFORiDjH50OmW9KSIAnJOahBYmCkkgnGBmnYBX3HrSqepxjsajLLkAoT6GtkMcQSc54HYU0J5mcDvkU7OODwPalXCnGDx3qkAwEAnPP0oUKM4XGfWl3AuRnOOwoU54HA9602AVm4GeaN4O0Lwx60jLg8tmlBGCBgVO4rBwDuxmmlwwycL2x3oJIHc5pDjA4FTsMZgYwST9aTaU5wOPSnlSxGBihmwcAjpjipbsAYzyR+dM28EA/lQQTyTn60m8gcAZ6VHQdx3lgrhuvUE03Zg4Uk8U4EhQTyRUe9mOA2CTyAKjqIAcHBGO+TS43H7xOe2KXAQjIzz1NTjDHI6CkJsijTbjAxilBBbnmpclTjge9NJDAjOfwxQT5AF289KmhIOARkepqFZASR1GOtO3h1ITP1PFXB2kiWtDUi2KeD+VU9RjXIJ52nqfSpLYOUBzgAVX1EHcrk5U8HNfRU3emmyYrUoS8OcH5QeMVHyxIIIA5G6nyEbs9B04pm7cRk5A4ya8TEbncthwO3JFNcnHAAJ9aQ/OcZzj0o2dMnGD3rgC4AMTgnr6UzaDkdD+tSNhVJGSQcjFRH7jEjaScipaVhiPEDGSDljxiq6vkBcYI68VK5IVgSTnlabGsgLHaEyOO+axlFMuOg4YWPJ5bpimy5ZAAcbTyR6Ubhn5kLn8qazHO4YAPGKwlG2xqQ+UGJA5I7k1HwMg8EHjFWAEbkAkng5qNwYyCeB04rJxKRGIs9uRzyaXyULM5Y56gCgHYASueoyaeEATg/l6VDRSZGyr2G3PPJ700gF8nPPYClGUBUgHByCfSlDckEZ28gikkWhjklsgDGKZGhf5ssR0qRiVJOAM01kIzhmYYyAOlKyTNFqO3oqfeUHp71TUjdkZJHBzT3UlgdgTIz6mkYjJwCdw/WlZFK+woG1kOQOeaazeUzHrg9T6UgcuFGdpP8AOnMhYDfzu4yfWsnErVkK5jLANgE7gB3FOHyEkeucGlxsYZ5wMcUw7dykAkZw26p5TQJPnQqe/I21GMLkKmC3djUpYKwJAG3oF701VVVL7cMDn5j2quSw0iLg5Bycjt60BUVclQOOp5OalDHDg/NjkYpgyGOwKD1+ahoYwSSYB+ZyeMCnMxUKdu3J2t3xQGZtysxJ6jAwBS5wMHAJ7Z5qbDsNVGUYUF8cc8DFBUoQSwQj+7zS/f6bif0prMuFyQOx7mhK47DfJDPwSWPPzHiklV1UoWHHIIqRfKDZYEk8DPAFM3g8bgADggcnFOyGCoqIcZPfLUi52nJwG9KZkBsYO0HvSseWHmYweFUZ4p2LFjQxsSQNpHVjzUTEMC5YnPGAKfJnyCQp+Xn5qiEikDLZ77QKYtgXLkEAIRxk0kqs5QndkcHsKcwIf5UwSMjJ60xn8zByxZuoHY1VhrYSSHbjJRAD3OTSMg+XBLbTn2xTsgBTwCeCT1FGASOS4PBOMCptYroNMfzkBgAPmHrR5QL5Cs7D5gWNCZAyNoUHB7miRdrZ+YgHk9OKpXEwI3HaSEJ545OaMBVYYLgjHPY0zGCMFRg8Y5NPUcsCpyOcmmS3YduLgYYDIwdtOSMDGSB7momDq2UYYPOAM09kG5iF5PI3etUhXJC5XBDbu2BWf4lneLw5dzGOJ1gUswkGcjvgfjmtAASLncScchO1ZuvYbTprYjEE0bK5PXOOP1rroaTXqaQtdHwd8RSZNblnUl0DNsGMHBPp+FcWZHEwIBLdzXcfFDSzZ6sYILjz3WRizbSAOenvx3riVm2EKykYPzcdfpX7ZhdaUbdj5TME1WlcklbzHUnG3uvcml5gyUPBOee1MwokZl+YN09qUNtIJ4Unmuq3Y8i5N5QfLjBHc+tSqQik5zxgL70yJfvMT8vZKYrtErk/Nk9cdPageo/lgpK5wPvZ7+lKS6qjnA7FfWlQFySFAx2PBPvSuCPlyeefpSbGh204BYYBOfcCgyEICQzoGwMD+dD5jXJ6Dj608O5KsGyCMbB2qR3GYCuGIU85xT2mYscIfLz94daWQBoiigZPVvSnK7pGi4LkDgDvSYlqLFnzd+wA44PrUhclyQpJb72OlMiJjGzOHySwPanxyi32g7tu7OQOtJ6DY1/nywIAHbvmnOjfwZy4wT2FFvA0krOGVMnIVuhFIGdRtaMmMNncvSkPoPjij2shcKwU9epNRW5dcYGWGRk06QI0gdVzkjFK7M+SmQT19KB2sNjjAZjvA6lh6/SpY1fzFyCY1XgVG6k8EgAdMdSacRI7DYcEL8xbgUri6iGELMr7sMpyR2IpGQvLuAwrHJBpzAsMlge2PekbduVwMsOPYCjqU72FOyZNinL56j+EUwLmJkBwc8HuaXG1s9CPvD1pGcsQ4iwB3P8AOi5OoqqSgQck9vSk3vFuQ7WRuC1BU43q2WHcfypN7ggFAM849R60aBqx/nNsZFY4IwoI60luXtncvgErtz6ChAkh2JuZs5z/AHaMbS+7BBOR6mkDDmOJnQnbjBJ6GiJjCFIYOwHCjkCntiSHA6txt9KYVZIwAFTnBbPNAmIU8x87jx82fSkYGRSgBIHJA60OCIzsBLHjPr70+MvbYDMpYrg45xTsNMjNuZ5IkEpjwdzM3p6U6W3aNyVYPuOQB3FBC7TtySvXP8VKjMpE8g4UYAHahIYIN42KAjkZJbtQyEWxQyZGc8dSaTBnjZ0HK9z3pZPuKpxuA5Ao1FdjhlQhOEJ9aEAjRiW356im7BIFjK4C/NuJprkHaGOD/COn50X7griRqCTL90kbRmg8uwU7gB8x6DNSiIBvLOPnBPXpUAgaKMhslc/nTHr0HSNvRcYBHGO5prA7Ad/zKe1PZVSNMcSN0J6UiwqQDIctn5h0zQBFPtMqMWCYGCB1J9aWaRoiMfvCfu54/OmNhiX24wcAUDAbLjcx71SJ1AqsZyWw2MkDvUTZjUEgMpJPPalwkilgSmDjHqaZPMAoVwGbt24pksbKsMDAj5ieS3YU2SQFEAQFRyT3NIJFEmACQPvJ1zUIuxFM2IyewQ9q0SDUedshV8Zwc89qaSJpiy8Dpins5TY4A3EcjtTWJTnAG7njtVKwz00s67UPIHQjpS4Xy8bFYg5J702P5QwyVRj3ppKhsgg8815x7VgLhZcsHCn7oPanxkDLHaopGkMpwEOAMZNLNsaNUAH4dc0E6iOpjcE7mVufUU9pBI4KqqEenU0qzEAbIydowc9KiADQeY+E+bAA6k0MCWRnDZSMg45ParTyRyWQlEYD9Md6rxzGN1U534wuelKmVR0JBwc8etSAzgRZIJP6CggTIBkEZ6d80RlkBDHIPQGgYTIYfvRyAPSgdl1EaQq4iMT8dG7UYEQIz1PT1oeaUnLxlUNNlKuox87DkEVV7D2FEwhkAdCUPTvSFcSEk5U9Kb8xA3rhj37U/G+MDIOeMDtUkgyupGcmNudopJR5mNuOfu4/rQjvE2ADnG0Z6Ubhjh/mBwVHrQNCl2YMrjaSuPrTuZERUAbAx05zSBCkmTzgcHtSYYZMfBU8470DsPBZThuD0B7UyEEMWwHI4I/wo3GNxhT5Y6g9c+tOCnzvlO7IyMdAKBdRqAqrbuADkc9KUHzyCnOOpbilUOSyhevJJpdrSqERTIx7DioKGgBSS6YxzgHNKCHWR/425H0oDkYJXy5PugnvRGCqt/H2KjrmgWgksjy7QAVA6+9SkLLDwcg8EDg0xZHhcApgH+I9qRsDLc9e3epbCw/LpsZsAfdB60FifuYPOPSkV2Q5K4jBzg0MAz74yHYc+gpDAOUcEnkcHvg04SS7g6AAg9TxkUjEshRU2MfmbvmmfMSqDL+3pSaGmWAxUu5bachio5zXdfCSxTVvG1oEh+0RRYmlyQAoBxk/n2rg42lUt8oVsdeuRXp3wDsUuPEjSSYBZCoQEggdcn/P4V5WZTUMPN+R10dZWPquWWIsfKwI8ArjnjFO3FQAVLZXg1TsXXyUUEcZX1qz8zKCSz7Tgdq/IqlrnpIfDncFfC5Xk+p7UkQKkg5PbPakKsrKSQAD+NNlAIIwzMDwDwK5XuPZjt+xwARnp604528hmIPOeBTPuI+AA3UY5p27DEEMWKhuemaWgxGZUTOwJhu3NKxJUAZxkEjpSAs2eQMjpT3cvJnZ1XH41PkPoIy8uARxyBUZBZuVOMdTTt/OSQD0oZ+IwOR0YmgWwm4kkbhjH45pVGQSASSCOTgGo0ACkk45xxTiNxZT1U9elUgGxoQoG/B6YHNGT8r4J2nbk0oYgDpweg9KR8ebKBkrwy56A0ymLuUDrhs9AKCRgAjJB4NAG1sM4wVzgDmgBWIABXI6mmkhMRs5PPGegpQTh1CgnAYE9qRTjvnOcY9aAApDHuCDmqsg0DJKnnkjt60jjKYK53DqaTft2gNkdMAUMG2ZPBB71FtQuNViNoOQMYOKUFlOB345pufk4OSD2pQp+YkZIPGadhDkYxrjqAewphOFUAYwe57UrzHy2Gcd/lFRkiUfc7ZyxpplbokLFCQckA8YHag4yx6emTUZmLKBu3ZHagAyBeMbRySaepJJzyM7jjIC0wqWHzDBxkEmiMgkMSQRxxSbypGRyDg5oAcXJA38kr/CKajDOSpOeMselOLsE2s2SDxtFN5RS5GADQPoKh2spDE9iBTHIU46ZPegtgkg9eRgU2QlWOQDkZyaVhDhKsabTuIB5CigsQSCm3GCAfSmkhxjdjI7UNn5T0GMZPWqtpoAFmjBG7cOuAOKdtyc7QOM5NMDgsoOSG4OBTmyWXA2hTjJpWsApctlQTgjsMU0ABkLDrxk0ElBkksAewpzk5UBAADnJpoTVwLqSQGJPfAxTUQAZBwB3NBJBYD+I5zigYXKgAd+TTJDeQilSThsHA7UfNyOBg5yeTinqd2VzkEZwOKBhM4Crx3NBYZQllYlj14GKaAMsoIQYzk0u5pGDdcjGAKEJUhtoB6c96FZAKhDDCsXJHYYFKGwCGKqcdO9OUYPHH0qIgxoSACwbqfSk2VsOzvC4YnjBFKFAIUYBPBpvBG3n5efSjcE3HA9R60LsJgmVGCSQOMUW5aPk4AB5z6Ubt4YZOSM4pNh2knABFPYLDmmAZjln2ngDgUjY+YAAE80gVSowG3MPwpPML7TgDjFAhCrI5ABORnPal3Ekk7F/U0cvtL7mxxgcChWAOMKmD35oAk+WRhjJyPoKRgGYAEKcdByaDIFIwCxB9MDFLny2J4GD+NSNdgDltvU4BUk96VQQoyQMce9NZzk5BGDmlYnuwAPIAGTS3EMDDaTgkg7TSqfLJyQfYc0jYAcLkhuTn1pNxxjpkdRTvoPccrFAV98jJxS7uoyAfbmowgaTc4zlcDPAzT0ODngA8YFAgAByBknrk0jKXBI4z0xTyxfbhCMcZY4pC2zAB6E9KAGrvU4Kkkjq1LgsQS2V6YUUvIAz/e5LHtSsyK5CtuUelAANzHIGOMEtTFYnaoJIzj5RTw2GYgZA55pHYsCV478U9B3GMNpAxjBxk04ZAIHY9qU7lBJUYPOTSBuCcZ3DtTv2Dca2AMDjnqaZ5ZKkkng5yOM1JwWAC4JHU0BWlKqcnPGBxzVxM5D0OVI2YHUE0gAEhBB5GeOlSJG6KMgIRwc0jYdQCTwfSu6kkZNk8KFWAGBuGa0oABnP3m7Csu3Bj5PGDwTWjAfMAxyQa9KBzSLkfGBj61NkDGCc9KRcbSMYIoXBJAUn36V1p2RzSDOeDxjipNxIC46UgTLcAKBTgQxxnJ9a1WpiKqHaWHG09KXdxzzQjANyQMjFOHBzyRVryJYijg4+tPJA9eaCPukECgZccrnFWtxBgE57Ubd4AXJ+vFAOFx0xxSqDg4Gfqa0SQXEDN3447UmOhIOcY5pMHaxJxjnipFzs9QOeatWAZuPX04pRjGSO9NycknGPanA7uAM57mq0FcMbRgcYNI+Tj5cketLxzzRksOBkeppghAMcE8n0pJMFSOc9iadvAI49qbKC2AB9SapKw7jlw2Oc8dRQ+9sDnHvUSgqMZ6HGBTwzbsEHI9aLhccQd2Qe2MCgKeMjj3ozk9cUFznBGfemSx6SAdcntwKXdux8uPrTS4BAIOPYUpx1HFK4tx2eeeMHtTTlWOOBmk3FsheQe9Kv3R9KNUFhdx3ZzkUdMnr9aUFQAHJyfSmswbA6VIrChyDgn8qAeSe5poJyAecUjHPbGOKr1JtqS7wOpJ9qGlVgABjPWouSM88GmsNo3Dgg1IyfI75xSFgpB4APFRiVv4ySOuOlKBu3Y4HalcqwYORgE5OKaG2FgcZBpzZj55I6ioWZlyQAM80xWJN3HIJoBIUnOMGqpc7sZJyKcjkHG4HNNDRbEwKgEEEetIxwc5x9Kg3AjjnHrSF2yuMBcEH1z2quhWhYypJAzx60gbB44+lQAg8nj3NRS3IQAlgEBxkVk2kwt2LzH5c4yT3p/lgnOckjtWWNWTytoGCp5LVTn1lo5FKNnnoKzdVJmsabehrTEbsj73QZquZwo+Y+3FZTX0jM0hAAHPJ5qrd3DykorlcfN8tL6wkdCom2bkYzkKOmSelZ41YI+GJZgcYUcVkguNysx9eTTT85YA5PUYrF4g2VFI2LjUHbaUUKB/eOaZFrMn3ZMkg8bR2rKWRhx69cmjefNwScY7etc0q7ehtGmizcOHO4nkHOSe1EbFGcc4XGMVWckEAjAI4zViN9wXndxg1h7WTNOVLQNoCvkZbO4d6mA2DIy24Z46UzPO4kDHHvSoSemSvINTdsp+Q4uE64UYzzyaUXIZMKpOeORio1A2KrMNyk/UikBKqQwyQ2B9KlgOYA5BABK9uuaZDESozlsg9fWlLHocAjn3xQvTIySD9BTTYNKwRZVip44IqFXwNpVsjqT0qcnOQMBuvFRyhCGIznAPP61d7mdmhhI42uD64pY3BAUjoep6UoMSq4DAkrwAM06GwRtshBJxuyxxzQDRMgLqD1KtjA9KnkXcQR8pUjrTlY7RnAyOAKjlXGGxgnqWOKNRIlZwiMM8A5qq0e1mdSCM5Gaf5wBILb/lxgDofrUMEhleFCuzOV5ojFvRDuluOmkeUleVTAOV4pqxOGYK3Bwcueat+RPMECRscEqwCmtOx8M3NwqsRsAOPm6kV0ww06jskYyrRirtnPLdSx3bxSsWQrlSBgfnVzzljQNj7y5B6812EfhG0aELPukdeeCAKs2eg29nHsjjRVznDDNdtPLKkpa6I5JYuCWm5xQsp754mERKMvUcDNaln4Unl5k2xRkHkHJz9K6tLbyhsC5UHIwMCp1UqpCgDBzXq0sqinebuc08U2vd0ORj8GMbxA6+dbMDuZ+MH0xW1aeHrK1YBoV4G0HqVHbFa5355yx6+lIVJBIwCOfWvTpYKnB6ROSdeTW5HFBEi7EXJHy5PpTWiaMKCAuDgHrxQ75ZgqkkjOenNP3uQqkgAjgYJOa9BYZPoc3tu7Gi3bzA5fKqelWCVVSQR16VctNLLoC+eeTVoaaFwDjH0rWOFv0MpV0t2YZnC52DJHUHin2sT3DE8L7Dmt6PS7YOTtycYOe9WRDFGuEQJ796644WxyvEJ7GGumlpMshPoTVt9FWQDnYauSQGSMrkj3FWY02KoBzgdTXTHDpbmMq19iCDT4IhjG8kc5qysKKc7cU+kGScDnFdEaMepi6jYxl5JHSgAryc05mJHTGKXquK15EtjK7YnJGTTSB1NOPTFBPy4FXypBsIAAelOJ9KaCRwaDn64o2G2OzwaQZNJkH2opjDjPNH4Yo4/Gkz6nNBLdwLDFKWweOlJz34pcY4pWEHGeeM0Z6j8qUj9KTJzTAQE9OhoHBNK3BzSZB9qB2Fzg0ZyeKUYzjtSc/rVCDgdPzo9jSnn8KQHB+lLUAHp0xR9eaMk9aByM0IPUKOgyaPqKFPNPcTEHShtw96XqeKXJH4VIIbnHBoJ6Clz3ooKYhPOO9OOO1Jx1HWlB600rCG80oz34pAT2FLnvTADzR9KTJzjpS4xxSuAmcZNKCM88CjjPrSnr0pCsNwD1/ClyRj0oooGHINGO9HuaKADO0cUEgDAHNFFLYBCccetGeBgUuMe9LkAc0XASjgjFITijdntVWFbsOwaSij+LHWhIYDHQcUvpg9KQjB4opABGOp5NIf5UE55FJuP1pXGxVOCaA4wTik789KQGmIXORSZNFAzmgBTg80gxjninY3D0NIRigN9BBkjPWj69KA/UCgEng9Kd1YA3DFCgYOeaMjmg8AcUhO/QTmh8ds0tNzxigYZ4GKPbFB5pOaAFIHIpoHr2p1BIHTk0ABanZx7mmE56UZFADmPam8dKM5HIxS5GcYxigAyM4HajqeO1HvRjFA9Azk89BRk89qB7UjswXgZNL1EKWyQKB6DtR9eDQPanZD2EBzSnHTOMUmOc0vHaoECtx9KQHOTSjPSjOBiqQAce9Jz9KDwM0HJxTACfwpSc4x2pCcD1pu4k5HFADic9KbuBpcmkxtwaAE6Glbg0E9AKDyc0lYAPFMdiBxT6awJOMfjTAoX1/HYozyZYKPur1rDu/EEqwtLagc8qGrdubZLkEMOvFZyaJBCrI43gmspXs7EPyGx+JoE097iYfNGu51TnnuB61R13xDdPpDXdjHHLAYiw80hSDjgk9qyPF3h8xwpJbSbIVYM0Y6k+tcxc6xejTri2mVXgbCqpUjHvXi18T7O8ZaHNKbjc811V7q3llnLObmNjNvXnDdSfzrch8VTy/Dea68+OXWIYC483B55IOM88Vz/AI71260bTGubOLfK0wVk2knZ0Y+1eWX/AI3hFpq13DMjy3ACBC2Nq56AdzXzEcIsRPneup41au6ei6jNI1f+y9ZjOqySOJF8zByQCe5H1rsTq0cVyrkKbZlLbh1zjivFfEnimLVNStpYt8UiKqgdRjjOTXeeHfE1nqdrNBfzR4QhYwDgsOwA712zwjVrI85VGbsXiOLT7UKWl2SSGRgoJ59DWfrdg+pxR3V/PFBFM5aMO2CeDgc1QvNf0hLaeWCc+XbsVYEjBweopbrX7Tx5p15YQTW6OrL9mDdR0JOf0qY0JQfNYl3krM4TSdO/tvW3sXdkDFiWHJAAJ6fhT9b8NnwFZ2N7clJVlmKqwUhyOSM//WzX0J4H+DOleHtLN2HlvNTkQCWdiCqEkcAdvr+lc58V9S8N28V/pusSwzC0hDLbx/6wSd8eh+taQxMnVUEtDVYZRjd7nzvd6pG1y1yHMkjNnafSs++1ie/kVwVRQwX5ecCl8U3ulajKo0K2uILdVy73BAJPtjtWRa38EcJi6OfTkk+1fRxgrXaD2aO30nxXqL3kFuLiWSLcqyM5JG3IyK6bxxqNumk3EttOju5CbV52r3NeUW1+9rKXiwGKkZftx6VTHia7R3a5+aMgrtUcH0pLDxcro0jB3v0J4nFhqEEqgPKJAFD87s12PiTWpYpDb3KskxUMuAQQMfyqPwb8JNV8Y6raTzwyQWjx+dvUgmHB4YjuCeMV6T8YfBNrq3hPQDp99Fc6tZF4bggBWkGBgY7YI79cmm1qdGh4ZJcJFqFtbIDK0sq9OSTkZGO9fRXgP4c2niJ9UY6eY2iSNY1I2lWOdxx2PAFcB4V+G48La54c1W+YpePKJDDLgiMcgE+vr+PtX1jo/iPQDP8AZrW9t5Z+ZZRGwBz6kd+wrw80q1qdP90vmawhBu8jmvCXh250DU4386aNrVdsYbIAHpW14iu57qZmZlDhAF2nBz6mm6j4iKtKF5LMSrY6jFcnZ6pPc26yS/v3MrkqrYIXPAr4XmqN80nqdaqKEeWOxYnWeeOICZ0aJTlj06nJ+vNadjONIiVFn8pxGGHzYOT3qtFps9/FG0MoiEx6ycgD1NaU3hGO+tVmuXS4uFIUNFkDbgYpuTQlJvW5taZ8QrqztYbRbmUSRruZnGd5Jz/nNd74V8Rz3dmRejzGA3Fhxx2rw/wzMjeIr6yuFZEZwkJYE5AAzj0r13TQiIPL5GApA/KohWnCV7nbRqST3O0TUo2jVvuZGcGoRqMEt2sQuI9xXdtLAHHckelef+MtXurLRb14mMU24JD2zzgke3vXnV3r2p35dl/eB18t3VsHHQg16UMS5bG88Y4H0ckkVzg20glUMVLJyMjqM0+S3fauBk96+c5PGl34X0q68q/eBjgIq8s7Z7VZT4+alZ2ZO2Gd/L2B9+G3Y4JHrnmvUoylNXsXSzCDdnoe+OoXg53emKWMfI2eueBXhH/DSltZwySTebLci1G2Ly8hpcjIz/U13Xhr4zaDrumw3JmWKVlBeJ2AKn0xXXy9z0YYym9FLU9CAGMkdOlMOE5wBn1rmbf4n6JcSBF84jIBcJ8oPYE9vxrTj8T6TIVJv7eJicLHJKu4ntgVSpuS0R0LExezNCVt2MHOKgKhZCTgjrVwwmSNSO4yAvUiqrIVbpjFZuj3NlVtqmV51WUsoGdw7jis8+EbKTLOqhzhs9TnkZ/WtgAgKvJJPXFSeWVYAkKawnhIz0krnRTxMoPRnI33gmHezQSM7EDhuB+HpWfP4PvIk3BgBj7qjJNdtMRvKjJYUQFlJJ4A6d65ZYCl0R2Rx0097nl91YXsUxRrSQ4XO9+Bj2quu8LzEQCMEqMmvWJlFwMOgOORkVUk0G2uMgnyx1+Uc15tbLWtYM7I4+L3R5xGQUQnhRwd3FWImV2VoyCp+U7a69/B8OWEUW8ZyWduc1laj4QeBi8THafm2p0z9K8ueDrx+zc6I4inLdmS0e9fnwGHANVGjETgk5PTitVtNu442cxYTqWY1QlieTJEbkgdl71h7KotGrHSpxlqmV4keJCDjr1PpT1bHK/Nj06U5QWGSNuRgg01SFYdweD2rNxZWgMpUljtGOQPao97scgMcHr0FPOQcnGMY55pWkcQoBGXHfHFS010HYADzggEcilAK4Bye/tTFdpGGcJ2I608sqqSQXxx6VN+g7EsBOHUdzkYqYoUAJTPuarW8oUAZ5Pp1qXzTkhlJwe/FK4CM5PIOBjoBQpLkjbgkZBPrSltwOOgPamljFzt/E0egAGwjF2LduBTt+8IDhcjnPWmJhwxVvlHOKBhGLEDJ5BNO9iiYyggAAk9OBTGJ7kJ2NJv3cDnHNJu2sWCgZ9apTa6g0mS/aXULhixBwewqb+0XSVWKhQowdlQsyupGDkj04pFACDsP1rWNVkOCZdh1jc+8Rtgdn4FXU1yAxMWwhU87eeKwJE3Z8sMc9SxwKhaHIA37c8EKM1tGu1uS6KZ2VpfR3IyrAY6EnGanL/KST0P8NcTCJRwCQBwGY45rUg1qaDyt481QNrKnr610RrIwnRR0SsSfkXkc5NSByw5bkenSsePXUDg+WydjuqRdbRyS3I6AL2rZVEznlRaNlJc/KMAe9SAggknP0FZsVyFAIwPTdV+KXzF55I9K0U10MHBokB+bjjNO27wSOTUbA5BGB6mngMAMAuOvFVcxasJuHfg00uSehOak2YPGAOvNNyM8ZJpslhkdOM0A8DPXpQDwxOB/Omgh24ye/NSFiVHAOCelOBxk9R05qAnDc8n2qSMhmwRx2zxzU2sKw5SADg85pTlUPODTGHOPw4pqgg8DI96QWHqRg5OSKac5+vrSFgvuTwQKMgEA4z70CHhCQSM4HNJwOfWkViOpJ7UoOBkLgUAOB4HBJPrQ2BjJ5NN3gdmJoDjDE4GOg70ADNyOpzSuQMDqOnFN3hgMDA96XcoyBjPoKrUfqHDYABH1pSccZ56YpAQT+HU0h6nnJNJoocSV+bgY4pC24YLZpCQWGR+dLgZwT19KROwm0heMYFJuycGjgcdDSfdPXJrKQiKTkcHGOaEJ4oZcZyQKSLDd84rPQViwAR04zSMAGAPORTQSVABwBRuw3I3EdzVopCiQBiM0o4Pc59aRpAi8Acnt1owep/WqQheOT3PpQAOMcDoc00EEHnFGASM9PeqAcc5HPtxSDCkgDBHrUm5UHHJx2qMnHJGSaBIDgLwCaZuA64FO3HHqO9NUeYDwB6+tQMG56ZIpoVR0p4ODzzimn5euBUtjuGABkc/WmkdSpwDSBeM4JweaUdSBz9KloQoXJyB9aQkZyBilXJOAMDuTTZCSdiuAp56VmBID6jNGRjG4k+gppUjhRn3p64xgck0CsICQMYx70inJwMnFP6Dnim5HU0Ehgg8AADrTskZPOKaTgYOB796AC469OMVVP4kSy9a/wCrJDZHpVXVkwpAYnPK/WrNoDFF2X2qK9beo/d7yOOuK+lpNKFio7makbBMuwOR0FLsVxtCkE9zU5BXh8JjsOcUwqdhK846ZrxcTBp3Oq2gBQrc4GRjj1phHA4BJ9aGJIG49OcLTRglsZGeRurhasNJjSpbgnA9qjIOB6A45qb5sEE7jjOAKjYFR6BhUMteZDKcjPXb2pnmOMDpipJFDgA5b2HFREEOCRt7etZ2RWw4LuQ5yxHSoXYgEdBUhZuMHI6Go5D8w5AxxWbVxochCpjBPfmkYB1bJwDyKTcdwzzgY9KN4jTB45rGSRaGklxjbkH1po3njoO4FSHMY5UnHIJ9KYXO4gEDjOKxaK6DWU7sgcYwc0g2jqxPbgcU8qTwO/PPFDBCo+Y59hSsNERXaoYjODzmjkgbc5HHTtUmSAdoDZHeq7F5Gzlh2+XpUmqGsZdxBQLg8euKjLFcrtL4PUcCrIjfAPBB4JJqIkL1yxzjjpSZqis22PIeQIc7lHU0rTK/yAFskMD0qVwAfmVQQMZ6mojHjBwSAevQYqWi0OGWLAMoOM4HWovJTdksW3DJzwAam2iMZDBcfnVZ32sQPmwc0WKQpdUcAt14wvJpVRNxIU577jUR3BiwwOcj1qUKAC3UnnJplDNm4g7+nBApEUI2dgU5+8Tk0sjgghWyT2X1oRslQVwSMZPrWbKsNlbnJJODgAClRAQScLg9SeaccsDjBB44poJ2/KUXsSef0qEDCUEJhCdw+YY4pvlEMWAAyMjvz3pztuAIJfacEgU0u4XC4BHemMJUSVgx3FgMgdBmmcgkjamR075o8xgDnL7e+McU1nbnlVXqO5ppdAFB3x5K5Y8ZPHNIxICkkAjghe9Iz5UgAnkHJ4oBOSGZRnnC00i1cbsUvuKsD0wx4ppPy88AHGAOakC+acgMdw6ngelRy4yq7wQTghex96rlHa41mMDqwUHHQsf6UfIu4Fj97dwKXylZTkYI6Fqg84hlQnJJwQo/rRYVn0JWOThAEUcgmmNGJWJMjEEZ2jgVNHEEPPAB53HmmsgIIHODwB6UWKI9qxxkI6oSPu9TTi/mtGPmYkbTngUjIAM4VCOc9TTfNBH7sM5Bz0wKmwrCmPDAjCgcHHPNCbSFJ3Oc4bPAFKjMAwOE3DIHU5pkgEjEDI3DPoM07MRKWG3IbG08he4pqIZM4JOD1Y0iSEAHAAIxheTmpRtAGAfm4y3AzVxTYrMXBiRhvAYYb5fSqGrN5drcCOJd+3ejMc8+pFWpHUYz1+7hRUcgHlo7qQFOGLeldtLSVzRKx8U/GPK6+9wQm1lIIXjL55wK8rjaQtvxk817J8f7D+y/EcsRCSq0haExnIK/WvGZWKbiWwCeQK/ZcDrh4PyPmcz/AIo5skEjA2jkH1pyMTEM846jFRrGZIs9U9Qec+9ORnYjdwo43diK72eD5EqqNqjPB5zUspKIgzgg5x61CjFVYrgp096ejBTvcnYOOBnB96Rd9CdnaRQGG5jzkcEUqMcKXbIU9h1pB+9cFWypH3ulK3DqD9wDGBUtCuOYea5YngnhT6U+NhCDuX5QeGFROQ2MD5h3Jp0al41UsQoOVX1NIE7jzvLFguEPIzT3GGDbsjHVe1RBix2O3HfPanqGtkyuSmcggcGp3HZoc370bgAAONx6mnCZ/LKKM7R0IprLKQrFVGTnHtT1YRlgSSp5JHakOw7bLJBHhlG3hieDUkj7E2FGOOnvUMURnR23AZ+6D1NOknckFwSx4IHYUFAgZipG1EHDA9qY2YsIVJTOQR1pJYzMwCMApOBn1qeR381A43OBtx2xRqPQhjBDHBwR83zelSlXkG8RlkJycU17cMHAbYARkmpZSysqE/MF+XaeD9aXUSsQhAGDHgk8L6ClceY2Iuf7xNLArKrKzqCMkjuKiUNGC/Yn5fekHoOMhcEhgf4Tgc0AO7bUIBIxk9KZHEUy7y4c/NtxximurN5ckRJUHc2aroSx4BgdkckYXaQPWhGMJCsvzEYDdSBSMyTybt53tzgDpTstJkEjceCe9AbDFX7Nkljn2/iFOeJ4mTC5B+Ye1NyHGCSxzjGKcsjq7BiG4x9PakgY1kDMrDcQOSR0zTiFeTcVwDyBnrTWIIAUkDPzA96cWdEcAAY43dwKdguIFj+Xlhk8+gpVIV8bwAT16k0ivFB8jEsSMk9qVVGMcbQMj1FGwIfCkFzLiJ2Mh/gIxg+tRMZCux8LGWwaVTEDvTKzKM7+g+lNDlcEsCPvY96WpRPK0ZiIRWQtwM8A1EiEZJbc3Q47UkUoldlB6DOW4ApY5BJhCeM/NjvT2EhzgmNiEIbopz1+tBh3Juch2H3h2Apd6LhQuMnjJqF50XdHIxCMckqOaVhkhRHVtoKGMA5Pf2FAZ3k+cl8LkCq73yBTsVuCAMjrSu4EWDLy/wB71Ap27hfUlkkRm2sfKI5GeefamNIGY78lgPlx/WmPKslrlYwPLYDceSaakxkcs7AEADGMcVVgHTANsC/KcZY9qZI6xBXbODwB70uOHKcAcgk9TUDXCythxl16DtihEAx3KMn5uo9MUkuyaPey5wMfU0yWZMnahIHX/wCtTGuE3oAc4HQjpVpWJI/m4fOxs8Yp0cpRy7qGLcZPQimzPE7BFOC3LegNROqoQuSQOmfWtEhX1JvMWVt5X5AcKKXYBM4Pz5HboBSJLvCqigMBnd2pFmEceQfmJ+YHrSKueoFj5ioysw6HjilI3AqFG0cDHXNOM5jypO3HqOtNKmNN2Q0md2F9K89HuCG5REAIImHHPTFHlkjzCQFHXHWmzzJMg8z5HJ9Ke74fLjJIGFHTFBAvmCJcncCeVOOv1p5R3dGypI5K9PxFJvM6gDo3GT0WmhMFSW3leARQxtWHOwWXlWJPOSOlPcOMksvr8v8AWlSYsCMZlHGGpm75lz8wPBx60DSEckFcjOaV43ZlcYYHj3p7HbKBsIxwM1G58okg78dQvUUXGLvO4o6/NjHtRs2REjnJx703BwCz+Xnld3Wib52UnJ28nb0NJjsrDBOUkCOvI6Zp20I7Ec56/wD1qI5AQ2AFGcln5xQyOx4G8kZBXpikQ1YAyoDnIweppmBvJjXeT81PZvmSMRklh82e1N8sRn5c4bgAUFDjkggLs7tnmhVPBQ5Lc0BiPkb5GPc9DSCIrmTOUBwQKAHm4DNsK4Y8Enp+FNYugCohIz1oWQudowqr0zR5jrhlywU/NigTBXMUqnPz9PUfjTl3xB3DYbOOOKbvdySq7FzuJbrUjB2bn5sjPy9KTGRxsiuokY8cgkZ5pzAiZmiBkCjLN0H0oMm9SmMZ5YkUqg7diktG3pxUiYyOQTOwO5FUbiDzUyAyqVGG3cj2pqlo5Qi/IzDaSw4xTURYDJyXB4OOOaTGOWQMfKlOw+vXNIrCNiqLuVjgA8EUqYDjOB/dJ5x9aRFXDuP3kinn0P0qRJgkjWsoDYBbjJ5FSGMnLA/MPwzSBzcR7SAiKQwz1zSMxlPy7nI/iHApMY5ZFgbfMWAUdF5r1/8AZ8sBca+CLP7bGAJC5fYIxyMn1+leP2264lFscIrAsznk/hX0P+zloiW0F7GkrP56hlyMEAZ4r5vOaqp4eS7nXQj7x7e1sIywj2xKDkAc8e1Pi3DIZixwGHYUruGKRnC5UDPfOKMqApwz4G30r8tk227nqbajuSSuV6Z9aT7w6Ek9+lKgIwSAgzz3NDLG3D7iQeOcDFQMBmMAEgk+nNJE/mOHbLAfKc8UxiVICbeD254ozt3KMnPPPFR5ASockjgY445pqyAYJUkKcelNB2bsHBIzSZABG0sD1zxS6jYr5wSMDnPFAUsDgc+/FIz7AGzhSMcDOKSTLBCSxDevFGggYFTgsqt1AHNN5BJPzbhnJp2Su3O3jI4HNCgMVHocc0xoaSOOQNw7UiL+8APQ/wARPFBKdC2GVsDHNKyhQf4sc80CFxH5gPmZxkEKM5pFHORn8ajUjLbOMcnFP+8jHpxnJqrAOUrtK5wQe1JgHIKcA9SaZ5g3gDuoyQKa7M5wo5PrTtYBZ3PKr0GCAo6U4crsKkFhnLHv9KjWXYVGfmOQcDpR96RcZ4zkk0rAClgSoPHsKcpyuCpDdiaj8xs7QcYbHAqTG0HjJHOSaNgHJIWUHHXKkAVHGwywIxg4yadv2DaG6nPAoI2FjtBOM80xojChi2MgA/winFCpIxz6k0iHcxwxBYZwOlOXDjJ4JHei1guI42qQGz34puA2flx3yxpVYKwySQcg4FLgAqCu49OT0otoPQaSfmCncSOMetHzqqkgcrgg0NEAwJcjBx8tIB5ZySWGe9CtsJi+ZnGeO2AKXhip2AgHGGPWkdk2HdkkHIAqNlcnIVQB82Sefyp2JuOlx8pPGDjAppRQwLDBHqac0qSMwwx7jjHNOfHVgCSO9HkhrUaZBjnJwcjaKCTggADPPJpzkALjnPGKacttyo9OtMA5kU4fIx24oBZjxgAL39aQIu5VJIGcfKKcUCscHABxz1xSQDOXCl2bB4wopx2qB5aYzkFm602Q7PlySQc8UZIyFUAdck0xWHIp+Ug5YcGncDO5RwevWmJjDElieuBwKVsMMjAyM4JoGNGSSd2QD0HHFSHOCRjjkA00EFsjncuDimqWwGBA7YND3GiQks2Tk5AwBwKG+XC8AEcZ9aTJwCSeOKX7rKxxgcUmOw3bu6uTnjjinEBRwBjGPU0Ph1wMnDZ444pQNu4DC4555xQu47XGgglHwTt+UjpQ5ZVB4XnHr+lJhSSAzN3GOBTRGcsSwwecZzTExzrx98v+lNYbW2qAoU596kRBgjJLEcelCLvYZwMg80CuI2Wbglsc46CkJ2sQMc8+uKUfeByTxikGEIAwCeDnmpEBYZ4y2R16Ck3b8ZOPpyaVFJIA+YA89qXAUkDAIPNA0DtvIPPTHPFICHZSSBtBXApzAJwck5ppPzOMBcYIIpKyEKrJs5ViQcE9BSbiDxxjjijeGGACR154pS2G3A447CmA122JjaSQ2eeKUkR9Gy2c4HOKPvAMQWz6+tOKjAB+XPZeaAHcEHPHcE0x36rgZ6gilaI/KcZHTBpFIV1JySMjgUC8xAAX+5n5c5PSnOxKgBcZ7KKFJwPUHvQp2kjOcelAXH52lenIwcmgsAM5z2wtMYqAcrkg5yfSlfGOOMc8U7DFVuAWXvjmmjpnceDjAFIckkjkHkZNP4PGc55AAotbYCI5XkDOD39KWZv3RIJLAg4HGKezDoQBkd6YAfXO4Y47VokQ0WIQ5jBYbR1+Y80oUOWA7DIpImJRQ2PQmkba5GwnjgkcV1020ZvsPyF4I5NX7ZDHjkkkVThUZUdCD1PNaVujEZAJA716lJto5amhdgyQMgcipOW4xkDikgXgZIGDT2YhXx2OfrXWjlfcaQAFIOD0IojVR3OQaQEnnaAOtKMAk81qjNu48MqAg4GDSgnaTgkVHwxIPcU5FDAfeIPFapE2JV5HIx3pRuYnAwB1pqnOADgjilViDg89jWyRIMPTrjpSA5IJHUdKce2SAOnFB2scgH5T9K0StuASKpXG7GRgijGVAAJwMZPFGCqkgAmjGQTT0BgQOAMY74oG1SuB3xzSZ298GlyOcj86ZNgYhSQBnntQuQAAvT1oVxvAziiSTB6Z9zQTqJnnmkchs8dKUPyB1zwfaggBiDyT3oKGHaOjdecYp4cMeVOfUmmBeRk9DxTyQWwRnFAIRc78DnIp24sAAuM9zTVPOSOAcDFOfIOB65FWA8dOee2KjTgHPBB70qqzEjOfpS7VJwBnvkmgNBNxxjPfoPSkP7sjHTNKVYk5bp2FKOoG0c1AWEJ75zijIxzwacMYwe/YU3aAASuMcHNGxPUGAC8ZP0oDDBAwOM80u4cYOQfSmAgNkgAdOaB21FzuGM9acpK9CBn15pm9Ack5A4qNnCZ9QaNOpSRMx/e+oI5pTKiJksFJ7ck1UWQyDAPQ/SmXVyLaLIAJz9cCs5SUd2aKLZYkuAQOpFR7+hJA7YFUXuiVLgEgc88VAl6zo5OFPGAPSp9rHuaKi2aU0iRjJOcHrTI5E353hfYc1h31yzuCpJ9ugpi38vUAJxjjk1LrJGqoG/JcxRAgnjOc5xTZdRt4lx5oPf5etc1PM74Bydw79KrebLkfNjjBwM1k8QjRUEbtxryAHy+fdqrtqx+bIGCMjbzzWUqADkE54JanxkAIPu7cjiuKVZt6GkaKT1JjIZWPBG4ZJY0iyfvB83GMcetMLEKSBkDuaaoJUeuf4RWTm29TZRSRcEm8gdQR3pkm0kHJJHy4UU3ywnOSCOcmlBCklW688VGvcfkNbIx8vqDk81HEcoAAcgkcCpCDk9+4JodSTw+DjOAMU0VoNA2rym0j1NBGeTyB6UpQ85OMjvSKxxtOWBHYUMESAkY5AHvTiAm4A7jnPFI6ARphQMggk04H7p6kjGKkYhyhIIxnkCpNxRvlUspGeOgoxgqW64K05FyACxPbirAYxyM5C5GR9aUtvwTkgj9ajZTwBxg8mjAHQM2D34FADlZd+XYINuB35p0bEqCVLZyB2pqRKEIZh1zwM4FSqAFI5OOQegppA9hoPyj5gp6GoGGWVhyBkNk8UyVHyx81SCwOACeM1s2OgveSERxs4I3ZPAAreNOUnZIzlJRV2zMhaNXUcEg4IAqzkRNz93Pc8V0EfhEhiXYKCBgKK0oPBkAJLqxBH8ZyK66eCrTdkjlnXhFbnJ2aG65Q7grYworQGgy3ScRkMDn5jjiunttGgtm2xAAnoAK1vsKgqT98jBz0r1aWVX/iM45423wnHweFVlTErEY67RVu28JxW7b4uWBBDP2+gronQqeBz046U5R8gB69DXp08spw2OSeLlLqQWNisKHOHPXp3q2zYBAwCfWnQxgAdSR2qwbYuAwQfjXpU8KoqyRwTrX1bKIibqPmz+VDpzx6frV2OykkyGOOcYFT2+liPIAPrk811xw5i6yXUyRny84JPTFLHBNOVCnyieM9a2v7NUAVahtIoSCFyfU10Rwxm8R5mTFpT5XdIznoeKsLooD5DFT3zzWt06Cl5z710xw1ncwlXbRnppMUeCw3mrEVrFC2VjANWMdqCAT06V1xpJbnM6jE4PAAApMA8Hmlo24PrWvKlsZuTfUYoHpThHznGadt/KlGe9UL1EUdiMCjbg9adgnpSYFKwCkYoxijrSYFMBDyKAcCncdDSHkY9KAGkk9qXt1pD7UAVT2ATt60HIwakI44ppGTxzUgNBGMdKU8UmOPSnL83Wm0AlGOeaUjFA9KQDd3zYxxTu/NIRtPvSkd80CuIfagd6Xj8aSmhiEZpyjsaSjBzihBcT1oGR1pRkGjJPWmAUgBA9aWkIOOtHkADOMGnAY46UnG31oHPtS6gFB/+tRRTEw78cUdulGOaO+KTGH1oxkZ7UUBfU0biuByfbFFBOPegD8KL9xig4OKTPakweh5oAIbnp60NABH50vQUEDNHQZNIAHvSc9+aXqKXJ/Kn0AQe4pBnvS0AHn0pAHHejaO1GAetGcjigAHHJpRyR6UnHekwSfSgBSMe9ABIpHViwwQAOtLQOw1gc8UqZHWlH5UYJ+lNdhCEnNKxNNHWnEDPFMAo6KSfWjIzikbpjqDUgG7npTc5bp0owfpQeKADHOaKMHvRn8KAD9KUHFB96ApOSeMUAOyAelJwfrRgU2lbQA6dqM+tFLx6VSWgCE5HAo6AZFBB6ig5IpAJnLUYOeKTB79qUED3oAaeDg80gBP0pSM80AHoOlACAcZHSg89ulKASaTnOO1ACj6UdetAGHznjFLjvQAgz3pfwxRR81ACc0c496B1NGSOKAFHGD1oJ9OM0gGKWgAoJ544o6nHejGOKBsD1pOR9KXAxQQcUCCjj60dKMAfWgaD8MUhJGKBnvSbs8daBAR82KTGeKMZpP4qWwAARwRxS8+lBJHBopgHfJGKQ4P0oYjPNJjg0kgHZ9OlMJ+bnn2oAPBpT1pgMCgngYNVpQvmEYzgfrU8iHPBxUIjIOTzWUnZCsczrh8mUfOSqrnnpmuJ8S+JbG2YxEJK4j3FM4O706V6L4jsvtEChRg9zXiPizw/MbieSZlc7i0bdCR2BH0r4TMKk1Wd9UcdVHDa7rllBLLbag0qmWJmAjXJwemPevnfVtCFlcHyCxRiSFkGGX0Br6XvreyvdLnvLhCk3CK6AEgADt2FfP/AI28QR3evamYmje2VgsbAYJAAyR+Irsy+7Tsj5/E6tdzzOa6k+0sksmGBK8dqt2N6LkCKVljRDjfnBJ9qqarHF9pd4QwRvm56j1rU8EWumwzyXuqtE8YIVIGblh3NfQciSvYw5ElexgW1zLYvNEDLcoSQdgJABPU1PbTPYwCeCSS2Yn7wyMj1Fet69q/g/RLS9Flp7i5v4tpeNcjGOvXj8KpeH9XS4t4/tum2s2nABVRkw+c4zn9MVDslsCsyHwJqOv6asF5Pqd/BIG3JGSSGUjuPQ1a+IPhW78T6XbzxTIs0ku5mcHc/wBTXoms+K/CmiwyGGGYXP2MhMgGNDjgdeteI678S77U7SOAKkQUnaY+q88GvPp0ZTqcyVjTXoVrXwM+m4XUSUUnGM4GKrNb6X4eluJ1WKdE5D5yV9sVi3mpahe7RPdSTOxwpLY4rH1B5oE8sqQrcOG6mvajFpa6mkYOTL93qMWrXcsttB5SgbioP3h6gVVlbKsGUBW5UY6VB4eeO1vo53bKLlWU9B6VpX7rc3ZaIIATgIP4vTFXolodcYNKxreEPH2u+Ebl30zU5reKRQJgxyrAHIB/+tXtGj6pP430i4197ZQWwqrCpAYgYJB9a8f8NfCLxX4j1m1spdMubK2nIYShA+0diwz0zj869q+IVzf/AAv8O6R4UW4hNxaKJZZII8CQEnAx278fQ5rgniaalyX1H7Bv3raHkXjjxfc/2s8SO8JhH3mbO0+ntXSfATSte8UardaqJEeFc24Esm0k8HPuKoaZ8Op/EmsFXgltPMU3RkkAYMpPXGeOveve/g74ZsvAvhS6+3xC4ledp1ABDIoAA4/AmvKzLGRjQcIO7YlTd9VodA+j3k0SRojRyRxhcsMgms2LwdcWFwTeOjRCIlfLYg7iSa7C18bWV5EpihlRpRuQuoII9cdvxrn9e1SSe33n52kl24TjAr4XV7l2XQkGuWmi2sIlkKW8ShSSM5NW9O8Y2lyhSI5hVSdx4INcZrVlLqdkLKEhZJpRt3c4A6k1DJpkxtvJK5HmeUXTI3AcEitYU+bQzc2tjutOvrCO5jdJVMwG7JGcHpkntUkXj4aZekTuhCgs21wGI7fL6Zrx268X2Xh7UL6yiutoV9uGBYsR1IP14rG1q/TXEOqpMZZDhRtyCcDoB9BXrUss5/i2ZzPFTh8O56t4u+Lto0tmczPgFniAyO4AJ/wrkB8SLyOxnGnabHLsy7M0gBA7nH07V5hf+LbZkdRNh1GFRgSc/Wqlh4vn3SmJCvmoYye+O/FexSyqnTS0MJV6s9ZG/qHimdJYp7uZpGdizIDnbzWVBdzXM7zFyI927rzis66QTWsxyUbaSvfmqmk7762IUHIGGIOATXoLDqKskCkzdl1e5hlZPMJikbIG3J/Out0dnjggVkSPzWDqd2GIB5OK4e2vIraYJLksowRjIzUGoz3muX0EsBaA267FcMRx9PwodG5qpOOqPRPEU0yW1w1pezKjMP3SMccetcg8muzvG8cpRkdWVjKc8EH+lSXHjG20K2FncxSvdFRvPBFYU3xBhs8A2okIz827BX8KqFGSexvGrLuet/8ADSXifS7hIGklKqVUCPjaoxnDdzx+teweFv2p4tXtB59tblIsKw3HzG4OT09Bn/PHxVe+LxdyRjsHJJxyw7Cli1xNKkaYgpjkgHBAx2ro9hdbHoUsVVhu9D7+f47+FLyKOSC/k8t/4yhAU9x7n/EVo2vxX0S/cJaahb3DAhdikmQn0Ax6dvavzssfHdzFmS3kkKxMXWMgYz7/AJVHpPxBvdNuhOu63xcidlDYbJOSQfw6fhR9WR2LGu+p+lD+LLRrlVSUu7cBWUgk/Staz1MTyPt2uUwGVTkqe2fSvz6h+PetLdyT21z9oLTiZ3uRyRjgYB46Dp6d69X8JftTX9rHKt1a2nmT/vS8OSWPQ5H0rmqYayujqhjot2bPrZLpJGwVIPTmpTC6tzgAenWvGPC3x3j1m0gaTS5QtwxMVwGwDg88Y4x6/WvRNL8YWl7IsK3UU0ki7lETAkjucZ//AFV5zpa2Z6UMTB6JnTYKgZyBSbQRnOQKggu/tIJGSF45qxGBjJwAeOKh0jujPrcha2VxgKMZzzQNOgdRkYI6gDqKezhW44+tTR/McZ/KuWWGi90dMa7j1MaXw1bGQmNQmTkluazrvwHbvbu6uZZByqjIBOea6lznKgdOCTQi7VAGR2rmeDp/ymv1ud9zzaTwrdW8pXcEBOVXkkD0zU8ujC2tXI3ySDBA6Z9a75lXPKgn3pkthb3HMgY8Y+WvPngI9DqjjWeXXEhtwQ48skZ245qNZoGVT5o+YZ+Y4rt9V8DrqUiODsKqVBB5IPWuVuPhRLHhIGeaUNk+a3GPXp9K8mpgaqfuq6PQhiqbWrsyl5480BGUAj+Hmp43LPg85HUnGfwpLzwPremKohaPyxg/KCTmsoabqC3DLLC7SR4ZnY4GM+lcksPOG6N41Iy2ZqxXscwzGwKnKnb2I7e1TbyQAE9izVl2duLWV03cM28gdj0NaX2hCCFGQOeT3rFwaNOZC/dOTznjimMoOMAYHBBpxZNuWYkEZwKbgsN6L8vqxqWCfQFKI4zux04HFOK/vONoA7k80nzE465HYcUoccKFCk9+pNJalDiR0BYgdT0xTQ2xSoHfr1oIDdWbnjHrShSmMEDt6802AhyF6M3c9qVvlyQAAOffFKW+UZJJ6HtTcfusbtuOD3NCdgANvXIU56/N0prFlUnfg+ijmmgKiqcsRnGT0qQ5B4wSD2HanzWLBcEZGT3+anSA/KQeGHOB3puQGOFIPq3enA7uCeVOeKOdp6Mmy6k0d48CA7fbL1JBq9zHIrli4bgqvGKrMMgg4GP71NVSufmJzyABitI1ZEOCaOmtdUM4HRc8cnPNW7bUxGp3ksc4I7fWuTinaIkLgZ55q1FcuV5O4EV2wr6anDKhfY643UZQMHX8Dmq6zFpO5rBju/s6MQVBI4zzzUcOtTwvlyJCRjB4xWyroy+rs6vAjIz1PXvSFhyAMntWFDrpJUvgZ4OOcVaTU1aTHJB79K0VVMj2DNMqfvZ24ppkwRgZ9zVeG8EyfeA6jHeo3v0QgFT6E0+ZPYh0mi8+44JOPpR91s4yfeoEuR5YO4EjsOtRG7PmcjH1oTXcjkZb+9ntk5p4jDNnge5qr9tRRgnHPGKcZTt4qrolxaLBUMcA5peeMYGKrrNsHcEenelEm4k4x3pdA5X1LHBbjk96acKO2fT1prSDHy80ByGHAzSuHKK3DAleOmKVCoyRxSEg+pJ9aAxHA60XCw/GOoyB60mSCRSgEqTzk+tIIzwGbkelDfQiwvTnbg1HIxyMc9+KcR5Z7n60m4nkcY9KlsTFIPYY9zSEnH973pSxxjg+tMJPAJwPQVnJiI5iBIAeMilQY4FDxgEnr7nrTNx+vpWbYWZYUlBjpmjgkE8kVHGSxIOBinqAWweR1Faoew5mGBgAAelIDuySM/Xig4GSOMdqCAQD1zWgWE2HHUADsKcucE4GM96AQOpx9KRV3vxwB61Nw62AMVB/kKXjaeMH3pSvHJwD6UwZUf40Ng0JgYbGcjnimHKgMOPrTyueQfrTcbTgjpU3ENDbgcnORSqNw96FOM/LmkXIORxS8x2FJDYJyVIwe2DTQxXAHfinMCeDzzmnqSSRgL6UihMFcErntzTicoAQMZ7UhO5CDk5pAeMHge1Q0QEZwMAdD3oY5+6cEHoKQknoM09WIGAM1L3AbgqRkfnQR1z0pW5AOMY45qME9zQKwqkdcCkMnJxmlOUXIXIHFCsGXBUn8OBVw0kgaL0MitGAeMjrSTMQhbb8uMCksgE4AyKdd2/mRcE4GTjtX0VGziC3MwkyZJ4z3pMblxyaNoj3fMOeQBzikMhLYEbY9TwK4MSrHWloLlEGSST0wBUbSAZO0jHHNP3ZYkDbkdvWmsA+e5756V5DKsMVjjrgD09KkHOMjIHOTUPzbcngHjAp4YhQCMcYyayYJDJnJYg8DtiodrgHoD1BNSSkYBPJHpUZJk7bSPU1Ixpyx5BOeeOKZIq5B4yep70rybBsGSQc8dMU3a5fjaoHPqaVilccWDYIUkkY54pplZhtwqD86fITnnkgZGKYqF+4B61nJFWEyTjq46ZPFJKRGARjI4OKc0buCB9fSjGRjgeuOprBl2I4tzEP1IOPm4GKGclsDAIP8IqTAJwOR70gQsMjAHTipaHZibAhIPbnNV3cEkBicdhwKssVjxkbh0JNQzBJCCMg9DiptqaIaN/3The/zGmPghl3Z4zkDjNOIESgcbs9WPNNxhiSckHoKVjZEbALghQCR9TUJBbkkkHj0FTspiOTwM9+1ROA+RyR94elJotIYUdFyGQAjHPJpmAq7sbj0Pah1IBwVT3PNNxuUDl1IyT0p8rNVEaxKgDIGDg454poUupIySrYOfSpVTOQCF4+tJGm4gkEFhgnoM1LRVkNKiMN82Cp5CjJpwRgu5VyRz8xpElML4lKnPB2VFJfleEjyBxljUuN9B2LHmKqkE4z8wAqORAobAC7huGfWs59S+8ZQSAdoEYyaWG6E8ZCptEZ5Mjc4pKDuPlZelUSiMLIfmH3VHGfrQSIjtbC54z1OazvNKchz8pyAOmKmF2JMhVGRg81fIi+VWJg6K20lnLccDApkgAHZCvB704bXbJYnvgcAVC7rl8OgyOhOTmhQVxcooYsgyM4OM9Bio5LgYIXAIPUdaUO2AAM5pJdjFWyqZGGHfNVyjsPW9EaAYLEHqeBQZFkyEKhgdxUd6pybIyp+d+xJ4FLCylmCsFfOOOuKtRRXKXpecsFzkZyxwAarmXcSHcMSONg6Gq5GCUcsdp7nApXl8mM4OCDngZ4ocew7ImDZZWOBkYyfWl3sxLEkk8YUVW+0FV37AwHIyf6UiXJkJAb7wz8opcqFYsvdeUqghRngluSKEkWXDMzOFOMKMCqrqCjZQDPIYmo45nXPJdSMEKKlxvsOxpRyqc52gD88VE7KQSNzbTnpVWOdAMjCHpknJp7XOUUht46NjgfjTVN9hONyxFK6ggKqdx3NG0yM4KlgcMMnAzVNNQgjwJnVDnHBycUoukJ3IzMFPU8DFaRhYdkkWTJtY5IBPQKM1O7IYWB/iU8t64rOW8CF97KoHICjJxVc3nmyuUVnVBuUscD3JHYV1Qhd3BI+WP2hV+0alaTKgKxK6uQeQcjgjNeBSzpJKCMhc4r6L/aNtns/M1EyxSxzPtjSMY2Dpg/4187JGnmsT8rN+X4V+t5XPmw0V2Pk83klVSQ+FydyxHJ9+mKnjYyxlTkAdh61VVvLdsdDwR3pPMe2Qgk7ieor1bXZ87zdy1kjaucN6H0qxDN5gaIEAdW96zgWdVJbcR1J4qWIfvSE4bH61NjVO6NBMRJkfODwF6UqAIGVjs38g9cVCCflOQWUfNt6U9SsqAg7TnnP9KTRZIVCjIyVz370o3l8hwrDqR2pqnIKgl2P3fani3HkBS2wlss3c+1QUlYXhyxGWxwSehp63nlkJt3RAY2elRGYRgKoyueAeD+NMR0bduOxj1bt9KBXJN27aCxHOMk9KkLEeXkEIDhv9qs8F0nznfETwDVg3JbYZPlUn7w7U+UVy46EODEwKLyQx5Ap27IILYB5B9faqsj5DFOVHGTxuprs0vl732DGAoo5dQUrFpVP3xxjkqalVP3e8kkHnPfNVGlYghTkLwW9aje7woBYgj+GnyhzGl+8eNSSq7j3qnL+9lYK5J6Bveqq3cigqGznkZ7VIuFRTKxBBzx3NTy2C9yeFDIhLHH8JPfNP8AN/eqCuQBtz71FynzD5cjOD6VCZ98QPv69DRa47l+RHQYPIz0xzRKyWzKpXMpGQvYD3qhPNcyFJVnCkYCqfWmG62yYmy8rdWpcor2NAKsKsQ4DHk/4CpBH5RDFAQRnrzWNNK1yAo4CnANWEmbIQktJ0JzxinylXL5McWGDfvCCRgcVFgSqGPy85OOpNVSCDgNwp5pN5jkDF8H+EU7CuWJXO9ZBl0HbHSknuopwAoKbvve9RSM3lsEbGfvH/CmthYwDgnHGOoNLlE2ShhhVOSOg9RSm5Kv5RUA9A57VXZQoTa5LEfe9KhafzX2n+EZJPU/Sm0ClY0HZTG5Byw4A9agm3wog4LcZHpVYEEK+WwOQvvTPtTGVQWGwn5vWhR7Bz6l6cxFyAjA4znPBqJZzGM4+b09qasyMVBBz0H0pj3I3BDgjO0nvir5e4ORY8xLkkRA5Ubtx6ZoM8j5LbScYAA5qs0iQSFEzx0A71IZGhEjHB3Y2+1HKCehMsfmQqsbYZTuYmkfa8qZ6Dj61XYqZFMROQPmOeCfSneacNnBPZfT3pcpSY9mZDtQAE8svt60jSAnJPA9uTUURKh3OSSMUkc4YZP3gOFx1qbCuSy3CxBQFPzVGz+XEcsrbjgHuKR4w7EjJyMn2NQqYy6DkheTkdatJWJuTmQxQqAc88ccmoWlDKzuuOce+KV7hS4eJMEDBHYVCXLMC4yvXHv71dib2HLKkisEQBR0J65qNfvNvGSO/tStuAZwoVj0GeKaNnlgnknr7GnbQTYoxJJ8nCY59aViepAB7Uwy7HU7M7emKgVnUkv/AB8r3xTsluF2exysJCTt3Fuue1I2Q2FIDY4x3poYjcR16YpAxif5lO09GXsa8rqe/cbuDDYVy+e/an/PlQ5G0cZHWl8wZLryTwSwwTSFFORgnHJA60xACGYIhPBxg96kKvbSErtdD6dVNNihLtu3bdvIJpFUqzkkOeuB3pdQHxOhyZQdwPyt0qQqQCSNoA3AD+dIGEwA25yOc/w0qkxAK53gg9PSjYrUYJdxOSW3fxHtSqu+UqMA7dwx3ptupLNtPyN0Vu1MJEDZGS3QMO3tSFqO/wBa25kzgYAPahVdmAz8o54pJfORlfgEjAU96CSeW4I6haBpjcRtJgHljgg9KaUe1kPzkxMMZHY1IV8xgVARRySepNC5ZmLKcDkL6+9NMPIQF1cFXAIGBu/rSFiTuGGK/ex0H0p2WdG24RTyS3WkZgAke3APJI7mldh1EK+YmXJwpyD3pDuaQgjCkcY6Yp4B8zhhg9QaDIdxBG4HuOMUAwRA6lFO0gZy1MiMjAo3T24zUm0hQwO0ngA1GSQMMCQDyRS9RipIDnLYbOMdacpZATkhTwDTRG7KXXYgB43dTSHdICX5A9OOaGA/5kwT97oB2NOjMitkJz/EOmPpRgyqYkOwL82TyaEd9wyGY9yOKkBoJKsS2AG+XPJpWMioUC7yPmJ6U7yRvGx8EjJzzio0zI4Usee/TNJgOiMU4IV8DHIPrTkRjgAZx6cUgt1TaUZQwPIHenKuDksdrdcfyqQVho3PKQ2M46VIoZIiCMIe1B2+TmNsMDwT2+tOjyyNvPmFecDipHsEEKvJETN5RJxkDPHpX03+z1DIdJNyE3QxSmEODyDgZBH0I/OvmaCEXTLtbyolYE8ZP0r66+F2nrofh+GFBt86NZ8DoxxjJ98V8dn7XsbHdQu5HeqoU5bAwxIHU0jBXViCThs46Ypnnb1BIVNwz6mk24+ZSW3cc8V+d7s9Ec0jLkDGBz6mlIDDJyxIzzwKaSqumTjAOe9Cv5q70BYcqc8YqWgCP52ABVMjnHNA2uccscYBPAqPaUGBgYPOBzT1IZCQrcHvxU2AeAEKlmGQMHHNRgOWBOSDxhuBQwKoQCFI54GTUbsViJBeU9SWAGKaQEillAU4AB7c8UjjuMnB78YphIADltqsM4HJqQLuPOSHU4JPQ0mtQEJOGBbG3nGOtJKQvIGeAefWgAOignDYwSKQJk4C8DgkmhoaFOzcqltu4Z4GeabsAcYByw6npSE7toHDKccDNIQdynG4A/xHFKwh7ybMAEDjB2iogvIG0/iaVpdpAA+YNnCjtTjuJJAxnnLGrQ9wglLNsLbQOMBaTBjcEqSA3rjih+RgHHqVH9aQpyAQSCucse/pimIVyQ7c5A5+UVGSSGIjKE9C5/pTydvIkKkjHAoKb9pLZyMfN61PkNDjuySWBUjICjkU1QckkYBH8RpvmyIAcDaOMKKTytsQY5Dbudx7U7dw3BZAz4ByOhwKTJ3ZGQOnNO4UkBsc9qGQxmRRzgBstTBCeYVKFDjHBwKASeAOAe9OBYr1BB5G0UjIcHtkd6GIGBBIDZ9gKTGHYgcjnmlIG9BvJyOgGOajA3Hcfl7cmlcB+WCsPXnilBYAk4wR3pEOSPm46cUbdqZPIBxzQkOwoG/qeo7UKQwUhcY45pgcgDB6Ht6VJzlhwMc80ybDVkDHOckHG0DrSFQChI24bkHuKc42gkD3+XvTGBd9xGBjjJzQO1gk5JC8kHI+lIA0ZYjHrzS7yuSclSOgFC5DKRwGBHzUArAzkD5jnPPAoOFfAIG4Zy1L8xwCc9uKc0YbAIAI45NAEYQFjl97EdulKrfMPlxkY5NRlQhBUkkHkAYFOYFw20AEHPNCHYMnABb8qciBU5YAg8Z5oIB4YFh1wOKXyyW+QAf73NAIRX5BJztPYYFBI+bHGDkClYFiQOTjt60rbl2hGVcjksM80mUNIJVxuJ6EChmGOcAn8aTJBGSWLcHtQEVSD74weaYDt25iASQR2GOaVR8yjgFhg55pCThQSQA2DjjikwEHBAIPU0rgOQFjgMT2xjFAhC7cgJk4znNMC7ZGJJbuNvAp+Nmd2MdfWmLfQTJzt+ZgpxkcCldCADkAA9O9OI8znBOR9BSDJcg4AYfWlcTGkABiSSO3agJyVOAuNwPU05VLOoPzgjHpSxtk9AMZHPNGghQpC7gdwxmkO0neSAT2pVVmUAc7Tj0pQCqYYKCp60hoaScYAJzxk8UHnaCdvGDilJZmGATj8BTWyrsvAIoBAVHbOOmTTVLkAbgADggd6X7uVKknrSk7P4tmR2GTQGwgyvXJANP3oCQDjB7c01cE5IJyO/FKMYyOAwxxQDFIVWbJy3DDJ7UgOS+DtzggCgIHfOOduMk0DLKASARwSKBCAELx3GcmnnrkHhh29aaFG0ADp60AlBgOCAegqhW7DhgkYXgjBJNNBUDBY46YApDlFJx34zSniJsnPoAKVxjSoUAgYHTk04MAFAc5HGAKjlAC4HPfJNP3CPGRnIyMUw2HBQSSQMqehpm4EN7egoIBk3gY3DuaNoYgB8huwGBmriS2SRk+WQwAOcqaaSWyEY5GCe1BySAAAQMUA72UlTkce1d9NXRk2W4IyXJJABAI+ta8CZUAscEDgVmWoYnBA9MnmtG1XauCSSDxXp01ZI45svIoVgAcDFOIDL1z2NQ8EYB24704MOVOT3z0rqSexzvsSBiqgdO1IycjOc/pSBj0GB6Z5oZiOvJrVRM2Cg42jGBS7WIKDIINHmZO1AASPxpI2dmbIz7+9dKSRDJdrRjAxuHal7nIPPOTSLkt6H1oQnaGbJwcGtPMGrAjfPgcZ7VIxbJG3qP1poUcMCBg0u5ic9aoQbtoAzjigqdueTmmsCeTx9KT1AJ/GgTHgb1DE4xxRtzjqccc00Myrjj1o3DJOPz6UCHMygAAgsp7CmtywIUjHrR0ZjxkjjFCnEZyefeqaAQ5LemKVhgk9cUc8c8kYoQEAE89jmiwDVkJ3ZHuMU4jPI6kd6a/LDHFBywAHGO5oasBIp527sHFKdqkYG4nuaYFAGe4o5Xp196Lsdhc8cZ9DinxoevT603GN3zfgKTeVBzgY6ZphYeowfWnDgjIxg9ahS4y/Iz9KJJyHxjGemaiXcfKyQEAsS3OeAPSg4JI6+9ULy/W2GTySOgqo3iaFFBVkDEYOeoNRzJFRg2a0kscZ2g5Pp0qnf3BVcBcZ5ArI/t+CfJdmJBxwKiudVyylAAAMfMcmodRLc1VJvc1VuQDliWzziiW/iPzOyr7ZrCe+klKAtgDqOlVjAHO4NkBu5zXLLEJPQ6Y0bLU2WvC4yjEqelU31JpJFGMZBBzUQYrwMlR+FMncKB8oB6+9ctSq3sbxgokjXDYGSxzwfSovNcEBmCj0FRmYfdPPf2prgZIJALc+9czkzWyQ4S+achidrYNORw24Dhgecd6iWJY84VuRkkmpBMqYC4HHOOtHMw0JtnmpyMkHvxSNiNSOAfbmhpAVB5AI6ngVC8iPIrFgABggd6SZQhjJGAN2eeeKcVIyMgE88U4MvytyR054ppLMQ2RxkcVS1IFjTeMEE7h1NThhsUKccY4HNQox4HQhu/pUvn+UCDgAHsKNx2GuhK8Dcf9o0wAgbgfY4pRKGzgY5yMmlI27xyQecCnYLAsZ6jAHqTTA3zKckkHBxQuVLdFU8jdT0Iw6g5zzkU9kPoJjBzwAD0J5qSNVA69+1MjGwspRSSODnJqRJMKy7TyO1Gw72HOFTOSFC85PNKQQDxk9QaYLlEYAhRkbTnk04XB3cBpUHBIHFUotktrqBWSOMuVHHPXNRpvaUAKxLc+grQsx5oQ/gR1rVtLJZLhQ0TsBwSBgAV1QoSk1ZHLKsomNcRP5bbQFO3IxzzVWI3F2NiW8jPIvy4GATn9K76PTYowo2LtB7jJqzFbQwOW8kAr0xxivShl7nu7HLLGW21ORtfDd6Y0ExRNw5ABJB9Kvw+GxEuHRpSeOeBXVREsp+UdcipiPNALL905Ge1enTy6Eel2cssZN+RgQ+HIE2/u1UYwR1Oa17OzWyHyA4xt/CrsduXySRzyBU8VqHcA813QwqjsjkniG92QRLnrwPSpWBYYHOK0BZgdAPyqZLNU5I5r04Yd9jgliNdzJjtjGwYjBByKseQWbIXNaq2+XBIBHYVKLdc5rsjQfY53XMZ7RyuAOc9qSHTpJTtEePUntW8sYB4GKUDAIHArrjQM3WZTi01Y+rZz6VMIEXjHFTAAUgwD7V0xpJdDnc2+pD5WCT+VPCYHoaUjB4p+SRgjkVsoJdCOZjQnFKqdOaU5xigZUU7dibhjJODxRjHvSsuRxxSIBjFUFmKcg/WijP40ZwfanYAxn8aT7pxSHJ56UhyDzzTEkPH50UgGKCcnNJjDnpS8Aj0ooOMY60gD6Gk6DApQDnAoAOSOlOwDSTjigdOad0oOetIBNhHWgg96Uk03bVArjselGO44xQcjHpRS6gFIB2pQGPI7UZ7HihsBMDpSheaQ9c0vJNHQBNuSRnFIQKdg80w+tIVhD0peAMUY7j8qOnXmgasBJDAZ4oGSc5oxml/pTQAeTTee/NGCScUcjk0IBaOmQeaOvNIc9qd9QDjHtS0nUUuCelLUHcT+KgdKXj8aO2BRsAH7o7UmBQckYpR0560NgBHGaCKDwMUuOnejcBvI5NAOfal5zg96OfShoTQc+uKKKTkN60xibaU5ORRkmlzigBoGadyODRj3o479qVxXQdRRz0zQPakANDGLQRxRzzQMntSAUD2pE6GgHt1oP5UAIelOJ6UgJ6YzilyeaAEpeelNG4nHej5kpoAAxxS0c54o5JxTDYOnFByRij29KOQcdKWwDeSSPSkJPHenbeeTnim9cjpSAdgCm0DJOKO/uKBMFfJPGMUDnrwKN59KMk9aBjsijpk02lAJOKS7AJS4wKQHqPSgAkHPFWthNCc0vIGaB0pOR70rhYQg85oxx9KUnj0pCOMGi4vMMk9aQnApaMc4oZQDPWk6dKU8DNNyaQCsTxRnjNGCTxSgY60AAI60jE445oIzSng8UANGR7Yp2TjmlG7NJjPWlZgFGcdaBnFJjvnmmV0AjJzRz6UoYnqKQ57VNiQORkmkBOcHkUpBI5o7cVQC+xpDyKBnvQTigdgJ+Xr0pq8E5pSfSmnpQIWjn8aByM0HIx3oAKGODSM9IWOOKAFOBSEYpDwM4oyfagAHBzSnPegnAGSMUx2x0NS2Kw1pDzntVO6vBBCzgj5ex7069mMaYGPU/SsG/vFkXY7qu7kEnGa8DMcxhhYuP2uhSFl8UW83mIwBZR8wBzivPPE11FfXcwjXCrEdme7Y/wAa0tQFvZykhsPK2WKnOe39Kx9VCtaPKgywbj1NfAVMbVrtc6MKiTW582/EmXV9Et4rdRNbTopMhiOQQeQDXz/q3iScOCtqqorFWYk5J9SO1fYvxSs7PUPDtxc7Zbe+kwiyINwHuR29MivlTxnpyJenygpULhsjG89z9a+1yqrGdJabHzVVKFWz1OMl1Ke8PzHAU4G0dRUNnbLLeiMsUKnLEnoParTQRrGfKYsOTtA+7+NUXLMVkxtPZq+i3Ho0b0N3dQIpBM/lN8gYcY963H8aXOo6Y9gbAQXAYOJUPAGeCBXO6dqEk8oRvlDrtZscD3FayahZ6eEXzN5ZcZxkn60uVdTnaaMW7nvJWY3Esrqp6EnBNYr3rxztnhs546AV02pXiSRoFB5BGDXMznypCGUFDwfWmdFNXWqLdzcExiQkhVG4MD39q7HVtCu9d8N6TcwwrPc3ZCwpEACT05984FeaOZZ5RBGj7ZPlUnoPev0Q+B3w68OaZ8N9Ktlji1OZEEkkrjJRz2U9q8jMswWCgmt2elh6Km/I+Z/ht+zTqPiW8W212zvdGkEo3vlSjLj2PWu81z9k3W7TXnOnQ213p00gCSRMQYUwOSD09e9fWENpbRJBFFCIoox8o5P5nPNWWu3t1Owrt718fVzqvK7i7I9RUYrocB4F+HreELIK+oSzyBVVmkIJOOwPYe3NdBqmhaRrMwlv9Nt7yRVCrJIgLY9M1NqN2GXYMjJ3Go4JJJkAxwvJPtXhvEzk731ZrypKxz7fDDTRez31optpJEEZXqAOOAO3QflWLqfhDUbSS8WPbJCYdkeCQSc859K7ebxJb6eDEHYzspfgAgAepzx/9auQ1H4mQfYoJpZFljllKsIsB0A6HH5V1U5TmtdTzsRKETm9As2026ZLhSzwQhFz0Uk8nOfp1q9q6RCRFjRTtQEsOuTUSX8GfMRmjW6YsoPPFXYliliSRsP5jYUA4JA4yKhpp6nn3T2KbaQLcW87vtdVz6gVn61dRQwSQB1+VS7EHByRxitq4Bu5XhDFSzBVDdhXM+LtDEcQu3fcWbyxGDgHHcmtaLvKxlNaXPFvEelWq6ik0cjxNtyY8Z5+tULbV5LO2S3EQYIxZTnHfvXX6q1lHqLTyt5CghcEbgfxrlfF8kF1rMb2O1ofKCnaMc4r7XCSckk9kcjSucPqBeK7ldk2sWLEAZP4VW0nUzYXrPMrSxMf++fetu8gLEk/LJjCkjP51z8uowpIBMATypKjgmvZSuUo3OifXba1wwmYozZKgZOPTNVYtfgtNSYRIUjc7imePrWPHafabV2XlMlcDqKx7W3ZLkx5LYO3cT0p8q7ByWR38l3D88olxv5GBmptH1tUeQeRvJwybj1NYFvdiCJIZecHaMc1twRx2oWWZQjRdDnGeMdKnlWwrGT4w1CPUtdklQ5UoOV/hPcGueuNHubi2a5jKJGoJ+Zjlz6AVppbJc30zgnZuJYetLqsv2axjCKBhiACfuj6VtHTY1ho7HN2s5k6qWJHQdjU19efaIUVuNv3mP8AKp4UijJmRsMOoxwarXscc5IVTHnnnkE1t52OhMqQXptWzGC6sNpT19DU+9JogxbG44bPVasWHhz7a+UciRcNkdMVc1DSPsjI4UYYZ2jnce5obQOS2GWsHlhFRS5c4A/vV1Xh6wXS5GluyN7EIUBzgGuatJmEqhRhV+bJ/h9q0rjUHmeORzsJbdx/ER3rKceZNGbb3PVLTxA2nQpBbTSCOFcKhPAJ649KvW/iTX7GBNQ0+4NqIgV86EZKZ6jmuH0CC71rULYhJkhuGAaQqduPUGveoNHtIvC8ukqiSiVg24DBJwBn3r5+pOMJWJ9o1qcr4V+PPi3wkhtZJTf2uS2Zh8+T3J9ef/rVoSftJeKtEtILpmW/2sGeN8AEdwaw77wjLd6kltZ5X5hG0jchfc1geIdHMQutPMqXBVyg8tcEkHHSnGvA2ji6tNq0nY998C/tcaB4hkMeq20mkRIm4zSndubqQABwK9b8N/Fnwt4tvLe30a9N2ZV3MxG3aPUj61+fWu+HjpNnBcLDJBHnad56mqFl4kvdPaUWl3cWwdQj+QSpIzkDP+FauMJK57dLMW0uY/T43ERlKRyRsScAqwP6VIIZTIVfoOcDivg/4MeNdb0e4v8AU1vJpY1UQr9okZ9rHuB34NfQuhfH949Nk/tN7d5IlVMp8rOSQAeT09q4anKmbxx8bntTxkccbj7g0ikjAGTXF+H/AB3Z6xdKbVw6hcvIGBA9B9a7SKeJ2VDKgDHnLAGua6bsd1LEqXUfvYEAUu8k5AJb1qVbcNkRFTjn5WBpnlyRNzwKOS62O+M77MaQZF547Gqkuj2kjl5IvMZhtYk9qvtEQP1qF/lbHJB5qXSUlZo2VRx2ZhXvhawlyI1MOcg7euPrVMeBbCNdsSYcj7zMSPyrpi2SQOg6cUpUcYGSRkk1zywdKW8TeOJmupweoeDLm0QPHKZQGxsVcYHrmstrO5s1PnQbI84DFuT+FeqBM55/DFVpNPilf54lfH94ZAry62Vwk/c0OynjpL4jzL50TJJAzx70hVYyx4LD5utejaj4XttQiwP3UnQFAMfiKwLzwMrLmBzGw65Od1eXPK60NVqjthjqcnbqcu3z8hiR1HahBuVyWCkcgdTUl7oV1aEAM8rhsFVXAAqGOC4STa0W1lOGGMnoDXBKjOLs0egpxaumOGGGTk/pQORksBnsOTQM4YkMCG2kEYqNZlDsAVG09uazcXHcq5ISCcYyCO9SR7iwxtCkc465qOEAsxPOORmrkcSiNcAAZzxUO6C7IGiDPk5PbmnRwkDk5zx8tWJEUbiBz94UwPliAdoxkYFZsCCS3xjA2npljmlcHA+bPbgU4gjJJ6+tAQEZDE57AUwGGMqwbbwPXrT42IG3k89vSn7CT1AyO9NLFTgtnPHFaJ2J6hJlOcD8agJDtkkkj8KmfkqvQEYOahMe446nkHFVzNFpXHZMakjAxz61GbuTGQSe4pVR0GcBc/KT1pNgRF3ZJHHpQptdQ5UTrqFyyja4jOMjaOanjv33KJgWJHJPHNVfu8j5cfjTC4ZhjLn34rT2rQnBM3E1eBEClsHsB1pH1BZDleh7seawXt98hJfbjoFFSCFgME5HXJq1WaIdJM3Ednwd+c9hVmOUhwQenBzWDG0iKQGIHbFTx3BR8A/MRyWrRV1sZOh5HQJcB15JbHHFSx3BK5wM9DnrWINSSNdhZmbH8IxSrfRrIpRwjEZw3rW6qp7mDodjdQnZkk8dqkb5Y93Gc/pWNFq251387vTpmtFLjzQAMDPbrVqSZi6bXQnaYAjAJApTIdpIIUjpUJyBz3oaURoMsB24q0zPkbJgS3OTnrUjyg5AP5daoLdAtxkinLO/T5QAfxouR7MuhgcZOeO9O3joDnPXAqmGwc+lOa4CgjofakS6buTBRmldx35xUSHHA78jNNnYJwz5J7LWbD2TBpQoztBB460Idw4P1FUWlAOAML2zSi6UA4OQfTisx+zaRqwLtbBAxUjLg4PaoIbjeiDABx361MFLkl26jtxit4rQztqNDkMQABQQT05xTsFDzjOKb05BJ9Qa0Is0KF4x/KkILAgDBHrQCRz0A9KA3XuB60AheSPf2ppB78ZqNnZQecAelCTBhjaQR/eqbCeg4gKMDLAjtQ27gAY+tPU4Bw2famMRkkmkBGSzdWIzwaNhBALYAp7LxxyeoppPGccmgqwocHgZOKcGOc5xUZUg5PJP4U4c4JIU+lLYLEwGcAgnbUbjGR0HXiniYDj7xNMEjyswGEXpnGaW4bCjI5HT3ppySRnA68U/yyigE7gO54pjN7j3xUNDEwdvbHuaOG700/KcAZ+vSoZJMMRu5HIAqWiuUsAAcdj6mmyHLjDEjoR0qFZsjBITHOSabcX0MQ+/luvHSmt7l8jtsaVk5C8delWZH/dMDknGOKwtP1R2lIRVXPPPJNaxczHr1FfQ4dpxItYzmQIMDCsD9aYSwGTkgd+1TXK+WwYYAI5rMuLwM21S3pzwM1y4ryOimrrUt+aEByw49KhM+RgKf948Cq0cvAywXHB4zmlkmR0yCTg456V4zRuoplvc4jwWBB5GKZuGCO56E1T+2AIo3hSOAtSMxWInGMc5JrJoTjYkLE5BO4npgUwHBz0z1zTBMSuS3PqBRJMscJcg/Lzg96WwKDJtu5s+YGyMcDFKkYDAnAPTNRJPE4B3dRkACo5pwGwOO4JNFtDRRfYtPtIHOSDg1WP7tsjAA/GoUugVYncxbsOB+dJ9oO0EAKT681NmXyNa2LIlzHuySAe4xSeYcsFwCBn14qBpmMW5iXzwe3NI0rLGCCFJGD3NZtDULjWkYk5yPrxU0Ug28SFe+BzmsszgzqhJJzgkng1KZCmQHAwcYXkilyo0UEtzRklUxlSpORkMfWoVYuMBgM9hVKKQg4yzc/xniluZjAVaJl4OSo5NRyD5S00e59x9MZPrUYG8AFiD0+Xio47rO/O0EEMNx6Cqt9fJbnAk3hhkCP8AxpKm30NIwbLa3YlQqVACnaSTk1GWJ4DFlXjaPSucfWkDkKViXOcu2TmhPE0a5xIZWIxhBx+dWqMmbxps25QUZTgcHoT2pFYxowJLYbgdOK57/hJlkuUGVRJVKsWIJU9uKQeIbOSRY3vMMfl5wBWnsJPoa8jR0DXBQ/eWMD0GSRTGvE5ARm77s4H5VkPr2nQBDNcIoHynDAkioZfFWkC1eWG580o20I2Bz/hWiwspdBKPc1mukfdhgCecd6gkufNICKTu7twK44eOYj5j740aNwpQDO5e5B9abL8RbAECIFiG5LkACtFg5dUWlFbnQ3N15ecyYLDooz+tR2lyjgOed/ytuOPxrkr3xnGN/wA6hQQwCLnI781RTxvZSsUiUu2NwLNgflVfVX2L5orQ9Gkv4o1GHD/w4XtUCaskUoQIBj7xY9q88/4Tu2gWQFzux9xF4z9aRfF0E6M8SqJCM/O1H1R9irxZ6Pc6vE3yRO3HXaMCoIp0EhOFRhzljXnieMhGVErM6HgrCuSD7ntU/wDwnVpcRn92IduV3Stk59xTWEYe4jv5NTDIQjlyDnK8AVHaXzmdhJJGFbDKdpJHrnnmvOP+E3QAFd8u0kMsfAx2Oahm8dSysrwbYdrY+YZJH51X1Rk80D1Ga4eSdypM8YHBxgVT/tVo5isahSQRkckH1rzb/hO9QD7CjOmeMEAYobx3Pbo6ROkGTkkqSR7A0/qbIc4I9Jgu5vPVjvlUghi3HNSf2uGYowAXBUheTXlX/CeXZDhhJMvUNwBn6Uf8LCuJs7UWIjsoJJ/Gn9RdzP2sUeqJOkcYLvtA4+c9RTo9YtgQFk3EdkU8fWvKR47nuvOE1u7o0eELEDD55J9az18Z3dpDKILlxcFSAgQYz2JNWsC72B149D2q51EIjFcErhvmI5H0qoL48yByQPm2rwK8h/4TW+RI3kiUOFCuS5JJx1x9aIvH2oB4gs26EcOgXGR6dK0WAaJVeJ6tcapFFcrEksbBkEhIbJBxkjHrTF1qCSElGZll4CgYOfSvE49avrC7ZjEsibiysXOQO2fWnf8ACW6hjYGkZlbeBjAHrzWqwSZLxCR7diDCmR4Y2ZfulwSD6VBHqcMtwUHmFQMZ6DNeKJ4gv48sNpcyCUOzEkHOcD29qsDxXegFxK5LNu29AT3qvqKJeIjue2yalBHC0klzFBj5cHkk9hWWniCC1kR2djEcq54HB46V5Rd+ItSvrd0eOJYnIbIyW4981XGpySI0S+Y8ko2jcTgHOf6VrDCKNjN4qJh/tAaiNWjbTLRFe3hJdZM8kenvzXzvL5hKg/Jt9ep+lfQ2qaUus8TnY6nZ8vX3rEf4ZaZczgpFIHHytJIeB9BX1eCxEcPDlZ89jYrEy5r6o8SNyVAxzz1PXNKpM7nLgt1IB7V7EfgvYwym5uZluYFbBhXIJ9Oc8Grf/CsdHtbCCBLNo3icv5sjZZs9ie/bivTeOgeO8M11PFcPDtdxhDwh9aVfMeYD5lJ6t2A+te4p4A0yG4jkucXEKAnyQmM+nNN1LwxYXGlyWVtYKm5/Oyep4x17cDpRHHRk7FxoyTPFhIYA2x8qeD9aclwWj3EkOOlT63piaPdSxKSU3Eqp5x9TVGNvOHJC46816CtJJoyleLsWluhHyGJZRz7/AEqwdQLiNiuFHUCs55AgzsAHakBOchuWH4VfKrakubRdmvIzISGJPf0qOa7R4gSCFBxgdTVaNV8tyX6dRTVddmWHI6e1HKhczZZdwiruJ2Hp7VPFPEY/LIJHaqazDBG4H605eZA3BUenUVLSuGpfMhaMeXyo42nqPemLIqj97y2eMVApG9ghIcrye1I5ComefX3NFiibzg3QlRnkHvUfyMzMCW7D2qJnDyYAyQPyp+4RpsGASCd3qaYEkRGzI+UD+I01LgGQmUs+OmOlV9z+SFb5uTxSeaCpBIX9KTROpemvS0wQcKAAT7VH58crSYyDHjgfxVXY7pVPqOnrSSApKCCM9SBSskhalkOuMYbOMkU9GDDe7Ajt61WaQ7mcnCkYqIsMgngEUJD1LbsVGd2C3I9BTUlURFixJqsJBEGV8unapDLu2qEIAHGehp2C5cEwaFZA+CemfWgTLlt/3uOe34VQaSNFCjgnqKSSX5ORgdqNAuXhcozZ3MMdF65qNrp/M3gAAnHNVlyg3jlj1+lOMiZCZ+QfeJ65qQ3J3mCXLA52eo6E015SsmFCk479qik3bRggr29aiO9ZCWOARyf8K0sJ3JJN21gGwepxQzqEjJGM/maYjlHOzBAHVu9NkmwxLx5B49MfSmrIFcnluDAAw5LDGaDcBtp27TjmoCynK4Owcj1p7yh2VSPm/hqmhN2BeQ+Th+xqVbxzEq8PzhhVaRVVyBncvX3pGck5TAB7e9OyIuycXOXII2gdql+0BQAMZP8AF/SqeGSQsRlSMEntUqLGjfOwK4yBU8oczWg8XMgYFD944KH+dSNc+TvL7VZiBk9hVNJ8sxGBg4BonZsqCVf1pNIfOWpJtkg2HcGA+agXphEgZQxxgCqS/u2Dk8jovYCmk7n3Zz61SSJ5mWllGMKpVm53dqWPPO5sse1VFcuCAcY9aesgHy53Njn2oSDmJSoWQBAWJHPPAoVQWALcDt71CJCMhMqaIp1iRifmeiwJse8jAFIWzK3HPYUCVsKDyR1J6ZqJJgQXK7ffvTVkAGDyD3otbcdz2hly+YzkYz838qGkHlZYbAOqrzSKAGwwznoOmKQsyOoIzngkc15B9IJEQ+0Kd2ecN2pzyYlHy49cd6QxmLlCM/3T1p7fLtckHtx2pX6IBFO4/Iev8Jp0IKzBjhe2R3pkkLq3nKwIXqPWnphlZxkY/h9KNxocTIjExKGycEHvSvGUO6R/LB4+TnFNG8DKsCRzz2pWJlwHBHfjvT2KGheQyMSE9eM0khLsGCfIRyB6+tOyVfBwykce1IrlRsZSG55HT6VIB5ZfCB8qOQW6g+lI7B3Kn5WVecd6VcqR0KnqD1FNARXLNkj1HpQJgmPLJHzf0pru+UB4B9KcgCozoQFJ6N3okdcK2C/bjtQSIGcSfKAVIwynp9aMyS8DBQdCO3tSFXVgwYBR696NwZSFUjHZen1pMr1EKF8PjGDx70i75iSTgg4K9AKYjvGxwwcHpn+GpjIkkiBlILcEjpTG3fYBGzh9pBC96VW42EE8cAf1pAoiLCPIDdQaXYm5csR7g0ANYbQAvI7g9vpQh/eIkyt5eMgj196AHjPmoQQDwrDJNODmSIsc7y34AUANXeJd6nGeMe1SMzRHaSQjcEjqKa4bf8sgAHt1oUA5LBndeMdvrUPcgTJXBRSSOBnv9aRSSS7LhgcYB6D2p6yyQlkDLtPOSM4pWjRZlJDOcZ4OAT9KTKQ1Y1beUbAHXPWnOjNEMjaw+6Ox+tOnV4/mUqNw5XuKYVQ+UGYkfxGpGKluVBTdkkZP1pIJPL5JJJyB70MXxv3BADhR3IpixpkuxJP14FFhovaZbF7uJDIQ0jgeWOmM9a+wvAjCXRbTbucxIIWJGMYH/wBevj7wzdn+1oyApVJVVSR1JIAr7M8G2baVpzwSjcxZZN2evHIxXxGfyXuwO6gdHtCooyAQcepppUngZYg/SlONxYYAPPrTd6mbncwIyO1fAnoK4RMzkggKyHGetOATLAEgg5OehprP85IO0kdqbsJwSpfjqeKzauDJTJsbbkKxGRxmkZWLbsFsjnPAqMI+5SxC4GBjk0NngfMRn1osVYcG+YjsR27U1S64CoXXGCWOKaMxsBuAwf0oZX+ZVy2Dnk4oSaFsEeH2HIAXKlRSpkPnJOD3qFZG81wVCAcnA5NPbG3I5J6ZoaAdjng4we1KVPzBckg7sk0rscA5AJHRaI0BfBBLEd6LANUuz7c4yM5UUjqApBySehNC9C24qckdKaEkZVLLnB7mnYbsShhGRhgCV7CmZPGec8c0xjnAI2sp7U08E85KnPNKxOxMCwX72O2AKbGpGS3Jzzu7UkeQGyxB69KZuBLAZJ7kmnZjHSN8hw2cHsOlJEjDOcHByN1G1BwHxkZwBQAcglc5GOaAFLEs4J+7j7vSgJ524E5BAIzSIF28EjOQcU0LgggEkHBDUtR3JFiJJw2RjsKaoPpkkbcmkw4yC5Az2FOY7TtHODnmmIEY4UDI7HFIMqF3jGD3OeKTJByjHrnAFDZLsTweozS1ACTI+S3CnsMUjYXIIHXPNG8tlS3BHYU7AABK5BGMmi3YBu8jIznvwMCpMlo/uhQeeaiDjgZOehwKXIwvy5BOMk0IdxxkHTOc+goB3vjGMjGSaTYFOXYnHQKMUxjkgBNu055NMQ/LKUG8nPGB0oCkkHpjjmmuGkIIcLg5GBTjncc/WgBQoxy5fB5A4pxAxwMYPG400YXIBJJGeBSMN5BK8470tQAoM4LFu/y8D86cURckYQ4/iPNNOcoc4GCCBQ20gZRd2cbjzTsw62BfnfAbOR26ZpEYkggBdwIOaUZx9DgY4pCpUg4ACnn1oAcATg5yehpQSp6Y7UPk8A/KDnpimsQCQOCORmk0NCAjqCSQ2D2zTivDdFIPf0odBJEwBIY85xxSbtzAggAr3plAwDKSMtt544FNXLO2Noxz70DknDEg8EDihVKupGB25/rQA8hXbaxO4jI9DSfK5wQOnekbDKNxyQ23I4pVbC7SAMcZ60rD2AmNmGMntx0oOBtAwobg55NRjEfBJIz1AxUnGcDA7jvTIY4KTGA5Y4OPQUPlVBAAINNb5ycMzkc46ChmYjgBc1I9g2ucEAkg/QYqQkRK+GAJII702NWdxgsykfSlddrggKBjBHU0CsKke7cQxLYyT0pwX5Sxxk9KZFtD5AY5GMZwKU5QryMjPHtQIUM3XB5FJv3kFsKcYoDFxuJIYHGOgxQRgkHAAOcilYasJnc2eScYye9Pjb5QDgEZGAOaTAwSvJByM0pRs5JCn2piGlTuyRx70isFOCcAegzTwC2cnOfWgOV+U4UY7d6CugzaCTtBJB6npTmJJPQY54pcZOedpHeo1YhhjgNwcUEjlBYEnj0zQwBz0GRwFFJzxxnnHNKeVHzAEHGBVANy+MDGCO9BYkAZxxzgU0ADcQMlTg5NPIUR43Zx2FTfoO4xowyxnocYOaUAArvc8ccCkJ25XHTnmgLliDznkYqiWOY7D8o3c4ye1N3ALg5yG4I6UHIY5GAfWlb5l25JyO1UiSUbUOe/GCeacpIZwfmAwRioI8q6qVGCMZNWcABc7iDwSvSu+nK2hk0WraTgkAD2NW4iScckt0xVG2wsqZGFzgk1pxIM5znB6j0r1qTurHLPcliBzgkDinDBPUnFR7grEmnj5hnBPtXajB2HCTGCSF7c9acrY5Ylvao8EHGF9Rnmn8jOcmt0jFkqsA2cAfzqQkgDHPPWoA3Y8Z6VIgEvGScflWyWhLdh3mBSeQDS+YNuDk0hUFsHAX2603YByMkdMU7gkP3DnGBgZpVkBXHrUDEEDBxjjik3CPGMnFJuw7E4lJyMYGKQMpIJBPYUwyE4xwKYxbkehoTDlLKkt24oYlVyADzjBqubnAwzYx6CmnBOCS3cZqtwcSyJB3wOxxR8rcAZIPU1XN0sbYJ4PYCmPeIJAE+YkdDVaoOW7LjDZ16D0qMMAxYjAHcmqst8ZsISAMY+UU13OEVuM8cmpc0ty/ZNl/csmdpzn0FIVK5B7jgmqMd0IBgSDI4+WiS8Hl5LAEd2rOVVIpUX1JjdBX2b8tjtRHcgthiPxNYMl6nmFi/IPb0pkGoxmQknGD/Eax9ul1N1QXU3pr0RgHdntxUSXu0fOVAzwWPNYlxeCVtofKg5GKpXeXRuDkYYEmp+spdS1RSOmGsQMxQTBWU7SAKzdU1aWNh5Tj5TyTyce1YCuZGOWyWGflGDSxxgMd4IDdNxyaxniVa1zRUkizLdT3AyXZ8HkelVp7MSt0CsCCDUyucAI5OewFPMhiYF0AGO/JNcjxD6FKC6DIbcBGBBck544Ap/lhCw4GcEZ5xSmUOAUJx0OOKjDhXBK4wcEHms3Uk0OyRIwDA4y2fwFSFkjUDKoCOnU1XWUElMux54GAPzqPyeQSAMHp1NRe+5RZMyngbmzx6CmCYK/wAwAGMZ6mg5GMBiF6Y4FNC/exwQc+tK99AFIViuASB+GaVUHGcDHHvQAy5JJPp6Um05IzjvnrQA98BOpIU8k1Au4uRt27T29Kn2B0IwTkfShDngEA4xxzmgdiBMBjkF9p6MePyp8OXLkAIM8YGaeqA/wkueCT0qzCm1F7YHPFAiuIx82frzThtBxkDIBwKmMYbBK5zxk1HsEYBJ4BxVrYVxCiMSMckcEnvTiB0J+8O1N8sfePIB6k0oK7sck57CrUW9bFcysNZdpyFHHGSalRxhSWJ4xgCkeznLZRMDr8xq1baJdybjjPO4KtdMKEpbIxlVjHRsoyggqSucnHzU+BWmYIoJPTAFdLYeGpLhGMqBSuCofqa1rbQ0i+Z8ZA4VBj9a7aeAnUtfRGEsVGOzucnbaFctKkhQKFOfmPJrQ/seaXjaTg8gDtXVx2qIoGwDIyM8mrCptXI4J44FdqyyPc5JYx9DlF8JLL8pjVGHIY5JrS0/wiloGzKXGd23oPpW4rFhjAGOM0/HAwSc9a7KWXwgcksTOStcoLpFtCB5USpg5PuavGEBAAOvXFAAXrxninjgDPNerSw0VpY5JTb1uVpoxg7eykge9Q2xe8GHjePjBJ4H4VbEbZBBA5xV6LTjIOSxP5CvQjh+yMHUS3ZDFEI1CKeg61PHbtN8vJHetGDTVVRxj61chtfLORXTDD+RzSq9jKispQ4AOFHHNX7exYfMe1XPJzT0UDANdccOuxzSqt9RipjjFKF55qRh83FIcdua6o01HoYXuIuQ2OoqQdaZyD6Uq5zit0kugm+gvOfal5JpPag9KGiQzzilHemD0xzSg8elCQAB607PajBxRT1AToPWgH9KWjHegApOopR8vNIWwMUALkgEgZowcAdzzR3A9aOhwTVa7AHfHSjnvQM5yTQTzx0pagGCOtHA6UhbtRgDpzSAD1zS0nXpS8gUAHUdMEUUYPXNAzn6U+oAFPNJn8KXJJJPSkHSmLzDoPWlOStA9KQ9KVxiZJAFO6jGOlFITjoaQbi5B6UUA4XOKMjbT2ACTSDOeaQsBgZpQSW54pAKR6004HAOaCT0PFNUDHXNNAByOelLnvRSYwcHijYA/ioOR0peQaMe9IABpQD1PSkHFA5oAM8nFGM8UhGDkdKU+3FNjuBxkUHIJ/SjtzRkDrQ0IBzRQSAKU/zpAJSYxkjmlIPBFA4GKAAEj3pMjoKdnkZ6UnGeBiqAQ9RSnIGKCO9Axn1oAKQDn0paQDkmk2ApA+lJnnFHufyoAGcDmkAtIR6UtJ0FAADjinZNIOlFAB/BRnCgdPWk9c0YBX+dAuo7HGaSg4x7UgHFAx2T0HWkpOB35pc+tAB09qKTJNLtOOtAWsIQd2egoPSlz+lBOeKABgRjtQOeDRg565pCdvSn0AGGD1zSNjIxzRk0YOcUgDqfSgdaB1pKADcST2FGCehoGO1G0npQGwDijn0oPpRk9O1AAMdqKKB78mgAozgdKXnrTWwVOfwpoBHG5gfSgg9+tIORx1paGAYxQBk4pD6d6XkdDSAQcHFIRg5AzmlAxS9DxQWIBil5PJ70cg0nQ0ECjPIowOMDJoxjiigWgmSTzRjjFLRQMQZ70EHrSgE9KAT3oAMZoyegoppPagBxGODRTQT35NDEkDtQJDqaT6UlA96BhR1HFGMUhyvSgBDkqQe1HOAc4pMk5zRntigNgxkUZA60U1iSc9qluwDmbjAqBwT14FSZ6elI7evHpQncdhhJ4pvOcg0jSjbgduazL3WoLVwryAEgkA9646+Ip0FecrCHa05SxuXBwQuAa82vruRYW3jz8DBLfw/StzVvEheEqWLbyTlegGeBisIzLOjjIKOc4PWvzrNcTDE1uaDukS3oc9e6Pd3rRtaSzBgvzBTkflU8Md1YWYju/m2qcu3BJ7cVW1TVrnSZ0a0YrubA9CPpWDe+K9SuLjy7lUdHkC4YEGvKile9jmbb0OV8a6Vd6pkwTzIscZZlj5BHPUd6+fviLZNZW1ozxmGVAdysOdp5BP4V9i6xpqWGhzajbRyiR2CMic5HqBXz58T/AAo/in+0teSdIobdVVYJhgOQAMZ7HjpX0uW4tU5KEtEeXiKDb50fOSTCCNsqQwOAMdagjf7PMQ6gqx5Vv4fpWje21zqDu8UUkyodpaJPlB9M12Xwv+Bes/FmeZ0uYdMgt8LmcEmU9gBnj619ZPF0qUeaT0MIU5zkoxRxkUJlmEEal1AyFTqx7V32gfALXdbvdOQbYzeqJMPkeXHjJJ/Dt+Fe1eHf2R9Q8M6la6ncTW8s0Ui5gOQjAH736dK+m30PSDawiO0VJVQAOOoPfmvnMbnErpUNj0qOB61GfBnij9m/xpY6eZo9PjuLeJiBJDIScepGK5DT/gj4r167t7SGy2TzttUuCoUYJJJxx0r9I5b2Dw3ZPJNAzQDjAAIY9s5rzXXfFe7VLm2tIoioX5cKAVJHSuSGb1rau7NZUYU3ZHw7afDzU/C/xMtNM1WJxa28y/aJCuAFBGcDPOcHpX6J+FG0mTQbeXR7dILaZFwVXaWwMZI7fSuLufh7pHia6stYu1dr61jwFYgqx7ZHf8a7LQfIsWiswY4mC5ESYG36CvCzPGSxbi5LY3oRUXp1NLY6seTz29qhNpLNcY6rxUt7fJb3Ii2McLksOmazIvEX2AbGEbOCWYu2CB2+leJG89EdsrIbeEXM8oACCM7FA7nuTXO6o+rSNewWsgEbxBFAwCDnnBrpINMW8ZpopCgc7iM5Ga5fUbHUrS9jkD+bEJC7beMAevPPBrqpwaepzTldOxwes6TrttIbnzXjWNVhZMgluue3Tk9a818VXLWWsslopkJiELqM/K5Pb8+te2+N725lsVj07fb3M2WEkgBVQOpNeIahePpGprd3c8N3czMXbywQBjj+lfTYOCkj5yu3zHQ+GrLWY7VTqZ8lbVdirncWB6H264/Cuz0RpY9Rh81leO3jIXHXnkVg6L4msNa0n7NvaK9u3OMjIwoHeuh0bZLJAS6PlwjFeDjpWGMg49CaLT0bNtnR7mOUgxvGCTnofeq+t2sV5aJEyLKMFsEkYzWpe2BuFmSN9uSBkjIx7VnXTo1xsXEkbYiAGcg968WnNp6HZOKseY+LvCdlai2CMRJJl2RyD3PSvFrhpTd3UUYYtExPpgZr2v4gaeNL1Ce5F0yW8bCFd5zg4GQK5OLUNGS6E93DHcQlfLcICC3ueef0r7XASlGN+55j3aPLZbq7uHKOPLXG4HruH1rlNWtdk0oTO1huHsa9F1Vkke6lhQRWyEqi4zgdAB7Vyl2lsmTIS7jjJ4BFfT05NpGsHZmR4TE8ck4e42wnk855p2pRm3YvHna5yM/zpY7aNVbyjtQnJANPuYt1kSW3lDwc8AV0WL31G6ZqRF6i3DgpkFSo6HNdB4hvTqE0cicRKuADxn3xXK6WkU07OzCPYeABksa6O2gd42MyCRQwK5OCBUOyZjJWYaSPMJLPs3fKFUZ/Oq2uQkw54AB25PetzyrbT1DRnZIwDbRyKxbo/a5WL8xg5UH1pRdncE7O5hgHysOcAcYFP0eNru6KyjFvGcbjySew+lWdQsybfIYK7DIPY+1N0O7FmJDKODgbfU+tat3R1/Ero24NQttNmKBTjBXHr+NZuqXouniMbYMRIA9BUV/PHPITCC5I3cfw/Wrmh+Fr3XjCLWL99KCywjq4HUisW0tyNmZFwzQqxO7rnH96u/8Ah54dMhSa/ijnVlxtY8oCeo9/zri7i3liuZIZQS0bFSD1Ug4I/Otay8SXNrGkUrYjGAHXrx04qajcoWiyZXasj6usLTStH0mO1jIVLWEOgZQQxxzk9jntWVHNd3VxDcpEgi27lCcHH+NeR6P421DVYILeHz7pJGCOGwAoHUn/AAr0rwvqd7dWUfmwqiiTy41UEZAx3r5GvF027vUySZsaZoc8Womc3ckSNl3iIHJ96k1Dw4P7VsL6GGAlCzTYGC/PBx60arfS3dyk8DGEKwhx1GRwcjvWtDFLeJIjuglBCqyDH1ryp1WtLlpHmvxa8MXN9Y2iW0LtBIxkdUBJQjkcVqaD8N7a68OaPBNYwTEqWL4Kscknk55/GvRIpfsd8xGSqoIgvUE+4qG/12DTBcxlozcRsESIcDJ6/hVxxFRx5U9ilZHA6l4QtvCllLHbQTQCRyxU/MM9sH0rlb3wNealb+c04IkO5UJI5+ma941FYtRJVlYbE2rkgrnHUjFcfrdkmi2zzPIJWRflUdj2wKr28rWbLVyh8NZLnwXpxF2/2afzCVXcWDDsSK7qDx8l7PK5P2oy4BHmGMA+oNcRp+m39xayz3dvJGiRGRS49uK8t8eeKBBPbaaLgRS4ExWLg9eAT9K2oU5V5+6bQlNPRnrMHx/v7PVGjttQawi84RyPEvmFVB569ePp+HWuv0/9rJLTUDbPF/aUTTCOO5dgoI7sRjivk2wS+WO4NpILeLBkdmUNuOM4A/rWAlzJHqCy3O9kYk7UJAJ/wr6WjhejPUpYqUN2foNov7UvhPUvMS9kSwkU7RuOQ3uK6zw18TPDHihnFprEEjBsbZGCkHH16cV+ausX1tD5bxsAzDJQnJWqOgeKriwvHdpGMLDhgxBU9q63hY2PSWNi7I/WFJ48DDoVPQqMg/jT2dSQu07hX5weGf2ofEvhZpo/7Sa5gYbVWbJCe4P+f8PUPDP7d13GNPTUdGikgRmW6uxISZRj5do42noec/h1rllhNdDphiIytqfZpfywxIwBUauWO7OFPrXg3hn9r3wp4gSCG7MsV1PIUjWNPlA7FjnjjvXqPhfxdpniKwMqXsAXzDGo80ZJ9ueRWLw7j0OlTT6nXpKGJAP5U0gBiccVHaQNGQSwKHoVIII+tWn27OBznqaxlSa6FKZVkRG52jdjngVWe0gAJMIDnnPc1dHOR6dKh8vqfT1rilQT3RsqrWzMi78PWl6T5iMc9gcDNYl34L3y5hxAhG3A5yfWu0yOmM/Sjkk4GAOhrzquAhPodcMZOHU8xvPB+p2suIlecL95icAU2IXMUQDrgjggc16lv+XBGfX3qv8AZ7Yoy+RGM8n5cmvNqZYl8LO2GYPaSPOo3DH5gQRwd3GKYbpcgLIpwegH9a7e98JW108ksZPmMudrcDPvXOy+DZ5HeQSqiAfKkagHpzz35riqYCUdlc7YYqEt3YymmCrym/B6tTXl3rgOBz0UYqS40i5twPLR3XnJeqpDqPn+XHBAX+tebKjKO6OxTUtmWFbjB4I7k0EqG5y3cYqqHQsgbI5xzVgShATw3BGBWdrFIV5CVyABnnnrUR3tn39OKQ5KhgMduTmmtkgAlmweg4qWmUh/OAABj8+akjwxJdSR/Wq4kaI8ADnvzUnLHksec+gqdiiSV8LgEID170xIztyOc9SeKV1XkcDGDS8MP4sjpngUAIqENkkAego5Jzg8cc0NvwASB34pxU9eWJ9TQO4BwpU5PoQKTaFcEEMoPUntSkY6sDkdFHSmsQBhVznqTQUSNIMAhs47Ac1XYBmzwjA5BJ5pzMG4BIb29aY0bYBKjPQljVXaFYryeYWx5jEA5AWtex1eWzxuVdo6EnJrPKgjJzkf3aijUuPlIBBwd3NWqjREoJnTvrEbEscuDyMcVXfWFkJCFQGGcdwaw/N8pACGcj8BUKkRneSqEHPqa1VZoxcEdZaSCYcZPHU9Kto6ZxuAx1Fc1aXzwgtlnA5x0GKc2omSYlCBnnA610xqprUwdPXQ6SWQEZAJGO9V/OZgBnn2FYw1Vojh1Zh23HAqxHrtv0yS57IO/wBatVF0M/ZNms8+2ME5BHHNVnuiwyx9s1Vk1FZF46EZ+btUL3PmLgNwfShtM0VK25JNcOemBtPfvUK3bRN85L89BxTlZFTJ7jue9U52Vm3Bic8HFS2acitZnS2moBigKDC8k98VqtOpxtyc8jtXF6fqrWkoR0AT+81aM3iKFhtQlznGRwK2i0lqcU6Wuh0ZkBzjAI5zTSDJynI/KudXWIrdQ0kgjycHnPFO/wCEptEAWPfKQfoAKtSRk6LN7zCvDDGfSlEoY4x9c1if8JJFIGO6NdvYckd6b/wkMchKJHnvuY4FPmQvYs3DIei4/CkC4AYjLHjntWRNq6RKo8xckbsLz+FNHiZEXJj69Cx7/Sk2g9gzYZjEAce3FOimVzgr09a52fxMOCXVlI6J1qGPxVC7jyxsznmT1qboPYSOsZQWBJPHbtTShJIGMjvXNSeJwqb3YSBuMJwaqHxvjIhQRAcFnOTUuSRSoS6nXbWXl8nFGATjIHp3Nce3jOIum6V5CSQwAwB6YqnceNpXZTbKIyGKktz9DWfOjZYe+53uxY0LHjHOTxTI7qJo3AdRnBHevN9T8TXl3FseRnKn+E4H41VtdXvoVwkoiA655NWpJlfVkemT3yRgBnAJ4XeQAfYDvUYvYdufMGR2HNeR6jql3eXEZdnnMDh1LcAHGKifWb95N5uzbFASAgH45GOaG10NFhkj2JtTgWPJI3Y4DHHNYlzrgdifN+7kFYxnFcJpuqG6bZLO0ko+YM5ABrThWWOZgG2hhuyozk+mahtWsa+xUehvPqokA2rhP7znmo4b6KRn3zZKnGAKxZS8iEDknnmqiRSOcmcru6qg6/U1nfQfKux1UWpwW0obzVRVOcsa1Y/FtmmAkhnP+zwK88kcMmSoKZK/McnNVsq/RnBHGEGBXXSruCsZOjFnpUviJJywARFHPJyQKyW1i3klcBy5HQ9BXJwXUqIMEcfKc8msyWV55nEhkO1iuVOB14qalVzKjTSO3n8R20XymRUJ59TTR4jtpEDK24MOp4BNcKFWIEHBKnGW5OKRkHlbRuIU5HYCsbmnIkdu3iS2kwz7V4/hHNH/AAkkbFSq70YFSrnH0NcSJSFIBAX6ZNPcLIjlVcSAZBLcH8KyY+RbnXnxnaeUAJCG3BdqKSQc9/apl8QxTR5yMKdpZ2H4cVw6AguhZcONxVRzn600wqy5VGwOfmPf6UJFcqOwuPE0EO0ByWU4wnTFVj4yRQy4VT6uc8VzE2GiDdFYY465rJktkHlOBh5GK8nPPatEkUkkdbP42KsyO7AKeNgwCPrUo8YSwLnCleo7nFcc6s7LE5zjggCnxSrAuCg+9t5OaLIbsdV/wn2NytG8gOGAGAM/Wi58dTzRMI1jiZhlcckVydwDLGpZuN2CBwMU5YoraNiEVcEYbOSatRTV7ENpGtdeJXvpEYb0fbnB4GfY00+ML9XAfYpI5MfJHp+NZNwT5TuSWZcYHTjvVfyhHFKyFQxAYDOT70/Zp9CeZI1JfFdw91CyNI5wQQ5wM8US+LL1pI280RDJV1QZyP8APpWSIk2s53vgBgG457imqkbFiCASm4BeTnuKqNJX1G56FifxBKs0TCWQKG2sXY9O2amu/E/nRxxx3LEo2CY+OPrWGrLLgFGxIp4l4waascUWFJX5lORGOQa2jCPYuMy3cXCwtIQS7Aj75PSq11qb23Hn4A5CxdacojkktcgjI2yGbt6VkXVri62HDoScmHuO2K25Etjb2vYV7iTzZXjk29HUuTkHvVa9Y3spZ5WkJXjaSBmrEtvHbrEfLKDdz5hyce9QyyJ5DFV37XwQnBIz2q4xV9BOo0V7d/s2VJ28dWJNQX15HJLG4jaUlMMMkDPrUrmJXycogYH5+Tj0qZJInMj7DJHn5ccV0xiZOs9jES5WFwkjeSpByBknNSwIh2kAyA5zuOKmdUhuJXKhNxBUMMkDvSkxSSsUUuCOO3NbW8jL2zY+K7IKAYjC5BXGeKrJFBG+Qu87iSx4qfckYJYCNSuMdTmooI0mmyVZl2nBPHPam0lsjNzkyJLmKG5AlYhS2Sqrnip4pLZjcEQKx3AoXJHHfila6W3dQyhCFIJCgk+lNt5ITsIiLZyG38Y9OKmyF7SS3YPMYo5QhZGfDAJ0PtTVZJixEKKzAct1Jp0ZltvJ3Z+ViWCjPHalQiTkRLkMW/enBx6gUcq7GTxEtio7PFPIVR8MoXEfIqeAo/KqFAXB39c1PZuYlkySSWzhR2quhxLMAoAZsruHNUorsL28n1JY3dFAId+q/L2qP7ap2LKioVyrFhkn0pTcm1EhAaUSYwE6A1FPH9pRimE3AZD9a05UQ6sn1IEmZSQEZkUn5h0xUiykQMw2qVOeBkkUEl/lVGYldh28CmREqzIMIdu0555oUUTzvuJbTNJFgW7SJu3B2bAx9KdNcqZnkDqik5VVXJPrzRHOYUVTEz7AVbBwPrREWiESIAFByRtyQPc1VkTzvuRzymbJihD7+7HGKYZldnQcIeMIvIP1qWHzY5Shtw4BLZzjj1xVdZWiLhTsYkttAzkfWlYnnkxT5s6EpEpUDb5jNzn6U0ySRR4WQn5SjKFGPzpkby5YeUcE7gScU6JmdSASC5ztA4/OqXoDk+4IktuVSWBVABUMTk06BkjHlOrMYwc8cfWh0uZ3YhV2twuTzmhJC6vvEhYjb8o4zT+Qc3QYBPGylNgiXJOTliKBOzgMA+9W3KR2HrT44W2sQq4A25J5/EUR/IjSYcsoKhe1VoyGxscZcNkoMnfnvmljD3SlCSGk5B6Dimq80cbN5cXHBz1xTVUwlSokLpyTnjHcVoZMYPPnQxCUKhbHA5yPerFxG88Ksd28kKSTwacS8afKEAxuzjnFR7C3XeSRvGTx+Apa9CbLsCSSwqS8iOM7dqrzTZ4QbeR4i0UgG3c3JFTQLLNHsEkaAqW6cmoIoZJYYztYifI3buhHrVxdmNI8i8SaOqXlwpbze7Mwwc+1cm+hqY9xZ0APPqa9T8XWTQS5kkjKtx8o/Q1xySieQgpwflIPT619JSqvlRx14RbMF9KfCqh81cZ6dB70LpSKhPJPtzXTvEvl+SGAQ8Egc/nSR2yQISAoYYUZOR9a39szj9kjm08N3DNgAsG5Ujpn3qS28J3Dg/aGKAE7sdMegrqYwLZd/wBo8wD7wxgCrZUs5JIWIDO4nPH0qfbSRPsjiR4WeW6xDG4RuFoHhm/juBGyAF2xkHtXdqkKMkqylzH8ygDAxT3uYrmQRrGsJUbtx5J+lR7ZleyOLXwvdQR+edwUnacjgmmW3haaaQ+Y5ALbQB2Ndq480MDMzgDKoemaWHC4QlUduRjk5qfbSBQOUl8FzPG4gmEckZ+YuOGHtUFv4MuZozJJMr7TgIo5+tdlI3k3MRyXDDDKfWk89hIAQItx5KdaXtpFciWhyZ8F3cEr4cMgXcZDwFPp71FbeEGvIJXc7JI+VzwGFdhc3xhhwFdgxx83Q1BLrCzxKroECkKfLHb3oVWVtx8ibOTvPCt5b7Xiw+5eM8bB605fDo3QxPuZtpLSLwCfSuse6CZlTDKuAN/IP4U03q3KEvhWyAqIMVXtZbC9kjk7jwrdgq25VHZOufepk8FPMqOZd2fvYGNtdJNcTWYbYFMoXcu8ZAptlqU2orILpwmE+VY127jVe0fcfIrHNz+DT5SSibdhtoWr66MJNNEAQGffjcew/wA+9WWEsCKEbB5JDcmnr5t7sC7gDn5wMDP1o9o+rE4GPdeFUjiKLIFYHk9SfpUFt4cjmlkieTeYsYyccVvajZTW9tHKDmQcFRyfrUVppbyESkMXf72eKFUXczlHyOcuNLSGRoxMQoOW2jOPYetRnT4FyhLOSBtJ4rqLnQs24m6PuI2r3HrU1r4T+2QkBnjmJ6uRgD8qr2sVqQk0jlJ7VbdlRBlgoLelVpkDSZfAQLwPeurk8NGLUBE9zujHAKrkk1ci8HwXcd6k2RMmPJZuFP1p+3ikHK29Dio7cyrnKgt0AqzKlobSIE/vVHzE8ZrrE8HW9lLsDM6EBt69j3FQ3ei2ct4AyYQAD0pfWI9C1Bo4WUGKTHVW5HtVdZhjczcA9a9Ol8PWAmRmiEoCAYQcYx1qGfTrAyxiOxQooxtYd/ehYldSfZPuecsdyLIrb1B+b6VC1zA7EE7GPC4r1C58L2cjI6R43qcxqBgU6DRdOs7cLHZQeaPvGVQT+B7VX1qPQh0mup5Y07vthiVnZTnBGBT5bllZcrlwMFQO9epwaVZx5kktlc4PCAAVHbWFpDICLaEDdliy5OKr60ieR9zzGKK5liZ0t2OD0FRmO7d+LdgQclcc4r1WGygVpHhtmdCxYqOB/wDqpySQ20+4xRohI3EKCcehrP6z2F7JrqeWi0nZTL5UgHcnpSQQTTM2UKgD0r1/bby7pVs1eMHcARgEfSs+9vbWaRgkEUeeAEQZH41KxTZSp26nmSaVeygvFEQo7txToNKmaTneOMsQvevRkjLMGjtw8eRuz0NTvtWaQiNUYjCoF6VSxXQPZu+55i9jcxksw2KpxjuaU6Vd3ELOsT4XoVXrXo3kB4SWt0ftubjBqSO5VY/LA8squNqDg0fWX0Gqfc87/sO/Wz82UCNT91MZLVEdPuYmMZiYZGfu9BXoLs8TjdEGJHDNzt/CmS3EnyM2Gxx0HPtR7eTY/ZpHSsQqtIB5hBwfehZMxnjYoPFNQEsVbBABIA/rQu6VQCNrdxXLc+gF2s2SBkj+I0JGkoKklR1OO9KQcbCdy0BQNoQkP39MUNlMBuM3ljBUchj/AFp8LiWUocIQCWI70wr5chwODxz1oiCEZYlXBwCPT3pBoSLmEHaAyv2NEmfLQl8YPQU3DAMwYNjt2I9qcmJYmJGNp4HvT3GIUCqXAA9A3U0sZDRfOcPnjFObcyKG2kimAKkjAZOR+RqXcTYhXCM3VgcUBRITv+RQOFHc+ppBIYWA4kB6Z65pJYgRuOVJpgxDG21kBXPUGhGDkRA7Nq5bHc0gPkxAlQyZ/GlWNGQEEgnv6UakiSfujGF+eNuSD1FSRyoj45wR2qMIwUM2MA4yepp6qsjsFBAHp2qUVoKu1CSMEE9COtMePcFJJAJ/h7CnCJySHAGO/rTl2OCBkY6iq3QWGEnJKc44ye4pMRtksGBHQCkORJgnHpUjgeYoBJcjk9qVgXmNBbkKwZQOCRzTXwc5GD6A0suyBQS4Hqo6ilbynjVkDbz3PSk72JBMw/KhVgRnB5xTZCVG7eQT1xTlZ0XgKCOvqaSNIpNxGS2fu+lTqVoLG5jAcAMfQ807ajKHaRg+eg6AVHuR5GRyF28ClTYsj4yQMYB70MNh4TzULK2WB/i7igAOv3GLdMDoPek3ukh3bVUjgDqKHYx8qzHjJI71IxXwABkHB6nrUfli5L7xswBjB6mlaQvGCQvP8PenxxJtRzk5Bzzx+NJ6Adb8J4rOx8TKbp0ZXUmMOu4B8jGB64zzX1nowD28UpdnMidGGMfhXzR8HIUu9UgglmtoY0l3KXiDO3sD+VfUFvb+UqoQflPXtivzrPqilWS7I9KgmlctwuYygONrZX1qVgvHBfafpUQnKjaNoAPpTTuCS8nJO4elfHs7UPbCBQeDu7dhSb/vkIzANxk4BppDjaS6jcucAZNKQc4yTuH4VIwwcsC2wDnijdiNghLjqCTigkB1LkAYxx3oCkgFFyOnPFNXAC4CnoSR070vDRg7SXI7nFN8zLDGARxxSCQmNh1KnqaQmrjixyoJUbhjA5NRqoPXnHHNJgLGOcsGzxTn++fl460/MErDQ4jIyRjPbrUivksRkle5poPyuCVB7Y7Umc5GMlh17UhkjOGTbwMHPHegBmUgk4HIyaa2CVJOPlxgDvQvLKQpK9Mk02xskG1d4c5yOwqNSo5Vc5HU0rnkHcCoOMKKYo27VIxhu/pS3Ja7EkkgcouRkr0UfzpqbR/AD2Jamlz5hBOAp4AHWghXBwCcHJzQMaQMfeHBx8oo+deg3AdyaUsu5wD8uMnApAnlrleVYfxHvQAu9RxyCDkYFOILFiRjgHmms2EG4jcemykCnKk5zjGSf6UA9wL/ACkE5PYAUD5nLbeo7mmurEKWbBzj5eKkUbFBZM4OMmgBFkYsAeVA7Uq4nZTsAxwdxpPMADDkEHggUFP3bZGCOQc0ncdhEYKzFucHGAOKNxI2DAweN3pTQCwcbucZ4oBBA+XJI6mmIesmAQTnb/dHWm/Nlyq7VByA1NMwwAMgnj5aUNkDI9uaAHBnIbJySM8CgEOQCuCR1PrTdwLIQeAcEClyN2AvQ96AHsQMDrnjjimhTtBKYxxyaRm6gnGDngU7YVU+vUZo1AaSVCkk7c44FKxXccDBU45pm9mYoW3DG7gdKfgOSxAGe7UeoCFsowGTtOeKVgWHGB35oGA2Ac5HakGVP+rUZ4yzZ/SgBy/OxBY46/LTyqkkBcbl7mmg42YYjJIIA4pNwRtxwMHGTR6AOTJUdWyMYFJsaMhmXHbnrQswGfmLnPRRgU7cWDZUDHPJpK4DSxIU5yucVGVCuOgweAalIyjLycDcABio5QHGQoDYz70X7AIH2Mw64PQdqCpySOO9NX5zlVJ3Dke9SKAB84CZHc5o1GhvyhmTBbPP40qgAngDilTJIIyf4aQMY252jBxzTNBSQ/bORg0gUAjgKDwT1NISrDByee3FOWIRkgKABzkkmgkVOoPJ7elK/wAoA4XnHrRkDIUs5HOOgoKPIMgAd/eglgSQMDJ2ntwKQ4RWK4DZz604qX4OTkc44FBAXaAFUEdakQmHU5JL9/SggK5bIXI470AOUz/rD0A6ChTtjGSq4JDd6B2HcFsYZifyoVTvYDABXFMjyRkZIU49KepKHB4waA0Gx5dcgfWpCSvlksBngimiMKHAyecimSAKCCQMc8UCFY7+xIzzmnE4QHooOOOtM80nJwSMcE8UqS7l5GAewoAd2+UFgD3NOVcdcDB6CkUKegPPrRtcDJYDPGAOaAHuAGJ2/N1BPSoi67iSeSM4A707IYrkcgYOaQ4OMeuOKoBqDcGJTBboTQkgVcE5LDHFL80YIPIU45phxsHcg9qLAChi2SoAA2804F8qSeB8uBQVPTaQAc5Y0ZBY4JI64FJADZ4z2ODmmswxg7mweMcCg4JYY685NBw4K7j06AVaIFiYAkHAIORu5q0ZQqcsxPUKBxVSOFUbcRk9s81MrliAGzng120kZyZftVEjY6ZAPNaEUQ3EFj7AcA1Q01MSAntxWkuAQc9DivaorQ4p7gFIPYZp5IIyCSRxxwBSBSpycYzxShBklSc5ycdK7Yq5jcVeCBwAepqThuASQODimhDyQABShgrYHOea6Yx7mTJFUAbQAMHr3pVypIGSM9fWlwRnoAeeaVQCcdu1XsibDihGM4wDTCeWzyO1SiMYBB69qgeUA7cZJBFQ3YpLoIRtDY6kZqNnBXAyTUJuiMBcDsaYrHngkiob7myiWPMPIDAcdMd6i3O7ZIJGKoyX6Qn5nAIPOOtQ/wBuxq7KFdwO5PH4VPOluPlNg/u0HzgE8dKoTaukE4BUuRwTmszUNaHluVfZjkL3rDa5edywUndyMnil7VItQudS+u26j5iCQeijPFJLqkEVt54iII7k9vpXIyyNyu4DIyAo71LBLcvGy+WShGMsePyqfbqxoqaNM+ITuYrkAcjAqvLqk9yCGLYJyCeKq8EZHynGMD1p4UkZZCBjbkn+lc8q19jZRsW1u3CkI+T14p02oyyRFSmOPvE1TCFIgUbPY4oUeYACn3eCSa5pTb0uacqBSZH+Vydw5Aqdo1ZlATAA6mo8GNVCnoewqQB9px687q5nJgxVlUELnPbApwycHOB05pv8JOc4PYUDDHAX3yazbYXGphcZ4wSOPSldC2AeMHg+1OKgttzu4zxQiEcDjI4zzU3bFdjVA4UEkg5OOKUgfMeuDkZ5oWNyclweOwxQ23PHGRg1aBaDVOUIQnru44FOmYHJHBpgbYygHK9KSUmNVPAGcE1aDcdvYMSDuzz6URKcs5wuRxzmmfLuHJYD04FIZAHAOFAPTrTAtLICMHJJHToKTcFlUnCgjBpI3WXgAnB69BUkoCjjGBz60rWGkMV/MbgFgOPSnKfnUHjHWlYOYW28nIK9qQyeWPnwM85FLUrSw8kKuBknOPwpiAA4GFKnoB2pM+bnYCQeeeKE3zShCAGK8YHNaxpylsiHJLcsooYdDkHOaa1wsLsCckkYAGas2VlOSoZCc9SeldBBokTbHIWM4xkDJzXdTwkpdDklXSOftxLcBlS3YgHq/HPtVhNFuZSV2gBucAc5rpFsIrfbjL4OCTVhHERBHAHpXpUstuk5HDPF2ehkWfheJYiLiPdkcZJ4PrVhdFhVxuXYMY+WtNZSRzk+maQEliDxXqwwNOPQ5JYmb6jEsLbywDEPQFuc0osk42uVxwdtSBccdRnPNTb1HAA454rshRUVZI53Ub3ZJAwiAG3KjjJ5zUpkBH/1qhjI2ZPGD3NSO4G3uGHaumMH0RPMurBcbOnzDv7Urs2OuT7UIly5xHCNp7t1q7BotxcDdI4Qeiit1Rk+hm5pdSmFKnnAHvUqqZW2xqzkc/LWv/ZESY3IXIGDnvVmK2EGBGoQe1dkcK2c8q6VzKj0yeYguFQe/Wr8WixsfnYuBzwcVeMWff1p8a44AxXbHD2OSVZshXSrWLkR5bsCcilERJwBsA/KreOQfSk5rqjBIxlNyECkY54FSKc+1G3mgDA4rblM7ijjPOaATkEUA44AoA9KaELkkmkoyc59KCM+1P1ATkY5zThjOQabj1p6gd6YXFx175oOOn50gGKCTggc5oAAMdDSA5NIuRxS9etADjkDAoOaQn1oB7Y4o1AXOCB1obg0Uhxxk0AKeetAIx0o496KADA6HigY60YyOeaBwMU9xLsJuJOKVT8wFGB170Zx060hh0NA780ZLDGKTpxT6C2YdRS0Y/OkH50hi8dqB+VBx2opsBMnkUq8Zz1o7+lJjBovqKwDpSnjFGAetAGTQxiHPam5OMmnHj3pmSDQgHA54Hagk0EHqKSnbUBCOmelOPBwOaSgniloApO480mPwpQeeKaTzjqKLALnpmjHJpCAfmB/CgHP4UWAXHrSZHSjIoC9xT0AAMUpJA4o9jS8fTFLqA30zSjByKCAOTSZ4zRoKwY460oGaMAc0DI70w2D29KDjHBoo29ql6B5ByBSYFLnsetB9qAsHtmjg8dMUHr6Ggc1QdQz2pcc4pKOcZ6GjcOomM+1HQgdqXtijqKHqPSwHFB9qMkdKMAkdqkNxGz3NLn0pCcnFOIz0psBKTp1NLgdc0uRxQkLbQTOaTocA5peOmeaMY6UJDDBAxSc0oyByetGcLgdaOg7CkjHoaTtjpSDOOaUDFIQcfWkGOaXAwaMfpVWYAeD6ik6nFKeDij39KkLATzxSMCfwpWOGzSFqA3E56Ug5JzRRgHocUAGOaBycUAdRmgAE4ppAKQAcCkox+lHOMUOwAPzoJPUU0cdafjApECUoxikHNGD25ppFbBn0ppBxzTnIOCODTSPxpBsH0pOopaToPegYuO1IM9qXnINBGKB3Ak0UD3ooD0AgdD1oU9qQeuPpS47gUCDjOKTnPtSkZxjt1ooANx6Zox2pMc5peM4zQALkHrmk6EilwAeKaST9KBoPxoJz+FJgYxSjPWgQnI5FL+NJtOOvWkAAHFGoC0c4HrRS4yOKVwEHuaacnvQ3b0oYA85xTARht4pvQ9elBO7qaD6VOwtRcnvScAZNGcU052+1S3ZXGAODmo5l8wY707dRI5jgklAyQuQKwnU5UOxm3k/kREDn1rj9XktLpHeSZUdOPn4xzip9X194HIdSCcnjmuM1KZtXZogQEY5IFfn+Y4r27ab2Ik7bGmbWLeYhIOV6ggisDUboW2oCBOTAuDnjJPP9aydK8PX8fiOKUySLbRsWxuOGHpjPvXZJo8V3JLLdASSSNnGMYHbmvmG0noJalFvCp1kRM0/2cou5QBkE4q5H4EgYQyXSx3BgyVfJU/j681pNbyW4VonwOBitSK5hmtmMkio+3G1jgk+1dMZJrcfKt2ZYTywkQGxB6CuZ8VeBdJ8TobKW0jit2BaTC43N2OO/wCNZ/if4gfYbkJapIrK4ibjK4z1HvU0mu38sHmxsjlgCMjFS52d0ZOUdrFDw98IfD3h+wlto7ceWzlmyo+b2xjpXSeHvCmkaVGqWVlDBIW3MygAuc8E1U8MajNe3bpPxgbSOoz610xtvKy5xkfdxwaHiHtuaRSbutC1JmQLubIB4FLIfLK7wqA9ATjNQ7DFbiRiRz1rmvEGsCWSdRLvkhTAA7Ht+NZubaLlLlVzo9dEeq6S9sW2LuBJBzzXmfifTrfQoHukkT7bMQIgy/ex3NX9O1tSxWeR0YKThmO364rnfH+pB7CQm4jlltlDKq9QCQK2oxlJ3Zw1qia8zhT488R+Jb6PR9PCQTzyhTIpIIA5JHPHSvU/DXhzUNMuTdajqP268YBVkKgEfWsTwH8OYNNubfW33C6VSyn+EhgcnH0NdxqRaC2S4jZXaMlmXuB2rav+8fLFEUU4K8maP9rRWTC4uwoKkKqMfvH2rzHxXevc61ftA6n7SApAzhOeg5rV8d3ZuLS0uLcETxKWYdRnHHH4V8+XXibXtNun8u7JZHMpR1BOM554qsNhUnqRXxLskj3rRPGFn4bYTX8s2EK26gNuBJ65HbpmuguPGFhrizrY3ENwqDa2w4IPpXhPgdbDxBbC51C4uIrjLyybnyhIyc1y2papJaTyz6desIpWZ8AYIwSAD+VejHDRbsjhliZJHtHizXJo7ZxbvzAAjKeRznP14rgddl06Lw1f3F3BFvt0G1gvOSeAPzzWBpnji4js1jliaRpDuZicg+lQ6nrYuYSJV3Rytl4lHBAHAr0KVP2TOKVTn1ZR8JGWfT5plLIbVgFdDzlv/wBVemeHBdfbYhAglMUYZgTjJIz+dcT4altmSW2sLaSH7S27a3Jyo/8Ar132gGaGzQShQZZApYcHFZ4p8ysRB3Z26X0kdugQ4IXL555xVK+u30TT57sRRzXMURmSInG89hms7VNftdMsbuKGQi5lIjhJGQcdT9Oa5i4nvbyL7RdSGbLiEdieB0rx6dBKV2js9o2rHnfiTVtT8SaiYrkNBYTymdoxyqv3I/Ht+Nc3rOjS6deGMN5yFfMXZxx7ivWryzFuZ4jD5Nw2I4WbBCnpn3ry/wAY6ydMuroSyx3c1qCj+WMD3H9K+qwjc3ZI5bO9kcneavLblkZlRJFyUPSuW1a+E5jYAyIepHGDTdS1L+1FDcBAx2jvTbKEKjmQEsvIXtivo4QSSudMY8u5mXolUZRiisMHH9a0dLKDTGj3Fg3BDHnPtVQEzNIp4jY5OeorOMRE3ySHKtlcdMe9dSSsdCSaNOVpLVUlA2LnAOP511Wh6jDf2AGQ9wpCnnAArkru5kktTESpQkE4/pTNPv10wupB2ucqR1H1qZQTRnOndaHQatfTyXAj3DGdvydRV+zti9ll8bx8uTVG002a9zLEwBYbgRzkVtyWq6XbQxSP5hkXf9DXO7J2ONLWzOV8QK9oscUjll5G1eorPtZSsBEn3gcAnsPeuqh8NnxTq0flTmB4l3s55UAHnI/Oq/i/w7Dp7pJDexywyKQwTGQaOfodUGkrMvfD3wtB4iWR7957ewEoiMkK5LFs45/D3619A+CPhSnhaafUmuftUNkgW3JGCCc9fwrjvgJ4v0q+0fTfDiQs09vK0ksrKCvqAeK9/urMWvh+9EsiKbh9wxxkAHgfpXzOOxVX2nJskKzkz5g+IHw+lkn1bV4GFskbiRVySJc8ke3Oa87XSdS1O3m+xWrTvGAzRqCSMnGRX1EvhyLxDocXnSSCN7koyjkFRjtXQ+D/AATpGlRzk20LbpQVIUAkDpn/AArJZnKnCzV2XZWOC+FXwdfT9Ja7uJ7q3nCK3lygbWLDJAGOoP8AOvUZbCGws7K2FuheKMkSL13EnJ9607vxRbm4+xor7g23O35T9DUd6iXzOiAFwQBg4IFfPVcRUqy5pbhZJWRysehGO1x5zlwzTYIGAc8DpVnQlnNzCJdpWRS2QcEcd609TnisbVuJEIOwsRkelcsb+aVrmEEBYmCq68EjAxj86lJtXZn6HUWYNvdASZLli5U88ZrkPEXgPVNd8VNeIGFhKxYMpIxzzXY2Ey+Z9pfI/diME9OldDbzL5YiDqWC4Cg4H5Vcbp2QlZmRpGlHTNHWKVj5pcn5mJIHYZrS0/wzFq5QzW8dyrsCCex9av3mkxW9rLI7OXRC3J4zjsKpWGvNoEIkSSGVIELeUzbS3GcH0HvWjpSm0kdtKKa1OC+LHigeFfDl0ZneNzJ5IRTk4z/LjFfH3irVW1vWJ9TBIZmCnaT0HTHpX0X+0H4ztNeY2Caf5IkiEyzK+7ccckjtXzRbabPNJJEwKLztJ4Br7LL8OqNPXdmzcVojf8NeINTkiEaQvJbnKjAyWNR3U7zStFKriYN0IxtFP8F6rceDddOEUvMhCgnIBx1xWv4rt73Urz+0pIi0ZX5niUAfjxXrxstDmbuzhr8ljIpB2g8N3NQwxMyADcT6dsVb1fVYA0aouDjB/wDr1PZRia2V4zkHhm6YqjVbFGVQyFGGEHtzVQKhUrtwo6Dpn3rX1FkS2VRhSp/76rAnuPOblSpHHHFaKKZ0Qb6F22upLYN5U7RJ/FtPP0B7VoaP4un0EStFPcMCAYQszAI2eeM9Oc/5Nc2pO3YGwCc+9KsZHJGGHrRyJ9DtjVktD3Pwp+1j4006NIr7U3a1iUIsUagFl9CccH3r2nw/+3bHpdha2Dael0AoLzXTkEnrgHvjOM+1fFNvl8jBIHUgd6mazG4M4ByRgH0rN0k90dCrO2p+mnhb9qbwl4nfSbaScWFxqEZdVdgQpBIIJ9ODzxXotl4s0a7tjLBexSgEj5WB71+RcjS2dwphlcImG2hiOO4B7V2elfGTxHoF1JLpl5JaWhQKsAwRwMZyec1xSwyb0R0wrJrU/UDX/FeleGbCC61G5MSTsEjVFyWJxjj05rTs2N5B5ijCEZU+o7Gvze8P/tNajqQlj8WibWBEVa0wcbCOoPqOK9o8HftxvNfCCXTYoLFVwqKCxU+4/wAK46uGaV0dUJKeiep9fsFiUE5OTimlRjC4BrzLwT8c/D3j6ZoYrwwXaR73SXCqBnqD36V6JaXttPkW9zDOwGSFcE49a4Xh5J6oHLlbROxJUgk8VEDk46CpRGcZwSe9AAIBA+tQ6KXQ0jU8yGS281SCAe4JrK1DQ0uIyruAD/dGDW2AT16DsajliDjg4NcdaipRtY7adZxe5yJ8LQByApJAyGc9ap6h4ckCkxE5YcKo712ywnONhOO5oMREmDwB2FeHLApvTY9COM8zzZdDv4HYvCVQrncx4B+lVFmYsF+Yk5AwMZP+RXrktrHPHgR5925rNufD1tcNsYKoHOEUD9axlgNNDeONV7M86BBGQoU988nNPycKQS3Y12Evg2CEs1vGACcksST+FZuo+EZVTdCSzZ3Y6CuKWCmtUjsjiovRswVIyoIAI/GpBktyC4HHpSXem3VjlpNiBhwvU1WillTOI3dm/AVyToTho0dEZxkrp3LGXjAJKjacEDk4qRcuflXJz3OKgE4Ay6hT0P1qWF1fnGSfXgVzOLRrdCspDHBAA7CmY4OADg/xHtStKD8oIBPHFRAsgwE8znBZugqdeo1ZjywUEk5J6BRUgUOORnPIzUIfJw2ABxxUySLEcEdDgFqfkOxFNlCVyQD6Dimom0AKAMjOTTp5g/yk5we1NUsBgKCAep64oewmJw+Qcv8ATgU14lCHcqgY78kVZLbwQBgj0FMYrGpyBz681KMyGOQKoARyMYJ6ClhyGBXaCPlPHNSPuaQjkqQGGOAKUbUJOQN3WrvbYViOVN8gLqXx3PApjQn+HCEHsOanf5sEZOfwFO5UAnAz7ZNHO0tB7EKxEAbwTz1Y1MoxlQ3A5AFP8kSfNgnIx81IiFCDkeny0e0l3HZDOWJwDt/2qcUIBOQfQAVIT3CYI45pjkdN2GzyBVKs0Q9CGWEsuSvB9aYIlGQG5bnAqdkI5xwvXJqNFGGI5I5qvbOxn6lOezM5y2F9O5NRfZdiELuckYI6CrykJltoGOR3ppcuTkk98dBS9rILIphWRPmCoAMYHWnQqAMjcT05PFSXEXmRfKVABz71DCB5mMsQR36Zpe0n3HZWF3PE4JbBHGBzUkk2Y8jLEf3+AKkEe0jGBn8TTLhPMATk7uOema0VSTAypZJkkVmKgKc4ToRUMpbIcDAU5APetF7ZBHiSQAnjC9aovGVbIXIHyjdWyk2ilYasjeYDvJVTuAXtSEFnbauMndl/8KcmUGCVHOPl70mxsEgDIOMtRdjGODGRz5hJyQgwKe0IVsphN3PPJoHMJLnBXgheKmFsAqhPlxzknNJ76CvYrLy/O59wOccUoGELgbM8c8806RH3MhOdvPy8cUrSIqmMMEwMjPNUm7jUtTKa5kLHfkk/KccVm3GZ5WxMIsDbjGTVzUcfaTtYt8u4gcCs+4DkApiPIz0zzWhondFvRbJ5LoLgzCLqxOOK61ZwhAyEwcBV54rkNJuXL8IXLDDKSQDXX6awdVGAhI6AZ5qXoyJjlB3SEjkYIB9O9U5MiZj5pXHIVBWoyFgSMHsSeBWXcMEyyMFbO35ec1F7Gd7FWQFBkYHO75uufWmZeUkCUgHkqo70oRnJZwMg4yx7Ud2xIUK8AIBzVLcAUSq2AoAIz8xpHQy4O48g528DNOUMHJd1+XgFzg4phUfvEDNtByNvAqkxXKwUlArbd3Oc9aiRGf7xcqx2nHAq20IjLEY4GRu5NRTLvBYFiCuQF4GaH2LuRqqkhQVTHHPXFHkmTOSW2tzzgYpM+UcELuZc5xyDSIBIoYhyxB+7wKaXQfoPDGPc4KptYDpkkfWmNayM7uuQByCTx+VELoSEkcRg5GMZOe1CRnYHw5IJXqcflTtbRDTCQjyTEXwQQRgUx7GPYxQFnUbgSeh+lKWG1GdgpU4x6CnqIlzIA27OCSeMUldBcoXWVZcnLMueB3qM2yDJCAPtzknkmpLi5MmcyKCjYUKOcVHPGGzJsbcpB3Fu30rRK5LY0bZiiuc5U5A457U1FVY8FFU85ycn2pTcxFXCvhuCAo/PmkmjjcEqmGwCGzk/lWq0Rg5MjYgpGWLEMSpBGBTWthDhztQg4Jznj6VNLJC8ewzSSvgYBGADTWjQxcKqNt65yc1RF0RvJwDuMiE4IYYGKS4hijQNEyo24D5OSBUiGMptkLSBlwwIwM+1REwW7QlEVAAdw6kntTQ7jJbeBWZw0kjqf4+mPpQ0aYldNnABwg5qT7RHMIzsfkkHcMComfycPGiqVJB29ce4qlvYtOxUmAkR8K23AI38c024liN2AmxN0YI8sdDjpSPI7je7M2G5VulV3H7tkTAYNuG3rj0rZXbuaXsEjpFOXk+cbcN5nIz9KzriSGeZTE/3gQ2wYwaslTKSWycHcofvVCeZXdym0YblIxg1tGOpEpiK6pIgeMnAwxfnJpWbLoQN2DyF4GKSefY7MiYQgEB+SDSTSiSYGJS+U+6gxzXTFHO5kEl0sNxC8qeUVbncM5FKZFm8x1TzSGyAPl4p7TOCxkgEWVx8/PNQictIXGZPlKkAYANUF7AzmLcCgRcggdeKcsm5WSJQ+WBB6VEZTFGpf5SMhgecfWgzr5aCFPNcEliBgAUkCZJLIfNJcBd2MYGeaaWWe4YJGd7L8u7gZoLthCVEbK2eOeKlildpQAhldSWXdxxV2JqS0IGkmtWcykMHTbtjGdpz1pzhbqSBzFkhfLO7g59aXzjmUPmP5gw2cmqk13K05MHzhiD8/HIp2Ry3ZLNcfZ5/LbcpRcHyx0p0Ln5WCqSAc+Z1x61Uku3+0SO5wZANyxeoqFbp0uJZAA3mKE/edqaQXNAAQqA6M4Ri48s8Ee9VVuJJ5jt2IAcjeO1U5Lud5i5YgBQu1OADThLJt3gAcbW3VaRLbLjTMqEIuXZt3ycD8KjScKzEKoL8gtyQagFxIJk/dM7KuMR8ZFELSpOV8oQ7MnEvPFMLsm3Sl2wpmMpGMcDNJmTz7gJKsLN8hHXkcEZqOOO5UlNu4qS+VOBioRZzmQLFIkIbL/MMn8KCRUmu0nMpO9Qvlt2/KmC4Ygknbt+U4GSKmNpMgJI88E7twOOfpTUsjIGdHMHmnO3GeaLFbLQbHdTuOY96xggsTjinQZYEiXZt52gZyKSSMogU/vBIdpbOOfemRRPKWRXMQ+6No61SVhXHwtPbzMAiyAAsCxxxTVmmljOJNnVgq0+0jklLjzIy6ZQtIcYFOXT1AZTcFGj+VtoyKLPYe5Wt0kR8IF3PliXPU0quZHLtMyhuqL0zTntpIC2djmPo564PHSj+z4oI333Lkqu4BRxVWsG+xGhbDuu0iTglutOCM8SkyuSzbcDgU3yBFGAhB43Dd1qT7HIWQfOylS429AarUh3uEa3EchSRo9gGwZ604KyxyEFt0fye2KhCAbcPl2JYluTU0MCSgO7yHfnvgZHtVNCGqr245mjXHAAGTil+yhHAikctEpbk4U55NRC6IjZHWJUYkZ2jd+dVZvKeMF2fMjbGAYg49fpVRhrcNjk/HrtDe28fmLKrqXIUcL/nFcmpSJSwyRgkk9jW/wCK5BFdS2ykFUbCv1P0zWAFQ8YOO4PQ17dJNRszkqO8ghuvPRFYYJyRgdalULnAXJbqWPSk3MkbHIO3gADoKJUQcrkFQCGzwTWiRkNYvMAjNiPOOBgn61ds7dpmUFgD0IY9qrRlvLXeVJPIUDtWpbw2t1HhSVZRuLk8j2qJMIx1HPbGONYy+7JwxAwMe1OnhQbHQAMTt98etWkxcEEvlVXIUDrQscMzRiBVDMCWZjnHsBWdzTlK8NkkKys0rSkYwMYB55Gal8uJ48ogQx8jHJp67XxvclQeg4B+tPRETY6YSViVK9Rj1o6kNNMZHaIH83zDJIoztPT8aa8kQkkVkAUrwy8kGhokLrvkO1nCtjjjPrUlwkUBYBFChgqkHJI9aLjUbleKNXkAO51A+XPSmmC3DGAKCr8sR1HtWg8SxqVXkDHX0ptwqIGQBQpUEbRgg07stQtuZ0mnQbYxErhQ3IY5pZLSK4VCAFkDYwowMe9XLaFtzEo7ED5SelSsqXByAqbVwQOuaXMy+VdStbAwjPkgtuxl+dwqW4tIdTiDOVikDYXyxjAqWO3W1ZZZAxQggbj0NSeVbr5REqknJfbU8zCyKw0WCNHIYZGMFuSR3pbWNXDxP8lupGFQYye5qxJOiJG5jyhYggnnHrStIrjAGFZuoHai7JcUhkCpb3TlEygUbWfnFSTAahclySSFACrwCfpSfuIDliVAPI65FQrMhS4dGIO4bFHBxUttmTS2FuLOJWQf6vI5Xrg1ZjMRmjRpGkAXk9B9KgQRxRFiCHJBLMc0faIZp5UKkKQNpAxzSu0ZcvcsPJbxYdYUiYAg45/GoEcSQgg7xuO4njAqHYsTyEnKkY55waRmiupkKZEQADDoCaVy1BItSTiG0AU4w3VRnis5YY5gTje2cndxxVwstvISMBSuCBzUTmOTCqCMAjJ4yfekNoYkq28oJbESsPujPHpUpeP7RI4hV0Y5Vm44pBKlgqBlAJByF5xTXKvtCgsT/e6YqWydhsJzI7kHafu7e1LKFllO5ApkwBupN7RxkkkFTwF6GkVxJ8jD97nd8/YVSfYzaHypHJIywEthcMF6ZqHzIlABjVCBj5vWnxb4VdCjFC25Wi4z+NTRtG7FpY1Ab7okovYlIgZXkiPlbmGOicDNUkKIAkkYjI+8G5Oa0mufLYrFkgkcKOPwpr26XcrSFQh4AJ9aq7C2pDHLLIACpAXj5TgEfSozHbB9hURE5bdjk+1WySs5KKZOArbeBSsFk3AqikDgNyc0rhYq29vKkLlIyUB3AZ7etVJGaQF+EYHIGMnHpWybmRUH7tm+XbxwKhEaKq5IV+jDqaLitqZcds9wVkMbGIHJB4BonYyNwgTJ4VRyBWoJJYpVR/nA+6Ogx61VAeCQvuBGT0GeKpM0S0KUsMuCBF8h6uxqhMCylGJBHRQK03klEhIjeWIfMAaqGV3kVt4DnkKBwBXTFqwmjoF2FgTkseMntQymPDeYTIxwMU6NVLSM4B44+lNVSF2J908gnkii3Y9gEceWxPLA8+30pcKzZD7ABwAOtCpH5hR0Bbsc4zSDKAoq44PNIskbEnyldrLzn1pOmVPEY5I706RdscThhgDk+9IpCjzVfcx6rjg0tieug6Mx+YAF3Ajg56UuyJJMBm55IHSmJtyXdcKeuO1OBRlwjEEHg1VxobvyCSmV/nSlVjRcOQxOR7e1OCAqwc5btikQxnehz7fWkMRgie7ZyfakwXjfJPXjFG3ZncFb07ml3mM/ICQ3DZ9fagBkeCjAkAjqT1+gpzhW+5kIOw65o2rFNhsYYde9NdTGcxuQcc+lJoB2Bgox3NgFTnpRnJAQsjYwxHc1H5qFBuHzd6fGGKZQltvI/wDr0WsAgBVsMS/uTT5lEYD7iHI6jpTYCGWQyAB8549KRAWJAJK570xN2ER1KAkA/wB496VYJJFLhyqqeKV8GQRsqjI4dfSkmjWEEwO5jxhg3c0CSuAkWLLFFZm7kZ/KlUb0cBsDP3f8Kjdd5XJAGOg7GlZTlHQtuHXPSgQqOwDJgEkcE9qFTYCIywcfePrSl1MSYGGB5HejaGIKFlI5yelQA13C4GM5HUjmjy14OTv9expruCuRjeD8x9R7U2CZzIflZ4+3oKLXAliGCWfB7Fe9AUhTkMMnj0FMZxIzbsDtxSOzJE3lBgB69DUuyKXYeqq2MuFYH5vcU0wMzvsZljJGFBoldGVScDK87eoPvToQk6gDzA+OWPQ1m5Kxfmewfs+W7JcalIyIWUJ5bugLLyc4Pb8K+kUkM6qOSdo5rxr4FTiLRIYpYowhyrkKNzHPBJxXsEbiMKyhuOBngYr8yzbmlXk7Hp0rWLY+6FKqPcDmnHJ2rtOCMe1V1li/injQg8gHJoeYqSVYuFI5J6ivnnTltY6OZXLEKhCCSM8qB1pQDGOAWIPfiqMupxwFgWBbIK7Tmn29+blWBDc8gnjmhU29LDuiyx6E7Rg/dxSMTh8Etznk8VCZwZAGZUYjoOSfpUYlM8WUVip4yeKXs5rSw7oeZGUHLKD6KOadG29eYmbPdqrbjHJGC4Bxggc1KLjDgFiwFPkk+groeMK5GQCRyB1oaNQATuII6sajjuYiHwyAg8460zzFIJKsVB6seBT9lLsVzLYlHlqQC2D04FOTIwAMBTwWqvNf26sVFwoxg4UA08XKHcS+FIyC/HNHspLoTzIsO6KADICQegHSkPygqATg55PFUmvYt4QSLuYfKF7nrU/7yUADjj+I4pqlJ9B8y7kzkKSAcE88U5YxzldxIzljVSbCAEydBg7PWpBKPJickjc23k5NZ8jTtYm+pMATIcMMkdB1pWySo24BBDE1C9xbxFQk6mUHlV61VuPtDTrKFKIrZw3cUKDbsLmsXt4xtXB7cU1VAjQYBwxB3dqrSahDFn58MSDhRSy3SvwvO7nJqvZSeyGmiVmCE9trdvSpdw2k7cjPc1VEyGVVLj5xhQO574qSMHqMEHIG49+9V7CfQaaHt8+cthRyMVKxJHIwMAgnvVOS5UxgiTPbavrSoznY5wqAYIc1DpT3DmRaLB1Y5BGOiimqwaMEjHGOe9VIryHkBySDgKvT86PNI4KgAHI3HmkqUmHMiY7CIzk7hwQKXaRjAxj1qBZwGkRpMMDkY9PY1Is6bXPmAYGcsar2ckth3Q4MxwCRhW/hFLJGVkJyAAeMmoE1GKRiiSByeyinSNGCHIG0jkk9DS5JWC6sSO4Hyg5JOeKlRgSQ6gEjgn1qBLiF4wyygr0yPWmi9ht0UsFLk7cuen4U1Sk+lxXRcUZ+UnOR2pHjG4MBwBj5jVNNag4UOC2eQB0p/wBqRtxJAUc5J4o9lJaDUkTArlXAxztOKCwJ5GNp6mqxvIyGAkzjn5eOKbPcLGmQuN2CCxqfZsXMi1uVhkPnB7DApDEpOTxg5GaoyXaAgGYPuHAXpmrEEysVyRgg5LGlyNjuicEO5G8lRyAKZPMgbCpgdyxzzUEl7HvAjkDtyOOlRKhjG+UrGCerHNWqbetgukWlYb8KScjsMCpFI80DgZXBJ9aqxyrI+yOXzcddoqQAkFiAqqclielNUmxcyLS4dFyzMRwccU04RlIUKFODnrVVLuF5JIllyQdw2ng+vNPW4VQ68Aj5ueTSVKXYd0TAENuBO0H6VIkfUlANpzzVQ3Kyj/WZUjgDgZqZJxGAWkQbhtGTkk+goVNvoF0h75yQjMcnPFK8aq2SAeM5PNV/tsJZEMxJbj05olmj8vcZVAU4bkHn/Gn7GS1K5kyYsGJzkj24oWQb8bcBhjnk1RGoxSRj5zuU4HYVOspYAggYIOTzWbg1uCa7lqPsOcHg4p2QAMHbjjmonlz1LEj04oaU/dIUDGcnk1mPQAxZdhyeevSgIqYDAEhuCeaJG3jqSO1SKw24KquRwe5pNCY1drFgGJKnPoKTaDvC4BHOaUOHOCCCRj0po6gAhe31pBYF/eblBcn1PApwBjzkgkj60Yb5Sclfukmk4QgZGQanUljyDlSPmB654FISGyCwUdOBmlXaykc8GmvhM4AGDwBTTGM8tQoADOf9rpT1AQKdwyDyopdxbgLnvk9KRvkHQAnk4pgTbFI3dOe9NZ1Rhg5AOeKjZd44z079KeMhVJwMjoKWw7iuw3scZ7803Ax1C9wBSEDO7Ge2TQpBZXJ6fKQKpCBssxyMhh3poZt2HxtI42CkOQMquQDjJPQUqtjqcbTjApgOUcHHUjHNKmeFY+2FFRsNgzjv3p27qS2Mc4FGwrCEDOAMEetICOMnvjjikcHczgDn1pR8xBByeuB0qkSyfZjoo4PU0cDIIyQc/LxUipnBIxu9alMW/wC7znjivTopOxhImsUYjIUIM5ya0lUcjOTUNhD5cAyMHkc1YVQOma9qmrI4p7iIu3I9aVcDJ5J9OxoUhOfSntg4O4k56dq6oqyMrCrJwBgLuBGKjDGNcn5jnAxUu1UySQMc1XuJ0XIB3dDxW8XoLldiQT5xnA7c0rziJMck5rOk1KG35kdU7jPJrNvPEKq+QGkVvwqXJLccYXNtr2VCdpCenrTTKcHcST1rCTWFk54AI49az7/XpJf3cKMW6Z6DNYymjoUEdLcSCCF5A6gqM+9Zb6yZN2N2COD2rGXUbmaNQ7qoGVIA/nTPtCRRjAZiDtPbFc0p3N1FIvPcGZ2U7QCOOOfzqMMVwMNz3NVUuZUYDcgUHpjJ/Opbi+DKECEsDy3asXJjshtxKxUgFcnjpzUas7qq7D0wc8UxcDJYqMc+9PMm7lVbPXJ4FZuT6it0Df5RXCqCDjpzTxI8ZIKlgDySe1Mdg6EHaSeflFPKl9vyMQR1PAqLmi0JEOzoAMGpQjEH92Tg5yTxigBCSM8le3Y1KH+UBs4xjnpWd7FoauduAcDrgUFcuV6HGQfWlGcAZGPahiCVIwMHGTUczYxMnftBySvanMqhFI5yOd3NNV9jglvmB7DtUZRY2YgE5Oee1BNh7TFcAd/SnRzgkBkAHQknmoyQACDnBzwKR2Hm4KY6HJqWgTJ4pkLgZ+7kHH6UgQsTg7dpxzUKsuXAPJ5+XrUhPl4yMbh35oS1ESbiBgndjrjimbdm5go455605JgcgknI44pGk4GB94YOapJ3G0NyCCOvcYqOWQgHIAA55qQNkr78ccCql0xVwAAT055rTlb2FsK7ZwuSSwyMcVIiKGLkAZH1pllbS3UgyrNjgYGBW1D4fZ0xlVPp3rqhRlJaIiU1EzBNuIK5cEYI6CrdpazzDICxr055Jrb0/wANARjcrTbDnJGB9K149NSNNojVe/Su6ngpPdHJPEJbHOW2mzMQdpZTwWIwKnt9HMsYdgEG4rjGf1rozYJt3HcSMYHQVIoCjCrgAZxXZDL090cjxLtozIttDUKPlLEHr0rTt9MitSr+Wgcd8DNWguEByTnqKdnJGeR0r0KeEjHocsq7k7EUkIlfOzAH0GaTYIgQOAORU4QlsAEjFKEDYB4PSu6NNJbGXNfqRM+QBt9+aTyw5yCB9KlaIjg5PuahmKAAIehw2K6IxfRGMmlux6g5z39DUiSpuOeRjtUQgaR12RlsdycGknki06BnuJAiltq45JPp9a6YUnJ7aHLKqkSNPvzsTA6ZamxwzXTBVk2DOCQKgku4oVZldWUDJ3HmtCw8R2MI8lTtYKGb8q76eFv0Od4hFuDRETaHZmx15rRj09FCheQOlZdx4ns7eGSVpFCqu457D1NWtK8QW13CDu25G5c+ld8cMkc7rtmym0KAQBj2qxGSVA6CqtvNFcLxz6GrajAxjFbqnFGfO31JE7k9qcAD160xcYqQAHGOKtJJ2IbuOC4FOC8c8U0jPSnL70xC7cfSnAnHtQACeTQfbigL2AcDpk0cE0hzxzQB+GKsdxRjPoKOOTmg5C560je3FLYQoIzSH1oUA+1BAz16UwDPOKcASee1MUDPPFPxzkHgUAKSBx6U0nuKQ8inKAFyaAE5I5pQAOetKTgYpCQeOlAAQaCeKCR9aQnj1oATqKXHIzxQOOtFADxxSe/TmkB29eRTieRxmgAAJ4o4zzSd8Dil4B55NALQMDOaTqKD+hoyBxQAoOBijBOaOPWgHI4oFrcTpweaWkGM+tLQMFxyfWjvim9DxTgozkGqtcBD1x6UtGQPrRSaFqAIPUUh446UuPXjFNY5NHQYEik44pcDFNOfrRsAefCpwZAp96Z9o8yZUTlQeT60skMU+N8QY+pp6xpGAEUL24pgKQMn0pM85FB460gHPWkmAuQOtGBzQRnk9qKGABcUmBTgcUxQVdvTtR5AOxk0gA96ADjnmlpAJxRgUYHWlIA6dKdwtoIMmlIGemKBkE4o+8MntSFqIOlLjHtQOfagDNNMYcZ9KDjtzQAcc0YAGM0NAFBHHvRSc0gFP1ooAHelxuHXGKd+gCEUUYx3zSHApXsAv3vwopMij+Gq3AUijjoaDgd80gxyTSaAd0PSkJ5wOKTApNpzzSAXApScUwcUo96BNgTmlA4OTTehNAxihbjHEcY6UuB0NNBx75pxA7U7juBGOKAB3o28daQDFILBjJx0oIB6UHPpR2GabELQcAehoHPtScZ560gEOGOKQgcE0YBNGBQAHr7UdM0o60hHzkk/hQAUBcj0o+9z6UDkelO4tQxzmjvil6GjvxSBiUYyOaOc+1GRigEFAJHtRjAoz2HNAxp5yBQBjg8Uh9aN2fr2oAUD07U3IxzQTjg8UhxQApYEcZFLnpnim0n1NAEnBFAIB4puflx3pOvvQA+g800Hnk0vXpQAAhWI9aBz2oZCKFHYnFAC980m1SSaU4XjNNzu6DkUAHTj0pKU9f6UnHagSADnGaMYXvSdPrSjJPNJ3GIvXmg8AgUpwDTQR35qfMBScAAU3BXmkLBTg0m/dQA7OaQ4FIDij3NAAcdB0prjHfpTj8vUYqKR1Xkn8KmUrIB2ARVK71GO1wGbGc4p1zcBYmIO0YrhfEmtl79raN1G2PPXkn1rxcbjVh4X6ibsdFfeLIbVI1PDSOERuvPvVTUfGCWcDoZAZVYIyn1rzm8dlgQuzFkYsOcge4/xpBbS39upMmSx3jPWvkpZvNX5jNyZa1rXop9RmKSEoMKSOxx0NQxoTAzQDfKBwOlUo/D8cBVlL4eTc6k5HTt6VrqUxsQqrnkDoSK+Zq1XUk33BeYmmyyWfNwpVwp47ZzT7/xEbUhokVlUAtnrn2qeydTLumUlRwM9M0y8trHULhoZ4Qd2AMZB/A1la+5olYrw+L0im2y5XcuVA5HtVG4uZZbhH3CUYLEmnaz4RSFkuImdEzg85GB29qzYdasPJAS5WRi236844qtehlKTWiGXuhQXpSQyPEQS2Bg5PvT4483EcLNv3DOehqxcX0dkyEkkOwRdvIFTTQknzFCk8Y9axcnsZcvVFe2tTBqEcMReNmO4kHrWteXupC7tYEkXltxLrzj0rMuLGW8eORGkhlQBQUNX7oTxwtPcZcR8b+5PatKbdyruOqNLX55zZqI5SmQWYDGOlcJaoLq8TzZM/aD17n1rY1DxHF9meMq2NuwEc4zwKoRW0SRJgLuiBCnup6cehrpS5mc1SbaPP/iBr6aPAkJVx5s24upxhQenvXLavc6tqU9tPp9utxZaifLjHO5iOSD+WfwrofiTYxXuowWwjuJZIEO7YuUJbkGu88GaHBZaVZWTRRSy2qBlLjJQkYJX064r0G/ZxTSONXmybwddajLoUa34MUoYIIh0Qegq1e6sTNcxxxhwVCEkng+tXlij0qZiQSNpkI5IzjivK/GvxFfw29uDHEjMS0m4EZXt3pUoyqytFGs5qnHc201J71J/vh45DCBnIPTn/wCtVG88ERak127JbvPLGIslQMc84Ncl4c+M+jWfnRS2kx8ze6yjkeZjgY9Perp8Qa5BZQ6gFics3nKrfw9QOO/BrvdGcNOpwuqpbjoPhumk2txGGkjbIi2bshgccism68AW1jJqEUTLPvhEaJIPmRs8mut0PxbHr8UVvIGS7LGaY/wjHoOwrpA+na9YxRCa2eVpS0m0gOAAQOf6Uc1SDE7NHi994Z/siyhcQlXRQGJJIJrIj0q5lupXcb4IlDHAwBntn8K9I8dxW8NsbCzlkaUuG+Y5AxnGK5C+v7qx0tHuURhcMUKqMcjHP616VNuSV9zilZOxftda0LQ760kkmMTxwhWQDPJ9K6G71JLfSbq7tgLpIYjKq9Mg4/KvPdE8OW3iG7M9wJFmWQGNxkgAYOCO/Nd4qmO2lRwssN03kvngAcZ47VzV4u9kENzJ0m2N9ok+rShraOBDKvmZIPXkDvWn4O8X2GqWDxXSxzGBTNvwAQ2M46dau+NJ7STwT9ksImgaKRYUUAHcgHJ6dK4i1it9Nt7kjaskmECg47c8VpSpcy8zo2M/4o/Ehv7M0+Gys2tZJC0plZ8spyQAD+Gc1481vc6/I8s87MZiWYk8sff1rqfiFewTEKxETWw2qrHk157F4kltVCqVVlY4P+zX1OFpKnTWmoRi27mjeaGmi20NzKAJZchB1CnpkiqyWpa0a4Lbgchj70l7rw1K0li8wNsbMJ6/nWXHq0sDNE4D5HCdifpXoJHSk2tSqJH87OAOwHtUQiOGfGMEhqkgWW5uWWCMsB8zkDJX6V0Gi+Hp5bv99Ew43IsgwG79O9aOSRpzJHMzYCISdoB+UDv9aaoWR2BXeR1+ldT4l0sywBLeFVmU5fA6D2rAvNDvdE8k3sDRC4UtGTxuFL2iaGpJm14Ovrm4uIYRL5durbSMc49K6TUbZpLiUj5ni4Bbpik+FHg2HxAyzvO0D4LdOABgf1r1bxn8PINC0e2TzopZJ0ZzLtwRgZAx3+teZUrRVTlOWUW3dHi1g91ZX7RxFhvwCq5G72qHxB4el0zVjHKokaRRKp5woJ6EZrT0ty18pP7uRSVyBVPWL6e61GRpX80/dLHqB2FbryLjE774UyeHvBl1qMs18DfPCrBDyCc8hffkcV7hruv2Gr6NafZr6K5kWEMu04Kk9QR29Pwr5FhaOHUbV5XCxltpPt7109xqk+ly28treRKqOGVlIP0yO9edXwUaz5upesdj23W9XPgqA2b38wkkthcxLtG0Fs8D34/lWl4Y8dPq2jWUqQJOFj/ev0O/Jzn36H8a8E8U+ObvxLFG+qXHnmP5F2AAAVq+C/G8ujeHmhEkIt1nOF4D4wOSO/X+defVy58iUdyJtvY9w0/xDYx3sj6hObYxguofpz0FbH/CVWtk9v8AZfKvZ54jMCrfdHOCR/Svm7X/ABkdQuhLbly2Rl34XHYYqgPiZc6bJJEgSOcEDzk5DDrwOx+tc0cstq9zOzPoceIbi+0xLW54VGLyzN/Ecnk+n4VS1XWrXRbbTZgsdwl0zHep6AdK8U1X4jXMUEsoDm2IGNzZOfb1qM/EI+INKOnCNBMoHkoikyHnnB/w5rR5e0m+hSVtz6T8L6jFrWkxopZZBKXwRxjPFbF48GmBZJZlVmJPHBOPSuH8BX32CzknAcAwKI45Acg47jtWnrl7Pf6bcTu8cn2eE42YBUkd/fmvFVJ89kTeyNH/AITeTUNHjl8/HmTlFjzklQeuPoM14p8SPisJtZurW1DTI8m151BACD+DHcY4zW14FU2+p3Mnl3AgERG58kBieMelcr4n8Ptr+uTSRPGlvEoLbQBnuSfevcwtNKWpUazWjM+IJrn72ZmSQkKC5JyvTHsKztR0mKwmu/tJZordsbRxxTvFOrQaFp0BtYyH6F8k7TXnN/4v1HUWkhabbbjkgcb/AMa+mpxbR0xTkrnoWqXeiXmhSXVvGkV/GVVCOpXPT3qz4V8VT3ul3dlNbi5MibVTpnkDNeZWl7EuniQEiYNyjHge9Tw667IqRSMko/iTjn61taxXLbcq+K7AabqUsRwEJHQ5KnPIzXRaXoym2HBC7AVizjce5qDw94Su/EV1+/t5RHFl2ZwTu98d66nU/D8lvYwi2Mss7uU+7jYMdT7VlKrFOzYe0jsjivFDW9m0cUGCWX5weShrnliduZDkDofUVravpVzBdypcxFJV6EDIf8ayZV+bALLjqp4reE1JaHXB3WgeSDkp1PajY0ik7DwOp4qRV+TKEcc5HXNKCsv32If+70Fap3Nru2o+2uXQqqIASMEVLcxgbTksM/N7Gomthbybyx29cjtQ9wM9cbunvTK5mh0uQwIYMmMY/wAacziKHZxtPr2qm92ImbcNykc4HIrUs9F+2xB3mCRFAwOep9KLdzTmZmhhjqdvYjiiKeWC4WWBvKdTw6nBq9NdRWkbQKFclSM+nvWR95cbsY4NK19GXGTTuatvqmpwTGW3vZ4yDkmNyNx9/Wu88P8A7QXi/wAK2SW1vdIgjcMrOm5254BbqfxrzSPdlQjkHpkdDVuKHzGBkYAA4OetZOC6o0dRrc+jfBn7bviLTZp01fzbtZWGH2gLAM9hjn8a+i/BX7YngfXNPhn1G5TT9wCrHnMhbvkfWvzz8hZEYRNkDjNJbWjWztjCHuV7e4rCpRjNbBHEOG2p+t1r4m0bV7Q3lnqETwBQzEuBtGOpGeKs2F9Y6pG8lpdx3CL1dDkZ+tfk7omu6vY6nClvqV6I92QFnYD8hXs3hL9oPxf4N0uPTZJIriyhmMxQDMkgJ+6W7fh+NeRUwrvodMMVzb6H6FWzxOSnmLkjgE8n6U59rcDGfbrXxJ4Z/bJuoXneXR40uFbO+VywC5wQo7HB617zpP7Tvgp9Pt7i61WNZnjEjKo+77da5nhpLobxqp7M9g2vtJAOenNQeW5O/t0rLsfH+k6paW08V9F5VwoZGLDkfnWk92QBJE4ljPIKnIP0rGVG26N1PXcnRSeCOnrUEkiRjDc44xTHuHJ3jIJphcEDPJPWo9mkbc77kctlBcSAmNcjuQDiq76FBcMRJzt6Y4q4sZTkjYPeniQE5GT26VjUoxkrNG0Ksou6Ziaj4ViFkUh2oS2d+AT9M1gz+D7nawi3ykcjPAruNzZxxt9D1qzHhF6njtXnTwFN7I7oY2cVbc8qvdGvtOUh48twQqDJFRpG5jI2PzzlhgflXrEhTbllGR3xmsm40wXZJSMYJ7ivOqZY1rE76eOT+I85MoGELDJ7D1qN5xvAALn1J4rqNU8ES5YxHZk5BUDP0NYtz4K1eJQ0EKs6kHEjYBryJ4StF6x0PQjiKbV7lNJAzAk5J44FWlBjGQBzwd3aq1zp97pl00UsbFiobEYJGPrSHfIwAXYp5xJnNc7oyW5pzp6os+a6sCRuHQgUbk2gjAOec8mlBGCocnj+GmbEXk4BI4z1rNwa3C6Y8sXXIJIHXtTRhRkADHryaIVHUsWDcYFOwM4VdoPHNZjsAyV7kA5qQExjttP50zBPHJ9qRnIADYU9OKW4ixnd8oBI604fITggA9hVVWG3qSB69KmhBIJJAI7DripdwHMrMw2oTnuT/SoHj+YncBnsOuatJgjnIIPfpTSfnY7h8p4AAoSIZXXkBSeW45NNbKE9ST8pwKV0RGJ2fNnIJNPkuMRkk5J5woqySDYAnI2kcc00kkDPOOOKfhmXcEA3DIJNRLLksrHIPpxzVARTDy0JCKpBx7mq5yuCSx29ugq0yDgnj3JyaqTETOF3MQeMdAaFuBdAKKHBBI5GOTStJlSSMkfMM1HG7wRru2KBwMdahuH+Xfktg4NWrlkF0S8hyyjvhR0qqUB4OSSMjd0qSRAScOE5wcdajkg8ohmZn28c9MVvEgjdg5UZAXHQCnBFIwM8/wB402QryrYBU/w9aY6Hbnb8q8/MatDvoPMiSDa0md3GFpA4hfqcHj5qhUIcgYBHzDYKkaAO6nI6ZG71qkkZjZWWRgx3MT8uFOKqywALlT5eDzu54q8yIQQ3Of7vrVR4kiJ3AqpBOWOapJDT6GZcYk3kZcjCntxVN8ZH7wRbO3XNXbqaJpE28ggggcCs6RxbsBGihHPLHk1RvEtaVbS3M0qKSQpBB6cc5rs7OEQbUD7MDIA5J9ea4jT5wbyIgM/OCBwCK7XT7hP9ZkJg7fXFLUmepaeJpQVKEqec9KybyBFmI8zZgfdQck+5rXRpS8jFywU4APAxWFPvnmnKyhXVsHbgnFLlb6GbFVRIgZhwR/F61EDg4BHPHFJJaPI53EkIA2WOBj1p0UILMEdWIwRs5q1BjbFSJJSu9FJ/vP2pJnQRqN5VixUbB2qRlWBi03liNlGDJwc96jlkglwIpWZiOBGOD+NaxpNkcxXROSdwyGwd3cUrRsyMASQD0T0qtLCMuXdEAGTvbkH6UyK6ikWI+dIVx8wj4zV+xkiroeiN+8GEiZW4MnJxT4yY9+N0gXkdhUQlgEgZpFReh848/WmrcJNCsqSGYK5RljIGB2I9aPZtFX6ItMwQyE+WuRkZAJqCQCZcqzlseuB+VQ/a7S0wZ7qGGTP3ZCM49qbFcWbBnNzk7sj5gBj6UOnJjZbWMSZQlASvpzmkMSrbqSpZypBBPGfpVC51ezsYmBvYUcsPQnHfFWhPZzRmSO4DA4ZWLDHvxS9lJaiujO81I4EDsI5GJ4A5/Ooo0/jwXYHBDNWhda/o1tJLFNqVuhUZ2HHJ9vWqJntLmF7m3ljeFhlWDf0raNKT2TMpSS0JIZi3ykquCQVVev40oi2okxQDa+GbPb6VTuPEmjWsarPqSxyleIo0yc+5qeLUtNayaX7QpjKEkl+fXgetaexmujMOYe7RSAneSwb5Qo6ilNskDMyKAc5yTk1TsfHGgxmK3e8kDSrt2+TwOCRlu1QDxPp4y8s0UaLkMSwyR2OKr2FT+ULl+d0ubeRRISQwwcYGajurWMLkiMFlBDDrWQ/xC8P2gtBLM0wmJBIGAozwSO9RTeMNOkJEnkwfZpN5w3zMuOPrwRVrD1H9lhc22vROzRhXKBQFLDAzimTNJDtDLGA69V6/jXP/APCyNFmjVImnmffkIVwCvc59KbqXj6w+yh0SGMK24FXyxHcYzWscNNPWJfMjSnfOQMgYwS3TNVR8gV8gqPlZk65rAm+KGj3PmBIZ3ct07D/61P1Hx5aQRhF8kRNg5jxn6GulYWfYfOl1NrzA3luI3KrkFm6VUukSEo6xqSpyQowceprDm+J9gWuLaONoztG1pMEMcdQO3pTm+INoZy8iRurxBSsQxzjnHtmtVhal9jJzRrwwNOyZRgWOQG9KHhcp+4/eFHyQgxx35rn3+J1lvYCF1ITbljxVRvid5MaBhEyhduITgtx1NaLD1E7WMJTSZ0Etw8snltbMjM25Sxzkd6H3SmTCM+OVVBiuJuvirFEsHlW21oQVDSckD1I71B/wtydgGPllE/55jBIrdYWb3Rk6vZnctK5DEQiMTrhS/PI61GZmdtqYYsAhCjHNcJN8YLa7t7a3trVre5hcsZpOQRjkYqJ/iNcmSPDwNtcSrtwCTg/n16U/qkuxHtT0He6qxI2Y+Ukc4NKsk80iFI2laNduSMD8a8//AOFh3c6v5YSMu25sc4NV7j4mvscPeZIIwhGMn0prBzKdS63PRjHdZPmwrAV4wnP51AY5n2rFF5rpkndwK84f4rXEMkklsogklUKzDkEDPT061Bc/E6e4jkdZD5uNrKeA30rT6pInmXc9GninR/nRY5F5Hl9arC3lmnEKDfMQXG/pj3rz5/iReXU0LECBwgTKE8jnBI9aR/iPcRzGWBjJLGpUs/Q01hJWJc0up6ELaSJ9k4+eQ5Xy/Spvs4E0cSA5lzzJ7e1eWx/Em8lZTdO0ZjUhRCMEDPrT1+INxBNDPHI0pGSDMc4qvqkiHNPqeo2NzC12VMpZ3+Q7eNuDVibLySeVLHnd5beZgnPuK8dn8eTtI2ZFRmYtmPg5+tVbvxfPYiF4ndpi24tIxO01Swcmw9pFHtCadc6hCZowztGxhk2nAGPX0pv2V7a4ZN8aTRDawZs4yMj+deNP49v7pLg/bJ0W4YGUKxAY/SmS+Jriyi82G5dmbGBIxJb8atYKQvaxPZpJmhnVLj5yoDAg4BHXpRPqFtCod7tLXy+VHBH414hf+ML/AFJ0eRnDbQpIOB09KqjW5o1O5i5PTdyDTWBfViVZM9ztrqC4aTLpNFtMgfOOfaqp1W3t4yUuBEx5C8Eg14nNrd7NOrmV1IGNiHC4+lK+vXihsHg8ZJ5FaLA26i9tG56vcXcMgBSTe0xJ5OMmop9Zgdwz3htZJMK8SHOSOma8muNRv5Zow87qFGF2nFRm8uEuT5cjBiOWbnP0q1g0tyvaxR6//wAJPbC3EqssoLFN7tjJHbFSQa9Z5Zru62FwAEQ8GvFQ5hlJlZ2ydwUk9fWpfPnE6sjkN1GfSr+px7i9ulsj2keJbCMYUxu68fOecVS1HxZBZKZRekgkKsUR6+1eRSPN5hZnIz1weTUUc0spLkncp+Uk9KPqkeo/bo9cPjQhQYrOMhcZLklh6nrVqHXI9QSRk3xbACEB4JryfTru73bRKu5j8xbqfYVrWz6vcsz2tldSIhCsYkJAPbPFRUowg0mzWE4yR6VFdQx7SLiIsF3Mh5INZmpavbRByGMjyKTuU8KfX61wklxd2k8izxSwTdGypyPas2S6uAXMcczKOp2moUYLqXJK2hq6hfC45OCR27t9apWztODuXAHoelUVMsWN8bhz0DKciugsvCeu6jZ/aLPRrqaErkSqhwfeun2sErXOJ0nJmfHIwcIHAjP3lI5qQpEp3LlsN90nin3mmX+nQoJrGSOUrnaUOT7jitDTfCus3dktzFo88sBBJn2naPXJpe2h3EqUijG/+llByin7wHQVcidGnBSLAHB96fYwzjcjW7Ipz0Q8n61raP4G1XW0WW2tpXj3lWm6Ipz0PpWbrQ7otU2Uobjyw6qSQTggDpV1LS3ijZ0QowHDE9TSnTbmA+W6fvAxURouSxz+tRHQtdnge5WycQRuA6PkMoz1xWftI90WoMVgPJcfeYdAOxqwtrHGpcgEFM5J5zUH+krO8ItphtIzhCfzNOOga5J5k0ej3EiIC5ABJKjqQO470e0j3QeybGqFnjJlyVx90cc1Nax2bGFCF4JPJ6Htn1qpG11NDKIbK5l2gFgsZO36nsKlm0W6htIrma1NvHIA0Tcksc9B70vaR7gqTRbimgZ1MvmbVYqcjAzS3dzEgUxxqshbb68etV2Op3kTJ/Z907EbV/dkD88VJF4X1JbYzpAAyqcryXzjOMUvaxWzG4NMjN+6qI4t5VWyxPpTbm5juI3KlYZsjbt6n61DFY6y6hpNLvCrZ42EA/pV9NDvoBGxswJCMlNpL4+lL2ke4NaaFYW0zWcgm3ueNpY8e9CPF5OzaqHAAC9Saux6TrUrB30u7eDdgYQ4ApraFq8Ur7LMOclgioTIF9cUvax7hysqRqke8yRuAVwGbpn1FS28plO1JN6hcEAU99C8R3JJTQb97VPmaUxHao7nNWtU8O6rY2cEwtstdgG1SAZLjJyCOx46UvaxvuHI2VHdI5kPknBXBDnPPrTGZZJFUjLD720YHtVxvBfimCMvc6Fd2xAyHuFIyPUVVey1KO0leK0a4ZVG5EU59se9V7SIezRYVGhjR3tyseT1547cVFd38c0caJ+9dTnCjG0Uknhjxdp7W91NoF4llOoWJ5FJUkjgH0+lQvY6xBcPGdOl+0xN5UwRCAG7immmtzKUUtgF6HjVBHsJbduPJxUglinheP78mflGMD3q7c+DPFdgu+58PXMMYXJZkPyj1NUdP8P61eXVsLWwllEzBY22kBiT6/Wp5kupNhQTHE+UCgEYYc0skiToX2GUthRnjFW5PBXivR7N7y/0mW0gWXZtZSSfce1Vxpms6jcxQQadcTSBhkIhAXJwC3oOetHMu5LViCRBDkuvLD64p/nl5UJjyjAKM8Vp3/hzxFoUnk3+kzW8hXepVSwYeoOORSWvhfxHrEUaWGj3N5NI25cqVA+pxxTuiWvMznhWOYkuCAMbF7VWuDFI8eFJKghia6C4+H3ivRnZ9V0WS2WcYQwnfzTtK+HPiXUridLfTyzMu5VuPkz9PX6VHMkRyruYQ1CS32RgDao6DpTZHM4CmMHAzl+grqLv4T+JdNiX7fYOI7g7VFt8xU9eT2qO3+FHia4uTbWVkw+TO+8OIzz0DevPT2NHOhcpzkk4tY4Q+GYZx5fp7020824JEYA5LHfXUz/CLxDbyR/2hEN6qf3VmQeOxLfWmW/gDXoz5VnaKuBgvdHHPt61SdxcqOZcy2zYQF8Hd8vemxGSeUyGHy5JDld3T3rpLrwNr1hKkd5EskhUsv2fkYJxjPrx0qjaaLqc12LKG1KPEpZnm6KK0sw5UmZ4kdUYFXlyedvABpFuInmcuFi34ChuSDWo2ganp1wIrhPOD/MpgBx75qJvDd/eXgiiRbZvveZKucfhTs+xDsZ4uFkuGzGZcDbnoKidS5KLiPHUdzW5N4S1G3Qo8kc6EFi8Zxk9sCqC6FeFQZZFgdum3BzVqL7GkbW3M0vOsmVG4KNp7D8apyQZDsGEe0dMVtNpEsasfnuPMb5iOPpxVe+0shVMkiwbjjH+NapNdBStfRksdsh2jkAjlieSaJB5TKiPkj7yimlVkDlwS2eMHhaWNiFJY8k4Bq1pqeqmOEUU0YDjLk/eJ5FSJujjAJO0H7vqKYyQEuXBYjoFPOaaCUkZSSUIyM9qGgWopVMFQvDHPPQU9AFB+YYHAxTGQN8zg7R0HrSqewAGR+VIpMcu2XzIzjf2GetI7GMqqZK4+bjoaDAkQQgEsv8AF3JpQTHg7iW67aNRjmCCPKrtbsfWmiNjIGL5GMmnriVd2Oc/MPSmh3YEFdoB4460DugJUKSgAJ7980cKihn+f0ppjjYkpkPwWA6ClL55HKg85FBLYRhMscDI+8T2HtTRtClQTgtlSOmKdL5TtwNpbgH1pHd0wE5AA6jgUBdC7YmYgKA3cmojG8bOFkIj7gd6lKKynzABxww7mm5bYoAIIHORwaA22EkSN3ATAJAwfemzYAABOAMMfeniFHQB+CvJI6/hSLIjfKcnHTIxmgTfQauzABUAEcN3zTlDNbIWPzK3OehoOM4IAOecdhUZkdm8oOTHnnIo1EPQK6OCAHz1pqkbFQuxxyM8ZpJgpk3IMLwBinMyYwA3HVm6H6UtUxsGbfgAAOGGW9qWWTyJXG4vGRSzbRjHCkdR3NLG4KKynLDhlboaltCIJI0lgU7lCN0I9a6DSPDL3cIkDv5RXbn3x2rAEMXKSDYCSeO1d74TkaO1t40V3hjbLZ6YrCrLljoDfYmvPBtjdadFgxRSRx7cr1Y+p9TVLTvBtqdLV5ZJDKpO7ccDHbiuicpC8hKJgtkY5IFPE0Q3KAxyQQCOMd68eVWS6i1OftdE0z+zfIESMxkyzjqRjpntUS+G7SFwyh1UNkA8iukuFg812SFYyQCAo70M6F8IjEsB98cZqVVla1x63L3hjxBL4ZtpVjKASMCBjJA9cVvN8SJpSwke4fcwKqchcY7D61yMwR1YMEDldo29c06K4BVQUbdEhXLcAmuGrRjVd2jaM3HRM6h/iHPG02zaCygDaOfr9ajPj6V1XMk5cqAwb7pP0rmohH+6LlRtJ3BeSfTNEcyqdm1yVYnLDjFYPCQ7I19q+51Q+IlzCyeQUZtpDccg01/iLfM9q8pm/dBg25jtcn+VcwZI1B+RUw2flHJphkBbDRuyM2V3UlhYLog9o+506+O9RWFQbpQq5I8sAke2aWPx/f7I8XE2FYswkJxjP8q5q4KK7Im0kgEBO3rT3uvNRwtu4SQBdzcDPqKf1WHZCVVrS50w+Id+0hCy5G7IIAFDeO7jZKzmQSE5D5ODx6VzG/YAGCgY2gL60xps7RtO7G0hulL6tDsV7Z9zqT8RbiKOQ27gySAZ2jkfT0qK58f6lIMo0jF1wd5OBx6VzgKRIhOzjghBzSxzDylzA52scGTgUfVYdiXVbN8+N79IwWnG0rgqqgHP1qJPGt65idvMcKCu6diQc9hWG7FtqsFG07sL1xTHkIhZCHKhgylh05pfVY9ifavodLH46vYreAvNiSJiNqKASPXOKD8Rbr5QPNSUPkySknI/wrnTIsgcMc78EBBRO4kUKsL8gKC9Cw0bbFe0fc6kfEPUljfZciZQcsiDH5VUk8c6tMGA3wchgzMTgZ7DNYczoCMqFyu3CDvUauIwuFYkjaS/I+lWsNDsL2jOon+IV7KXYSBmkUZaIYJx70jfEbUgSymQKVABlYnB9hXMPKwSMhV2qSMRjB/GnbwdoKlADk7+1V9Xpv7Ie1fc6mD4gX8zGWd/Nwu0IgAOfWmz+N723MMoV4MghvMOQT24rlndIUyr5+bLeX1xTJsswwrlGIb94c1n9Whe9kV7Zo6n/hYOpiNTJKJfLJx5YwQPamDxjeCCOSMy22GL5kbPJPJx61gGZWDKflJHRBTGucL8yMEIGC/c1X1eCWxPtW9jof8AhPdVl5N3vAYMFRQD+dOuPGGpsshAZDIwcksTz7ViXV0l3cI6AKnlBAEAGT601Lo7YwysrIu0l+hNL2FPsNVH1Zsy+NNWZATeNKpIXy4wAQKWfxheNIXRXTKhS7uWNYEUxjccg7SchRyaWO9MDqFgOwNyZOaPq0H0B1Wje/4TbU2jVnuXmQDaqqOSaanjK6huIpJzJDGPlcMc7hWNNcFk2kco4dvLGMCoWkJLEqSWO5fM5460vq8Fuhe1fRm9B441AxlRO0qZO3aMZHpSR+MdSgKKgMZRgSzknvnkViNOLgFFOJByAgwKGuMuSQV3LjLiq9jDblD2rubo8f6mkZjM/nAsGKxgDjrQ3jS/USlVO+RgyNISSv0rAhlVMlF3kqVwg5q1AoSON2hZSoIO+o+rxveyK9q+5sN471IId5EzkfwKBxUbeOdReR2RWihkj2MkrZGc5yBWJcSNFsYYKA4+TrUQuDCFjeFiwbcWfpiqWGhvYn2rb3OkXx3emMF7ozsBtCxgA1AfGF8qwIHliK5VjIScjtxWBNjJIwCGDYTjipWcZzhgTg/PzxR9Wh2F7R9zXbxFfgqs11NLCCTtjYj6VIfGGoQwwrAklqYX375G3Fh6EViyXXmBgRnIG3Z2pZJWfazZGRtJbpSeFp78qE6j7mzH4+1Nml3sZ0dtxUDBHbAPb6Ch/HWopGwjT7MGYNudi+RzxjtWELhE45cY2qEGKekhVV3x7cZALc01hodhqo+5tT+OtUeIuk7PIcBRGMD3qRvHOpsk29jbJcQiJgWJBPrjt9awVunjIdhvjB24QY57UxpiODGVVCW+bmn7CC6Fe1Zsp4uv1EZadrhgoRdpIJ7DJ71rTeM723+zFYlt9kQR8nJY45zXGyMZQoHODuAXinz3LRkApsBO7nmoeHg90P2rN6bxvfNsilaSdF4XYSBUT+LdRjEAjk+zeU5cO3JHtWUZ2u9wC5JGVwMYFIZThl8kIWXBZuaFRitkT7RmzceKb6WdZZLuW7Lc4VsAD2HakfxZqEPnm3YWzyuJCW5Oe5x61k+bmFVjXc5XauBjmnRzlZ1d4gAF2MTzz61Dow6ofO+jN8eLdUmnCFmuxOwCJnABxzj0r0zwleXMgL3Ef2fK42tzivJLdSogkj3TeU2MLxg9K9b8GNKdKRpofInU4ZSc8dj/APWrw8ZTjFaI6acn1Z0qsZCCWL56cYFTLHkAkqG+7USgvght209KlChd3RT1ya+faO5N7DhuwI+WA70gIjfIYZHbrTRuPA3P79qUKAzchGI49c1ky7i4XbglnO7PXpSyDaMgAAH8aRACcHJYilLbQDwO3rTe5Q0yg5VN79+egpUU8gbQ2PqaesoKhcM2eCegpqoA3pgkfhU21IEXKnJy2advTuwHtTeTkYztNIMBsADcpzQA8YLKdpI9+lKAqy53e2BS7jICdrE+/ApjAqjA4X6dadgBIgWJ+YnJ6nilHyqVdsYPAFNCdxkhhnJp2dvGcbhngUgHLEFiI6455NIMhTyB34pF2tgAEk9zTlbb1YEnjAppANILZGOOozQuHJAbnH8NKikAEjHOPmqIN5PGcMrYIFF+wDjkYDryeMmlGGHXnFMYls55weppwJ2kjoPSq9QGqOQcD05qSIF2wCeOuOlMYAg56gZGaVCpO1XPIzgVokSy5CcDBx8pwSav2+IhgHdk54rKiUgkDBB9a0raVMgM3zY4Fevh4HJUuaUeMYH15pzHGThioGfaqonSHJkIAxgGsu78QxquxJGJBKgdAa9iOiOXlbZryy+VEScDIyCfSs671QKVI3OhHIHrWbLqcs5QOOFyOfSqMsxEu0s3Xp2pylY1UEtzoF1pGXJIRSMfN1FZ95q8TKCjMwPy5HAzWawKlhhSvqetVbm3CofvsM5wCcCud1JLY05UST3jSgqRjBwD3qASAY3F2wep6VEAQQBgd+TzT4/nyr5yeQO1Z87erY7JOw8SFBkALtPWlBEfzHcWzn0AoG6UFQoAIpFl8wBSrHPy56Co5n1K0HSAjcRtA+971CcSAk7skZwehqcIFVVcgNgjA5NRD5SAcso45pcxY4RyJEGDKAw/GiLbKCCGz6noaRfN4OV2DgAdanTG3JBJU8+lJsVitNIVxtxg8YxzT1U4UklieDnoKsSIGVQAODninCFB1jZmHOSeKybFYS2jG75toXpgdasRoANoViFOPmqNYtpyGUDrgdak3EEkgjNQ2PoOkCqvGAwPQUmB3UnvyaQ4ByWxnt60v3nBK9R1NSxkinfuAwB14pqpnPy9OeaZkou4NjtgU5JScEDJHHzVI0GBKdvTPORT2gCfN1yO5oDEjnC4P8NOLEqSFzg/xVog9St5hDYOApGMCojIFILR7AeAzHOankjVxlyRtPRakOnFsEJlByNxyauzbsidtWUyX7MMHj5Bg0kCurKzeuPm9KutppZiFY4PO1etXbPQZSOY8DqC5rohQlLoQ6kUZrxsjE88dhQpZoyAnlhTySa6QaC8rZP3e4HetO10G2QBnjU5GMN/UV6EMFKXQwniYpXOej8PysgJDuOCMDFWk0JI8nygjHuea6vICAcEDjA44pUWLbzGM9s816VPAJWujglim9mZtnpIiiAI3BhnpjFaMOnxR4YqM4qUJuwQfbHapNpjwDivThh4x6HJKu5dSOQlgAAeOmKaE7nj1pzTpCwyc1Q1LV0jjYKyxYOSc5NdkaaZxzq8u7LwRWwA2/H5Uqxjfj7oHWubj1+2kkwLpTtwTk4FWJvGdgJGtw+2UKGyvOR04qvZ2Vzn9vHubEoCYIJIB5ye1NNwsQ3HgDvWRaX4vc/MWB5HamajOVtpAZPLUDcT1wBQrIj6xE1pPEdnCwDtt+YJluADWXd+LLSx1G5iuLlAsAD5QgjGOlcD4hgivV3vfK/nLuGGAJPbI9a8w8a6JL9jivbbUri2u3bymVSSsijOMn8T1/pW0eQ56mMUF7up9U6dqlnrNrFPBPHKkq7lG8A49xRemDT4JZpHEUaDc564FfHOg6nqek6hGJZXuYWO0mRyCvcEV6lP4suzpMYW/mDXAMeyQ7hjuK6E4rZHnPHuSseq3Pjy3hmthalHjlQsJXYDByR0/DPPrXj/AI68a3k15CkWov5McxlIQ8h88EH6DtXP30MTrvmkEpi+VSzZKj0Fc1eatYteMgnMQQhQcZGe/NbxraWSOKeIbe56N4d8ZSpf263gN1HcMGaZ2JZVzyR+PNdlqHjvRLLVkiFyzGUiMMoyB6Z9K+ftX1Q2do0tlch3iHyup5HrxXNrdX915jJcSqu7dk55Oev1713Ua2qTHGs5abn0H4h8QS2DXdxvRrZ2CM7vyw7D3q/4K8eRazbhZZ3tljkEC4PyMB0wa+c/EOvXX9ix20pEkkTbjMzEt6EEVH4Vv9SuJRBYXF4YQPMaKDJGe5x2+tehzPdG13uj7p0/xdFYERrPBKkbCNvnBIbsPrXd2N0l9DvjkDEAEgHp7V80eBvDM+pRWVxqEKo5USSFm/eeo3DPWvePCkSWq7IsgNgkVl7S7NYNvRl7xDrOo6U9kLG0+1rK4WYbScDvz2rcgkeRAWTbkdD2oicrnHGamySDn8apO5sAJHvTs46U3jBpysFHFMAye/GKeADTEJJ5px65p7AHNKMjpzQPfmkUZqgDkZ70tIDzg80o59qAFHPWm7DnIPFLkn6UKDmgAAyaXnpS45zSbfm5oGgGMUox0FNxjilHXjmgPMdgbabjPfFK3TOKZgY9aSYhSMdDRjJ5o6YpOT1pgKeDijvikOOvpS54zTQtQ5Ge9OyNo7mm/wA6ToKNBjuTzS8daavIx0pOmKGrASHnFJjPNMIwc54pwOMe9IBxAxSDjilxjmg9OOtAAPyo4AIPXtRxjNNI5NAB2ODSDI5Bopc8Yp9AFBBOOlJyGpCo6nijPAHWmAuSTzzTR0pw603+GlcB4zjHpQR6cUDOPejoPWjYBuMcUnX60uSetFHUAxyR6UDA6cmkyKMgdKYAM55oI460ZB7UuO4FG4CEcinZNN9KXIHWpFqL64pAexowQM0nuKA1F75oXIB96U+lIeMHNAK4fd/GgZ/KlI9qTHanYGA5PpmlIxxSYzxR0FIYAYpOopSTmj096B6CAYoyT3oPHFNppAhxG4YzRgBcZppPSlOOBS2EKTjAFNpCwBxTgPxoBXExkjFPPBxQOBign2oATB70Be1KfTNJnnFG40OIx3xTSfem0ox3oJ6iYwc5zS/0pBkg4oAycdKA1CijgDj1pcHOKAuGR64pSeKaQG9jRjHFA0OwMcUAYFIMinDk4oAKDilHHBpKdwEI703IBzTsE008fhSACOfSg4A460HoPWgH1oAMHrnGKPpzQRmjHagVg5+lKME0lIc9RQMUYBI70Zwaacijvk0AOPzHIpvOSDR0PBzRQCQAkH1FDZJPOKRmO3A4pRjbjoaaQ9BgQjqaeMqKTOVwaQtSEDHJpOvtRRnjgc0AFGMe9IR7YNG4d+1AC0DjnNIGzRn8MUD6C4OaM44NJ1ODxQSPrQIWTLbSCRjqPWlY5PWjqeTjFIBQAUgyp45zSnjrTd/PFAC8554NGfwqvNdRwthySao3OtRwj5WU/U02n0JckjWyPXgUE8isuHWYpUyMHH86dFrEM33ZFIDFSO+fTFFg5kaGe1JwwIHJFNWUsvC5pFbafT1qPIoUjik6D3oLdsUMMDNIWoqBcc9aD069KaBjrT2296TvYYxj8oNU7thGC5521PdXS28TMVHy9K4vxR4pEKqgkEeOG3cAdhz615eLreyg2ZymokfiXUpDEEDMvmthSvbHWuA13Sb+4gkltN08xYDg4IHcitK419btxGMkxqXU5yD2OPSn2eoXSsGUK0ZGfSvzbE151JNszT5tTM061u3iMV1HJEcBRuyfrk1qvEba3AAxtwoqS/18WVuZZITuAPQZ49cVy95r93fLGoYCNwWKng+3Fec7yY5yUUbbataW8jwOWQ7eJOoz6UsJSeVXUq20YyeK5eCH7SV80kDcGIHf0ro7WzS4YRynCyHtx2qXTaZNOalozQmvILeNiTlYwMKO5qrqGpWsbi4gkWaWJRujHBGemarP4U8qPdFOSzMflJyMdvxrPsdLvfPuftCosMjZVT95gOAf0rRRdrGjkkbM2uzz2ciSIFBUnI57VwmneF3j1a1MjJPbjLkHgk9hXWasBY2Rc5UMQoxzxiudXU1bcBKoLHavY0+R7WOWdRJmlrFiIpUAJ2oN4Xrj3q9oVyLqxjnf5s5JrnG1kJE3l/vXchBk5AFLp3jKxtHlsMxmRW8sI3GTnBAq44aUntoY+3R3Gk61DdLseIwTBd2OoxWX4r8WC1iWySJZRJ8zcds+tUbLWbW3vysqtE+0IoAJGfSqPikg3cqJhyigY7jitlhmth+2TWgQ2TahYpKB5Sli23PYfyrGj8SRXDLHaSxzmRuSDk49cVdY3T2EttbPJA/klVOOM4rivCPgbUNJ19ibuKURKSVbjBI4AP410U6Sgrs5pSctivpfi6PVtaaJZpYJ1mIMRJIYDk/yr1WynSJ/tibV88BQT29qxNO+FGlaNrcmt2pYsylmhbmMMRyQO3Wtme2ihSHz3UW0I3DJwEHrTlJSdjRRaVzn/FnjCd4mt7MPBJ5gR5SM9COg/CvLfE+kS+K5JjO4e4c7FLjBxjsPWvSNem0uz1JAsnJjaU7eQ5xxg1w+ta+lokMwjUrCC+H4LHHFehh7xa5UcNXVnl1l4CvNMv451nc2UM4Vkbgdecetdz4hv9SmZrazZVtUQLu6HHsazovGWh6vZCzdriCYhnL7SQZOcDPYZGKjudQll0ywRrmFBIzGTn5zxxgfWvXUJOzkjmszQ8JtFoWn6lfT3X2dQRCzufvFiMkflXKeIvGNpbeIJ0sblRbRAKpUYLnHJB/HGPasbUtKuFMjm4nnglYgxkkgHscU3R9DeZEkdIGUsV5ALCtlSitWhPaxs2/xGmieRzBgRALG0hyXB6n2+lNv/GU9+scU8ayxr86hONhPX+VU00G0edjMJAytxnO0fhWvpmmJrl5a27tEkPm7WcKAdoFNxilojJ6E+h+Ip/tsLmJrSCGM9Dw59CO9amp+NVRbeLBfaC+xeNxJzya27+z0nSdGvomtREzMFid/Qen8/wAa4DXJYZzJLb7DHwoxjI45xWPsvaO9hXOpPxEjjhtPMBtn2syg4YA5IB/TOK8t1zWZ9Qvnle4cq7FsgkZOeTU9zbwPAXhMnmIed5yPfFcp4g1a3tY5bcMWlxkbf4TXpYbDqL0OunByaOf1/U1GrMBmeRh8+8k5PqKxb248+UEfdHp/Kobws8sbB8kjdu7g9xQd8pJTkDqB39696MElY9KFNRRPHdpEykLswMMPWmG4RjuLEsf4vSo8LF8zrvLDkntUMjLEACMbjwK0SXU15Ueg+DtQgsp7IoFEjMFfGCXrsPHPiKxurSMRYF5E5jYKMFR6145oNybK+Yj5QwyrH+A+1dM86XMpkaQyqw+Y55PrXPOGtzknTadzQ0W9L6lbocPlxkdSRnk1e+IGpJqutfYHj3fZ1G0njYMdq53S75YNeguYF2eWD8p5APqfWun8Za3p2p3VjMLbEnlnznPALcYxUWaYKLvc2/gt4X1u91FU/tA2mkwsXVQASwyMgj0+tehfFzW59MtLx4YortLdVVZXPCAkDAGeTzXjVp8TL3w9a2iaTIYLpSVZwAQw7cVBrfi688QW6S3sKl/uyMpPzn1I9a4pYVzq88glBt3M2bX5LVpJ1chT8zKvr7VSutfNzG86wkFueagvpS1kv7sKqtwB/EKxXupDGQF2c8jtivRhBdjaNMvf2xJJE5cAs3Az2HtTHleOASBQQemTzmst53k+XgkHiraXJSSDegLg4K9seuK1cV2N+RW2LsN/cXdtIJHwAvyqOMUW+tbLdV2ncBgk+tOvhHGzeWdkbLnC1kn9wSM89V96jkXVEcifQ0x4juZ2aN3dhtwozgCpdHtJtQkxDyD8rLyTntish5o2xkYf+IDitK08R3OlxkWyKnP3gPm+tS6asTKmkey23wyttW8PWUc801vdhMMpJIU5PJHarPgP4XXeleJ9MltpUur2Nww2nhxk4/SvIv8AhMdbuYzFY313LvwXVGJPv9K+p/gTLc6t4UW6uVgaWACKF8DzVHQhj2P1rx8dKVGk3E45RaO00/w48SJJdqYpWckxAcHmvMPHAudF8S3CPPIsFy5kEe44Zc/5H6V7K+ow2l+EubgRBIwwZ+hPeqGspY+IrV1cWt4iqQZMAmPPoe1fIQm1K9iHFNaHm0niIaR4SF1Z3H2KVrkK0hAJ25Hb0ryzxX4skudQvIYphLLJKS0sQwrc10vx28PW3hK602K1EzCaHc7byY1fPYZ/GvOvDMD3+rQq6qy5K4I4Y9s19JhorkUzLksrmbrD3NtaOJ9zxH5gW5B9q5HHn5wOD8wQV7r448OWOmaPEjwsFb72MlQ2ODnsa8istDl+2F9u+PJ3Y6AdvpXsUat0dNKorWZiylQpy2Cw/Kul8D6YVuS8uZCVzGhHftRqfhqKGSB0QxkHLIeQfeuq8IabPqOt6daQJk7stIflAGMnmqqTSiXKd1ZHqPga8s7G0aa5cwtjYwbsfatY6tp95NLLGkV3HEvO4Y3H0NeTeOJLvw7qEtlE5gVG3K24HePU/wCFP0Ow1b7B9tllJhlPMY4JHrXluF3e5x2tqavjuRdav0urSxjskWLZ5cfILev1rynX7ZJfneMrMhIY9M+xr2PR7zwy9jImr3dxYTeYCrICeMdB+ff2rgviLLpkWrXEenTC8tZUVoXPBHrn3z/Ou3D3Wh10ZyvboedxPskyF2jp/wDXqd7cNblwc88ue1QGB2uUTPDfeYDp7VeuUW3BgjU+UyjAPc969JPWx6XMnoVPNL24G/O04I/vVXB8w/LgEfpU0loYArHjPHHao7tEjlPlnJAGT2JrVItDGkLHBbJHHuaIJJoHKqxCddhPA98VGy7oy4IDDqtMUF8EnBxVWL6FhypAffvyaXAjGWHy1X2lMHoKXtgthT1NFgvbUvRWtzLbh4beQxZyTjpViytHeKSWSTag4X1zXS6RqUEllaW6vvmGECJzn6irXiDwbPp1n9peeOKNmy0Y6j3rBvWzMXWSdmcKbqSFyNxI7gdKUXMtwmAxTPB96LxFjlIRt4DYBHemxAtN5ZUxsOeRjiqRXMnqjV0/VmtDgpvcjGfanTeILt3JDlEbqCORVSKAoDg7gehPanJbkyMrYViMqPWp5VfYnmtsbmiXa3x3um4Lwc9D71PqdvHEsboSFOdwU4xWHZzS6dFIkfzhzk+30qS71OSQom4LgZA9/es3BGsahcg1rUtNKS2eoXKGE5jAlI2n047V9R/AD9pafSNKj07Xb9rtA25ldRnJ4CqccDvkV8mRXyMj7l2ORgk9PwpGmkcKYpiqYwdhwSa5qlBTWx0e2l0P1CHxgsYNIe/ntlgskTzWlaQEBMjnGaxrf9pf4f3Msax6zF5rfd3cDOCf6V+eel+LtRstOaNrtwhUpsLnawPXI79B+Q9Ko213IzGSKQnnBAGK5PqljWGLa0aP1MtfiNoupadb3g1C1FvPlo38wfMAeSB+Na9pr9hcnZDMJWYZUL3HrX5ceGotVs79pJZpoomX5Mscd+o/GvVI/wBpzU/Bf9m263Bv57WMxuHjxuXsM9/rWbwt9Dpji0z79X5wSON3OamjVzx1FfKfw0/bLsNV0udtft47K4gkwsMJJaRT3Az+Fe1eEfjN4f8AFzyCxvfuBWbeQAAR0J7emOtc08NOD20OyNWLPQ1I3EEACkwFBJbOaqWmr2OpyGO1u4JZwMlI3BIH0p/lkk7mJPpXO6b6o3jUS6k7S4A55pPMDDawziq7M8fG0DHPvUkStI4O3giuaVG4/a+Y26t47hVDdR8vA5xVUeH7BwzPAHbGAWP9K0JE2kAHGeuKQ88nkd6xeGi/iRoq8raM5u/8PrDGXijyAfup3rjtQ0rV7V3lFrGkIbgycn6165EBIu0/dPGBUE1vFyjIHHQhulcNbL4z2Vjto42UNJHlUTyopEyHdgHCjAp27J4OM889a9BudDsro7mBU9ML0rFv/CkZkURMsTDPOOv1rxKuXTT0PWp4qMlqc8/J5yRjPHrTDMGA8sLgjr1NT33h+6tpWzM8yhsYXgVVW0mteyRJnoeTXHLBzj0OtVYvqGHYEgE5py7wBghG6HHNQzyvEQER5cc8VFJNNGDwqd8dSK53RaZTehc81mcKxZ+xz0qVgiAZlCn0XkmsyQT3ETlInkDDg9Bn61FDZTwwMM5cjIAySD2qeR7E3Vi9LCZMsVwBxlqOEjwXzjjCioxa3zwIqW7M5GWLnHPtQgnlYR/d45UDvT9m0rshySGliRnptPf0pZFJAIfIHO1RSLaSuWcRZ7fMepqNbW7nwAzDLbdqj+tHI1oRzoW4hKRbiuwH7uTk/lVdQNu1pWdh8wGMD861JNIltkWSWLCk43Mc800aVJeNiIs5HYcCp5XfUfMkrlBASmThT1DdTUctt5gJWRnPXHQE1rSeGr6K2IMW0qRgnrjvmon0C5EYKM7sP4cYFNQZk6qMVLOS4kVyVjBHIHWnmBS20l3J9TxWx/ZFxHGd0QjPbHWk/saUbWKyOx6ccVqotEe1RiyptODgE8HHWqvlNIqg7mwcHd0rpJtBvHVh5aqcZXb1p3/CIzC2Eh3uWXI354OOmKtRZpGaehzO8O3lnahHy/IKVYhEjFclgwGWPapZEAuhC5RGbjCYyDWjpujiSRgi7yQfmkJPPar2NXFpXZiymQSAAk56Y4zUc6LGSsnyHggOea6x/B89zte5n2IOCkfX86T/AIQOHKvEjM/9+XJqXNRZzOqlocTf2cE0DuVZ3RcqEyM/h3rDkge35kAjTG5cnP6V6w/gcTNEs74UNhgnBI7gGtm1+Cdgz77eR9r8/vDux+daUY1K8uWmrsynio01eTseKaey3l397cAucrxg+ldBHfQacwJlWJWQlsnPNeqf8KKt5WPmzluwCDbx74pk37P8SRgxXfkopzyMkivcp5XiJWvE5/7Rop6s8D8R/FG2hMawM15IcrIpygQdjjv3/KuXl+JLWzKbacWckgIbaNxA7V1fx4+GqeFr2W5LtKkqKVLYABAOTx+HFeAy32wnChGXgkf0NezSy+MElJanfDE05RUo9TvLr4gXtu5nmumujyv709R6D0+lZ9x8VL22tV8qcWAY/ei5JHpXB3U51C4+fJQLhR6n3qq8aWzDHztj7vXFdKwlOPQyeIXQ7NvilqDsN8zXhU5/fknA/pVKb4uavHcSFLmW1iJ+VIDgKOwFct5KTPgAqcZO7jmo77TZVWN4kae5I5jjBIx64reNGn2Rg8Q11OjPxSv1kBd5J5WO7zJGJJ+tNk+Jeqz3DlLye3QnJEbEAeuPSuXRGZjHNGYnX728YIqqRK5AWNm5wCo4NafV6fYz+tNPc6n/AIWNcs8qJPMSf+WkxLFz7moLjxzqpEccV9PAE5KRyEZ/WueGnMQwkTYwOefSk8icSjZE0q9iKpYemvsoTxTfU6JPH98kzPIfNdkKZl+Yg44Oe5qs/jK/mA8+SWZh05wAPpWNJDMZ9jJsJ6Aipm0+6CMyQmWMctt9Paq9hDshfWe7NZfG94pXYwTA6sMn8apz+Ib64kW4mmeQ5/hJGB2FU5LFbhw4OwY+Ue/vSx2MsjsiIWJHJHShUYLoh+3v1Fi8U6tOxzL8qt8oZQRj0zinjU7q5kMrzuATyqsRimy27QrgZVQMFfekS1Z0I24YDIPStFCKWxLq32YNrF8rsnnNKo+6WJ+UfWoDqVx5weMkE4ydx6+tXbeyEy7ZTs4wQOppYtFl4jijBkJO0txtHvS5YrcXP3ZXn8QXsxMQlJU49c5qGS+uE+cr1wu7JJNWbjR5dKJN2rLJnJKjII9jUT2MnleeiEwg8K388Ue4the0fcgk1G5EgPmswA+6xzTRcNIzOWO7b8zAkVGAXnIGXx/EBwKGt5QgcxbMngf3h61V4tC52TLqdykasszxso2qQTlhUUbywMWc7wR1yeDUzWj3qHZG3mHhVUdDUMdrO0myYBVBCk+p9BS5oEczvuNF9KQMFgo43ZxzTILi5hmEhkJYHIU9MVK1u++WKOKR+cKu04HuartbTwHMg3/w5HY+lWnETlruJe6hO5ysxDsck9xUMWq3ax+UkxMgbO4dx6VL/ZV3K+Ft3RzgKW4DemKujwbqFmT5jorgZb1X1qlUprdoSkU5L2a7LCRmDHqCTVZle3UEuf8AZIPOa0D4fv2RpDDIVU/6wggEetFv4V1C7dz9pjDopYxlT93HOD9Kj21Po0DMt5JGJd5DluMZpqL5aEglgTgitSPwlc3ALJDKY0XezkHAHrTH0eaIhAHlLfdCqeKtVINboz1e5myL1DtgkYX2qL7M0UgbJJUcHNbtl4Vu9TcwQW0gcAszycZHoPX6VVfw3fTSCJEdzuA2D73Xnil7WC0ugsZfzg7klZR0bBNKIowvzvljzzW+/gPVGKAxeUJTtX6+lRr4D1FZw0cFxKkbhJFMZxn06Uvb0u5NnuYSyo5UbiEGc4qVkQYCEODyD3Fd0PhPq0ySyvZyWbsF8mNQCCOc7h1B6VVk+FerWTBja3M2CAxMRCD0GcVP1ml3DlkcXvBGwtyTyVNOLRwqQCQD2br9a9Aj+DOulZZW07ylTB8uH5pDnoQB7d61k+BeqRxTYsLp7nYskc8sZEajuM4/zip+t0l1Fys8tVJWGAjOD0YDoKjEToXB4XPIPOa9Wh+D2t3TbC6gKpZkiOSw9BTR8Lp7KANJZXMBmAdDdrjbxg4/EVX1qk1uRyyPK444slgm4DgnuDU8dkLlS5YgLwpruZvAMsj4di7ScFbZck+3TrQfhvf20cBS2mgErFY0nyC2OCQKPrNPuTaRxEdosZO4fQepqO4tUnUKSAV5HtXet8OdXmtDKI98Eb7Hkj52n0PvzUE3w11u0jmuJbbZBGwUSMOZAehA7iqWIp9wOMtbQTSbT85AyB71HPZFrtEx97qPSu5t/hzrsyTS21uLnyQGZRwQCcZqtceBfENqSDZGJSMtJgk/QVftoPqGq6HFzWzQAIoLhjwQOlOuNPeEoW+fdwpH8zXUxeDdYubxraK0luLiNPMMSIcsMZyB3qCTwlrdpcvBcwGx2gsTICdvf8KFXprRyRLUn0OfURIN5Yu/Rs9vpUi2zSKsm4Ko6H1roG8C61qJiCWstwWA8sRQndJ6YGKNW8Ia9oF/FYXOnSmeVQyxRjcfYY7H2o+sU+6Fr2Ofa0RmYuuWA6noKiS0ZgQrewrfj8IavdRfurO5cjO5WjIK89zQfBfiKPbt02YknChIyaPrFPuhpPsYPlPat+9TJx8pIpvkbt4KlSRnjit638JeI7yOaY6TceVE3lM0iEANgnFZzeGPEsLyRrpF3cuG27IYyx9gOKca9NuylqOz7F/4fWdnP4sit7toyfJMkKyHALAj/wCua+2vB3h3QdQ8P290Jobk3sIWVbUAK5BH5EdM1+eerrqmh38T39hPp0qH5ROhU/iD0rqrL41a5p8cSaZeS2RjGF+yuQAe5rgxeHeIacZFU6vI9Ufep8EeGIdobTtNiOMFrjbu+pz1qaHwL4YvJYbhYLK78kELHbbQAc8EgemK+AZ/iZrc0kk91efbZpTuZ5mJOfzrPf4o65aufsuo3Fnu5byJGAP1wa4Y5fP+c6niorofohcaZ4a0i9nklh0i2uJ8LNLOEMjAjIDE89OaowW3hjWbfzbW6guYreQovkOFVDnlQB256V+flt8TdaF0bk3X2iY9ZZ0DE8Y5JHPHrTU+Imsw2K6dDqM0UfmGUFXIJJx1Pfp0roWXvrMPrUVrY/RJv7Gsebu80y0VeglZc4pLaXw3dW8qQ3lpcRBtxEbgR5I5Ar86B4r1O3uHllu5LmaU/M7ks3sAfw6Vdu/FGoPaRwPdTOxcsFOcj1o+of3h/WYH6ERxaBHHjzdLtYQMqoVMj8KdZ6d4d+yMtk0M8N0fNZEICOfUgdsV+dQ8S6vBlP3rJnIbkGibxRrM0m557tgRgKGYgil/Z394X1qK2R+h94vgSKzK3V1o1oIAT5EewSIepAA71cjXwvqMq6it7ZNLcwiEvM4G9BjAKnr0HNfm3FruuIhiOYkdt2TkEn6+ntSy6lq94xeeS73H1LEN9Kr+zkvtB9ch2P0Z1bxD4R0p5NPu9a02FSpjaOMrjPQj2NVNJ1jwNer5un39rLJAxRhM+Co9QCeR71+e/wBv1ZwzFrhnPGSCT+dRXH9u3MKyvbXZiyFEhQ4z2GfrVrLo2+In63Hoj9GJvHngjTSIrvW7FFIIaGBQ+4dCCB/Ws2z8QfDeTS5HtGsnsbK4E2blQSkhP3lU9Pwr4As28RW7AxJdocdFU8ikH9uzyO32G6lIPzO0ZP64q1l8bfFqT9bXY/QDVvi98PYDE0+vx3Egb5UgiDBfc8cVUh+KPw0F1c3VvqOn20zMJS04UMzY6gnv9K+F7HTNfuQNml3cz548uMkE+lR3PgTxjHKZLjS71VJyP3JyPSqWAit5Gf1q72Pu+b4/fDqaJjPqT3bdPLEJIJ9QahT4zfDK4mhnt7y2t7mRSFlkhAkQZwQT26Dj6V8Jp4T8X39wwt9Jv5XhALeVbtuUc4z+VWIvhv4+uJkY6BeoGPDvbtk/55q/qMF1D6ynsfbU/wC0L8PoHlglvb+RV+VpoISFb6ccf/Xp1p8efAGowfabaaO0CkxsGjBlYcYIOPavjO2+FXju83LFol/cpzudI2IHsePemS/A/wAdTMgOl3FvM5IjhbKl8dTjsOnX1qvqFJrcFibH2XeftGfD7RZ445ri5udy7sxDCr6gn1qpF+0R8KVkhuY5Ak8bZVI4wZFPcg4/lXyHb/BHxu0ghn0O7K9G+Un8vyq2/wCz145trN7sWAtoF/57MBIOcDA60LL6S6j+st9D601L9rvwK2B9ivZWJ/5bKDj3H4VSl/ae+H+pqVcJZRlgxWOAAuR0B9+1fL0f7OHjmSXE8LROAGR2cFGBHPOePpUEv7N3in7SySqsez7x8wZbjtVrB0g9u+x9T3/7bHhHyWS10W6nfdyLkhFx0yBj9KwJ/wBq3wNFdTSpbyOJsTNHBGF2ydxnH6/jXg9v+zH4svYM8KpOFXcGbHqSOlJP+y34hsbmS3e9jkdVDNt4A46e/wBaFg6fS4pVnY94u/21/DxtZI10OYJIMNJK4JYdzWU/7X/haOC0lSxkdmB3QKeVIzjJ7dOhryTTf2Y9ZvbCe4fUYYEhJHlSclxjOQe3pzWPL+z9PuszBrEEouozIoVCSoxnn1+orRYSm3Y5pVprY94uf26tMkURL4aWSPjc00wOPesK1/a+0jz3ubvTRPMWwIICACnYFvp7188+K/hhqPhi5iSeWOWCXlZFIPHuKyT4dji+ZHJfpnpXQsDSa2MJV5o+sJv25tMhj8mDwsyKy7cmUYUY4xXKx/tZyW72084e+MZJZYwF3D+6x7188NpMyxlzhR/eOORUA04nAXkseg6Gq+p0kT7eT3Ppi5/bXlvU8oaIiQ7t3yHkfj6+9Zdz+2DdpIhttMM21g37zkfSvAG0541GGQY6rxmlSJ2UhFCkdR60LBUr6oPbyPdtV/bJ8R6nbGBtKs7aAsCDCp38HPWslv2sNVRMrZO8gYMUJwv4Yrx9rUrje/I/hH9ajkgErgo2F79ua0WFor7Jm60+jPXNa/aw8S6zZm2Wzt9Ot2I3NCpMhOR3P0rHm/aH8QMkqedJMsihfmAG054IOOOlebvannc2NvTHeoZ4xHDvPIBALd6aoU1siPa1G73PUJv2i/EdxaLC04gdl2tKqAt/9bisz/hc+uWUnnxTEuy+WTJhi3PXnofpTNE0nwU8UX9tzukSxBswZLOfQ4ragsfhldSRLpsE7Tbvme6MgQDHJJJ4pKnBPSI/aTe7Mmf48a/dwCN5BAFBU+WoBP41Rj+Luo28vmpMXkC4/eNnI7g12VtafCVjvvZ3kVSVaKPdnPsfz5FOTVvhS10kNjopXyhtSWfJDH1YHr+OafLFbRKUm92cNefFfVNVUKlw0JRT+6iXA9/pWfL8QdXjMTQXbIydCRuP5V6RceJvAGjI8s+nm9LHBjgUD9arQfEjwArqLbw99iwMB3UE4+oqkktkVdW3PO5vHOuytg3spLEsdvGPw7VH/wAJJqIjR2mkYnJVmBOeeoruIPiJ4Zt7t5ZbFLkgkKsadR2zRffFHw21justGigwdvKAnrVdNEK67nSMiM+8KR6n1oedFOMZUjGO4pPLBiUZOR705AjDkg9j615B9N1FaAFVaMZOOtIWkCkEgkD7tOSMIflB29fpTfMDMWyAQefpTsUhWhEyoSNp789KbjftiZgQDn3NDENkbcq3TFIrjcAdvHGR1osHoS/KPlVMYPX0FIJY/MYyMxHRTjgUr/u1BRSCx69aJ5g+0KQVI2lcdDSG0NaMRNlDkHmnO/loAXL89+1P2CGFR5ZOP4+tCsNgB+YHsaCRkkSr84+Q9iD96h5N7KAQeMMKd8sTLkfLnoecUjsryAnjnPTAIoAUxfu12gYHV/SmI/yEE5Ocj3p7ptcuBtHXb/8AWpDI7HgqQ3cjoPSgFYTbtHK9+eelNa4dZFjdy0Z5B9vSnOFByWwSOMGmSbWRgmXkHHPagaFkjVpCUXaw/UetNnnQ5DNkdzjoakUYVQThwOueTTIZTJkMu45xgiktR6A6q20JxxwfWk81SdvL9iPSnBFh3EkjbyPalR+QGOQfmDYxmmJjBAEiIwAg5yOuaXzjNGoZCrJ/Ceh96JCY3yoySeAOQKGmdm5GCT1xilqxCIqsoAX5gckelNOGDFjxnsMVJJkZJ+Q9sd6Y8u+IjvjvxUtAJJHuIPAY8Yz2967bwZfRGK8tnl3ZUbPc5rhY4kDqGkwCOo5OfSvTdMSzbTbH7PEwWNTuDqQST1Oa4cVKysLcvybFjIWNACvUcmkE8TxB2LEqMbcYGaQusUquIggXqAc0nmNMjE5ZAc4IxXj+oxT9xZSAFHHHWmy3O+OMncdhPsKb5YCkcqAwYgelSNOJI2QRl1bBw3HFPQdhuAm2QIq4Ocg5p5mLj97C+N+4E9MUyZRFERsCA4IVeTQLp5hhVY7ht2uMDPtSQ0OZQxcxIowQwC9cUS3YfYAr7n7twKaZEgSM4Ecm0q2znmj7YiW8SbWkK5HzD3pMpjmJ2tjZkjqvWhLpNzbg7sV2rnoDTRmEh2wgBOQvJpDMHiAjVjtYn5xio2J9R8TusYARMhdpwBnNKJSFQbXJj4IbpUZDKQdwABDHb1pz3jTFyAQjnPzDFIpDlYpFvwCFbcwFIzh1LOjght3zelRtKoikDHHmY2qnNOExfcEViWXb+8GB+FAhGIYuyKPmIYFaklllmbLglSAME9Kiw8MKZHB+UBOTmnCR4o1BhYkHH7zj+dABKWAJhUZIwAvWnCVioJzkrtIbpmhpniVS4VSp5EfJxUMlysqAxRsNjZbzBjigCVhIqIw2krkAJ1JoExPll1ZWQ9Hpm90znlchvk60/e8ikCIlm+bdIMce1BXQeZSkkbEZ2tuYr39KjluNoIMZX5t+H7inzELBhjkyjIEYzxnmomlMx2ojliu3MowKpEkjv5iM0aBOjHbzULTFyxCn5sffp7XXlFCR+7ClSEHU0qMJ4wwi2gfKDJxmhsSHSkYGE4K4GwdTQsj/ACnbgldvz00ubdEBGVjbOEGTRLO0j4it2GDu3TcD8KkGPGI3Bc7sDbhOuaBIcIWRgI8/6we/pSSsqEK+BICHPl0rTmedwRkEBhv6UrjHKzwneFDAHcAo7UTXBETExlZNwZVk9KZJI8mMty3A8um+eXYAxsTjaGemAeeXbLJlyQfk44qSaVpMp5RjDjILd/pUe5yEIxz8pA9acsjmaIlcCPK/NQK455goJT5vMXacdcVGr7dpAxxsBfoKUOUkLbfMVTysfX8KWST5MpC0QBziTtSQdQN0ryxkrgxqV/dj7xpPOaN4pXjwqHGG5/OkYShiSoYgBwI/Sl8/7Q23y2QyckOOKegx4Zk3EAMFbPycHFSC+KSBWXan3v3npUM8gjcqDvLDA8vkilEz3DYC4Zl2DzR0paAOuruK4UhRubO4JGO1RTXEkxGY2iEi/L5nce1NMht8HBYDKExjrTvtJ8yErCyLDkDzferQn5CiWNwMgSEjau31pom+bDR7BjaN1LMzK6grnBDERjpRI8qcCDbg7gZBzihhZ2GqVQo4Vn25GF9aUzHCq67MHOGoaQlSXYs33gkQ7U5pRJkLCyM4BJl61IWFI8xhtBdhzhRTZ2KjDDYc5w1OkcoqmM72PBCdqVpTK6nbsbG0b/WgYwh2QBFM2fmCr1p8s8i7i8Ij3gff5I/CmtcmNw5DSMvykxCiS7cgEQledo80cmgW2wwyNLGR5Xms67V2cUc4QvHsAG35ueakkBjcEZAj5YL0/Co2ky5RFKIDuG/qaVg1FEvzhwSRH8uBxUvnmM4ZNhX+9UCnzhLCc7j8w2jrUJMkg2OSjdt9IZcV2dzsPmmMgso60MwDMHXydrbiG5JqqGe2ZRjzDN/c61bjuHmfPlBC67SZOtQ9NwNrRITdE/Zz55lAcJwAQOePyr1rw556WJeWJYHkAwrHJ/CvM/DWUuLaYp5rRDylC5GR7163pmSkbNGFAGMHnFfN456HbRuXoow6Bgzhm4+XgVaKnaCCo4wd3NVy+4LycA9BxT1Gc4IXB/ir5xnoIc7MCpDEjocdKRcgg8KelOZdw2jJ5B9KRkZSTwOh681lrc06DW+Y4cliG7cUpCpgZVQD070MAxJVSSR0pFBVgQoA29/WmF0OyWLBSTjkU1mIP3gppisxkUHJ3A5I4FCyqGAzg5INAiwFAODlnYZzQC4OCUVcdhzUe/LDAJ28c0/ccjcQD/dHpSdwH7A7BwSSRg5pgQk4JAGccc0gkVdwVWJHPPAp4k4IBAHXjrRsAxVOcgcA4OelBd8qFwEB5Ap/yqrAIWLcgt0FIgyWBPbt60hsQjYeATg5yafkjJHC9eO9N8tjkAE5HVjinKWCqCRwMYFNdgYhUOCAh9Ru4pjqxJBI5HanrMW6jIHHNM8wcAtjBxxVJAhSucHZjjktSq5YZzgEY4o80Y5XJU9TTWkXbt3c5+6tIGMLBQMjGOOaSOTIDDoDjApGQkEbMAc5Y5qBt6oyq+O/ArWK10MnoXnvBEoGACO5PNUp9Sdmxk5B/h6VXkSQI5IB3DcGJ5zVbIMgwSNw5+terRbRm7M0G1CVo9hQKFOck5NUW3SOxLEhfmGKVGZRjCkHIyTzUYcuvDHPTAHFd6mybLcsedIFGAAGGcnrTXZ5Tzl8jtUI3Mo3ADHHvTyR5W4s4AOAF6UnJsVgWQxgAgDd69aSWTO0l2IYYGOBTXLEbRtO3uetG0qpyS4BzUNjQgTKqV2jHy8nmnrARIu/d6ZHSk2/I3yqmOcnrU8eJFBDuSOcHpWbY7D40MaFBhSp698UxlIUgsSVOc1MFeRgTtUEc+v5UySENkDccikFiIOxY8gKOc9zQV3lmGSOuDwKeEPAGFA4zQEwBly2eOahsLagsbMMELHxkY61MluCCRk5HU8CmxBo8B2XA4yOTipRGWGRl1B6UrjBA/dkHHReTUqDcULZOOOaFwFAACFTxTiQocsC23mp1AZIhUhiFAHHFIqbgC2Wwcc1KzKUJxgAZAHWoFX7+AwLYPPAp20FqEp2jIAAU4wOtNkyi8ZOOeaUqckswBI7etMaOWTAwSHHU+tPlY7rqC3LnKvgAYI2il3lywQdBnnio0tLgzIuD05I5xWvZeG5707kDccMX4H5VvCjKTskQ6ijrczi7MuMnpk7amtIJJm3Ihxj+Pr+FdbZ+GI4IUDsCwbDYA6VoJoVtburxAkg/wAVepTwLe5yTxKWxx8Omy3LqHJXPG0LzWvHo8q7fkwMYO6uh8pfMJyBtPaplw2cjdj1rvp5fGO+pxTxTl5FG10tEjAbAJ44FPgtliBBAJU96tkE8qcfSnPbjkn0zzXqU8NGPQ5ZVW+pDjdwCAo9KCMKeMYOKUMoVuQcDtVS4u0hVZDIFXuCf6V3RpK2hzSn3ZOuASpPOalDxRgksoH15rFuNetUKqHyXO3PQZri9U8bb7aN7ZmsppWaMCXBKnB6+ldsMO30OaVRJXueiT6tGrsiN0HGeK53XvF0GjQv59wtu+wvkckKOpx6V4/q3jWcxLHcXn2xkYoVRuWHQ5P+NeMa94wvdR1y4njkaFlbbEobJUZ4PXj8K6o4VfaOCri1BaH0nL8YLYXUMCFtXlkUsBAAAoHXPvzWNc/Ez7a0eJEsElY7twBIHofQ9q+Wda1nVYZFnW7dJYnyrI20r6kEVgt4l1C3eUQTyBXYsOTkt3JrV0YR2PJq4xvQ+lLvxGhupLe3zfq7lipPBPrmtrwd4rgl1MQ3262mkbYCFJAGM8+nTqa+bfDXii/jvMF2aU4BIJ6HivctE0uPS8XDyMZGQHcwyAfauHEPlVjz3Wle6Z7HceIoLOxmeCRJJUYKoDDLDuQK4Dxj421BkmcSy2kcqCPYCR3ySPzpmr2Eljpy6lvV4QuTtPQ9q4lfGh0nVIJLtZJ7TazeVjJJxwB6da8lczehftZPqdT4Tth45lnEuTPbqq7gSCevX8s1yfxP1TVPDmpHTobl44INrd8kkdD610l54pGnQW2s2Fup8yMsyM+Np7A+vOeDXjOs+ObzxfqMs+oyZuCSu0ZKqoJ4B9K9Whh21zSFUk3GyNa78QTyW5JAncLu3ZxiktfiFf2+npAbgRQR5KgjJz3rk9Quhb2oOA4kyoIPNc3qGoztZwBWKupIYdiO2a6lQTepzxi3ozvdZ+IckixSArKqgl23d/pmufPjE6jdEeeYdy7jjpn61xvnF0JcYcckeopbeBp8SIflVgOO31rT2cYqyNPZJnpOhbn1a1dIzqBfkwg8t+Fe+H4fRReGoZna5guZoyxt0TIU84zxyPpXmei6Vodl4Ksb+zSOTV42CNKPvg5zn36ivp3wDbXz+H7a91OVnmkQbYCmAgzwfywaqnTbeh2U4KCPmfwn8P8AVdT1US3dg8mmrkSvIpAcdiM9fWuz+Eot4/Ff9m20zxSR3BQwIvytGD3Pauu+Nev6zK1zpWiW0UUACs9wj7HBwCcfniuL+HOly+H/ABPLfXKzRzGMMS6EAkjqD3616dkoWe5q5rlsfSb6YtqzPBGNwOM5ycfWuw8LlpYWdyRt+UV5TbeKJTbhyVdtu4KrAE/Uetdt4S8VJdRQ20YfzCoZs9Accj865m0mKnNXsz0aPHBFWgdx54rFsb4SYUyAsewNa8ecVpGVztTuSEZGKTHtn0p+cCk7n1roWoxwBxQcdDQD2PFHUetWAoJpP4qUnGO9AxmgVwJ9KAQKKTgcUDAdKdjjNNJweKXB78CgBBkGlB70dsikHTnvQA4MOvWmg9gMUAkHFGSRQARrsUguXJ9e1A4yBSjigDrQAEdM0hGeTSjAPPNAJ60AFHPTHFByTik9utADsgY96SkwMZJpfagBB1zRyOOtBOBxzQDx0psBSMe9KcDHGKRm6e9NZskA0gHHj3o7Zoz2ox3o1AM8YpMkilyMcdaQtxjGKAHHt2FGO4pKKADf6ijbgZFIq4/GlztOBzQAYwMik/hoye1HUU0wHfw0uCaaTijJ65xSACABg0h9BSn0J60c9M02AAcYNFAGOaKeuwCYPQcUtFGc9elFtACgY6daTAHTvS0kgCgEdBxSd+e9LRYBe/NNPp6UtB70JAISCfSmnnnNAxR3xT0AXPegMNvPWkzke9A54oAcG46UAjFNJxS8AUkAhYE80EDoO9KcH2xSY5we9F+47hwDzS5GOKTj60fL24pE9QbA6daMnABo75oJ9qBjgcgAUtNHB9KXPam+wDhgHkc03aM4FLkZ4o6dKQ9hvABHek46kYpzc4oJzgUbaCGjI5oyM0YHbijHpQAYB6cUZAXGMGihSCOaSuGgDHWjIwaM8ZopgAPGaUEDikBozg00HkOyDwaacdKM889aU+/WhgH0OKQjjnpRR1ABNIA+nFFHT3oOPcUAFISB70tJupsSQlFFHAPXNFtBgOTzQcAUu4HpxTcetIA7cUduaMY6Uuex600AY4z1pAMUHpSZNDYATnp2pPrR/LvSYJ60gAk8H8KUA8UH+VCnC4HWgAJxRx3FLg9qSgAozil4zxzTehzQAcZ549qUHFBOTnrSE5PpS1sAMwzjFGT2pDyeKQkgHmhMBssm1CxqKR8plRk4pk06oMt09a5LxN4ybSTbmEgIdxkLY4Axj8OTWc5qJnOfKifxBfuJWKEgxqM47mvG/FfxZn0jVLtA8RgtQoaOYDcz4BJH54x7VyPxR8f3ljqcVzbXdyfthZ2+zkkKRjA/Lj8K8q1fXb/xHcwi4lB3MN7ScEgdNxrkli1DVnjVK8r2R77o3xVfWLR2JlglQljJH0bJOMDtjp+FdhoGt+RbZNyWnlG9jIckEjNeQ+EdNis7W3gIB8/LB4+QR2IPpXYalerpOipcDau5xEWc4IHrXHDNYzly20NISla7PXdE8XBYViunYkgkzE8ewx+lb9rr9rN8omV2YZAyMketfJ918SIYCzw3MrHzDCQjAAn0HNb3hP4gXQsri6hKhYpBETP95RgH/OK9KnWjUWh0wrWdmfTv9oBtoHANOa+jiyHbHpivKtC8bpdo5edpUjYKssfIY45rX1TxbHBatOJ4guAo3MAc9uP6Vo5W6mrrpbnb/wBqxyuqICSeBVVfFlmCF86MyEHaoOc4614fqvjd7ePVJZryaFYIwFmjY9W6YA6cnrXLSfFa20m9uEN5GUhhVQwALF2wCR6jkjNYuql1MfraPonVPEUTwoxBG5sEjoPrXn2tudUE6llnRnyuQBgelcJr/wATLZLCUb7hLuKJZI4y3ExJAI/DOefSqK+OL+2cIRFIDGCRnHJB6fSvCxq54tGM8QpbHYLHBZxMyL5bMfLznOT7UReLLa1h2ovnFXCHIIx615zpVxd3N7HDJPK6xZf5jkL9BXSwgK4DujjaWIr46vR5btBTq31N3Vtca/JUQNAoAVd2DketZfzvcMyjeVXaPYUlqVuUEr7gQCT6AVYhnjRBsdXk5bHf2rgjTbeg5z6soyXzafcupU7lAGOoya218Qwx26ySTIqqArFjgA9hXnt1rMWmzhr0OZZ3d2ccrge/bgdK5u68WSa7eJbJcQx2M7FgrMAwC+2fWu6nhZSe2hyvEcuiPftM1nbI8BbYqoGDkjH4Vl+KPFsFlMJbd1lkiiyysQATk968b1nxsuh6BbRQX7Le+a2985GzAwM/0rndC8az65d/ZnxcSXM2C7DG1cDkflXasC0ua2hDxLkrHrd14kn1hJFhlaIxxGQ45AJ7Y7nHf8K4688Ty2/kFhFLOMk7jg+1Udd8UaR4RhRFlZJZXEbjJYY6ZPtXFeKNat9VQz2zQ+WCBvchSv4VvSwbk17uhhKo3odZZX1zpd4t0LvYCpZlZsjHsPWq+g+ILDxH4stZfPALbpSZDglgOBivIxq97K0+yQhI2IABz+R9KiEPnqXY4n3Bhk4/GvVjg4pWM1Jo9o1jx8+lzpbQy+U4kLmUNuPU8H+dUD8U76WJzEyzySMS00x+b/P1rze62W9s7iXCRgbj1Oe+K5+98TW1l+6VTI+NysTit44GLWxpFyZ7NZfGu8ks7W0eRobmO5ZprrGQ0eThQPbgfhXd+E/HVjfxxS319bLJeTeVhpAJAAcA7epJ9K+Q9c8Stbsj2EhDsoYr796k03V7m6miumCJIBu8wn5h7irnl8JRtbU096Op902XiRb3T3EM7RATGNh6qDwT+Vcv4k8VGSzlJmjlsp5BEj8AYPTP5V4g/wAULC2sbW2s7i587ywrOuTlsc/WsfX/ABpdQWSRCYCRhuZH6qcenY150ctUXewOrNqx0PifULm3u0htJ5It1wil0fgpnnn0rO1XxELm3kgnuVbawVTnnHfFefHXruclDdSvI3O3kgH2qPUpnWwinBxKDhj3zXqUsJGLV+hirrcl1LXpLfWGW0Z47ZXUFefmGeT+Vd/acyF0WKcSKCgyCRx2968qsrWS/kIQPPMwONoJIOM13vgaK502O1e5KqI5CGRyNx444rrrU0krEz0Ora3HlSsQyyKowvbPeq2khbG4nY4bMeQD13Z61C3i6wE1xFJ5olEhJ2jIHoKxL3xbJGYbho4UtzLiU/x7ecY965fZyb0QJN7I7m80eFoUu5Lg20QQMS5wCfSr2ltYw3AliMUoWH5VQjLNn/CvLtZ1OG+s5Jra4ZyH3JC7fw/Ssyx8WNYxYlmSLceWUjkentR9VlIylTk3oeqfEHVIppdLtLlWgUwlsg5ViSePrXIalaDTItpICMpK46n0rmtQ8Ux353BnfyyNhkbPHtVfWvEc11Zgm73sMBV7qMV0U6DgOFN31RpaxI1la2Mkb+WJo28wMcnOTjiuA1NCLJS7AXJOS3r7VofZby+JYM07DDKCc7h3xTbywlvWKyQOAMKqbTkHpmuuNos7YvkZxjERuc4JHUH1oEpJGCUAPUV083hE7JFmtpF2nmbBzn0rOk0JGYxxBlIGdhHJ98V2wqJ7HdCrGW5mSOVVRx1700sJMqOSvetO2sraJmE6YYjhz/DVG6REnzCflPA7ZrXqaJpsiVirA9x+tXrbUtqMm07j+gqlsyVJGCKkLdwMnoT60aPQbszXttQj09MkbmyCD3+lT6jrBv28wx8BcbB2+tc28LrudzgDtT0m2EsjNk8H0qXFE8q6GzHMj5BAG1dwPpQdURXV3jYxAjj+9WQjuPmyBjt60NI0iFSc85HoKXKrj5bmrr+rQyzgWp2xEBtmPu8c1jSEnDclD1NI6MhBwMeopqsSxVVJA6+lVsaxjYbI65yp59KvW0Ie1MrYJ6Ek81TZUXC8kk5zUkwCsFVSPUdj70WuO1x7TSONoOcDhR3FMi4BYpnb69qcrCIFVOSe/ce1QkMSGPTtmnYLWBmAKuV+bPC+tdx4QWw0e236miF587l4JC/TtXDyKXjBxubPIFRkfKOue+TUNXViJR5kegax4j0bTUt30791Mk25WAHI9DW14P8AiBPc69DBc7YLAzCacpwGGehx1ryTygWwEzmtLTZJIn2pkBsA+9YToxnHllqjnlTVrH0P4v8AHbeI7hZ7J7iF4nDDAO3bxwcdadofjma1llWZlZLxgJNnBUdgB6V558O9ZuYLu9F/vMbw7IVwMA85JqZLd5nLSyiEqSeOue2K8h4SC92xxyVtEel+NPA2reJdlwkRiTcq4lYA7P7wz1HfArCm0a08NXF1axESqCCrYy/rn2rmbHxHqbagqm/ubgRjb+8ckAduM108mpBolutSliG0cqmAxHpiqjT9nHlWxi+w/U/E9zq+k3FrbAxRFNjA9XGMEVi+D9EM63VgMPcXShYo24w/rnt6VZjvrLU5CdKjlRk+ZhJ/Oq8urXfhq8hviElMThwi8Fh3GapaKyJSsV/FHw817w3d2s+qotlp0jqjXJYMF55AOeuMnB9K7O+8Q6PYaS02nqLqIRmNJUXB3YIyfevPNc8bT67oVxaSy3MryXHneVIxKgc5wKz9K8Vrp2jT6fJCZ/NcMoA+4O+a1dNySbNkm1c77w94GuPiKJ9T1N2t7WBdkUgOS75HX8M8/SukjsIPCtpHbXkq3MMUZBbGNx7CuP8ACnxJPh7QJtOto/JnmkEhmkIIUDPAFR6z4rTxBC4kuxdMwBwB3rFUpN67AoNu3Q43x74htrnUDDBAIYxnao52+5rkEjluojgs+DjdzgfjWlr9k0l6zj5eOh7CrWhPDZWzxSI0iysCFHYjvXpRSjGyOm1lZFzThHpVokFzGEL/ADHcMn60niKxRdFjkWMuQ2VkA5AqXVh/afksP3bRrtGf0zWpbaul3bvBJEA/leXtHRjjqKFdMFJp3PMri7ODGXwF/WoD/q1Bye9TanZvaXknG35j8p7VC0okVeCHHX0rrWx3p3SYybasgI+6RzTXIJGBkdqV2CgA9DxikkwBtHp19Ko0XYmchcDdv4/I00k4K456jPrUSIFT5Tz1zUtrbSXkiJG43lsEnoKTdlqTJ8quzqPCWl3dvbzalsMiHhTGOQRXaT3F/wCLNEaGQKCoCqT1OPWs/wACabfaUXt7ifZDG29WXo49q6DU1ltUkezZQWy3Hb1rz5SvLQ+fq126mj0PNjov2acCVCzK23A6ZpNTQrtIwD91j3HtW4mnNNOJTIzBss31rI1mymgnWZABubhD0PvW8JXVjpp1W9LlBBLGmXBIPC5/nSLCznYHwxPLDqKsTXK3KEtzgcj+7VWORInYBtiMMhj61ojti3bUsAG2ARznHQ+v1qhOoNwzqcE9QemKkln+1sCvzYHzU9NLe8jyJAF9O5NO1zSN0yo7ndtXkDk04XKAADKk9hVWNmjZo3GdpxTVjDPjpt60+U3LktwHUAElQe9W7PUyEwHw6/dUf1rGwzMNzYRelAcQuHYkqepH8qmSVrifmdUPGF3EGQsd7rtB64+lZhvnupj57NLMehHUVq+Gvhzr/iqwkvtPsy9srbVdmAyfTr1p2q+Bda8K3cZ1CzlilZd3TK49c1z3V7JiU4rS5QtLV3uUBJVu75/St+y1e40GGZoLqQo5AaMOQSe2RWE12beFgI9vzck9c+1UHkeV2fJBboK0snuac7WzO/8AD3x21zwzqi3ltK9pcooWKdGOVPQcdx7GvUfCX7afiXSJJLnUbr+0yHGbeVQN49VPYfWvmyOIPJtfG09QeSTU0cMQXGxjjp7VEqSatY0jWknqfoF8PP2ydC8ZwTLqlmdDvCQsT7gYxnsT2+pr0PRfjd4evxcxvqSxfYlHm3Fx8kRz0IY8e1fmHArQRl4pGRiO1SWvizUtOtXtklZ4JGDMjHqfWsPqsZdDtjVR+sEXjvSsyxPf27zRYLxQuCVyOM+nBzV2bxXoiRbjq9pGMZIeZQR9RmvyWk+IGueXsgupbZWG1gjEZHYE1FF441qyk8wXTy7htKuSQffFS8HFI2VeKP1kX4heHIgoGrQnuXjYEEfWiTx74ahlIbV4VYL5hEjgHbjOcZ/Gvyd/4TPXlQPBqU0RbjCuQR+tMPjDWnVhLfTyEcMzOTuqFg49TRYiNj9YH+I/hGSBJzrMQgkQyLIrAhgOuD3PtWVL8UfBwWJ31uG3MyM0IuWClsAnOD24r8rF8TattBN7M204VA5wB+fFTReIdWlLSyO0r4AV5SSV+lDwFKW5Sxdtj9KU+NXhzV/LUXRfzG2qIgOTnArNufiR4ege3kutWtokuJjBDG7jcz/3QM8n2r87JvEWpz4LzuhHI2HHPrTYtXu8rKsrmdGDLJuOVOeCD2+tT9Qpr0B4xs/RDR/i74SvUuC9zKZopjC6Afd6859OKkl+MXgZUO/VIlyxXao3n3yB0/GvzqOpapLeq/22eJ3IYOjEbm9fc0s97qNvuX7Q5ZjuYjJP1Nc8svw0370UCx8obM/ReD47eB5R5cU01wUwChQoAOfmHqMjHHrUVx+0H4LtbeaQXkcEsbhFhYglyfSvzlnubuaIN9rlH94gkCqyajdRMUEzNGRjnk/XNJZVhekTRZlNs/RrXP2mfCFlpxkt/OnvIyNyMvygY5OfSuM1X9qLRDFdSw3cNoFUNDHEoZpG7gntXw159yiEJcSEHrknGKSRZJFBdiQvpS/sXDXvY2/tOXY+q9M/aZZ9cVbaUXouJAWjcEDryB6V9peDzFNocNwYBCZo1doxyFyM4zX5JaFqY0/XbE7A6l1GTwQciv1l+D2oxah4JsSkpuMRKGcg46Dgev1pRwFCM7cq0OOpjZzlvYzviVcjT7KAQogVlJ6nIPbArI8F3i30kcpdhvG1gRjB7itj4xafEumxXcbHzVb7jcgDviuU+Gkkt3NIkk38QdVx29B6V8pmuDjCs5QVkfVYVuWDVR7nrhs4QgGN2Rnmq8lugONgIPGMVf2gopPHFQsuSfTtXmwoR5dUeX7VtlEWca8+Uo/CntEmASoIHtVkw7mA6Ux4wMnqMUOkkXGo2UZVjjGQqfkM1R1CYw25JTeB19MVfkUOAQoAPeoriAXMTxMMhgRU8iWiR0wqNM8V1JBHqkzoQrFywC9q3/CO6VZQd2d2V3ZH1qnrOli1vZS8gj2kqSOue1XvCTKbpcszsp289xXmz0Z9JUd6d12O3eMrGoyDkA8U5WKn7oAx1pGVu5wB+eKZgDkEkZ71xvc+eluK0v7+Mn5jkcCvQtIiAtkc91zivOSSGGOeR0r0DwxdC6tirA/u1A5r3sjqKOJcH9pHk42LcLmqNgbAFJMQsTEjtUvA7CmlVOQeR6V+mQirI8Ntnh/7Rfgq58Z+Frd7KKW5mgYho4zg7cdc/WvjnxD8O9S0OJUnTFwxJWNcMSvvX6VahpqXVlPEBgMpBA4yPSvI9d+H1nHqCTQWqQqyFRnkhs8kCuPEzVKPMd1CvJLlTPg5/Dky6Q12YnaXzjFkghUPpmqpsNQseY7RpTuBMiqTx3Ffd0vw3iuI2N3brdsVxh1GCPSs+H4OafGbWWGFbBlB86BACrDsM9se1eG8fHZo7PaTZ8TFpZbsCW0aEvg5mUgCrEdxeaPLe7UEizAFJIBkqfQelfa8Pwms0aIy2kGpGMn/AF8YOBngZxRD8HdMRWEVrBp4Zi7JboAGJ69BUrHRYm5M+GtbmvNQu47lrJ4t6hQ8iEBjjmqJXUoQ3lW0kkKEB3hjJVSTxk9q+63+EEE1pFb3FtDqEKTeYwmQY6+mKWf4OadFbXEGxILaaTzDFbqAM9h/9auhY6NtBpN7nwZNPKrktDIrAYBZSRmrFnNqtw6JBp880q8MIozj8fSvuRfgzZnTpLO0s4jmUTrJdKCNwOef/rVePwitHe/EoDR3RVyqADay4OQfqM1Lx6WyBRkfCdzpWrtJ88S2xAO7zByv/wBekTT9b8iBYtPuZWXO10jJDD1Nfdtv8I9PtbWeJbSF45cEmZAT09fT2qxc/CfSNTZJrt3M4jEeIuFAx2FL+0F2Dll0PgKPSNRTzo5YGt5YlMjo6kHb3IHf1pbLTdVmw9tY3FzCWwsiIQCfQ19/D4YWlvdQTxW0G6KEwLIygsF78+tI/wAJtM1KaN7lm3xqVVYuFH4Uf2hF7IpKXc+A7vSNTgknW6t5ILksNqOOg71HHoesy+S8Om3MsErFVdlIDkDJCnv68V+gdr8JLC0uUdooXRMr84ywBB5B9aG+GGkBIEdWlaB2dCeMEjFR/aFuhVpJbnxBpfw61bUrVLqSYWau3yIq5JAPIPpXfeCPhJqusT3Si2S4gZQpmlIUqevAr6r0/wAC2lo37ry41znkAn/PNbEehWtlFtRcgHcMcc9/5Vx1swlLRaI1im92fMuofAWXUjFHc6otoiJsCRpn8c4rNj+BF4RLELaK4jQFFnlONw7EDtX1Z9niIYeWvXPI5pj6fZztnyskD6D8q5Prk+5uoHy/bfA2zgtoVmleLYpWaCGMYBJPOe/YZqhZfBC8WQxmCFrSIkJNMMlvoO1fWYtINmNqhD1AHNVpdGspJGkMRbIC/N0H0o+uSelyuV9D5gi+AEcQBN/IsgOWEaYGPTpV3Tv2d5Vu4mMUVxaI29fOGSec8elfSkdhHBJvDgrt27AOv1qxFtjBIQL2rGWJm9myeQ8Ag/Z+tPtE032mcSGbzRGqgL9PbjitOT4GWeoJ5FzY20UbOG3qoBAz7dele3SFAmS3B4woqHaFwy9vWsXiJvqzSMEeO3n7POiXhuiiSiSVg0Z7REf3fSt27+EemXUJSWys4GZQpmSIeYD3Ocda9KSVwuSST2qNk3Pkgcc1n7ab6l8h5jqnwI0K+WWWOJw0kYQRg4RSBjdjuabH8JoE0tLN1j8lY/JKLGM7cYxnFepLkc8mlkjJ3EYQmj28n1FypHjsXwH0ZEjECTQNEvll2cnK9+vWnx/BDTLGZA0n2qDBVoFGN/BGSe3XP4V6sIt68bmLdc9KVrcqylyAD6daTrSfUfKjy6P4JaDA0c8GnyQzwMHRy54PuM80+X4Q6Nq1wJ761VZIyChtlEZbnncRXqD4bBwSvTmonIBAGF7YFNV5rqPlTPM5PgboktyZ7e3EDqwkUMxKqw5Bx+Fbc/w/069eIX8RvdpDARkgBh05rso05+7jHXPelYEKwHAHTb1xTWJm9GyeVdjlJPAem2txJPY2kdpLKoDM5J5HoO34Vci8L212Fhvj9piON0eMAntW1JEWUY7c5NCJhThsk84FUq7YlHUoQeEdPsWMtpAlvIRsZxjLLnIFWZtGsbmAJPGZHClM9Bj6VcYnG3p0PNAUk4JypHalzt9S+WxhQ+ENNspIpba1jtpYwV3Ioyw9z3pz+ENMvGJu7JLts8GUAgD0xW5wOeAG4B96YGIfAJY9D6VLk2LlMFPhvo8VzLMllbRE4KCJACvHIp3/AAgmjmcP/ZyTzr915edo6fL6D6V0COc9gRwfWnKxGTkkg96IzaHyLsc4fh1pUIYQwW9tGx3NHEgHOMenoKvL4V0YoFOlxSrtwGlUHn6VrmXKsuQCDUe/PyJkkc81qqshezRgp4K0iO4M8VpHCxUoyxqMH0OPX3qe28KWCuJEsoVkHymQqM4rXGQCA2M84FOGVPA6jvT9rJ9R8qMYeErDO+aCMyDjeqgEj61Nb6FYWtrJAlnA0chO4SoG3DoQfWtNnLZBPUdvWo9o4BGM8ZNTzsORPQy5fDtrcKvmINqLtVYwAAvoD2FR23hjTrXd5FpFEvrtBP51rlypAJ3DocCk/wBWQQQCTjmr9qxezRS/4R+w2MGjEoPOCoGPX609dLtEj2JFGigcAKBVs5Vslt/sOlNkGXwBjFL2rBwRnXejadeCRJrb7RHIoVkcfLwc5xVWPw3Y2pP2S3S3VlKsqjB9iPStoqdpAUt3pMHJQsEzyDVRnK+jK5Vax8ofFPw94Ig12G28QgyCWZ2uFlYhlOODnNRxD4HNb2xuYrG3FqdsYt4gCwx/EQPm/GuR/ax+z33jAT2rzqoXY/mqQS4Jzt9ulfNhsW+0OULFT0x2r77C0vaUou54uIkqcz7AuNZ+A19FJEulWcLK3DywgF+Oo/wp9t4t+CnhTSbd5tJtLm0kkIWSKASNv7q2Onrg+vvXxzPHIV8uTIx0Y9aghi2IVV2Az0z39a7Vhbbs4JV0fZh+JXwM1e4aVfD1inkKNv2y3VFYnuF7nj8KZB8QPgVpdtd+XYWjiVgWQW4PPXC8cfhXxw1urcnMrjqWOcUhgOFcJwDgcVqsOlpcn6ylpY+vn+NfwfglRbTR7WJmJCs1moAPuQOKenx3+Euk3hJ0KKV5IipkjtlKsTkYIxwPc18eyWiyph0+bv6ULbOiERckcEjkj2q1h42sxfWE+h9gaZ8f/htkRHTLWGJIzvaSBXd27ADH86lP7R/wutWFvceHjdx7dyGGJAgP93GOPrXxobZcF3+Rx0xwaGtycFjlVHNL6rEaxKS2PsKX9ov4eyiw+zaYmmW0chSaJ4FOUI6jA59aYv7UXgRYlgk8Pi6kRiI3kiXZtzwQT0NfIHkCTkKCvoTzT2gVmwRn+lV9Wig+seR9bz/tX+Fiq+RpUVm6SjOyMMSmcsOnfp+OarQftm6Val0HhqG8QudiysANvOOM9c4r5SWNAuAgIPXA7+9DxpuDOm7HA44FUqCRm8R5H07fftbpqSXax6RbWE5dWsniAby8EZDg+3FXrD9tCO1guUufD0d3PtHkyFVARuh+vrz6V8qeREHB24Y04QHzCACD6djU+wTF9Ya6H0Jrn7XWpTzzGDTo7S3niKBYVBKPkfOD2OM8Vc0r9t7VdOhigbQ7e4kjQKJ5sjcfU185LELckdSf50jKzHYYiXPTjtVqjG1jN1nc+gp/2zdf1C58+eG3XAIaKOEAH0watQ/tu69BaRWsek20nloytK65JJ6H8K+d4bRxKRlNxUnHp7Gmtby28Zfy8Mx6+ooVKKF7dnsd1+1P4pvhbo92bdYmZybddpcnoDjrjnj39hVVP2qPFtrhInRyGyJZYwzAfUjpXkflFT94Z64oKhs9OOpq/Zx6IpVpLY9L1n9orxrcz+emtyx8crENufrSQftMeMYbO5tJrsz+cQyySj5l4AIB/DP415i6P5YJGTnoOmKiYhmw4GB1PpT9mn0Gq0keiaj8efGV/cPMNcutrADG4hV4HAHb8KhT41+KJ7ea2u9enmSUDa4J3J9D2rhC5faoxs7H1prxbZyxAAxgChUo9h+3kjr9R+NHi+6kzDrF3EAApMbldwA64B/GnWvxY8WrEytrtwFYc5kJP061xpI4QjknqKHX5yidSaapR7C9rLudC/jvX5vNU6jdOjKQIxKQpOO4z+NNtviN4ktHhX+0HQbfLx6DpgelYZAVSAx4HapdLa3+324vOYN43fTPNLkS2J9rJ9SzPrWr3EzoPOeVMuysCSo6kkduOaqPq4uWw8rOx5Ozn/8AVXuE/j74c3tyJJdDnjvDELc3AICOuMHj6V0tp4w+Emj6ItqLG3t1iXLItruJPfnHJqXddDSKc9T5quPtPleU8FwkbYKblILD29RUJubuydNkNzKo5AEZwDX05P8AG74eveW88uizXN5Em2K4uI1yqkdPcYrFHxl8NW/2gppIildiWMSgB19/w7UrvsPlS6ngcH9o3MYf7DcjzTlCUID/AEPf8KvwaHrF7MkCWNyt6SAtuYyHx6kY6Yr2W4+Ofh6XS7LTk8LFVszviclflPqf51l3fxcMOprd2IJkIDYX+A+mf8Kd30QWS6nm9x4H8T2mXGmXLx7grOEOFbsCccfSnf8ACA+LL54ootDuzITwjRMA/uDivXLX9pAPY3FlLpMKCVg7ShiTu9QPfA5rN1D456m8tu8bkKGDLG3AXHv+lTeTKtFrc88uPh54ttJSJtGuEMYAdUQttznGT26VFH4D8TblUaJcFXYAloyB+J7V6de/tLXVzZXFpLYQ2kcoBeeIktkdMD14xXLXvxl1C4WCSG5kBU5CyEkdsZHfvxQlN7ozlZbMxP8AhV3imKWTfpTgx8mNeSK5vVNMurSUfaLd4ZFJDhsjH1r0bVf2gtfvLYRlIIpnXY1xCuGI+nbjjiuE1DXH1VD5hZizEsx7mtEmtzJtGYsIMRJHGePWo5Edoy6AnacDB5p7O4QADcAcA1LFcPYnKKjZwxDDOfwrSysZtvoWB4b1J4EnldYo3AZc8k/X0qjLavGoWUAsTxj0rRvfEV5dW6xnHlgYUKPu1T8pmw0hO71pJdybtbsgfYm0Do386tXVlPDAkiwrsYVBITgAAgBvlDL+oqZJZZY9oyV/vdhVWRPMz2xgNwKKwU0iJ5zlD1PcU5ZHGAQWXHNKr7UGRgZ4x1zXzp92waEBSCxiA4Ib+KnF1lAIUBPu8dzTM7QdwLHsGpsbiOBgDwDk+ufagasPKPG24oV449KUKj8thjjoPWkiHlMrtubPIDdBSu+58kgPnJx6VQaAkbqyyfcA4G7tQnls7BmDbTu470so3TBkU7OrA0koilz5Zwx9Og+tSO4+EPArOD8jH7jdh60MqhDvbfzuGO3tUZZFZQckgfgaezLLHlOVPBA65oDcVkLgGNMJ1O7vRKyuFP3scYHakjmWNzjIKjAB6U+MpsMh7dVHc+1K5Ix3KYwDG2Op5zTd6MoBId+mwU5h5bLK8ZCjt1xSACeXzQACOR2yKeoeQjDyyoK4A7+lJtTeWDkZ7Y60srEuSeh7daSbBIIbdkdu1LcBqgxMGxtK9c0rSF5CSeT39qhyrHJDAkcd81Lv3qoQb8cAdMGjYL2B0aNcEZyc4NPaRZAAcO+MbAMbajiLxKfM5YZ56imiZkZX2bgTg0wHIXAOxfK9zUpmSRCGPmOoxx0zVf8A1MoEgOzOT3xTlKnzFHyLnIJ4zQA4RngngevpTPMUSbX5b3/iFG8xx7ieAcnHNSSyJcgEKDxwalhsQohguImRcr5gYr1wM816tFNFPbRkZIYAkYwAPQV5tZzJDOisoAY/Mx7V6LBrFrcwxiAed8oUAcEGvKxN3sP5FidxAoO3YpIxnnikluozvGS3mKMdgKUyEIm+PH8Prg0PIkjoNu5lyDkY4rz7CGo5WMuqAMRt45yKWNY5lJ3s7AbQuMAGmK/kZ/gEZye9SC4kMZKYZQdxzxmpaGxis9ntYqBjg96eblZ03kF5FbAB4zUcjtv3uMHIbb1yKJpPMuBhchlBHYUJBcXy7hWy8SLt+bA5OKY8yzQsoUs+4NkjAHtUnnEsScIzDbxySPSnhWZwMZJG3B4pWFfoRXPmeYpICZwx288U95/tM2IlZyy4AYYFNEhgb94ANo2gjmlt5zCyyhd+w4weM0mhsRDLCMOA+eFEYyaV7gzOiBS+Bt+figzPFc+c48pIiG2JyeaUOJI28pS5LbiXGOc9KVhp9BFknt3jZ412/cBTmlmlkdyEDO6nq3ApZTIgEcilM/MNvJFL5rzZEalmIydwxRYewxpbiAw5QBo23Nt5xRLc3GoMykFwrB/m44zR57tKI/L2Fxgkc5pzu6MrQx7iw2kvwM0corizM/mSttUFwCAvOBSMzSxtEqkGQYLEYp7b96+aAgAxmPnmicMBFJE3mIp2kPxzRYq+oieZCVVlypXaNvNOmuHkKZzgLsGeKJFf5Sz4CnkJzSSSg4QISFIbe/FFhEasdyEqSsZIAXqBTml4BG4lT/y0pxPludzAZ+bCc00yF2OyPfu5O/gD3oVwI2M1uQdqvhgxCc8Ut2GmjcAEEkOM0pYiRVwQJPl+TmhjiTABPG0BqTRNyV5XTICZLKD8vbimjfNGFXJduPnOMUZnt4VbIKAlCV5IPoajLS5XCgBD95+OancL9waZlwWTzMjYNnU0ISzApAQ4G3ExxSkPBkOynY2793zT5S8g/djJ+9l+KdrD3GCWW3ljMkACJlcx80kkxUDIIAbjf1xT55JDGq7t2cEiPmh98rYCAsVGDLxg0JAhh80MYthJU71MdO3O4ZCpjJO7L9zSmWUFd+BvGMx0pLlg2OCNvz1Vg0ANIM7wAzgkbKY0jtHncoaXgGToKepMdwjkFkX5Rt5xQpdHIijUiNsHze34UWDQYZnEiO+MkeX+76H3odnGHUkEHYd9STsFOXONp3HyxkCmSEyLsQfKSGzJxxUjFAMMoIUELxlPWhyUcuMgxnJ31HMhLiI7mYjd+554qSZW4CD/AFg/5a8EfWlYXQY0Uy5A4GRINtPeR7hWAYJIfm+fuKVpHAQSkMj/ACjy+abu8pwyJlvuZk7VSWgrioHdjvG0uuf3ff3pN7SOPnLswIAenPHPEQ7MrhTjEXOKMybi8SBWjIJL96dh3GiR4wrmPefuDyx0pWJGJQdjA7T5vY06WWQuACDjDEJ0oWRiXAIGSG+f1qbMYilkbcFDqpwfK6ZqNlZHYH5Cp3DfVgrKzsHXIdQf3Xeo872UIvzOOTJ2oAb5sqNsC784Y7KH8y5UoSI8/Nufr+VCswkQyAkN8o2VL5L5VxtQE7RvP86ewmRDe2QT5u4fKV4pRLKGBCqCy7T5nNMaKWPc5O/Y20CPpUmWUkqoQoQcyUh6WGqCHB2liflygpjbjJuOBt+UbqfJ5qtICSWQhjs9OtSBXeTywFUEbgXqQIUJgAkdSxjbgjtVyCymkLb5FhVfmBfnJ61DNvVdkg3AjOE71LbXE8cUYgVGaUnPn84HtUS1Wg0je8OiTzXjBMrR4cleBivXtAV/su4jBYbgW/WvJ/DEwOoxGQEtODGyx+teyWW7yrSFIwny7fm65r5zGxex20iQskjEFiePoM1IQ5KhNi5HVutQq0ZYqSzuDhlA6U5vKhYOXSPacHcwzXz7pu53aMsLuZhj5yOOOlNcNE+MIM8HBzUAlTkI5cKc/JUrgRBnBXbjONwJ/Kk4tFaEIZg2CS20446U4SMM5YJg/U0wZlDEBiWGR2FReZtygwGxknrU8jWthOSsTSSd9rFgevamBTEx+YJn5umaI90mAMtkfQU9sjZkjIyD3oUH2BNDovn3dWPUdhUzgADDKCR0HWoYn8wjgkDj0qZYhGM7lHPbk0cjtsO+ojtggqCSVxz0pVldQB8qE8cDJpVyw+7nae/FLtIznAYHIxU8j7DuICxwSrNg4OacshVQDgc9qAASc7ie+eBTWIXPzAew5qOV9guh53OcHoOmeKa0mwEHAwaYzAnpu471EJQ27JAz2FVytIq5I4RGyFyTzk9KSRlzgMozzxTPmBU7eMYO6mrh3HQduKaRNxXlIJCgHI70wSbWALZyOgFBTaqkjlWxn2oTKsQZcYPKgU7Il+Q4SEoCBweMk0ByRgnJ6YAqMx7OQhIB70kuVY5Jx1AUc1vFEMgnYDqO+OTUB3AqS3RuAOwqVo0yzFMEDdlu9RqrTfdOPlJ4rthdIkbKDC7YQEAg7iaDIiIwyePm+UUbSY/nXlh3NRqxl2kE4+6QBx+db3EyZhwNoUZGcmkcEIRvLZGcAVL9mLKpICjpyeaVkAAKsSR8vA4q7isQKgAVwMFhyTUkah5ON7kjnjAFPSLaADgEH1zxT5+Y8BiSp4xwKkaIZIshMgLkkE+lWIoVbGSSBx6U2MbmIAAC8881NFFgsSxbI+lJj9A27DuChVBwc02SMPghjjPSrAUGNgGAJHc1EoI4YE/L+tTcBh/d5AAAznNRnGTwX5BHpUrKRID2YYpyxHHcijVhaxExdCVbAyMjFStIVHysTkZ9qSSJjjOFHQdzR5DKqkqWwcc8VSg5dAbSFSRyQUZQMcjqalSfL7XXdkYz2otbZppMBdgHXA7VpQeHnkLHaZApzk8CuiOGlJ2Rk6sV1KJjd9pUDaeAF60qWE0pGEbg4yRgV2NhpwhRdyIAB90Vc+zICcR8HtXp0svcldnHPEpPQ4xdHlYc4UDjA5JrXttBSSBQ4O8cgnit5VVVwFCn2FBQ9Vr0qeXRW6OSeKfQow6aqfIcDHcDmr8MEVuvygknrmnRqAuWYD6Ukt5BbJuZScDqelejTwkY7I45Vm1qyxsHGGxkZ4pwRO2T9e9Y0+s2aRh3vI1ZiRsDDI+o7CqD+MLHTlzLIoAI3NI4AA9c56ZxXfHDtLRHM6qvqzoCAzkj9KBuhUu7bVPXca891r4n6HbSOiavaXAVgGFvKGOc9Bjr+FcB4x+N1nbm70zTpylxGy5up3Hl9OQBn1OOfSumOEk+ljmlXitWz3eXxBp6RYiuFlflfkOcH3rAn8Y2M9sJDdrEwYq6s4BU55Br5Y8T/Ey51DUVWS83rHGCGsGGHyOScHr2qha+JIi7OjyQ4UEiVvvHJzk12RwkYrVnM8Z2Po7VPijp0FjJJBM928cwhZIuCecEjPUe4ryXxZ8bBYareQW85tXtZsESHLMOxx39eK4LUNTW/vFtzPiKcA7Ijg7vTNX9Z+CKHS5b1Lp47vyzKwm5/An/AArrpUIR0sclTEyZT8VfGq51e8tmiuJpZrVwweBisbjqQR39Kr6t8Sp9S0+dYGNqxGQHbJP19DUPhP4YprN/bwT3SCHYWY24BIYA4BHb0r0g/DjTIUtpLe1htnP3/MU4BrWVoaI43Wfc+eb17u71EkzTyTOuQAxAPuaqLcyQ3DRMXEh+8WycfjX0XD8O7LUnMt4EnjjJwsGRx9a0/Cnw00vUcm0sxArMctIMn6571hKelzkm3I+aF024ubwgq0kRUsHJwDxWf5QjlO5dpXOR6V9gXXwesb7T/Kv4I5284bTanaQncE/0rivGP7NMVsJbnRpSjSSgRwyfMAvcFv8AIrllWildnI97Hh/h2+02z1SCa/hkmtz8p8o4IPYk/wBK9R1DxVDHbQHTtQY+bgGNzkqO2fes3U/gFqsEDSOsVx8wAWOQDHIz19s9K7D/AIZ+s0sJpbDU5Y5kQModCwB4yD+vIrz6lWlUe+octjNsvHt22jPp1zD9rikO1nJwQM5GD+Fczea0Lq3uYUlMUzsFAHO1fb3qxB4KuzPPBfTF2jOAYjw3vWTq+hSeGL1zBKTtTc3mDO006cFfQuMdbHJSO8U80Nyr3Sq2ctIQMe4zVKTVBC8vlYSPGAFGTn0FP1TUDql+rybQWUrleATz1rf+G2laYmptPfSkX0YLRwup2YxwQe59q9SLaSSOlROJc3paSaOxuJEUbiShwPf2FU49TkuIWRl2sTkjHNe5a74h03TtDKPbLPNdFkduBtHr7mvE9TYG9KKuGDEjA7dga6VBpXZLsnYsaVpEmr30UCgPJMNqAsAAe+TnivWvCPw4sRqLaVJdxu8ttvyo4L5OVBx14rz/AOH+kLdyNeyybXiYqVPGB6iughudRstVCQGQEyYjcIT36g1m1dlJnWy+BbjwhqQCutzEFyuGBx6ZHY17B8PPGes6RBY2GqXhe0us/K/Jh5+XB7cY4ry2z0nWLiFkukLTtJhXMg+Yeo9PxxXpei+CNb1qzLSSRxJERHGNvLcDnNXTXKy732O48Q3llYJG5jtr1nJVn3qSo7YHesS/upNdjtlgm8rax3Ljhh6ZqjcfCu/0u2vZ7+aGIhR5UvmjC88k81n6x4budC0K8v4tU3IkJcGPJDZHABred2jJrQq+JnjtiQsm9ySu9H6V57ceMtf0Scvb3l3HGsg2LG5AIz1NZEWsXs2y5RTLu568A9+K1JGnv7JlaXJK5ZWH3T7V48227HLJuLuj3X4AfFu71rVbiDUVWe6mZVhO7BQd8ivqayuQzbH4b0r87vhzevoXiWC7lbyUhUsNjAEnBA4719ifDzxvBe2EEM1w5uSu7DKcKOuCa2pVWtGelh6vMrM9abGcGgYDf1rP07UoryFWRt+TV8dAT3r1YSutDuHbRS55x6UA5oOOvStkADg5pDjNGRS4wcmmGwo6GmhTwaU49KM88UAAyDRnPBNBJIx6UDn2oADgcdqXANN6e9L1HAxQAe/pQMY4pBx7YpSRgcYxQApwO9NXPOOlHBpxwOnSgBKOc/Sk6jil2jHpQLqJkZ9M0cZIFKTnj0oBweaBidBS7uARR04oJGAKdgEB9eTS0UYJ6UagMpcYOfWnDHPegn1pCuAOBxzR0GRRjnHWg4zg8UDDOPxooAHSjIHXkUAIvoOKOacCM5puACQTigBckHsaKDwcUHjHOTQAe/pQTn2FHf1oIxx1oAB3pMZHNKQQeOKO+aewCD0NOz6U08ckUHrnFIA5+tGcYz3ozkcUtACMckUcnNLnGCOaBnd65qgFwaAM03gkilxzgdKSAOCOlJznIpf5Uo4BA5oQPUSkJx15pSexpp5JHpTASgZwccUDIoosgDgUucZzSHGemKKVxJBnI6UD34pOad79aRSAdaTJByOaMA9aAMUCCgnFKcYyKTnHpQAY6c4pSSvPWggjHpS5yeBgUWsA3r+FAODxTiRnPSombCk+lJu2o7Nku6jJ78e9VZr9LaHezAE8DJ7+lZM/iAkkZJ7bQOKwnXhTV5tI1VNvZHQ9s9aTOeBXP23iPYAky7FHQnnNb2DIiMDwQDUU8TTqfA7kyhKO6DP6UZ/Sg/lRjNdKaZFgzmgGjA6Cgc1QWDBI4pQw6GkzjvijI+tAgwD1oIC9DnNHB/CjGetNABHcUDnrSk46Dik4HFDVwCjPzZ60UpIPTikAnr2oJ5oooswELc03PpS4GSaAOCKACkGMc8EUtAwTQA3Iz/KnH3oABam85Oe1ALUXjbk0gPOBzQcHim5FADuuRR04NGMLx3poVwSScim0AtIODSg45pFYelIA3bu9KOOlBxngYoPHWi2gXuGTx2FByM0Ht2AoIoATOORRzSngepppbt0pXBsXcPWmk4FGOhHNOANSJEZYD602V8Rn1px4JyKhdsK5GCQO9ZTnypsZl6lG80IEUpiYHqPSvO/EenvPcXMTEuWQIpPr613N3qYjbnqa5nVStxJ5mRk5r5LG5ho1Fmc4p7nkup/D5Llme58yKS3UCMryrZJz/IVBY/D+1dphLFDdL5Z2q6AHdzzmvRr+QPH5RVsk9R0rL8to41kHDFjivla2Pqv3W9DkdCLd+pk6D4cisXtUltzE1vGQu08AnrxV3xBptleWscFxbLOhBOGHQ+tWpLx4QGlRhuJ2kc1mT6u15amaYLEvmGMZIHA4rCOImrcu4+VRWpyfin4RWN3Y2rWjtp8MS+ZII8fM2eDj6YFcj4p0PUfD2hRx6YwujMczKinzN/8Ae6cjtXomqeMBtjswpSFnCs45yO+KzNW1+G6lMum4liGI8Nwdw4P617OHx1ek02cE5q9onnnhafVNJazlka6ghJDTRgnaT2yK7DWdZvrrTvITE43edx1wB0ouopZ4p4VhIlChcLzzUlvZXdvavFEqlym0FuD05r0ZZpKWj0RnJOSseYXXiiXxBaRhN1t5m4SAHt2xXA2On3t/q4itCztExbcMkkA5z+letp8N4Auol1mjmXPkrFyFfvkVq/8ACDfYWS7gCxLFCI3YjbubjP1qv7Qh0d2c6pS6nI6Pol7e3VrPdLKXuZAjF2z8o6V0N5dWVnpt7vnUzQTrFsz8/X0P061c1KObSIHdFdWihLoRyM44ryrxVpGreJJDPZyqZZcMydMnPXPY8mt4Vfaq7YcrR7F4V1O31S+ECq0VzcnarDJwMc8fQZrW8LvYWd5q8et6jChimCQ+awDbcHJ9xXh82g3vgaztXub2YTrGZTKjYw/cA9xWTpmueIvibrtraRlElgjLqoYDzACMszHr+NQ8NCerehabjsfRPiHx1Z6bZz/2eQ8UhESXAwV9Tj8K4a++KSQzOYZFl8shSu0gkcZP07cetY/jKG70XTdOsooDdGNXlnMIyI2O0Lk+mc89OlYOkCfWtRt7KSOJVlViz4wcgdCawVCjHZGE51JO1zoPGXxDF3p00tnGtmnlhcyEFm9cDtXiOqeIDc3Kv+8kZVzlCR9a9V8QeELSxs4RN5kc8jkFQwIA7HrXBp4HubzV4ba0lWXczKAeMDGeT2HbNelQlThGyOezvqO0zxEuuaZLCISnlqPnPUmuh8J6onhyGe/vCoVY8qhHOe2Krp4Rn8J/Y3uLZoJVn3EqQwKcdcH1BrI+Jc0k1hLdFh5E0pK7eMDsDXXHlnp0Gmr2M/xB4nXXtQhkjIW3kG5upKtnkH3rK8eSxwNpuyQlTGCADjJyeSK0PA3g172wW6uz5Ku2YcDJYe47V6HoUWjaYL2O/ihvblmVY1uQMKgA6eh603USfLE6LrYwPC/g2+uYC0im1Ij3ux5C8ZxWBrvlQ/ZJmk81pMhgDgqM8V0fi74gajY6pcJYXXkW20BYoyCp46V5qZ7i9uJzc481iW29Oa6KdNt3Y0tdSTUdbuBA1vCdi7sEDkkViXdoZot7SMSD8w71ptstS5cgBhwRyQahhh+0sxfKZXKk9D9a67djVO2xgLcyz3CRD5pxwqqMnH0qxE7uWy53rwynj9K674YaTZXuraxBdOEu5IT5Mgxnd6D/AOtXb/D/AMDwafrNxdajYRz27QkI0xB+f2H9azk7aHRHVHkuiW+r3t7CtnbXcoWUKGijYgc9c/rW5qdrc2OoyQXasZgcszdCO9eyfaPD3grWlvY57m1t7qFvMhVcxrIR0Hp16VwmvaympmBTbqqDOXcgs3PGaz6GM2r6FDQ/DP2/TLrUIiywRMBkdScjP4Vl69KtnfTW1vtkTAZWPJJ71vaVpGv+L86J4dhd3ClmjQgKxx3boPqcela+r/DyfwB4Y0261e2CazJIRcq8gfYMHAAB/WnFq9jO2hxfh7WotKeWQ74yw6hT17gGrGo+KLZLnzDJ5iuu5SpyVPfI7VkwxTajMwKEoGO3AwCKxLrTHsrqUGPAycA9a6lGIKKb1Na81tJbxXguChkXJ7A/Wq89+95EA7Axn0POawDIWfyipLKeAK0NFspr3U47EMiSSH+I8AY9acuWKuzXSKuPMN7O37gyP2O08fSqUsU9vFIXQhc4YN1z7V6p4c+EuryqlxDiSLeTtB5YDqcemKg8beEv7PtjcgqI2JAGOh75rkhXjKVkwjUR5SjT5V23EYwpJwFq3Y3Zdysq+27n5vpUN2zxSSZXKDDMDxkV6j8PrjRLqSPz4oHEqr5KMoypHX6c961qT5VdIdSdldI0PCHw11uDVtMub62MWnSKG81XBKKRwSPx6V38/g6SwMT/ALu6UkkHbgke/FT3moOhIBdFQABR0x6VL458e2dhboltLFcO9sscccPB345JHrXjSqTnI5Lt7nONc2qR+VJbKjtKWZWUYPpj8q8o8Rw7dYncPmYSkll4AGa727efyYZZVZJlQZyeM4rlb66gOpCe7QNEwwyKOT+Xeu+heJpC6Zzes+V9nWARhMMH3H+L3FZeqXEc9ssSQgoMbWUcg+9XfG2p2l1q0YtImgtVQKqyHkfWsaaTdEptzkj747GvWWyPRirWKqWMuSHYJ3BY8ke1W4bJZHZSxT5char3UjskUjptAP40zdJLyJCO27pxVamnqb2m6bDfWdzbkYcLuWXrznoawr20lsZXtiMHsfWn299daY4aJ8Mv5Gq1xNLcu088heQnJNNIqzGvG8ZHAcEfN7U0nI2YIJpXwBkNg8cetKZCoO5ckj8qLGiQwBzwO1SRyGMEHvwDTBCVO5Tkd+KYAAMkEZOcGmV1JHJMRJ6qeAKI8zIHOeONxqSDHmlHOEccP6e1PlQWcioM7PfvSQehAQghIPEitx/tU0A7gDzjqKmkt3kPmxncOpx2qDqC+Dnp9aYwYkE7c9eKVlKcMOetBI53cNjhR2prlfLU5OT1zSsA6KEzNndtA/Wt6wuotGuojKiyNgYXrmudZjGVI6HjFSurmEytwo43E8ik02rGckdzHrLNOZbUkE8sMcAdxUeq+I3JJLqBIPlK9a5m11Uw24jAIYfxeoqtEqvI4yCRzjPSsXBX1OVwV9TqvD2v/ZDM+4vK5y2elSX2vNq14ZZpNiEBRg85HQYrL8MWguZZTIpNuh69ia6uDwpZxajplxBc208jt+9td4wo7Fjn5ePWs3BMXs1qanhLz4rOW73FWk+QemPetDxfdpqFrFJ8qJboFl2jgnuSateOZLfwZo8FjbRELO4m35Bwe4FZXiDV47nwU9sgTzplLLt6kdefyrkcHzbHK4PmSOD1PXbWR4ntThUBAx1J9azluSzGUswPQ7e4rJsVCQ9Oxzn19qsPegQ7cYI4XHeu6MLI9NUkkjRmuzcwhQxAXO3J5qva6zcWZUgklGwSPSs4TkEkg7iv4Uxc4IJwTzWnIh+yOgm1j7RIrhf3XVt/XNaunuFjW4bB2fNhehFcfbzlm2ZHHXPerlvfPa7omY+Sw6DsaTgYypO9jYvPEjxu/kRKATk7uppZrqdY0uX3Bz8y7eAPrWF9pKFeA2T1NWLnWbnyWjXDJjDfT2pqIKjqR3eoC9kdnwHbk981RPQkHrUY2oh2jqeKGIyoBJJ6+la2sdSjZWEZCGAc5PaldsMAg6jnNIoCtxklTRKDuU7Tk8/hRsWh3lliSeBjtWx4fvreynQhQ5PDA96x9zMTjoP1pjEM4KZQjn3pNcysROPMmj2PTNfsL1Nm7a6jaEX+tNm1UpM2YgqYK/N/OvL7O8liulMUvlE8sfWu7t3SazWd2DZUE7jzXDOnyvQ8KpQ5JaFmGTbE8ectnIC9xXNX8zz6gYnyqKcfSugiw7rKc+WRgFemK5nXZUGrD7LlQF785PqaqKa1CEWmV5NPEIdYzvbOeOhHrVVrGXByOnOMdBW1pcYuEzK+524xjG2rlvMjSpC+0KG2l+x9K0TsdkZNHKtG8QCxoXAOSwBxTfMkZyok8o44xXcLJo1nevbTxsXkG07ei++a5fVNGW3u3No4a3B+/wClaJ9zeE9dTDYhXw2T/tetNMvYnGehxWhPByqABipzz3qpcqzZ3BVx6dqptHRzJIs6Posus3ZjiGIUGXdj0+ld/wCB/g9Fr3iS2FxqEUlqDu+zrkMxHY1T+Hyae0En2uQRocKrZAJOR2711+s6FLZFJNO1AMVUPtXgr9PWuGtUa0R51WpJuy0PTX8J3uiXEVlo9ktlFIw8woQI144Yj1+lZfjXU9UTwteWmo3IuoQ5hXCAEepB7/Sqmh/FSXQ9PgTUITcrEuBLvGWPPX1rL8feP7XxNpCm1nLSspYQ7cCP1z69e3pXnR51JE007ps8d1q8WSIIQpdThcDnHbNZ9tLHsJPJHBH+FVZvMZ5DGhlJ5bHUc9qkgsb2UKY7Kdt3TCHH517UXoehzJaNkEkxMxKjYVPymhXkSTc7kyHt2xTLiC4hlaBozHPuwwJ5HtVmGwMMq/aQwA9R1rRDunsxTqU8I2jAhPAGKr7lY4PDZyKJ7sGcqqjYpwP8aUNGzggEjuao1TY1o33Y3DHcUqopIw2cdjRLIA4MY4HrTMqxJwB3JqWWmzTsbQSy8LuwM9OKnl0KQSmQIXgYevf6VTtdSlCbInxt6ACtWz1G5SLYy5Zu/Y1hLuDlbqULXQp5LkCGMlm7Dmt2Xwjdi0juJQ0Uhbb5b8A07Q5C+qbCxTofl65z2r2XT/CyCPEjmVsBl8317DFctWu6auzCVZxdjyCfwBq17axS2MAuWzyBwE+vtWNHpV7bmSKW38plbDd+a+vdI+H8rm322vmRSQkyG3bGG4A/n1rG1r4PQWssksT+Q+0llnXJz2wfr615DzWF+ViVST2PGvhz4OPiSQia3W5eNgqxs+0IO7Y7167H8HtEsIZXju/szSLsdpuRjIJH5gVzHh7wvqvg7xWbr5L23MZ8xIGIOewx3Nej/wDCV2dto9rdXCPDuchlkUkgjsR+NZe2lU1iZObvueV+K/g/EUlk0YDU4IwAyLgbiepGeoFeLa/obaNrE1hIjRbcHceR0zgHv6cV9P8AirxDpt/pdvcWUjeduYMEBUIMDOfrn+deCeKLoate7yMKGIyep9BXq4ScnpIuNVo5j7FFGhZ5MqBx7moR5S8h9ueMdq1odGu7qFkAi2E8BmwQKxrm1nt7z7OQNin7w6GvR5tDeNW7sX9NtLEatbPKQ+BuU7sDdngE1+onwFjl/wCEL0feoi32qM0YzgHA4r8rbTRL2W8jnSFjEJBtB43cjmv1K/ZtjMPw4sFeYXD4C7lOQDjkA/pXHf3zaPvSubfxZRP7IiHRWYqc/wA64D4bSK90kkTh1Q7Gx2Pv/OvUvibZfaPDM0qRRPNFkqZCBx3xnqa8s+HNyh1glhsEqAhUXjI9cV81nCanddj9BwGuXyXY9rQs0QyPlpH7YHSp0cSW6EEYAqBzluOleIlpqeEncF9+KQjII60Ecg4zihTnrxms2bRbKckW0HGB6VQvJDHbyNknaM5rSkQqeT0qpgOrq67l5BX1rJo6YOz1PGfFl5ONSlQN8sgLD/61XvA58y+ABdiV5J6Zqx46jSOfy0AUxt8oxzjvUfg0lb0BFLbWy3txXkV9HofUPXD38j0FV3MAf0oYAybCPxNKImCk7wvf3puAGzy5PeuF3ufPSeo5IlB9CPSuu8IkiKUtwDwK5HOHGDjPQV1fhnncpyOORXp5U7YyDPPxetNnR470DrTscDFIFGeTX66kfOsdwOMfWuY1KDyr2THQ8jNdLJk5APJrA1clQePmHGa8vMY3pX7HVQ+KxhzO+4gnI7YpynEZ+UZ/OoTln5bIB6VcjJiUDgmvhZv3j1LBgeXjGTVVQ3ngHAHer5O7gVBOvlvgADvmsrsq1yFiTwDxQsW9gAcAUdc4+YmhHZSc4X0rWLdjaKJWO0AE5xTWwTkYGPSmu4boMk9c0gcKOcL7VbuXYGBwcjP1qMwleQeOoxU3Ljnjtk0RldpBOMcYpMOUYsRxycD3p5Ma42ZJpFyuQRn0zSglO4J7j2poSQZJywwM8c1DLFxljkn0qYgAkqc455phkV85BJ7AU3sVYqFNnGAPfvQzErtwTip5hkALhe/NQyIcDBJz6Vi9Skiv84GDtGDx601ldeAM469qlk646HHWo+GHKs56VizTyEwIzgnpzxS7hjgE96UqQOAFHf1pUGFzyecVK8x67AVBBwRkDPFNCgryuQ3f3pSpjXGR9KQYGCeo9aTKQjBRhc/Ke1RSAk4RMjuTU8mTyccdMUzaGY47jNSX6EaM3A5I6HFSEgc7cduetMYdQrds8UoI2gnv3NA12EMxBA5IHpSElcknKijywejZBpp+Uc4APBJqfQGScdBkjrTSxGcY4pryAYPJA44pqsd/OEA7d6NRWGkiRjndt646UuAcEELnt3pxYjJC7vTtTA/lnJwcc0mw2JFO/pye+eKGcA4zntheaYXBzgHnmkjIjOAcE80riE3kgEDBBxzQCOT3U84pc5JyOD3NG8NkL1IxxVDQpZcsMYA7mhGVlOG3Y7Co0jAODn3Jp5+UdeAcYAp3KF27Tu249M0oRHJIY+vFCsepGAOOaCAwbgnB4xVXYWBcZyOFPenbwwzyc8U0R7UICgAc+tKhPPBOOaoBe3Ydvelb5guRkildxnIwM9qack45IPei7AcCF6HZjjikcDOTlsdz0pCSCoA4PBPcU5SSfmBbtg9KvUBoYdcj2pSu7gj3GaHwACcAZxgUjKMggZI4yaV3sAgcbsD9KM/P93gjjPrTRwxHTFSBQFYnkjkZobYWGAkgdz3xTthADNhQeMk801nDBl6d+O9M8sAZAyvuaE2Aq7lVsEsB19Kr7hIQwwjJ0PWrDANGynO1hggVVVEtwu0gA53Z5reG5SXQ+Vf2pJRGJba5g3yeaJ1mIGQMYIHoOlfLF1qttucRso2n+EZJr6+/asksHurG7MwljKmKRCpADds5HFfG2s3MVzfSMkUUGwlQsI4PufWv0fLNaCZ4OZ6NFWeRLnJAO0nrURiRZNoGRjg+9W3mhFskSx5bqz9MVBCUSQM5+Rew6mvYPnGRkFXwFLZHB96sR3tuilCSHYYbjgH2qHKEyFFYlmyCf4RUTOj4AwQD2Hena6JuPLmMjA3LTftHkAomVRvvetPkJ3HgAkcZ6VX3NyrsCBycDmml1GRPhnHGAP4m7ml4dsEkHPQdKlYhgAoGCeM00ufMCABe2avYOYZ5eZDnCqP1oDAEqmSB3xSgGM7yPlzwT3qaFTI4RSSzcgAcUXQcyIfuIJA20k9PWp3KkAoxZT1PoatxWhAG7aFU857U2REYMrAAA/KRUiuUwhVyMgU1i+MscNnGRSsRG4Veeck+tDZ3KQMgnp70DtcFwG2uCSOSe9HnnJXkydFY9h70SPI7kkBMdfpTGA5K8nuTQA9ZHjBAIDjqR3FPkaUAbiWXqAe1Qjj5twx/d75qbz/MdSAewI7UW7ANlhdZASANwzn2psdo7OQAMkcA96llYu43MCBwBSxuS+VXkdDQRdrYfJpEqQIx6nOCOgrMdHtywdM88981pvLM6lWfCg5H1qAF2JLKBgd+9NOwJvqUjtCqB949hThCyrnPQ4YmpWJgbcuCeucdKjcgguOp5IPembRsIpOcNzjgUmShx2pSCxGDjI6U3DGMcf8A16roPQQI7dcAjt3IpVHyEkgFTwO5oeFIvnDknGCKQ4ERPHHTNSJIJnLqpJwwIwR2NNdvPyduT2z604AIoOCSOvpUe4HIB4HpRbuVe2w5UDD5vmk4J9q2LfUoJFxKmwLjtyaxcBSXJIGPxp0gEiEIc8ZFS1cpNnZx+NNFCNBHo++bbtErtznuQM+lM/4S/TrZbmKK3VEUAAhclz3xXGyKMrngkdaQQqcDPPbFTysbk7nZL4n07ykA0seY3WQ4B/KsrXdZgkSNYIyGDZPsPSsfJI27sn1p4hZk3sVweOvJpqNmS5Owx8XMe8jaAcn1pioHJ2g4pEjRnYFsED7tNDkdM8HGBWtybjiwXkjG04Ge9KZiThBhW60jECRVxu789vrTmICkHoSOlSJ2HIoJ8vzMA8n60KIxKSf3gAwPrTXAEnHQjp3NNEYRQUO/vgdvrVaCLkDxxqoJJUHLYHard3d2hVRBkY7MOtUrGUGVmlYRkDiP+9UbyhmJCHmp1uS7tnTJr9hd+H40ljRbmMlegzjsRWPPqECL5Ij4PI45rOCKIcDgmpY0SdUbBMoGP/r0rWYrWPcI8xHe2QCflB/rSSKS24DJzk47V1cfwv8AEeoTRxWmm3RyoZpJ4yiqO5ya6F/gl4ljijLRRSlxhVgyST+VfIvFQ7n3tlY8zkDO2SCI+5PemYdnxAgI9BXpbfAvxPKmV06ZnzjEg2j2+tJH8CfEcJQS28ghLbSbZCxDehNJYqAWPOZJT9nIdCrjjLcYpsQSVAAPMOOq8nNeux/s1+J5cOluYv7puWAB/Cltf2a/FSuwcR4H3hBktn2p/W6fcLHj3mlG2klCeAx6UsFs2M7xJk/w17TF+zF4omOWtoookPyidwC1SL+zLrEKXTyDNwuPKgt8kMc85OOKX1uHQTVjxQOIZUkkAwpwtIGKvIyPn5s8dK9pH7LHiXU2JSKOwiVdzfan+Zz3CgZ/WtBf2X7y6DiSTzJtoEaW4IUHHO44/lmp+uQQjwpwQASpRWwSTSuom/1bBsYPFfQUX7LF8dMsxHOsd228XIuSdqDI24xnIxn9Kef2VSzRA3jOFGJVtoidx9icY+tT9dgw66nzxNITIBkpuxuzTZWB4QeYR2XivoyL9lq5ikDxGOJgcK10Scj3AzTj+yuqyQPLeSXCFibmOFSpBycbT3H1pPGwHZHzek8scnK+WWG3cegpxQBTs/eyZxtHGa+iT+zFOpfytlvBEx8pZ2yzDsT6VoXP7KtqLZJVuHl1ORFYLGf3anv9R71P16mmCPmAtPZzESRlB2PUfnT1YFt8eDg5btmvqO+/ZihZPKiY2cfBZp3DFjgZA9O9RT/sx6afNnfzpHZf3cMHCA46Z/Wn9eg9gsfMErujOHXZGxDKOppSjTMqofNPUBeMV9ON+zGY4raUSQxSSx/MkmWKH06c1aP7NlnO9quGMaKVd4eNzY6n/wCtml9eih27ny5LM0Kb2iZD0Oec1AkovMBYWldvuoBX1bafs3WSMJ5T5EqkqISdyEY4JHrU0X7OOls1v5wZ3LFpTB8vGeintS/tBdhuKa0Z8qrPLbRbHj8ot8vIyKquSX2xguw6jpX1sn7O1raahK8flCzjIaJZ/nYnvkVFN+z5ot3aztNYyy3rMWWWE7QDnuPSsnjoshR8z5TE3kYeUhQOo64q1Y6l5UyvbyEyBtwx0NfVLfs66bbsFgWCG02hnEoLSMQORj9KuTfA3w9qM+42GH2/KIxgZ96yli4vcpRufL0Pim4tJTH5rIWbc0bc8+orpbO9TUVaRHaSUAFgOMV7VH8C9PtPP8iOG3kmBV5G+d1BHIHpxV62+CmjW1pGkSSu6rt83oWPqRXJKvFsrlseGx3XnF4wOW/E5p/2qBQjvm43ZVUU45Fex+IfhVHpOjx3FsYYJYi3mMeSVI9f6V4B4m0h9N1eezt5GmjhwwbOOT1xVwaqaoXLqav9pKtzglYARtBJzt9quG4TYrrIt3j5Rt4xXExI6ltxKgYzu5NWJ4bkptgfI+8SDiun2afUrk7HU/bUiKs22IqevU1DJfwyXOxA0zj5m3MFH51y32qVlMcpwQMnv+NDGSQKykOHG3rg1XskJQZ01zqKWsiI4ESE5IBDfnVkXkU6Msb+bgbyc4/SuSijMaGNyRkcd/1ojtrmP54lZg3y8nFJ0lcXKdWNYDMQsqRNIBx3qQaiRh9wckY7AVxUajzCj5Eqnbxzt/GnSWNzHlo2JReuWx+Qo9mg5UdcmrIbrfNN5OV2qRzUpuo/K81ZfNydoBOCa4p5fmXczBk9iae8lycFSHA+b0o9krBZXOxOoqhQOwh2HAA5qSTUYn6yrtiIYs5wCa4WcvM+13ZWYbsLkkn2psljc7AJASr/AN84P4ihUUyrI7m41qAOFeZY1zkbOd1SNcqkJ2MrqPnySBXCoirEsZJDH5cgE0l3FIYwdxAX5eWxTVKIuVXOxj8QW6x/O+x5f7vJFT/2nEhJ82OUyLgCRgPzFcEijaqkkMDwV5qw+nzSEPFEGCfeYtgkU/YxHyqx1667brKpZlBb5f3ZyPzqU6pbw3O4OCR8hRyBzXByWM4LA5jUYbavP40kVjPLNhV8wAbtzHGKXsl3FynbPrDi42SbIlQ5XZzUj3cTcrINykH5iBXJhGlwHZgwH8POTTZLKckuPmDdy2D+NT7JC5bnUNqIV2gMuxWO4hOcntUzy7fkMiurru3OwGPrXHQwzCUBpCpb5Qw5/CobiwvRJvkUsoO0bmxkfShUVcOVHa2+qW7SHdOqkDBK8g1YW8hkUyLdplvlUMQK89eMxEL8wyei5IFTHTZ5RlEyEP8AEcZ+lV7FIdjul1SKA/NKpdflPlnNV21pSxljIBjYq289R9K4trOWNm5KMOSEOf1p9tauWOz5lPzMWPek6UUPQ7eLV7cykO7KAAR5YyB7UtxdCV2aF/3cYDMZDg49cVwbRTzTkB5Vc9BGCc1LH4f1n7RGVBZZhtAkbGfY0ezQrI7g6hBwpuMY+YBOeacdSiWZkdo3eQbiGIGa4G30+8knkA3jaSp2dM+maY2kX0DNMYWwDgFm60/ZIfLc7uLUYMM0kuwtwAnOaQ6pbloQblDJLlFRjyv1HauF+zXrSI8YkypxsXkf/rpr6FqYmeVbcjb8xeQ4P4VLox7j5EzvVvDBKu2TEmdu9eRj61Ot08LHc8TyDgeYwGa8yLXsysqtLuHJRM4B9ajZ7mPBYO7jk7ieKaoJ9SVFHqAuI3Zbd3AdTu/dcgH61M9uMtGlxHlcMWmYAmvJ4NR1JbzbIZI/O6FATx2/CpkuL97gmSTJXOBIcHHvT+rLox8qPSmmljkIJLIwz+76Z9aEvJoyVE0a+YM5c8j8K81j167lLRG6kK7sAqDgewPpVmW5nt8GQk7R8pY8mqWHS6isjs455bady7GQMdxZDwaufaVkjjnd0jVyVAdhya8+XWJWHEzDb1VQcD61EuoFmY7g4HPJPWj2CfULLoehrrrRzCMg7d2zehFPllEdwSsgAQ4O8jmvOv7WnlcQhmC4z8o6VdgupUTBk355O7tS9gu5ooX1Z3D38UcmTIQyc/LyBUkt0sybVnUKAHBY1wss7Sgh3Zdw6r0NWLWYQxodwfdwQxqHRXQv2aSOpfUhjCsSTySnTNTpdbnAaZPmXdh65FL2CCfNw7+Xn5Vj5H40X+qtP88ChIw20FupH0qPYkOFjrVv/PuvlbeGGCU6U+W9itnilkmSHJ8sB+/b/JriYbks7FZmj29QnAzTZlaaQsZg4Xld5prDpvUmyOzl1RFlJLGQA4G3pUFvqDspkDBERtoDHmuXluZbgKjtgjnEY4/GjfPCQqSABhlt56U1h0F+h1c+szwATxySAwfMHj429jitLSvjTfaZbKltOpeNt4lm+ZifeuMDCTy4mmY+aOSp4J9M1n3VmsIOBGpzggkVMsLTnpKNzSLcdj0PUPjFe6rMZbhpSzfMVh4BPrVC3+Ld5bLcQ2s/2XziGcy5JyM4x+dcAjrBH5koYoTjcnYVnzGOWUuH8vnADdSK0jgqLVuVFOq0eux/F67k2GV5ZcjGY+AT61C/xWlgViL4WjnjliSa8hup1gViJmIHVFPSsSa88y4ynzhfXrV/2XRe0URLFNaH0vo3xquby3jFwJZwMqZUOAfQ4rUl+L4tbceVPEjlgMMMsR7V8wwatMImUlkVORGp61EupXAYOkjAZztbtXNLJKDu7ErEyex9d6H8TxeRyRTwS3DhsiVCAMe/Na7eOvskUu2SJNuDtPLf5xXzV4bvpVTfI0jgqGCo3U+9dKmusyjymVJXGGWTkivLllMIyslodUKraue4L48heKUyxNJsQSEoQAR7VG3xIt7VQEuooFaLzlRsszD/ADxzXhs+pXKw755JNhyu5eh9sVnpqNxdwLIkqZBKqH649vzpf2TTa1K9oz6Gi+JqT2od7SV2aLzOoA6dDT4Picl4LQCRLbzV4A5II6jNfNsk9yASZZmOcYDECrVtqF88KhZvK8k4T1HfioeT0ugvay2Z9Gp49hnRJQXnBYruJA5z9ad/wsWyLqJJkglBK7I8tn05r52jaWfzYnlcMBuDbsCpIzcKpiW7CxAZPrn61P8AY9NdQ9q+x9D2/j62cAxYfbJsaSQgKozyTUc3j62X7Yss8SPbykKYhuDrnqCPy/WvnpJJ7dDEHdohzjdxn1q2l7PAqCK4A3DLAjJBrN5TDuV7WR9GReJo3iAco54IO8DH1FS2niW0lnuUaQxeUu4McYc56D1NfONndz3z5kd1HPzlsZ/DNXm8SXdt5UST7lOVPqPQ5rD+yI/zDVRs+jbq9hWfKSIylQ2WYDn0xTrW7huYEmDqHkXLJ3Br5xOp3V1CJnlZmDbfv9vpT7LxPq9lm3g1GRYmO0xjpjpjP0qHlNloylJvc+hXvomQkSKMKcAsMk+1MsNWOpW8DJmJjkMMZ59jXz5H4ruIzLA6EESZV92Tj3Fdb4V+IXlCSAXONpBVCp59ecVhUyucI81zRa7HrLSNLKN8YIHyktVULKu8JISN2Nqjt9azbXW3niLlMkgN1zWtHcIMHfgMAcAVxKnKN0xIjUGFTvTD5xknoKsoSFC+ZnHOAKjK73BOMHuxq6IAYAwbJIxhRRa4Mi2GM8AHPJJNJIpAyxJB5AAoRAnJIB6cmmLcvJIIw2Vzg4HSq20BCow3HGAMdWNTjEqjJ3DHQDiqzxhSxABAbGT1p6uTGcFjg9hgUtW7BtqSghSoVQOxNSBz5iksSOhHaqZcrkDAwcjnmr8drJPCxVWLdRxiq5W3oieZIT5NwIIXBwTUzDOM5kA9sCprTRp7iXB2xZAOW5/St5PDYiTDSl1IzwMVtDDzqdCJVoxW5zJ8yLACrjPbk1bt9PmuZOQ2OvTAroYdHiiIYAbvfmtSOIKq4XPrxXoUcBJu7OaeKSVkYcWjOwIXYAOgPWp49FjOVkUsf0rXXIbgBferCQhmHJP6V7NPApdDgliWyjHYpEvyBVBHIxzViGDaCTwMcU64EdqpZ2C49OapvqtsIySXJHYjGfxr0YYVLoc0qrktzREXyAjAzxkd6QhlI3KRjuelck3xIsLGZ4Jp43SJvuRsDJ9MVy2p/HbRxJcuJZo1ThRKoCg9sn616UMNJrRHK6i7nqM0qQxFywBz25rJl1RFYhsgA9WOBXiXif8AaLtmjEFtqdrChjDEQDfIHByRnsOnFcJ45+Nv9qQ20li088nklWabgBu/1rrWGOaddRV7nvGs/Ea3tGlFtdwXKxnmOFgWBzyK848X/Gy40uzvXWAhmZfJ81gAi/xEj19hXil1qPiLxTpSzpAqQoS26EbSxA7889K4HxLeXc1/E93PNKWQqVlJBHtj8K1jTjA8yri3sj2HxZ8XJZRchb0XW+NWha14KnjIb34P6VzH/Cx7++jTNw0kaoVP2gk45Jx79TXmKSho1AbymBwdvUitbSIJ0voYtpKS9peM+9bJrojz3WnLVssar4gudUujGjGGIZwIgQWPrWbFbzrPtuJGlRzkhm5z71vajYxaYitK23MmVZR0HpWfqN9aQsssRBk3Z+fuPahydzKUnu2dJ4L8Itrdw0Q3iGNSzSRnnPYV6T4S+GmnX5828eQGJ/ut3X3NeUeEfHX9iXE+dyxTNyIuoHevVvC/xB02BrmWCfggBVuOAfWs3JkOo7aMZqtnplhquy2RZVSX5TH1AzxzXocNpd65pk8WRB5y4XzOcDFeZ6hqtjP4jW7RlntmUMyQnOD3Arq9X+KkVrbiLR2CbYSv79fmU44P1qVUaadzD2jWrZ5taXF74d1G7a2d/OWYqwhzlhnkCvoH4R297BZX76jbuVkIZPtC5xnqBXz9axxajO0lzIzKylmKNyz9ia9q8LfGTQPC2iafZXlzLNJEgEiSISTx0zVuonuNVU1qeh+M5bK10dLo2qsV+T90McE8j9aseAru1uNNkWKIW/ln5kfHf0PeuFg+JGkeNpmhtYpWiVgy8DGe2a2rXUYtKUg5i3HPTrXm18dCD5EU5I6vxKU0a2N0ExDxkpzgk8fqa4qTxNeGVCn7yNckqw4xis7xV47FraxwXUpmhuHAMcfLADkHH1ArntS8WQWelSXNlchZDhUjcEkn0I7fjXj1a8qsko6Iwurs3NW1dNsS7cNgs2D0PatTR7i5iVHRihZSTkZwMV4XZ6/Pd30tzqLyOhcAeX0Ud8CvU7TxtBcW6raSKVChQzAj+lNQaFdM47VLC9tdcmaRXk3SFg6jAIzzxXH/ABMMtxon2i1UvIZgkiKMkDB5PtxivVvFF7FPpxneVPMRQvyMM9ec1xE/iKwsy8UckVwpABJHGe9dtObTQufldzx/RfDclyRPPZu5Rw2G4AGc9O9e46HdaRY6WLi9eCJpSFVXXJXAGe3FYF7qGn+UruMgqfucDPbiuXN6dRlEcX3UU/KRnmvaoyvqzoU29TqPF/hfR9U0a/vbOFpZwA0DBiFz3wK8ht40h1UR7cxyKNzEZIPevRbJrpRGkruYApG3OB69K4ppns9RffDsYMQqMv3hnjFehJtrTYqzlqd7omm6FplvLdRxEyMoyWIwTjk4qK88ZQRPst5BEoUBfkySfaucl0rUFsxczWc6WbHPm9FHt1pFNpZW3745Yn5cjOBXG2yXdM6CDxTeyTQ3TEy7FIwx6H6V6N8IfjZqM/im00zUb9TpSq6tF5Zzux8o3evavFItSVpWSJcgHOc8Y9a0fBs1xa6+bmOLCiTeJCOM+lNVVDVgpNbn0f8AErV4PFMsSJGYfJ3Kzb8HHbiuG1+51W08Gyac13st2cBOpLL2BPYVFp1pLfrJPcOXmlOVOeDzziuqu7Jbi2+zygMpUKMj27VlWxkUrRKck9jyLSILvR9OL3Vni3DZ84kY6/rVefWg8+I5CULDAwQMV7BqN1o0WlSabqlvFNEqZiQMMhumcVzq6fol1cmSCMyIsfl7Avyg44IOK8v21zSNL2i0PLfEWtT6bqcKRQKysQyvn3HavpH4UeNWvNI+1PcMZZSsYUoRjjnFeYar4Q06+tZTJCIJFjPlsCCc46YqP4ceKpPD17BbSB0iRSgidTgt25PT60vbbWOiGGlB3PuHw9fwMojjdHyoIKEEZ711VrnYM9DXjXgDVLm9tYGlgWAIuf3bAjHbI7fQ16/p0hezjLHOR1r28NPmR1K60Lq8ClJ5qMHkDNOyK9EoczAYApOT160nUUAkcmmgH+3pScigEdQaOD1NUADk4Bo/pR0GaaD2oAcGFKGHQ8UzoKB1z1oAcMZoyOnSlXn6n1qnYnUC0wvliCbj5ez07ZpIWhb4x7UuOATSL054pwGaEhifSkJwcc0YIPBpACW5pi1HY79BSZFO8s4Pf8aZgg+lPYY4kY70cEA9KTP40vGTii4B2J9KOcZFIMnj1paYCcgc8etGBS89TzRnPbFACDGfTFLRnmgj1pMBCSeacetIeRik4FIdhx60mAxyaMc+tAGeBQGwHA4HWmD3p4JBPtQPemhADmkPApw4PtSUvIAyM4NKfbtSHrnvR25pXFcTnvzQc44pSMUUxiKMClo6Hmg8UAN2kY7A04YXGefSjnp1pCR3oAGG0/Wg9eOKXj60Bgc+oppAIc0vBFJkGjAHvQkAHApuD1px4FJ2pjuC4AyeaQcHNJn1pRgjjrSaEGRQPT9aBg/WjnPtSAMg0Uhyp4pQcdaAAHHvQcUE9O1KBmgBDjPpQOvJoK0dOKWwCkmnAnHNNAzTHcDo2RQ3YdmJIwA5NUL25EUbEtggZwKh1m/NpEjIM7m2kntxXPzX0s7ZZuBxxXjY7MKeHjb7R2UaLnr0J7uYXO05zg7h7Gq5kDScnGf0pm/joQR1pm4EkZz9K+AxWNqYiXvs9eEIxVkh0rbvdT0NXrLV57cAGV3UcBc5GKzipTaoBwvOTSk4b0HtWVDGVKDvBinTU9GdfYaqlzGGPGeMGr8bhxgfl3rho7iSAFUPGc89qtWeruk2WkZ+c8cV9Xhc4TtGojgnhesTsOOwxilBHQ1UgvI50UiQc9s8mpi5HvX1FKtGqlKLujz5RcXZodjkmnAgjgUxGJOTwPSlHU88V0XuRYd0ox3oBwPWgEHirEFHXBo5pe/pT2ARjnp1pB6U7oDSc8DtSAKGwB60uCRTSR061QCHnpQcgYpCcHilPrSaATPsaX7wOOKaGGc5px9aQCfdHFNI545pTk9Kbj8KAVxQO3SkIzS4Y80DhcHrQAnIFL256UD5hzSMPl4oAXGOKOho5Iz1pGyBQAvXOKYx/HFPBpM+tAugD7ozTu3AzTd+BxzntRuIoewwLAdsUw8nilIz35poBUg1ADl/Kgjac0ZB6mkY5HrUt2Eytc3XkglzgE4FZl/eJHGSGyD29ai8SXCQRLI7YCnhRySfpXFap4i8xkgics45ORjA9K+ezPEWp2WhmpWY7WtYEbsQpBBwO+aotdLcKXDAlV5B4/Cqk8ryzRq4ILEnP5YqzaWcpUb49ysx3Y9K+Gc3N2HLuct4p8XNpWny6gEkSKABcKBnOTg/pXM+J/iU+l6emp+bHPaR2wd12kHzDngn6YrtPHvhq21fQpLGRpLaFiWOwAk4HGa+fNR+0S+G30+3KTCWY7jKOSoPT26V10cFCo05o8jE4iUHaJuxfGOLxTYSag4a0+yxZZVzgnJz9PTnFc547+MdhFa6dZW13FcmeDzXkjbJikOTgj24615tq2m3NnZXISY20TPlo4zww7A1yWgWdo2otHcBPNDAnJ42+xr6SjgaMVdI8p1ZSer1PffDfxI0+5061N88ltcWw+aV1JRjjOc9vxrS8PX8NrrUVubyO4hKmdcdSTyCfTrXjWokXM76dYK0pcgKsYzuGK6bwH5WiWeoNeuv2ncFiSRsHGBn9eK56+Egl7u5UZNM+jtIaP7RbSJgeZlmPUDFdNGtrMjGSNHZSTuI7V4d4Y8YLNb39ttnEoA8lo1JXt0PrmvX9Nk/4l8CtjhApzwckdDXzdelKDsepSaauAtE+1PLChTzGLNgcVUvhDeIImRXAbkHuasQeILO1u7uDL5t1BYjkE+n9K5DWfiTpU99LbW09ujqNuC3zF88j+fSuanTqSlZXNJyilqM8WLaKqSMrRo52sScoBg5BHpXm1hphutTmFtPEUWQlQM/dzwPauv1HxDAbeZLmNiiIWzjIJ7/AErA0rxhpH2xLa1NqVkhLeZ0kD+hHavcoxqQjszzpSuzLvPDkPiPVHhuzLEkjBSwOc++K39J8Oad4F0a+SyP2lpW4LqAwGMEA0y38iylW5aRiyfOQOQPTNXftiaqwUeW6kbiAcfQVrzyWjIcl0M/4fq0PiK+uDAYoZ41jWNueckniu6nsNPn1ATPYwu4XywduCOe1cNf+NLbwetuINOmnYMWmbIwpxwAc9KvXPjG/vrO3leGKLzwZAq9QOwz9DmsJOV7lJpmvP4Xs4dVvCLZxG8YAzkhGzkkehrnfEfh5NFim1mIrJHBGI3hAwxJPUGu18LXm7R4HZWy0pZs8jFY3jG5S9sriJwAJ5s7OmABxRSqNSQ5JNHl2t+KLm+ZR9jeBBGUUMQSO+TXI3V0jhIroLOoOFj7Zz1IrutU0L7Fpcd7bLJLIZipA5AXHX2rD1vR59Q8NtPHboJzOrowHzFQDkD9K+gpzTSsebKDbubtnaW2nwwKE8oLEDjqRx6V518U7iLVNUtBpyswSLbIQMZfJ/8ArVf8KXN5a6vIlwJohIwYK/zcd8V2dy1kltqKzWyu87DyiUxg45INVH3JXOmF1ueKNbz2VrCZIiWBIKnkj3rPvJGu2XZw6kgsBjA9K9A02xtLjWZLS5eRNxHklRkE55BNYXjG2g0/xNd26IEWMKCqjAJwMmvThVT06m9zIezjGnQs+BcxnBU87hmqMcybZFcM2Dj021sWZS7Z28pmTbhSBkZrJ1Jz9sw0ZQqdpUjBY+4rpi+glqxdO1V/DGpw3sDKJFYEcZJHcV29v8RJZLCSWII8+4M0cxAIGMnB7159a3tpJO63SkBlK4AztPrVFJVBYhGkiU7Q/TNbKKerNldHoM3iiXx26x3eYhCwZUj+7jvmt/SPCVtf2mohmSWRtvktIQNgyM4968hl1drRozasYmHDqvXFbNr4uublLdAzJChIdicFuO9ZzhZaBa+p6lpGuzfDm3ub+whuEadQiTwIWBII4J9DjGK53xP4v1Lx5enUdRiSGVYwijoHHriui8L+MdLstGtLK7mefy2LHyk3Dnpk1xnifxQmsXDJHaxwQRuWLrwSPSuWMWnqS7orSXcEYAiDCQr8yqOAax9R1X7YCHiVNowHPUmtGJkjCyEMEJDKQM7hTNS0u2e2lnOFaRsqvoK6bkX1OQu2G/eMbiCGI9K9W+Eml6Xquiy3M9mhaAjDkfMx9zXG6Ho1rcSmJ4mnCMH3DpjPINd5D4gt9ER4rRLeK3kIJXOD+Vc1dSnHlQpNvQ9Q0zU1t5YnibyjHGVCdBgivO/ifrFlb6fZWsTrd73YzBDkqeOtc1q/i1xKZo7mRgCDsGQoGeQPWqmv6tBrDvcr5auyqyqvriuahQlCV2KMdTn30qC5uUa4jZ4QCFA4+ma1rLT4NLhjYKo2tkgHoOwrNGpMhwYzKxH3B2qrc6/Nv2vEIlPAzyc13uLehu1fQ7Q+JLu2kjRbhkgzlg5yMVY1TUrGW0tpoZopJYJd5K9SPQ15xc6tJcMQd5cjqehFJayEwoYwSXO3aOST6AVKw63J5LHSX/imW+muEQOkTy7+T0Gc4FQXV0Np/eK5PK46j607w1AtxqEi3VnMZ1G0Aqdqnvn39q9D0DwVZubi4ntopLdYivzAghyOMe+axlVhTdjJz5djx3X9MuLiEytasq4yHbjd9K5+IyoCq5VvSvom78LabqdsPNUwLaglsnIHv71454l0oWM37oqzMx3MnTHtXTSrc60OqlVvozDW5ZAA0YJI6t0qC4ugcLt4PUAd6uXunNHBGeQrEbmP8NS3WkRxWDSRTrJMBnA7CutM7OZGY4d0BAyvr3pFwQExlT1FRxyHoGyvcd6nMLBCVVjzlR3H1qvMu6IjGqkdMjp7Um8byG+8ep7EVoQ6O15AxAIlHO0c5FZ0iCBym1t4PIbgiqTLUk72NNNQt1aMqAsajaUPX61SvJQ0jFcOCeCOwqtNFsG/+M9x0pAQoyDkdx70JF7mul1bjTkTZ5TKfmU87j6g1mXKMZQHYgnlc9hUUhMqLjkk9fSpd3zqHO8insL1JYcw7gGIXuB3pkq7WB6A8gHtU1y8ShCrYY8bR2+tSX0Kf2dHKHBIO1vWovZj9DObcSQzYP8AeFRS425ZwMcAdzThCCwBf5TjpXq3w6+CM/xAgLqYhYRsFkuZJAhQ8cdeRg1z4jEww9Nzl0JlNRRq/D74Ax+MfDOk6sksgNzKUmJ5VADgmu71z9l2A6BenSZ4pbsgrCbhtgYjnA4617zpXhOy8MaJb6ZpZMEFraj5EAKMcc4P1yc+9cR4/wDEOrx6QsWleTB5ETNJNLnMYOeQO5r4inmlevX9yWl9jl5nuz5WvvhPrVrYpJ9neeLdsZolJKc8ke3uK3PFXgzTPC3hVCSk0kijayZDocc7vX0wKXw/8W73whdXNrdzTX8IJCRMRgk9z+PNdx4lOieNfClhLLdQR3Lr5lxbLwyHHJ9/wNfWKdTRsz5mn5Hg1jqv2CJ1G4hht2ngL70unzNAjypMIyOWbOSfwrofEl7oEGjPY2kRN2rf60iuQt7Oa7cLGFQ43YJ+8K746q5vobNt4je4li+23D3RU7UWTJAHtWjrOrJdW+zzI4oIxghOoHoK5Sa3IZlCsXHUgdKpOBI+OTjrV8qeo1FN3LTyRxYVPmUn5T7VDM24842jnAqEMHcgHBVeh/pSxxNJD5pPydPer0R0rQfvyMnJB6U4tlfU0yGyuAxkMDiHGQcHB96kSA7t5OMdRTTNFJW3I9+wqRyuc+9TSTEjcSQvbApGGDzgelRiQlSvYHpQJ2Y5ZgRsB6nPNSq3UHketRMgco4H3RjirE1v5EeTycZwPSgCBiODjgcEU3aCNx6elSyKpgBTAU9z1qFY8ISWxjoKAHEPnggAdKaxJPIIx1FOXEQ+UgsfXrQzHG5+p9KLCsDkqASMj+VL5ncDAFIVIwS2dwzxSEnIB+4KBj0k3AE8EH5RWhBqjyMEkBBHAbPGKz2G89QABxSZG3Hb360NIiUFLdGzJqs6qInkZYR/CvSo5L6O3KKh/ek8E84FZqytjY/KDpTGADF1OWHc/wAqhpGfso9East3c27kBwFbk46Gq76lJHuQDCt0Y9QfWlEU97bxmLDt0YE4xVqw0prnzY2GJEHB6jNDstyHGMNyvZSss4Ykyg9Wzmtm7vVMQRF2K3O0VS03RpzO0JRmB4CqOc+wrRTRZ9NnxMpGBkMw5A9DWLaTscspK+hBFor3cDzAEMVPOeg+lM8NeD7/AMWXzWlvhcKSHbjd14z+Fdb4ck0/LW02555SBGOgY5xxXqNuuk+CrdpRd2puxCQsQ5cMccEdqwlNrRGPtJXsfPDaXLpV48AYtJGxRuwB9R+Nd94Y1jz7KJb470WQKwTqy/WsrxNLbG5lmniK3EpLhlPH0rL07xA+xomiWJR93aMk+9Jxc1qaODkrnpPiM6EQjpZvFCfl5kAA44OPrXEzzWkNrc7ZR8pIUjuKx7q+eaNgZHZAc4Y9KzpJxNDkttH90fxVUKSRUYNFy3v4LKUPHEfNLZDdjXVad45n2SC7CkxfdVFwSPUmuHWUx7AuCCeSe1SNOd2wPlcfeH8q35R2Z1MEtlrOoSTvaxoJCD5jkZBp/i61gaCMWsqyyxrzgcYrkGeYbQmUwelTK1zGqM7kpn5qWq1DVamY1sxYqFxk8n3qyNEvQyxRwO2eQSCB+ddJp5to5YnZUQqc4boa9D8N2j+K8xIuRuCrgYyO+K5atd09ehftWjx2DRbyR3iFsTIAcqmD+VXbPwq9vPG9yG8lh0YYwfevqWLwVpkNhIDbRWoUBVaLBYnoeK4vU/BVjPdSIsskQjOGFyMADua4FjHIr2je55S9tBEqi0hUuRhtoySKo3QCFMKYgTyXGMV7dcweDvDeZfsmSsYXzLc7ixxzgVJ4W8PeB/G0rRXkcljcyKTCt1lTnqcnpnr1prE23Gp6ngh1F4HRoGAuFYEMnpmvavAXi61m0uzguXK3zShXluDxjPJB71c8WfA/SLNPO07V4J7cjO2PBZW7DIPP1q98NPBemaV4jsrvUXR4LdSxiuFyjHBHP55rGvWjUgZ1HzWse+eDR9o0QqhwRJwynIIxxg+lY/xF8cWfg9ktb+RQ1yMqZQdpAIzg45pviL4zeFPCllBLaSQzxurBobf5XQgcDae3v/Ovlzxz8Rm+JHia1vL2VxAmVWFukYzwAO3SvAo4KVSo5S2OiNuVH0E/iTQL3Q7rVI0juZdgESQkAnkA/wA81xcnjfRne9jlnjtSyBUjlIO09zmuS8S6xZP4dtbPTZgsuMyGPgD0FeYXBgskklY75AcEMckn1r3qOG5VqYtNs6nxzq8Tzxw2VzvgZd0nlZAJ9K4+aUJtccg9upFUor4yyElskn5fYV0fh/Ro3OTKm5j8zMc5HoK9NWikkibW3KCOZEADH5h2qOVUZSwXKqNpGMkn1roNc0VLeMyQvmNMbscY+nrW34O0nRruBmnvBDKxCx4XPbnI7USk0r2IcmrWOQ0vXTaNbiRN8a5UHoR6V+in7MszyfD3T3e1ezLKRsf+P0YfXg18PeIPh3PJfQHTgt60sgC7SAuR0JOeBx1NfeHwKujJ4LsFlCo8ahGUEEKwABAPfkHpXPGV5nqYZ9Wdn8RYnn8JS7cFlYk5IAxj6814v8PplFwqpISVbcNvQjtXuniWwj1fw5e2sieYzIxRc4+bHGK8G8GSLYapF5gEQwVIxzmvHzWN7eh+hZW28HUie8WZIgU4yGGalc8ZxgioNKmE1mg6kDj1qzJjAHevnktDwExit1P86azDH+FG0L15oOc8HismjqiVHDFyTwPWq0hCE4yfpVyUlO2VBqocMxJOMdqixujy74jXUVnqEDzFYfMUgEnqapeDNRi+0mVGLgnaSo4BrQ+JFjHLqEYdVGw7wT1zjGB7c1keF1RL2SGMk5wygDAyK8murSZ9bHXDRXkenLKZEUY59qcpAGMHg1JAAsKMAASoz9aCwZsFSPeuBs+dkldjclpVwAADXXeGlUoxBy2evtXHy/I/BCgiuq8IMrxsSeOgrry2SWMp+p5+JX7tnVcYAoJGRim5wvB6UijkZr9kSdj50STGSAcVi6u6qp4ycY59a3H2oCTz2rh9SvHfU3tzFKMNkMw4I9jXm49pUnc6KCfNchjwxPc96mB4Ixz60BArHBoJOfuHPXNfAzVmeqtSWFyBzyRVaV3LksMVNCxyxPJPpRKCeRwT61ik7mnUg8xVAAzSn5QeMU1YnDZwWqRssvIxW0TdDRjvmmsoIx05z704KDHjklabtYHJGAPzrS1wFYc4AJFBHJxxmlJA9TRuBHUAelNLuVYXJO0nHTHNKQMqd2e3FR8D7wz9acCS3BH0UU7BbXQaZG3HamO3NNP3QOhHXFOeM7yfWjcoyAdwxzj1pPYtKwmBxhenc01jglRz34pcAcgYz1zTWPfOPpWTQtxj4XnAz1qux6nqc5qdmJHT25qscqxBBJ6cdKwZfQc5BQnIBPvzSLIBwc81EEK+gA9akbD4OTkUroYu3BDMcA8cc0YDD7pPbnimsx6EgY5ApdvmHBOe+KQ7CKwC8nGOCKag3Zx2pXKqcDqfShRkZ6UrDuMLDBBGNvXHpQMIDkZXqM0uQV+vBFIULkAodoGMnvUjEZgVIGQOvFJkd8Y6805Rs4Jxg9qJGwmQoGPWkx7kRVZckFjjnGOKR2zgkYyPxpFfg/vDnP3QKXaRkADpkEmkVYMkjoSOlKpSPjAB6HuaFyy8E7uuO1N5UkcDNSxMU7ckjJHT0pn3cjjg/jQwGOdzZ546Uu4eWCMDPBoQkNYA8nPFKhwWHQdQRSsQQCcnsTQ+Ng24BFOxQYBBGCe4JoV8nYTzjOBSKhKc5wKXjHy9vahAGxSMkHj3p2dijHIPpQqfMSRnA4z0ox82C3ynsKpXAE3ZDDAx6mjdk5GSR1xQQCSVH50b9wVc4GMHHrVoB5wo5AzQQVOCCw7U0bQM9xTNzbgxYkelUgJsgZAwKQkZwcn3poAOCcIfU9aewJAIO8qfpTTCwioH4J4xn8aGIGDjOexpGYo3yYHtRgtuJBY9aLjQO2/ByOOoFMAB5APHXNPTgEZAz+dNZ13HAJ+tMVg3KSOckcfLTgmcgDAHJzSK468Ln0pFQZPUluuaB7DJmJQ4OcHt6VSuUUx5C4PXJrS8tVTrnttWqtxHlcBcYP8AEa1hvcdz5/8A2m9M07/hGZZrgNNPMgEUaqcKc4JJ7da+GLizFhcyQHpnIPp7Gv0I+ONpHe+GJradgZRmRYsH5lA5IOO1fn3qcxm1e8cLlFYqv0zX32UTfsrdjyMyS5IvqLb2++SMKhlLdVFN1bTDpx3SsELHJQclfajTLwafcLOCzyp0THFTalqyau0zyBUYjJJ9favoL9T5Gd0/IrW1m1woYI4RuN3arieGUVwUPlxn7wzya19GjEvh6Jjn5shRjqQcZqaHaYsZw44JPQU7nG6jvY5yfShEZNhaRRxuPaqi2JA3Fsn+6e4rZ1C6UMQp+XoQO5rJnu/LlyxzlcDHammzSPMRrChyFTJHPPaq8kWWAJGMcmnMwXhCSccselRrHtBBkBLf3eavU2SsPZd21GUAD7pzU6SCNABgE/xVUXywhAy2OretI/7wADIx2HpTsXY0jKBHG5wSxxjPX61GZAkmGO9W6gdqoquAxIOBz70KxddqnC+tK1gsWJFyhZQAmcD1qF4znPmYbqQfSomYL8qkjB49DQ0a+Z877lxyO9BaViQSiTIBztGTTVw33uB1FIwH3AAAR+NIVI5Lcgbfwp2GSNGxBG4ZP8qZuKAMQSBxxSoQvvjuasQh2ify0MucYA6CjYTGLGok3E4JGRTlJRueFqaDTpJ5RvIRQvzL3FR3UYhG0NkjkfShoztfQZLjyiUfr270pkiktQm4+avO49PpVeWULgBgM4zxQ00e3aOB+pppDS6EbzNIgIGFPHHWm5C4BPPvTyCCCu0A9qaEDMd/BHerNVoC5ySBnHamnCAgKwJp6sgUpvwxPTvSAvEwKnlegbpSaEII9oz1WhHwxwm8AcCkZ2cknr3A6U8KQwMZwcc5plkf+rDOQST2HalDGRQuAPfpSqgDEsOCf1pHjBBKHbzRuJiCRF5K7mHB96RshsHADcAelDSbEGRkdyBzSrjOXOA33anYV7bjDmGM4HzD16YpApKbg2G64oGYw4YluflpyrwW6MRjFNodw3Iv+0T/ADoVTGm8tyDnYKUKka7ScydeKU4Q8DOeuaLBcbKQdrbNsh6/SprbAuEDALkZqFirMwBOcdx/KmIIuB5x3HjB7UWBGhqU1mAi26FZWPzEjiqLD951+QDBHvSLGSzKW4H8RoLEADgoeC1DBjgzBlYjleAPanR7vmwm3uTTN5ZWAAIBxz1xSqR1DYGMUkhLuKFGA5P7z1PpSSP0JPB4OKacIS5OQfSlZ0JIwdmOtUIDsVh1AB/OmZ8ouwB5PHtTwBHhc7sjIpC3ADDI6GgD9mBpFtNNC7xljGMAdAfqKfZ6ZBYZSHaiFs4C5K/Q03eWUkEjP4U+2McClQ+WPOepr8ydKV9T7fmRItrCDwpcA9Wp6qgQxrtiXOcKO9EdvLOT5Ss4AJJ9qgkvEjbB64wcAk0/ZStcTqR2uWyiIPm/eAEEbvX1prBHyN23dz8nX86au+aLeiEp6twKjWdVYAn2+UZH50vYzZPPHqOYLnjJP+2amiPlZKsAT3Uf1qIKrnYyg5PVjimCZIvlDA4OMDmn7GYuePcUxqxLEliQQS5qFHQIFEnlkEj5R/WrHkzyIXWBtg5ywwKqSSBGKHlhzgDmqVKfYFOI6NMMTgsM/eY0qgpkhiqg87an+zOYwyodhGST0qFpYwOHBOOVFWqEmV7SPcCCWIIJHUFjQWLFlzj/AHaYHdRvMTBAOrnFMF5HJgKcsTgBQTzU/V5LoHtI9yYwqf4c8feY5/Smjr1I4x8tJ5FyORDjBxuc4qs9xJGcH5nDdFHap9hPsNVI9yzsjdeOvTL81CyEEAuSB0CjimOJgNxiZAeQWo3vMjkEkr0VR1qVQmugOpDuSbQSCBkjpmlYkDhsYPQcVAiXKFj5LL3+b0oSYscbGdj2UGh0KnYPaQLS+Wisdo9SSc1XuZl3ZXIGBjFAivZx+6tcYH/LQ4/SiS0ujCjPESTwVTt9az9jNboXtYbXIFfLkHowp6EZADMB044pY7G/PItEjHTLNz+WKesE6nYY2dlbnapxR7GfYaqQXUrnCyAjkDPU55pkW5zkZPPYYq/caVcRoXMAjjxnc55qJIZTGfLidyOdqih0KnYr20drlKewxgooHzZOetNI45zkHHHFXpLbU3jZhbCFcZ+frjv0qFbW5uVGInfjqBgGs3h5vWw/awXUxfFCunh7UVRo0do/kaTkA18keKNGvItVf7XMbmSRd2+PgfSvsHWdD1DULb7OIVjV1IzKTnP0r548aeCNbtdWWdoHuonYwgRIRtx3I/8A110UYSpq8kVGrTbtc8zt7RpXMIcQ/LzuGSajitJUYKitMhJBYcCu5t/AGryyGVIkt1B25lUkk4zjHr7VrWXwu1ZomkFs84UjCcICepOKl4unB2k7HbBRavc88EGyUOPLjYfL8wzxUH9lxzyPOFZ2BxtHAz616dcfBzUbhhIbiG2PDbCCSvt0qC4+GurqHhjtWuicHzIhgfjml9epP7RTjHueerprzLxKluqnncMmrUulm1l2vL5+3DKRwDXZJ8KtUO5GuILZyOYzlmqxb/CTW7mVEIFyCMB/ugVDxlPe5i4I4YWyESIFRA3zNxk5x61nvbOlwYceacbhzjA969VPwW1KIqZZ1i3ddoLGnSfB68ULJBE90S2xmPykcDn3FZ/2hS7goK255TJYpdTKgcQbl+YgZxRBoIicMZTMhG0dh+Neq3PwV1GUrLLNHbKp2gQKWbHvRF8GdQUPFCjXW0/elPl/kKX9oU+4+RHmCWIhlRwQkg+VT1FQXto7Sgv87A4JJwK9Xf4L3qEmWYRsMHbGC361G3wXvWDLDG88uMh5SFXNL+0Ke1waSPK2tCy7EZUKHsM4o/swl2VwJiBu3E4FeoH4KajHvEt6kbsMtHFGWq9ZfBXUbyeBIIA8ZU7pbhtgBHcjr+AFH1+HcLQPI10qNl4/dHqQOakFh5DYX96PvcnAr1if4EX9sxM2oxR7jt8uJC360kfwYvo5lCQi4HTzJG2jHuKf9oU+5aUDzTylnlTJEfmrtbAz2qGTS1tomeAF1J2ndxn6V6nd/BO9t1WdLtdwcKIkjJ2jnJ9+1Nk+EmpLcyosDSlcBXkwA3qevSj6/B9RuMX1PJYrCScK4YoN23AHNMnsXgl2hN/ONzNj9K9luPgbcwOc6kwlChjDFCSB9DmpovgpdLMyLF9rV4wyzzfKVbuMU/r0ESlHueK21i7s6MwREIIIGTmpZtPk3MR+9GBgscYr2K5+Bd2jBnvljcr80cURIz6A060+C0uVV4wVbKmVyRtHrjufal9fgtQtB9Tx2KzNyWjICYXccDOT9aja2ltSA4BEgyuTivaj8CJI0yNUZpSdu2OHIx9c1JH8HJ7Xy0mt/PIYASyY4X6UPMoLVi5Y9zxNNNlndU/1e/8AiAyKtDw9HaRGRJVkk6MHIH5Zr2PVvgfdNcNJHeqioQVhij6j654NUv8AhStzczFGtmAUjMkrAA++Kn+0abehHLHueU2Np+5adm8o7yo2rn8acVmjfO/cVPyljivX5Pgk6yuBqBMf3jGkR49hQfgmsm4BTKWXAabjB9cU1mEF1GorueRC2KMQmUONx296WWzcfISsqEbsse9etL8Bp4WQXOo4VhysUZJHpzVq1+CyieFUgeaMttdpTjA9cUf2hDdMtRitzxeS2e3AABGV3fuxn9aaVluEiRWGJP75r2g/BOe1be9yzxhiuIkJI9BU0fwlDwxxrpwdomyssxwR6/Wk8fF7FtR2PEIrNzNGoXYznaxVc8UsemJbeZKsaMrNt/eV7SnwXmtHaR52Izny4lyfzpY/hXcxyzeVZrLDwQ85xtPfIo+vRJtHueNw6OJcynAYfKAoyAKqnQreG5uJHiEzxgEhjgV7IPg0zSM5vZEDAnyoYyRnsM1Yt/g2GiUGMtMw+aSQ4z+FL6/FMVo7HhzWtsI2VbfyxwVVEyM/WpW0CKV1JALhQcP6+le7R/A9JWXzblip4KQp/XPFWpPgYESFrVAWDEOZm7Y4x6mj+0YiSjtc+fG0O2nJgELB5FOfLUZNUYfDtrYmNYtrmQkMJDgr9a+g5vgWLSRLl9QkM2SAkUfQdxnNXLP4RwNF8lhE7g/NNPnLfhR/aKRSjDc+fItCteGkQhmJUsowMe1Rt4ciR2MUyRoOCsh+Y/SvoO6+CsJkeSa8cjcGWCGPAQdwPWrB+Etmzh49LiZgAVllY5+uPWmsxS2Rr7q6nzgvhoOrFBNLtYBdi5Huc0xvDwSZ03oki84Zhk19KL8GzIpLXbNuBPlQxgDPpmqzfBmP7RGRpkKLgDzp2JOcck1f9oX1H7nc+cZPDwupCFEjKoBwgzzVOfw9PBem18xdoUMSzcrx0r6Vj+Bhsbv7TPfPOrk5it48DHoT2px+DluzI8MShuQzTdfY4pf2gl0HaD6nzOnh6c3YjVZvLl4ztIBPrmq02g3Ns5cSIYydu1icge4r6gHwPNs6zy6hLdKCcQRx4AHoDmpbT4OWIDhLRAwbIa45JH0q1mUVujCUIdz5gs9BubnaZmmiiJwsyDjFT2PhuW5heWS+hjCuVCyk7mAOM4r6XvfgZaS7/wDT50QkssEUY2r3wDT2+DVo0UiJZxxMy/LOQSV98etH9oxfQjkj3Pmg+Fr6a3meAlljYAAccZwT/WqM2hXkbuHeJ41xly3OfTFfTEXwPhsmzPqM9zGV5jSPaDx3NMvvhxYWieXbW8FvBKpDM3JU9j/Wk8xSexap30R8uXMc9w7wrE6Kg+6RgGsu6BswRKobI49jXtfjrwNFawW01lLJcvHkSuiYB/x6V5Hr+nyx2BunKnZJtKd8c9RXs4bERrJWZhVpSijm5As3zlGUgdexqj5qQrngMScL3+tWpnWSP5ZWwe3YVnvEA4w2WHTNe3E8iWjLcBymWzuPVql3hIyTxz+YqtCpbOTg4+7UkyShNiYfPc9qbLjc1rDV3tQQpYbsYIPQVrQazKEJHzdNrdzWJZWRdAj/AHwBt287q3m0uWzjjUMhDLuIHVT71zSSvqj0aXM1qTJeXFxK7uHTcoUKTxj1AqZJ3hBCuroDk+uas2lhHshDs0rMCS3p7U5tLC/OsijJOENcc7X0R0DjfwXACBJU2rncTwxpy3wtyv75QGXOMZP0NNTSLd7JZZpJDNvI+U8AduKlh01ZBkumwHAz1IrFsHYhTW4Sd7I2DxknFWl1RHjBLooHb1oXQLGQkFXJLYGDwKQeE2eSWNLhUiU/KGBJx7VNybDrfUElRZNhI3FW54x61JFrEFwGQzhArbeFJJH1p0nhoQghGYALxg8E464rLn0K5sgfJxIXGeB0NJ6lLQ2UuIpQWiSRghxuJwMeuKZLf2/mSg3KlR90Ac5+tVY/CheFCt1MMqGYFgBnuMVDceFLmBI5I7iJg3GznP51nbQqxtwzQIuQMsFyCW4zRPK1uhmF3Hhhyo5I/GsNPC166AmTbk8ndVX+xtRAMaHzdrYC85NZ2RqkzpLe2WZgzqUDLnzHcAVo6bbW0UwIvULEHcq8k+nNcnHpt9IjLKrF1/h3cCq0L3dnMVUHBOMgHI+lJpNWNVoe26DqqWEaEseQV+Zu30rqdM8RR3SqJJMYbbtUE8fWvDLZ7iRQ7llkGMc/riujtLq9gjIjuWcgA/KvT2zXlV6MW2zblTR7iLuPYmFzyACWHStyJxHbfKckYOBXm2g6XdyCGZFaTcoJLN3+leq6ToszWiS3DZJAG1RXjvDtvQ55zUNznpWKTSKFJ53ZPb8KsRW08zg7iVGDhVwPzrtotAhfbK9sGk27QW4PtU1vpCpguBgEjaorWOElfVHLLEpbHNWulOcloyu7nLf4Vdj0JpGwGaUEdAMCunhtljK4XgcDd6Vei6ZwDjsBiuungXe7WhzyxWlkcmnhSI7ZRFsbpljWnbaKi7A8pOOoAwK2pBiIkKDj3qk0ikHPB/KvYpYGFrtHBPEtsntrNYORGBjualKkofY9BWHqPiRdMUiUgJ2IOTWZL4/0+OGSXz3YKpbBUgE+me1d0MJZaI5ZV11Z1YULjgJj1PNTGVI1Z2yVUZY8AAeprwjxN+0NYNZXcUSeQ5jOyZJA8inHXaPQ9s15s37Q1z9pECS3N9atEQwmzHubHQeorshhXHc5p4mNj6yl1W0lP7i4idwNwVGBOPXFc5rXju30lpFnV0IUkFuAx9M18t3fxtv7K7s57SKPTkUkzBXMhkHPHt9KpxfFJNZEQv724vCGI33AxkZ7/wCNdkKMU9Thni7bHumv/Gu2tYZwzGHMJaEQne7OCOD6Dt+PYVwmrfFiSci6jneWeWH5oZTgKcYAI7+vFeS+J9etGCC0mC3AkO4Jz8nPeuburj7QOLh22sCwbg1vFRi9DjljG9EzrvFHjWedYHikEUqq0chhBzgjGc9zXmeoatfFJITfPPC55QkjjPGfetm8uIorVhu2zZG3HNYqiKNvN2eac5ZW4BFbqojB4ht6sraGiLfIWfEhbBPXAr0a3srSNVSedVg3bg0xABNYFpoltqul3t/Cv2YQRhkSMZLNnofbrWAdYkvLcCQFwowA/A/ClKbexnKbkeu2vjKCziazthGUPAMfIIrzfxhZpJqDTmQhic4Pb6Vb8PWJvNPvLwiSCO3hLDylLF26AD0Ge9cvZas93eEXKlmAIO8857A1kk2Zu6IXQQuGBzyGAH9as3niLztShmjbBhUY7fWo7+IL8xbbk4IHJx7V2x0vQrHwbZTx2sUtwcsRKeTzzn0rVaEGRrXi+y13T4kaNlmQY2qO/rmu2+GXgOzu9JbVbi6tpZ3UrtlYEQ8nAI9e9ebao8E1qjQRxxyK5/1Y4A4wKg0ma6srqN0Z0j3bmVyQG98UNX0FbQ9M8Y/Dry4o76z8pHyVk8ogqR2Ncun/ABKYIVZVJJKuW6dak1HX9QQsFumFqxDBY+ccdK5rWNcS6Z0LkkAE7u9KUNNDnaOwsNRgtNoicmTOSU5H0q0+tia4CAbFLfM0nXFeb22qGNz5TMqY6Dk5q/Y6tKsjGZfMDKRlu1c7g0Z8p6jbta3Fntt2Vpt2d0Zzx9Kv6Vo1pqGoBb24SCFcMxcct7CvLtL1MxyNLDvjVeuzufpXr3gIR60vnToF8tPm83oTiuWsnGGjM3Gzueg6Xo9layLLYQiJTjaYujD1qxqWq3S3l0i3Cy25UCNSuCrd+c8/SodEig1PfaRTlBGpOYjwPYVwd/rc+iT7Um3urEmOZSe9fO+xcpBsbYtku9chguoJZjMQm9GwFyRk81p+OPh7/wAI1peqm2vSVFqXXzF+ZDjOAfXjrWR4U8Xprl2YLyELcL8ySQjAxjJzzxXLeNfjLqMUE2nRMlwBNhi4zmPkYz6V6uEwl3zTGtTmtG1hpIAZI3cKh3EYwzdqm0/xdf2NvmB40AY7o3GT+dZErh7ErFuSST5tsfQD0rBur6400TW6lWMmCGbqK9NUE1qPkbOun8W/bkYEsZSTvZW+Ue2K5q+8SizbyUcOxYs3GQv41zEryNPIUkYFzllXgZqBAPtDK7Asy/L3NX7GMTRUlc6a61KfVdPHkuTIrZIBwV/Cvcvg/wCD57vwRDfXsSwSTzM37xcvs4x+GQTXlHww0fRr/wC2HWZntpCoMZBwpwTnPv06V9MfBK+fXtZeOM+dpNvD5KJ1CnPUjHXj+VbQhd26HbCnZanlnir4c6zdeIgNPsLl7V3BS5HMeMAkcdO/Ws/4kzWVgwiLRNcLCFYoM7XHUA19beLLptF04JaWEly8gKfuyAEGMcjFeC6Z+zzqfxFv57m+nTTbOJ2AjljO58nJI9eCBXoKKSsbxio6nVab4Fg8W/BaKWwsRLf3liojV5ARvHVs/gTXgHjb4WeIPC8Xm3rKYSo2oqklRjnJx1r7o8HeCLXwR4RtNKhme5jt1IV2GMD0x9a8v+J3hbV/+EfubkSRzRQTPOYUBLOh6DGP0FEaKZz1Em7nxSNSS3YEclflJB6+1dp4E1mW/jnc4McYwIwPbrXIaz4P1VfEkiQ2/mfa5GlVU6Rgk4zzxx9K1fBGjaja60LEl48uHldRgBe5/SvOxFoLlb2Oebikeq+HNYuJLiBxbM1vAxBcHpk9x3/CvV5PD2oxwrPLNEUZQwUZyOM4J9a860e1g0xpIzuSKeTcrKMjFeq2niK31C12xOGhICKH4Poa+Xq1W5abHKqjPIPiFosri2e0tjLdbi0027AA7c1wmmeNdU0CUadL8sAkJIdTuBzkjNe4+OBBFY3wUYZsKu3k/lXjnjbVdM1eaB4TILgII2jZMDpjOfX2NaUZ83us6aNZxZ3Hh/VrTVIpriXbHcKwYl2GAM+ldq0GnX9oba5RZQ5Do8a4OQexx7V4R4d1SOFZZZYy4C+WpU9T6kV3sfiVrxNOa1Ri0UZh2MCAWIwDmupRUep7cMVFxSZ9NfD61exG3yxi7w28OCB6j8q9mtlCQon90V5L8K7M32m6ersLaS0jAdWwcNj68166M8ZIJ9ema9nC7JonfVEvCgHtS5B96jAOOelKOnFewWiTJHSjJHBpB8wGKU5z0poQvU0ZNJRznnmqGwo7Z6YoOR2ooEKDik98Uuc9e1JnsRk0AFLnIwaTIozx70AL/CKM7TgUgBA55oDDvxQApODxSZJ4PWlHKnHNIQRgmmgIZLGJrtbks4lAxgHj8RUzEketJwaNwU4PFIEmhwJwM9qUcnpTMk4704Se1OwD8E9aAvHPJppJz0o3mhuwDunWkI5z0phcnjIoLgEZNICQDNBz37U0dTSMwPFNK6AcMYopoPNLu5oaHccTwOKBntTd2eDS0g6CcgGl44BpAcE5GaQ+vSgQ48UgOaaSAeDRkUeQDv4qN2Tik6e9JkgZ60AkSDPNJSA5460tAAOuTzQ3PWkyKaWBfaO1A7DsnFMOQemfWlwADk04YHHrTQgwSM00cdKdtwMVFICenBp7ASkYwRQSR6U37wyOaADjmlcegqkk4NJzyKdg9hSd+aQhKPpS8DpSgZ5p9AGjJ6igcjNDfL70pwRwfrSAaRzn0pec4IphyOlO3gnB4NSwFJ7Yp3QUxm2jNJvzyBSKSJCRimjmk3g4JpryCP5jwopOQ1Fj3+QEkgVg6heFC/lyAYqW+v0aQlXJBBGPesKWYMCOnNeFj8xjh4uMXeR3UaLlq9h9xcbwCxLdxn1qhJaCfLGTg8hV7U4nI5BODTgxAGABzzX57XxEqsnKT1Z6kYqOiQ2JcHABPHenKpAJJAz6VIfl5xnHeoS+WI4AHOB1rhuzWw7dujG84ycc0cHnOR7UxwAuQM49aNx28DHsKYxQoIzjnpzSsoYYIx24oBw3Hcd6dn05q4zcXuTYfaE25XZ8rLnBJrWs9ZZfkc7zn8qwS5BPGDTo3OQTxmvSw2Pq4eSaehzzpKas0dpbXaTAgH5qtDGARXJWuoC3ZWZ8KRjNbNlqkbj5ZAQfXivtcJmkMS0tmebUoOHoapBxxSc54pUkEsQKcjuRTQTyCK+hjLQ47WFyaXOeBSdFo6cdDWm4mhQRilGPWmBhznntTs9MdKZIvNNHWh2/CozLzgU0BLjAJ60wdMUKxHJ/KnZBJBFLW4DSCD06UhJPan54xTSc0AG7aKYXJOAKcScUzcc5xQLUcGI4pfxxTFf86Mk9aBi4btzTugpgJHIHFOLHjI4FAWYuQelGT0IpN4AJxmk8wdzTSHbyF5pGxSGfa2DyDQZVPQYpBYO2aDnrTPMxxUS3RWUg8rilYdifIPFIXOMdajV/1o8xQ2CeaLMNew4kn2ppJHBGM0eaBRIx4J6VnLRBY5zxY4XTJAeCWGD3xkE4rz6/8uWUyBlYtgKBwRXoXiR0ndUIxhSCPeuGGisjqGIZVYnPSvksws00+pyyTTuTLapYWazy7nC4XC4J6/Wkk8RR2d0yxGN0AGAeue9R6r5qW0cSswXcTgcgjHevLb/xHcWl9Fbqn2hjKS7uCCFyePavm6cYwdzKpJrY9I1zUotUjZ5f3Z2YdVIP5V8/+Pb7TtG1CUh0URxACNeDuPqP1rptZvLmUmdPPVHfJEQJ4rkvFTXHiHQ4tOaz33r3BZWeLa+wAY5/qa9GnWimrs8qvCUle2p5broW6sbmdWb7PsIcKCTuOegrC+Hnw0k1qeecq++OHIRjg5I4zzx+NeoaF8P9QgilidWjgmkyu4ZwMY/Liu18G+FpNPR4rQLLvlDO8nDEdwBjpxmuuePhGNoy1OCGGqN3a0OY0L4W3Phx7TWZ7ZoZbeErIQwZSCDyeeuO9YureFptQupfsyrOY0NxL22r169/wr6MTSk1DSrxbnd5Uo8vanYdK8m17w7rOmjU59MMDW0gFs0krEHb0IA/r+lcccWpO8nqdbotaJHMfDHWo4b2ygCP+6ZmlkIBGMkgD1/GvbNPcMkEQJbcwbB449a80+FngOawTUdQu9hIxHFGhJwe5PFeiadfYvWYhSUXb8xxg+lYznGctNTanGUVqcvri3Ok+LVDho/NmDcHhkznr3rxXxWbSbxPPPbDay3JZlzgjnP4GvoPxdfG9ElyUwbaPCkDO3txXi/iu0t57tp4hEX8o7mXglsd67MMop2sctZvucnqfjLUrCaT7PNILdsboW5BHvWVHpbz2H9tTSrDiUMsYOCwBycVQ1nzLl0zuV8FSo6fjUSPd3diLTf5kaHb5QyTnsAO5r6JQXKYrU6mLxde3skiad5iRTbS0QyS2PTj0J6V6NpE7w6ItwOWkYLjGCOmRWH8Jvhm+kY1XW4rm21CBS0Fu2BGAQRlh3OD0/GtnW9VGh2kaMiyqZGYheuexrx68E3ZIUou+huX+gRz6ROxUjztqq78jPU4NbvhbwyFtwb5oryFVCR4Ugoe9cJoPxHl+06Zbz2My6fbM8hLLuDgjgn0x1r1zS9UTVrSJ4VVInO8YGCRXkVW4ux00oN7i3AXw9BMlsgVdgMSnpuzzWHq1nB4rtXlnYSTQRhQsfBBzwD+ZrrJPDz6s0BeUxLu3E9RjGAKIvCiaUJWDrN5zbjtGDj0rlVVRdzpdJ2seOXqajpEhsoreRkVSWwMg1yWs+MpdEuLO3MUdyyK2UHBQseQfwIr2bxP4e1NoLq5sC6zyHbGAM4GP514tqnwz8Q3lveXrmBplJZkOVdivUex4r2sLiaUnZuxg6Ek720MZvFgsdVtZWtdhTO4OclQeh6Vl+OviSZorCIZlWEtueIY3E4xn3rtfBvw9PjzRJNSlhks7tpAqOyFo2VQAR9eM07xL+zreasxlS4hJZlQRqCoUADJJxye9el9aoKVmy1Tdr2Oc+Gcw1V0DREGAmVnbkqCeM1oa/8AD1/E17DcxTK8gkZnOcFh2FdV4Z8Ar8PrG6muHEk8xEKyK2VI7DHr1rhPG/j+WDUb2xtYv3KqYG6qSehI9Dms4SlWqfu9jlas7M0dfj07wJ4YtIHktzqEEwaSBCDIwJ7Dv1615Rr1/HrV/d3NuGeR3LBemwZzimardtfX0U07kSlQplfkjA71C8VtZxGWCYyydG7BvpXvUoOC1NIaGXHGELGVgjk5BPepGlAVgE3BhnHTHvVsq7p55jUwg4I6laQLHc4WLJ29W6Cuq5qmZVppl/fw3M8ELPDGfnkVc474PpW34N0KXxHqr2Ue3zmQukTcFsDnHviux/Z9itoPG15aalLGmmlHeVJXADDBGffk5wK7LSbjSPD07JYGG8FpNI0d2+EbYTycemOMVnOTtZHTCHMrnP8AhnwraW88tpdzG1jnUqXAztYdvr2rJ1rwrHcX0trZOstuv3ZXYLu+tN1vxu6+eLfYHaYyKo54zyPpXKXOqTTRbIwQCSQpJ+XPWs1FvcylTZ0N7q9nYRfZIgZmiXazgfKp9Ae9U90mtW6gBUiQHluCaztEu7G3ikt9ULiMsGWRBknnoasX2tQtdNb2kQEBwyt049xWvKY8jT1KdvqF1pMsptZNk5Ro2UDIKnrms5724njiQOCsQwztnJ571qRCJ7vbI2FPzEjuPSreuaZa3cST2bpE5XDID978KVrEnNXGpyM3lPJkp90AcEU+wmLQOQwQq3Oev4VnzwyNd+VGpc7eSB0rt/Bvwv1fxFYW+pW4tntmkKgSPg5GOSMVMpKKNHZIzLWYRgMcs4OQxGM0l1JHI5fahI+Zs9AK7DxLpVjbySxlJGljXy8xrgbgMEivPdRnEEHlOhUHIBA5PsaINS1LhZvcozXaT3BVBhSflzx+ddl4I8FzaneR3dvdqbiBhMbccgD1J7/SvPWkMh2FSJDwB0r0X4e3l74eQy2xSSOVfLlB5YH2/OlXclD3Nyqy5VdHvHh/SLLT5Ld/smwSTC4bzACA/HIP4dK1PGF3ZRaAx8yITtMDGkYwXHfjFcpb+PLaztIFn3I0ChF3YIZugz6VT+KGm65dWdpLKkKWtsdzPEcNubqAO9fORjNy984d9jnvEUWp2zvMytFZXpAVtww2OCP0rhNUt49S8Q2kCktDMyxkrxhuB/OvRPFuqWp8IWNkJHF5YqCA+MMT/wDr9K82a8NrF5xYI6ncpHX617dBNLYdPRmf4tsm0XxZdaXuAEJCEMwIPHJFYN6vlSZjkyjfK2OlM1gPdTvcq7SGQlt8mck0kF+GsBDcYMqnKkd/rXpx6HpK7WhK0UULxuMDI9Kl/tEIxfALAEMMcMKhi8m6UqWxIRxnoKQpBaBTOwcg/dXv9as0tboa2l6tHEqyoyoQeUJyR9ayNbv47qcsgzLu+ZgMAimXtxB5pNrGIlcfNn+lUVyzEnkCmlY1gtNRHd1GQcqeNtLHbliWbn/Z9KchaI71wM9j2p7oREXDfe64p3RoQL8u7B6dqYGJ5646ZpAxXnGF6D1prYbJBOR19KdrlEjHcMnr7UrcjO4hOuD0zVUb55EhiyWdguQCcc4zXU6r4RvdOtQPs8jLGo3SkYHPT+fSspyUdGEpKJm6Ro0+tXISE+UiAs0hHGP8a+tvgJ4K/wCKOtJor7zYriZmkhIIKkHGPfpnnHWvC/hH4QOrXF/p2oyzWTQRq6KF+Zg2eT7YxX0p8LtKuvA+kXFvFILq2hYlXlyHBbtjFfJ5xVU4ezi9TzKk+aR6mFeyjDuCkf3cYzwBXl8c8XiPWNXCoHtrl/LUOMAoOh+neovGPjHKf2cL2eK6jG907Nu6DNWtOmg0jQbaR5bcSrCWbLgN09PWvncLh3D3uoudXsfKvjjwu934xvbewAlxO0JPAHBODWFrNhqehXz2wkw0HyvKhJU16drh0zTry7vWuXjvpmaRYwMq3J71wfjG+ku4llTAW55bPXNfeYdtpcxftE9DmIbeIqXdi8nOfc0klzLaACIBCOd/UioiFiQHOSOKjLF3IPTHT1r00dS1RoW+ri1fe8ZmYjHGPmPSrt54J1V7O71KKJTawANNg8x5Ixx+NJ4H0i01fWbSO9L/AGR2IZk4ZOOCPxr6t+H/AIfgudCltvLSe1uBtkMoAZx2JHrXmYzGfV1otTkqVOWVkfKkvwv1d9B/tI2cwibG2QfeOe23+terfDf4GpqukX11qiNbx2cBllgcYdhjOR6HjpX0Lb6Lpel20cDwjYZAFLEMEA6fqAKwfFvxFtNNfVrK2kgllniMPyoRuBBHJ/GvGWYV8Q1GKsSqsmtz5u1ibS7fT7rSrDMas24F+fpzXF6lYR2cKubhJCRgKnXPvWrrmmPps91ezHCRyBQnc5Pb2rnJ1FxchOEMjAAnOF96+lotuKuzrg3ZFUo8r4QEg+tTQQZOZflT+tT3NhPpN0iyjO0g7s8MPal1S4E0o2DEYAOB0rpbOi99COaJLVCQwIYfdzSi9SWMI4PAwDiqJUHgZb3NKJMKQBmixS0Jy3yhABx0BqPyWPz/AJ1DuD8nhh0NKZXwqA5BNFmihzbGkBHDAdaQsMEk5IpASsjAcevtTY4/MBJYFCeDmmJtLccZFCqRkn0HNTpbTzDiPoM4PpWjaIkSrKsSmQDbjt9a2LO322yXbxlQSQQ3HPrScktEc861tEcmwboMD2704sAxEgBGOD71dljNzeOSuw7iq7Rwa3NG+H7a4oljnCOrYeJ+CfcetQ5pK7F9Yitzk9ysThs8cgUo3CPcMBfftXR+IfBs/h+8I+/D0O0cqff2p/hDwe+v6hEJWWKxWZRLK/AxkZA/Cl7SKV2N4iCjdMxdKtbu+lP2TPlgZbjgex9K9G0bRfLtIn8oICNz7zg5/rXReJbzwN4bjvtOs90FzEoCmIZVyCOp7/WuH1nxyZIY4IIgdwGGJ+6Kw5nN3RwzlKq7rYv6h4stdO1WOW1tsSRjDSDoTjHSsrWPHb6zkiBUbkMSPvCuVnuZXmfdwCdxHpUixOsgG3lsbc8itVFJalqmluWrPU3hvIJmY/I2Fx1U9j+ddmqzFPtVzkAkEyS5JYe1ZH9l2y2qKih5GAZmHr6CtbVfHlpDBDbQ2yO7JsZX52nHBqHBNlqld3Rxusai17eyAuSoJVQeCBVWGWUTRiNtpB+ZuvFPuY2nut+QzyEknoPpVuGB7WATtHwcqB1ya2skrI6LcpoaveWdvZBAhabAO7purEBMUYXg5+b6e1VJJXmumMpbOMc9vQCiJjFkSNkdjSegvImunAAwcjqQO9SW17GvJQ/7vpVV0ZGB9sijBl+bdgr1xQFl1L02pxAEIhLep7Vow3Iv7ZV3AELgDuTWIEaPkqMEZGaYJfKbcCQc9qNxNJmmYXZgCcEjDHPSvZ/AfiWw0ePRsTrO8alZI0GDnoCTXiUbiRCGOWznrzj1re0y7exiYjkYBXA5zXPVoxqR5ZGbhfU+i4/EzSSWNrFbgSNIzTNuBLDJwAO2K7C38Bw+IJonvpMxsNzx/dLD0Jr5Nl8TagLhbmKVojGQwGeT+Oa9Y8OftFG1R1meW+JtgojlwAsgHXP6Zrx6uBkn7mwKGup7Ha/CHw/beXOluJbqOUuvluCFGeOO/bmua1j4Rz6r4gW5hdleWYfKeAOeSfb6Vxmm/tHXEGsRPJpyW8MsZTbE5JDdjnHJ9q9h8G/EWDV3hcGV9qjc00e0qfp6V4+Jp16GvQNE7WKknwtj07Q1e7dRL5wAEAIOPr+tcBf2k1zr02mJL5YkbbE0vAI+tfRU9/bTWjJKAdylgRzg46iuF0jR7S81aCUxtLJESzb0wBwQCOPevMVecdy+VNHh2o/DWe5upd6eagbbvjOOOhP5ZrB8SfC6y0qQS2k0iSKoYmXlSe9fV2saPbR2BnnQRxR5kbywNxABzgZr5g1Tx0l3qTosRuLVJTky8ZGcYr28vqzrXvsQ016HCXly4Zo43UjbhigIGfasieNjF++BG44VmHU10+t67aX0soa2SAq+6Mw9Meh9azJtl9aSgLyOV3cD8K+iS2GrdDk9QbypFSEhjj5mH8hSabrVxps4eL5sdQ5NQSo8TMMZ3NgY5pkkNxC4PlfKR949K25VaxvZNWZt3/iq91ODyJcDByNnQj3qKLUrm3t0EDmJwx3YPNZsLAcnnH8K8kmpFYySKEBy3TihpJGdop2RtWvivUdMHmPcySoPvR7iAR9exr79/Y71htd+HUM7qwDzMRkk4HAHP4V+eN2pNu0TDDkYPHWvuH9g6+nn0O6tRIxtLcBFjPQHua4Z2U00dtLSyPpvxajt4buDDG80ynIEfUDua8L8PxSXesyQtOqOGLKuCcnPPPb8a+h7+UW9rKjfdZSpb04r520q6i0Lxc32hsLFMR05cZ4GPpXkZpf3Wj7vKXKVCcYnu2kN/oUbkYbaAR68VezvGehFUtIvIL+3RolO0rnBGCKutgDA4xXzMW2rHkuHLLXcZnPqaZ5h4HbvUgQ9OtRvheB1NJo0iRliZcEZXHeq8ilmHbBxxU0rbP4ck96hZy2TnGfSpSOqOrSPNfiIC0kcmzDRttJbqRXN6K+zVbcjJIYZ29APeu0+JMPlqrlF2uoG8nnP0ri9LKRXsTh8lhtwB3rzcRGzPrKOtFeh6slwQgUKABQ0pYYJJI5xVW2ilMMZIAG0ck81IFJfuex9K8o+eqaPQVmDeh7103g8boixOMHiuaCBXGCEA4PfNdF4eVbeQIWypO7jvWuC93FU5eZxV1eDOywSBjmnDJ4NRpIWAAGAfWpD0r9pg7q583YDzkdhWNq8aBhIVBOMZrZCEjFZesII2CEFgRkfWuPGJSpNM2o6SMGRMDIHT0qGOR2LAjGOmavSkqp7VUCDJYg8+tfB1Y2kexFXEUlTmklcntge9PGGpswGzGK57WNERK/JUOT9KXJQEEU1AVTHcegp6kgYYYI9fSmjQQZxnnnt2prkj2qQkgHvioWB6YwPerGhc8ZPJ6ULgjJGCOKQg7cZyfpTlbHBwDVlpgTkgnkd6Xed2RgDtimnJ/hzTX+XaQdoPB9c1Ybi5bkEZI6GkHRtoxjk4pckepFNzgZJx9KhooVweAvHGcmopCOADkj0pQnGcE/WmFdvOcVk0JEZJZiRwPf1pGJbjJPsKVsocjkZ6moy+QwJI9MVi1rqXYRht9vrSKR6E/SjgjaBz15pSTu68EVnYB2FAyfkx68mmcB88n36UocsMnH1NM3EvyNwIosWGdknpg5pX+cZAJpDgY4xuODntTTy/c449qnUVgBIGOB3FOLE84JBowSMkhMcepoGANpJJXkelSFhsjrxg4J7Ckwc5JyCOhp7lAMcfh1qM4CsQpJ6jNJloY5xggYHQ4FJkcHbtx6mkeVycZwp5wKbhwwJXP8AvGpsWvIV8MAFJJB7elIvsMY7ml8zcoI4ZuOBSZKr0yehzRYNBzoccnI9BSMwXjAA600jGMkmgkDGRjHc1ItEDc8YJzyKduBPOFzQSFYclse3FNKuuSoUjrz1oBj5HC4ABbI/DNJFNlcsQnbApG6dCc4OPekLDdtJCAjJ781S0ESowYHIJxxmkzgYA78+tCnAwoJB7mgSFM5ABIxxTBiBDyR94Hue1Kw+bAYH2WmxRjblwcng0qnZgY6dcVQClSo4Xrzkmnjay8nJx2HSmfxAbSAe5oUlGKbvlB7VSDqOGepAAPrQrEnGSVPpTihHIGR160gcBmHbqAK0ANu0gjHpzRli2DkgccU0yfPkDAPTNLuJJ5J3dgKSQATtBA4x3qMcDG0tzTznJBAUH8aTjIySe3FCQA4A44HfinISzHauRjqeKbk84K8cHPWmxknICscHHoKOuo0yXcPmBPHtVaW284kLwWGMk8VNJ8g6YI5qpI2GI5PO4GtI3TuFzzT4x2KReG7rUbu4Yx2sbQKsEZJcsOh9PrjtX58LoN7qHiBrS3t3YyykA7Sdg6jPpx3Nfpp43046h4a1GKMrveEsqnoSBzn3x3r4P1LxMPC+t3s8UCJI2Ac9MjOTX2eUTlyNI87HxUoJs8z8U6G/hrUWt5pS8igFsDAB9B61kqRcgcYUnr0xW14v8Sz+J9U+2ThM7dqqgwAKx9hxggD19K+uS0Vz5SST0Og0Z8FIXuS8aHggcD2rS1hBaKfLCCM853DLH6VxVpeSWMjhX/dtxjrzSfapAzb5GJY5G48CmonI6N3dF+5dGbHJY8jHaqLKW3B8A9jULySlgd447j0p5uGYKxA2g4bHWtLFclhuSF2F8knrTogYm2lgNw+97VLcQRCMtG2c/N/9aqZUuoAIUg5BPpRYtImdlJAQ8Dr70qlTJkOM4+7UbrtcBcZA5I6UuB5i9AGHLe9Mqwm0qCQSR3zTVkGNuPpTnYlgu0hBwfemMcPtOE9DQOzF6gnHA5yetMTZnczYABxnualiiZhngovc96nks0nt/lAyp7UmLYqRkeSCB82T16inKCxIDZakuFdTuAIQcZIowGQSLw/86Y9bDONwWQ4PbHerVjfNAzRIxRSPmqsSM54J9fQ0nCnJOG9e1Lcl6lmW8lfhDsQHr3P1qHc8spLHLAdaa/p1PtVmKykazNy7CONTtK87ifUCjQnYr8KMsMnND7SCx5bsKMOgZiNyE8etNQlpEwMnBIJq0rFrVAwG5PMBGRwR0pCFcjqSeB6UpLbsNjK88052AQ9yeeO1MtEdznaoVd0gPOPSpHAYBTk5GQe+aYshDgIwUkc55z9KQEDJYksD8tBLuORtpAIyehofnkHntS/MCxPC+3WkVUD7gcqOmeOaAEAYrtlyCOmKQRmHrytPaaSXcoIA9RSxgbcggnHRu/0pXB6EAkPzcZHalL7ipxlieh7U57NhtKNgk5PoKmW1wMggEHqe9SLQrdC+Wzj+dOAdo9549KWeIQ5YjI9BUYLFSVyB2BqrlbjjgfNj58ck1JFskB5JYjqaiVjJguvPT2pRkdOOcj0o3HYVfNzhlyU6H2puQYjK8S7gePWlMz7iwUj1B70MxdiXXAYcUWJ1GjlNzDLN0FLgklSMAc+1JsLRjYeQaGdgypjHqfWpGkOOC+QB9aTYPM4bHtQyoXJLbQvX3oyUYbF3+/pVajsJH8wYHHrg0SuF24wcdRS7dhDHgHtRhNxJ7dqZGtxXQ+argDAHPtSbsnJ5IPHHFIV4yr4z1Bof92FBO7Pp2oLR+6GnaLZSxESJvI/h6Vej0HT48FYFU+oFeX6P8Z7SW7vI0ikuVjIw7KEGO5B7/pXexfEPRGg3PcRoFXLENnBxzx/hXF9RSWx6dSU1K1zYh0uCByyce2KQaFZK24RKCevApI9VtrmCKVJoxG4BDFgOKtKy7cqwcdQRyD7isHgkuhl7WSK8mlWZGDEMDoOgpkemWkKkJbRjPtVvIkyD1oXHAPWksJFboz9vIptpNpJw0CNmmReHbK2fekSgntjNaSY54xim8MeM0fVoB7eRA9rFt2lQR6Y4pqaZZrybdN3rirRB4xzRnjFP6rAXt5FdrCCRdpiXb0xjioP7AsFwUgVfUgVe3HOOtAfGRR9WiP28itFplqgKmFZB/tCiPTrRJMpaxL9FFWM5OB1ozx71osPHsHt5dynJYwM7B4gahj0u2jBIgQEnrjmr2c5z1poJ5B5oeHiL20iotlEeDEhHuKY1hajJFsikdwKvbscflSMABg8+9S8PFbIftZFZbeNs74VIPHIzxSpZWwyRCi/RRmpgeMdMUEYpewiT7WRE9pAwH7sE/SlNrGvSNAPYU/OTgHJozhsE5o9hFMPashFtDnmJT7mnm3hOAYlH0GKkwG59KRvmb6U1h49he1kRvFFIMGJWUcYIpVt4hgpEi49BT8FRkc0cjnoKTw8VrYftZPQbJFGww0an6imLCgBCxqoHoKlwc4NIcg4Jpexixe0a0RXktYpQC8anb04rLu9PSOCQiGMggnlQTW02R9KgvFLQOOmVPSuepSjZ6FRqO55bNawR3cgEMYyd3K9/WntAj7i65BGOBgVZv3K3LMhHUqcj3qKMsfmLFvavzXGQiqjSPqMPOXKmRm2GxQIowpGMkZNKLaMsqkHB4OBgGrO0rjOB6U4MQrZ5IORXDynSpvqVBp0Ea+VHbRAbidxGWz35pVsY1yCmdp7cCruCOeAcfrSqpOQwLE+g4pOFx+0ZnTWBmJKFY8HkYzxTksFTqzNjnA4FXhGM46HHNIoDLk59KzdO4+dlT7GiZdQoyOnXmlkhX5F2eYWHJ6Yq0AOhwB0pShwrDkqcH0xS9nYXO2VWsopBhVCnGM9aDYR+WoYFiOM9qtEHcduBg04qeSOQOaFS1J5mU0gS1XPlpk8dMmnxIg6rnP4VOV4JOMelHfIUk46VfJbYOZsqtaCQkYVcHPTJqR7C3GCEZ/X0FPByQemRSx5A5yVPFPlRPMxsdtFCxwqjI9M0bE3DKZ+vSlVWGD1xx60rIDzg8d6pQDnY2RQeVVVYjBIHNQw26FskOe2SatLhRTuEDHaWz69KrlRXOysIkUHPr2GaZJEkoC+USoOcmrOSSegGO1Lj5cDPPrQ4IHJlUQeXxEQnfgZpZLdGGWDOeuSasIgVuWANAfJ4QkDjmlyJi53sVTahp/N3YG0cetP8pGYOQSx4OaklUiMEEA55A9KaqFlyEII7mpVNBzNdRURCOykccDrTfJjK42kkHqakMe0HkD6UpwTgAk4+gqvZonnaGbEIweMegpn2aMBiGbOcipFUjOeM+lOKcY2nn1o5EHO2QIXRGVW2g80xYUlzncT6k4q0YwMHrn0oEXIIWnyoOZkKwrt255HYCjyYwuwqxz1LdKkMZXndjB7VIVLr649afIgUmRqMoEUoqrxgL2qu1om85UnnqatNheABnrxTiAcnGeO9S4ornbKsKCJmUHGPSp/MO3AyVFKEywBOMjnApyKo4HPueKORCuyvNbmQglsD0A5pVhwvAwQOM9/wqfYQFyRkEjilCAkk9vU0cqSDmZXMYO1m5JHOKRkR1Uqh445qyw3A9sdMUwDGRjpzzQkhqb7jUXYFOcYOOKGiDn5hkA9zThjeQT8vXinjODhM5HGTTsiuZjAAFKgkLnoKJbWMgsFwfU1JgqFD4BPpSgKDkDdjrmiyDmZWjUwAjkAjjFHkITkpjPr61MxDYI7dhSAYPK9PWr5UHMxDCjLyccdqq+XLFwVyp7mrhzkj0PakkBKkKM55yT0o5UUm0ZjgZUux2g4wBXO6zYx5YCMH5udx7fSuquLc/Nk54zxWHq0PnPlFwSOcmsp6HbR1Zwus6DCyyOrkqp3CEAAY9K818UfDyz1ia7KiK3RkLFj1B74GK9ku0RxsckEjHyiuc1TT0jiLkAKcrk960o1ZU3dOx7VOkqis0fK/jj4fRaUjNp4mkiRCxkKkb/XH+FedBNhQSn5iMhWGDj1r6vvrGPVVigmZlSNiAAOCPevO/Gfwje6sTdWgiUxSgEc7mB6Af4V9bhMyi0o1GeVi8t15oHklnZbmDA4yPzq+1kRASsYLDqB1NdC3gO/05Q4trkuCPlKYVfcmrVtYSurJ5cay/wARznjpXqfWoSV4tWOGOGa6GFptqYUjk588N07Ae9asDlg/msBk5b1I9qsXPh1ouYXdyeox1PpWLqbz6fdeVOnl5Xj1z71Smpq6ZpyuC2N2yuY7hmRNwC8KD0qZZVDOjzIM9PWuUiuXjAZJCrN1PanvM/mpnB6+vJrOUE3clTb6HWNe2sA2BZSCOH4xmlkv7YBPKKsABnHXPeuftoJJdib2eRskL2A96vrajaAdqMDzjvXM4pOxT1NpNQgKfLvQleCfWrB1iGGKNSwLgfNgc1h+WJAQd2QeM9KIod8rDIz698VNgsjT/wCEmhYgoGUAnO6lsPEKXD/v7mNIg3KKpLsM9v8A69Y82lxyO7RM+CP4vX6U2DT2AIATPY9xRayBLodNHeQC189d4G8hgx6DsaHvYPJYLMHDH5dvNYl7pzKQFlcxlRu54J+lSRRmG2iQhQijAwOazaNUjZVg6Mse8Hjljwakebywdsi7scbeoNY/2Z4yrGRz3+9xViGNzGrHGc4IHWs2jdWNu1t4/L3KpMjryxPGfpVy3t4XXbJsLbeQF5zWClwYcRrvDKc89BWhBqzmVPOZQmcHYuDisGbKzN/T7G1aSNmg2gKRuY8ZrpPDWnC4jjkfay7irIi9uxrlrXU4LZX3xmUFgVLHoO/Fdl4f1hnidbaMAcMuFIPvXnVVKTsjKrVVKN2z1jwZoMDW5kVNhhbncc5Hbj8K7iCNSoAbCjsBXAeEtaMULloyisByx5Y85yO1dUfE1ghEa3CmYrygBGPbNehhsM7e8j5qvilJ6M31JHBBGOhJqGVvLyAdwPPFc7q3jS106w864YQxLw0rt0PYY7n6Vy158XtFWJozqOZdp/dqhyTjjJr1YYXujgliEup6V5pjid+FcDKhjwfwrIn8W2kDNHc3KiU8BF4GfrXzvrPxavbGWOVWkhAY7m8zeCM8YFcV4l+M8179mxK10YpGaQBdgYcbRnv3/PvXUsMkcbxkeh9Q6p8Qk0WzaVkWGAfelkfOfoMc/hmuB8T/ABjjv3ie3laYrCdyQqVTdzgknp+teG3XxGbVtHkFxA0cjMBFumyE9TjHP04rO0rX57vUVtYiZgSAzgYGK3jTjFbHHUxct1sdtefHeV4ILJYFtpo2PnXLyeZubJyAvYVT8O+OtX8RmSC9uw0GSSqrtBHb9K828WafEvie7RNiBcFQvIJx1rT0S+dtUhtouBKArHoPfmiUuVaHnPESb1I0vFg8ZiZUzElxuYLg5XPPHeui8fajpWoRJcWAUyhh8iptCjPOK67xX4V0VZ1u7cx2WECiODBDnpnP6VnaHZabp+tjz4ftcBi5V0wCaxdZ2IddvQwvDXgCPXlS5k/0dZCGUYySPpW74o+CkU9tLfWV6pSIgNbFduRnnB+nbH41uaj4v0i3voY4njtFjUARqOVOMYAqKbXr0yC3Q+bBIu4hhg+2a4JVasJas5pzbPO/+EQ0eJ9gSRDjBbdk571V1XwzbCdFtMsu3B38Emu0n8Pm7cGE7XGWfHNcjq+prFiGLc8kTfMWG3FdFOrKoznUne1zD1PRY9MxHKyuyrubYdxU9gaxWiSZAdpQYIG7jNWtR1We3kkB27pOQ3Wq8N091tQp5+WGSeMDvXetNzZSOt+F2t6XY3LWWoxkIwKls5DA10vjDwTp/iHSJ7XQotssbecrqhAxjoT/AIVzKeHrC9t/NgYW8yruCKc5OM113wX8X6jpmvXGnTeTJazqCTOApUg9j9DW8X0Z0LXY5HwfrDeGdMu9KvbOdLwMRIwAIVcYBz+PT6V5Vrls+mazeMH8yBm3qQcEivua+8AeH9f0vULSIpbm9Xa9zBhyDkHIP4V5FqP7LV1Fq8DC8t7+xXG3zwVDjnIbB47dK20L1Z5P4M8Naj4rsTdpps81ruCpNEA3PcEZ/nWH4rln0bWrjT7jeJI8fJJ8uB9K+4/DXw90DwDo8FjpjGCMDzJVjfcGcj5sfngV5z4n+BnhbxHrU2o38txKXUqDK/OecZPoM9P1quW6uD2ufKEWoE27gkBX/u8813OgeJLLUNAktr60gluI4ykU7cFfTjvWD4h8BzeGNZuNORvtLrMVXyQWGzPyk+hxW/Y/Dq8ligiggWJ+HkkuGIBH17fSs5TUdzHc5s3rWqyIkm9RkY6/lWBJAbyQMx8sk8bu9d7rfha4tVVHsZRIWypgQsNvqateFPBJ165Nobd/NkYBGmQg59vasnUVjNo4KCMqcJl3Q8hFzxUzFypyCMHnPX8q9sg+DoghxLbzwGRtqtAAxJAyc+grptC+AthNoesojG4v7pQsUl0MeTjoFHY57n8qwlWRi3qeAWc5gSOIZd1YNlBwRnPNeseHNdt4PDjxRSx+fISxDnBxV5/2dro3KmS5+xoqAMtuNxY455zxWr4E+DFpKNViuYnuZI4iLd7glNj9ulcM68JK1xWbRzmi+KLnTVugls7+aw2vE3QelZ2r6rLd3dxczkNJI24q3X8K3db8H3/ha/t4TG4iZfmaI7lDelR6v4RmFvHPvQyRDc4YY49D71EHFu6ItZ2ONvb67Lme28y3jI2nyjyfWuSvZUE/zyAb/wCJjzn3rV1XX3i3Wih45Ec7hGM5FUfD2mvq+vwy3FkZdOt5Q04lBGR0HH1NetFWR1QhpczbvVtQQxC2WWRWBVfLGQ30Peqj3lyl4q3aPGV+VkkGCp9/Svdbc+HNIjW1OkyzQQzC4j8ocIeoOfTjP4V5L441pb/xdqdxbWwFtPg4lxke/wBa7IwbVy9E7IyGRbu5hjR/KMsqxmTsgJAyfzzXrOpfCvTPCP2G7ttYs9RaLa1xC4+YZGSRgnP049e9eQwtDuQsWEIbcVUck10emalqOr6p9h0qBJbi4X5RIeSAOefoKiUEy7pHonjP4Yo1va3/AIb866+0qWlVSAicAk5zx9Oav+C/iH4i+HOhC0sZIY283zZfky7dOM+mBXnEWveL9DsrqOY3dtZMwjl3YVTgnAH69P5Vr6Hr2r+K9lrp+npOzHy2cKSc+57fjWTTjsawlrY+vfh/4rTxbo0upv50UsgE0olxhTjGQfw/lXWweJVn08ywSo8a4YuvIK98HvXnXgewFj4Cmt3UxXYhMMi843eleT2vji80WY6dFqZtrKGQwyoy5GdxDduB2r0KfvQTloVOSWiZ9GWfxHi1TUGhRH+xlgscykfNwMk+nOR3rotd1fSrHR5WvLyNFkUxq3JJOOwFeTeDvDWkNZNf32pGCK0G7dHJ8oPqR37V3ei6HpfiQrpsE0eoJGxlkbnKKe4rRSs7Iz3W55O+haZeSPJaW3lRIvl+d/FIPU1RvNLtNOiMryQom0pu2YJPYE16j4z8KaF4PtI/Llmit1JaVmfOwdsjFeUfGm7sLLwfDFZXqPK7rMo2kFlz1z2FeJisPJyc29GclSnbczftSahtVIGgEWRuJBB+lH+k6RMpS4DLjdsIwAf8a4rw1Z31xLBcNdP5TruKluMeuK61dat72cWvmxySZyxbgj8a+fq0knocco2ehZs1lv75ftIYIeSxOR+VQ6/8OhdTqBJG/BcgLtOPTPerk0aXBUGfyd3yoUYEGsX/AITqSyEsHmm4mTMa+YuCozjrWUISi7ojXoRtoGn6XpERe1aN1yzMCOPciqNhqL29/FaxuHiLCUJtwfrmqeq+JZdUtJU+4rjacHP4VR07UJLHVIJBCLieRfIRc45PAOa7uV8o1KSa1Pr/AOF/iaO906BEtZI5LhwXJIwoA4IPf9K9uhnWSFAMkqMV85/Ce4McHlPEUNuoXeDkMTxXuuiQ3EciF33qQDj0rpy+s9Ys9+hL3bM6JXyoB4NLuI4xgVVmmZSSnWofMnRcn58849K+mjK6Os0d2OBTi2MZ5rMguriaXDxGNex9a0g2PrWwDgwyaTOOarXd7HaoXkYDau4r3I+lUG8R21xaGWyYSsBkK2R9QfxpOxPMtjWllCjAYZ/Wo45CXxuzXjXiz4s6lo1+uLeKJJFKjaCxBBwT7/QfnXPX/wAaNbuJlNjbMowFZ3X756cAHg8VTVrXZ6uHwU66Tjpc+iZJhCcN0NRiYByQwJ9K+bG+N3idJDEGt2bO3BiLEH86ni+L2uiW1uTa+fdhjC+4FEbPQAdjz15p2XRnoPJqv8yPpGNyRkdKe5JUEYH414XY/GHXVuhDqIiiUNteKKM5B9jW+njy51C33wQyb1PWQ4GPpSaMJZVUpu17nqal2Xt07VHuxyTXlH/CxLu2ik8yRkdXACRAHK+/41V1L4t3WnQzfZLRi2A3n3HRRjJwvela4lllRtKOp7GrkcjpSNKFIJYAH3rwSf477LibBke2ZgymNMkeoJzVif46JMz+RZMjbSUMzgZOOOPX8RT0TsdiyTEvZHu2QcY7011yM8HHvXgrfHp1KRMzzSsm7ZEoAQ+hP+FTR/HI6hM4igWwVYSRJJJks/oRjip5kluN5Fil0PdemAOaack47ivFovjpahbcySu5aM+YIwMKwIGM/n/jU1v8ZY7gLLE6W1uwPM7fvFPPUfXFClHuZ/2Hikr2PZsvtye1QtL/ALS/nXjy/F+yDxI+p/aPMJB2DAHsT2qa0+I6XkeDNb2W1yNzybi47Y9KXPG5H9jYiKu0eshG65znvmnIwkbAdCR2zXlM3xDsIRCTqZlLzCBgDjAIOG/3c4Gac/jzT7F3il1aCIKxXepLE849KOeOwllFXqn9x6sSFPLAH600TqXyHU446153F4mtJ7W7eK/Ny9soeTnG1T0OayP+ExkmsWFrqVqjhlYYbJIzyD6fWrTXcqOUVXfyPYQy4zvUfUim7gzfKwbHpXnMGvxI8onu97hQ2GYAAev07VVn8WXEdwEi1i2giZcrHEpdmHTJOfY07XOf+z6l7NHqDziMfNx70qypIMhgfxrgPtc89qZ470XBK7lywAJx6Z/SsQ6pq9y+F1GIRP0EakEdjzmnyaGawUj1hpwr7cjjvkUG6iLFGdQw7ZrzhVu7mwkQzsokQqWZsc9iKzLS318yRCfUhJCo2nauWf0yf0pqD7j+ou256150YHDoT/vCnZLcgZHrXlF6b+MxmCUxOSVJk6GmS33iqIITqYMXAMcaZIHpn6U+UX9ny0aZ6x82DgZ/GlLPtyQAB615fFea5LZrDaXTW8qthpJBnI7AelQNH4jt7iGe51CS98pgpQLgMuec8c0uUr6i7bnrMYYfNxj2IxSl85GRn6ivLHv/ABA8bR2czW8TNhjKNwVSeTXMXE/ie0u5ALqW7WJiqnG0sOxqlC+41gG1e57yA8jYGDj0NQyNtYYyW/SvCJPEHjEwSxxBoGVdwAILde3v9apf2x4utk8ozXN2rMHES4BLe5zx9BTdMX1F7XPohAzEjrQW2/e+T0J4r57v/F3je5nmtiTYgIHG0gkjIwAfXj2qpZ+IPHNk8ctrDLqUDruZbhgNr5I46Y/XrS5LdR/2bN9T6QMwjXcx+U9DmopLtAuRzj3r5e8QfEn4i3t9DYT2x0141My+QufMAHQHv1zj2/ODS/GnxDeWG4tNJnv0ZGVvtDBFZsnnGRjpVcum4LLZp7n1VBcBycKak8wqcdvevju4+L3xE1W+t7SRfJmDMirBHg59Cc88CmxfFv4l6AbXUU06a7WSRkRbvARyMArt4I5zyfwqeRLqDy2p0Z9im5XfjB9/Sh3289M8jmvhnXfj38TdY1Dc1rLa7ZSslvZREjHHyk8/Tip1/aJ+Ieh6Y2oPp2YIJjDCL0EMpOMoo4JA45b14NTaPch5dVR9t/aAhAPG7gc4z9Kkww5JwK+Crz9q/wAc6lcpcSwxwomFZIoWx1yeex96ef2tfG9vK32e3jMak7RLkkDtn1/Sj3Lbk/UKqeqPu9nO4Lg5pyqXQOMAZx1r4NT9tLxsk5M9jE7BB8kaEbRnqevbv0qon7Z3iu23i10+CBGbdiSQuCc5z/8AWpLk7j+o1LH3yWXcRuBwccGmPOsXX5/pzXwdH+2N4pldru/to4ptqrDHAhCNyMknPH15+laVr+2j4iutTKWmn2luZMZRsyDpyxOfx7UPla3MpYWcd0fckUgmjzwPbNNLlRgGvMPBPju98QadaXMqZM8CzM6gqu4gZAHYV3NtqwuYQSoTjuec15ssVSTacloQqEl0L816lrGztzjt0zWPqWuyXMCpFiMBgzcfeHOR7VSu7gzsdxZvQDpVU5bBzg9Oa+Zxua6uFNndSoJK8iSSXKllzu75qMkE9eTSgngHJ/lSDOc8YHFfH1arm22dqVhvOfmyQac5A+7xxQQB0JNGOmeAK43qyrAHBwTkcYOabuAIx39qcUPcZFMLN8wGFAPGOtJjEzg8/jmnA/KCP0qLaUBwCx9WNKSUGNwGewFCBBgdec9OacSfL44wcZFIMOOP1oyyjGQfpSARwSoIJyDjJoBJzlskelNK5YYPHfPrRkFs5xkYqk7E6DnHGDxjnJqRGKggMRgcY71ECAASMA8dc0KQyZJz24renNwd0ybX3NC01iW0YjzGEZwSOp/CuhtNdguUBGRkDrXHjAIGMZ9eaVJBGQBuOD2r6PB5rOi7S1RzzoRnrszuROHwEYEn3qQu+cFQPXJrzXUr+5s0WWKZ4gTtOD29a5U+N9YiimUTSXciTbQ7/L8vqRX1+FzGliI6OzOV4R30Pc1IDY/lTzjPpXm/h/xRqN3auLkxpIh/5Z56VfbxRPa7iAZuh5NeupIX1OT0R2rMT703YOp/OuQbxdcumGwinkbRk/nUJ8W3MMblIvMzjaJOBnIzVqwLBTW53Crnoc00ybeDXH/8JJIXyZNikZ2pzg9xSp4qZpNiR5yp+Z/X6UFfUmdhHIWzzStKigjIJHpXAz+JJ2i3mQjqNqDmqsXiC9Pzp8inIyTyaVl1KWCk9D0NXL5I5FRTXKRgl3CAevX8q4eHxDdyAF5WwuQVUYye1U/+Emmmj3PF5TAkHzDkjnFUo+ZUcA09Wd2NVg3bVJJ6g+1Pl1e0gwZJgCe3WvLtY1/Ybd0eWZ8EMIRgAZ4J/Oqf/CTP9mEgKIBIQxkOSq54yPWrUF3N45emetPr0CxkoxbPI4xUMnia0iCCWYAsDhVGT+deWweJ3uLdjh2AYjLDAIzwRUy6oLeJpJNqDIweTnPQCjlR0fUIpHo//CUW0jpFGSWbIGRgfjVZfF1mGCvKCeh2jPNefWeqxSTtsEryL8yhuBj2NWTtRSY0jicncOppWXQf1KPU7h/FkPlo6KdjZXMnBB9MVAPHWnx4WSXL9MIpOK4iW4Qyyo27++vpnvU1rNFMjgIqnGRgZJP1ptWKWCpWs1c6p/Hab1KoFUttbzOCB64qGP4iaezlNskkittYRocZz2NcvcRBrpi0OVK5XP68UkbRLkKoBI6KO9IPqVF6WOzk8boxAVBAqn5i/JIx2/Gq7+PbO3lberzc8CNT+ea57bFMYcxbi4I+b1+lRNHBLJwCmQQVUfU0tA+pUuiOol8doElcQiJVAbL9x3p9r47h1MFbVGudoG44IA9q5zSpYLgHcgYKCrbufzq8dW07TCIogm8n5iq7QvTr6/hXn4ysqVNy7HNWw1KEb2JDNPc6tdMdyAgMobke+KLxW+zyELnI4A9annuYLYebK4AK7gw5461kS+I7a4kVIHBjH3ywxgevNfneKxrqS1PEny7JEaM0yYKFCoxz61Vl8PWc7yyzQRtJIuxiF5IrUltkgRZkcur/ADA9Rj2qq16Op6V4kpyvdM5rLsV7fR7bT41KQKiIuAMZ4qhrljY6jH5sttGWVdqlQAavtd+fEVJIGTyOhFVmeKSPaSBn144rFuT1REkjmFsILaa3HlbY4lO0HJA5q1bWdp9qWYBBgHIHHWr2qy21pbK8kgIkJAKYIHHf0rlYfFmm6lp+bGVLiRpNu0MAcA4Jx+GaI87eiMJOKW50ktxDZOgRsq2eByKq3a2Qs5J7tUdEJfYOCT64rmZPE2nJazSPM6bSVLbSQpHUZrnb/wAawazEbPTbqC9nkIUQh8ELnkk+3XFddOlUnrZ2OaVWFPd6nYafcQS2lvdRQNbJKQzKgyM56E1lax9nilAhYPPI+9gOMD3rhJPE1/pd9cWkdzILVWCKMArnviuivL9PtBmGPKjRULMcbjgZrvhCVNHDKupD7vUiEa2aJgty2A/BGO9eb+INOtrQXLoQ5MuR64zk4r0PxBqGl6YlwZbgMtuhwV55I6A+vavMp9ZTUbtfs6LJHtIw3BJI6mvYwsJStJrQ4qkkzy/XL/ztTuJYoJPJJwpAGBXWeD77w74e8L3F/f7LnUzcJKoU/vFUMDgD1rn/AOybrTmf7Usm4OQqKMrjsSa5q6tvJ8/5RvJJ6nivo07q3QUW0ej+K/j5qGua1IdGhn/s50VUhmQBsjqcDP8AkV1PhXx7o2v6NImrPAt4rBfIKkNjGCSSPeuM8Ex6NZ6dEUWW71SNDvCLkKSD3xWp4I+Hc+qa0YJ0jEQDTSy4wwHYAfUgVxV/Zxjds01bsj2PQItA1CdxaWkiCSIJuADJx3A7Vsz6lp2iQJsKTOhCiNOCPXntWx4U8P6Xoel2sKRtFjLMQeScdzj2pJ/DekzSlZbWMhyWGWIzznrXzE0pvQ7oxta5Oni+xSxcpuiijiDCVuR71hR/FXw/PdW8c+rQhlXy9oVhuOTg9K09R8P2Wkaa7xQ/KFJCMcoB1/GvF18ASajrhuh9nWK6lMy54EagDgfiOlZrDJ6sJ1XHRHsU3ixIrxoolLomCHUggj1rbDaXrcaLPEk6hfmZRjBI5z614loeqnTtTWFGYRTXBWaRuRtUngegruW8c2OlrciSaHe77YUGQHUDkk44NQ8LK/ulxrxSvI7vTNO0zwppnkW7iCxhy4EmDsBJJJ9uTXEfEjxL9gjins7iG4QAs5h4GM9SOxry7WNavfGniWe5tZ7mC3uXWFAz/uwqgAjGfbNbttpGdCv7G7cTyFjGGB25HtXoww3K03qZTr8ystDjvFHizUpNOjgtJBHH5xlK4yRz1/OvLdb0W91HU5ry5uAZJPnORivQPEeknw3dMwdvI2gDeQefQVyXiy9OqW9oIWwwUq5Xgmvo8NH2aXKjzrtyuzjBaS6o0sEYwkZLscZLEen5VjsrQ6giEMy54Xpg+9dhpKz6VeLK0eRgpzzz6mszU9NlS8aYZMitlgRgYr1oyudCfQprLPAjqjqI5Dls81Wvp1sdjxcxv1X39asXTQjMYbax7HmsW8Us3lE7ynRweB7VtY2iD/aby4R7aUxSSfKWXg49K2bG1ngZ1ZnckbeWPzGsaMsWQCTZsYYC9T7138unvpEcKSJ5jlQwZuB603YrmcdjkvLkimJlADEkfSlAbJKIWIO3PQMauatI7OSyCLnK991RW12ElUABySG2nt70tkDm7XKd9Y3fkibySETh0xnA7GqH2jAG3hh8uSf0rrb7VVhtpYXk2pcAZI9u2a5W4RBqUDRxFoiwO3ufepctCXK6uzS02KW6aGFonMrMEUYIBz0JNdJefDPW9Ku/KgjW5k2hiyPlUB6Z9/auz8LG0utJE8+yCSR8R/IM/KB3rp7O5mll83cpWUiMksAcfSvNq1p3sjz3VblZHn/hr4UXcsrS38jWksSl1cKCrZ6gnPH6113h2F/CWnfY0kE8Su0uOh5//VRrfiMJqwtLW5kfGI2QAFSep5qp4ouJViMqKscbgRHnkNjrisLyk9TS7drnHXc083iaaaV2MLOZdijOB1rmfEd+LjVJZBEqRg/KgH4Z+tddo2o22jag76nuKSoYg2M7T6kVwetXsUWtTw2zC4hWQqs7LjcPXFelQVnqdNN66GZc2hu3byQWZsENjGD6VraINRtJdh/dJgMCDkMf8atkG2tkdEw68Ef3venRSyLb5bCgHJPdBW8tdDV3asy1dXc80TLukeV+ST0BFbjeOtZutKkS8uY5I5lEZUA546H2Nc+99FbeVlyyZwH7EVNLpMrXLPEyPbqA3B5A68Cs/ZR6oxcLGXqiXd5NHJH50rOOSx4qxbeENR1hLeZnVbRm2sAfmz6Yrck8q1hRmdkCDILYA/KrNrfNaQGETx7P9cpBHTrTcX0RKi+hzvifw2LKDcltJCY8LiQjafpXAFRI538AHDY6iuu8TeKJtdd0jkZos8knv7VippYwzE7iy5AHf3NdEdFZndSulYyd5ilATOTwuaGhMjNvJ8wdfSrVnYyatqKWtqFErnGWPAHc0alatpt3JbPIrspxvXua13OsYZrefTzFKCk6H5WHeqcL+U4znA4I9aUsJX4GGHb+tIVBXk5PtTNErGgYd8eFwFPJY9qJIFjwhcuMcY6VDbI6RbySB056VJcTIIQd3I4IFJIRUfksoGMcmoWBZSQOnI96kaYM24DAHH1pC3yg8kfxY/pVoDtPAur6Hp+pRzX+AVQN9zOD6fWux1P4s2V6xtBphukZg0QJABIzgkY5rhPD3gldXtpJTcGNVAZSFyT9a1fD/huLw9qck903ntHyi9MD1xXBVSdzlqa7H078JtD0bWNBtNfv4TDqsrFWdB8u1SQoI/CvRrm2gkkkaDy5I5Wy2OD+VeFfCjx9Et5eWCXQlsYYA6xbeVckk1veKPjXd+GNRt7S2023vEkhEvnMSCOTxj8K+Mr4WtOqzhvbRm34o+H3/CRayby3umtJThG3LkMAABgdq8O8b6zfeHNW1DTgyXLQSeUJ2JB+uK998LfEPSNS08XNxJOJ4o/OmREB2+w55/Svnr4po3iDxJe39pbTCGcl0JT5m7AkZ46VvgYSjNqotiW0zD0+0Piq9WGaVgwYLsHUe/vWx8QfAKaXpGLW5WX7OfmDcHFXPA3haDTYIdQu5Xk1B1EgC5AUdgR+Fa/jq/gufD32mLDPI26QHqo9K9dVZKqktjBys7nhVvpguLwROkgU87cct9KtTeGfKujA5LhiCpU8rXbaatpfwx3JSRp+VBiTOB/SofCyHW/FUWnC3aAyEqrSqQT+ld7rO250+3drE/h7SLe3u4REpBVRwOrHpmur1L4pan4adtJtngKQJtYopEmSOQT6/StbT/BNr4Ysn1XxBNJbYuPLj8ogjGepH615zrOj3Gs+L7m6sgXguJj5bMCAwzwK42o1X76uY6vVneW3jN9RMf2GW6g2oGZpGyC3cD296sxwXGuBgscc0+NxZeHAz1/Wszw94Ne70xria5a0ljm8l4lxge/uKxtc8b6n4Kvb+ysZIkVVCfaAoLkdyPT0rONFJ+4rGkU29DA+ImmSaPNJDcb5DKMjd0X6157tL7UBy5I+tb2teJ77X5Y2upD5SHiM85J6knvWnpPhiyaGaaWXZc8FNvpXrU/cVmd0ZcqszG1e6iubeFCG81V2tntVK3QzjywwG4bQSK1tb0gWdyrffVlyG9fWsya5RoiYh5bLwMfzrqi7rQ6ou6ujMnje3maJ+GU4I9RTCTv6hRjFTM++Qs53sRyTVd2EkgwOlXsaEiqoOOCeoprsxIwvU447U3cqnPIPQ0GQH1AFVYpItWdsomTzzmAsA2OuM817rpPwq8J32kzzieK5upkCw24bYY+OoPc/5xXgKy5XcCTjtmuz8BeJx/aFgl6zLDFLw6nAznjNcGIjJrmi9jz8UpKPMmdRqnw0uNESVIrfEK4ZZt2efSub1ppbQJBcHLf88xwPxr0z4g+LVTS45dFkd5FYiaFl3bh2I5ryNra71KdbmcyEM3zFxyKzoSbXvHn0531bIZ02R5jIOTnHofQV2XhMXWiQTajdypK+z9zGOMHHANczeWUcVmWVwpibIz/EKktdQle1Akz5YPrXU1dalyXNsXL7XptbvSlydq3B2MF6r24ru7i7tPA9hYWQt0uIpot+ScEHHU152mlNcXsMkb4twwYFRkn2rd8RQLe4kkkO5VCgsTgDpisJQu0jJbpM43XJYL6/knhBAbOVxwD7VTFmWiEo4UcMT2rRlso4bp0iffD1HrT47dWjdVBIPXJrqjFJaHoxtZWMwRiTD53HGMeorZsnt7iyIAEcqMFYMeSKhaBNwAwQVxhexrPumNtGXQBucdefyp8tzRK5b1T7Xp8arJvELn5GHBrGCv5+9zhv7x5Jqa71G4vlXzp3k2jAU9APam24XepcZB7k9DRax0LRFqxRpnV3Pyo27HQmtuzu5EjmiKq4OWTPO2swISnPPZQBj86s21ytvb5CAuMhgTyR7Umc823sU5dMe4bfuwxPJ7Gux8P6Ho8m4XdzGR5Y2xkc7u/Nc35jPtcgiPso7VeSIW9o0oCtKOhzkgVk7vQyuzU8R+HdHtViNuztdyc53Dao9MVlalotpZW6zRBm81cMMcA+1OhvoRGvnRNLKWBBzjFaep6ksdkYmCIgwwAGTSV0xXdzgZC0sxBJAXj6U1VLgBR82cexq+dPNxcs8APlnk5rf0PwYusvhJdswGViHr71bkoq5t7RI4+1Z0vVGCZN23B6H/61b0V5c+YIm24B5wOgrtF+El9dBTEiSSAAtKp6H0+tW9W+F8OlWouS9zPOF+aNV6HH61ySxME7XBTUjiHSQSkAZT+761XNv9nmRUUuhI3bR92vQPCvgLV76OcS2fDdJGIyvHGBTbH4X6nq+oSWli3nXMQJaIYAJ64z61k8TBsvc5hdtu8U4dY3hYOhY9SDxxXqXw88f3t9ezRT3UCecw+aQBVUZ9e1ea+Ivhp4s0i5Calp5ijChmdDuVR2BI6muXni1KykREjnK54wpAP40pcleLiyZRVrs+8tJ1u2v7col1DNNCAreTIGyPpXb6BremNp8ruoF0vyqjLgMe2TXxP8GbbU59WLR3Ulk8al5MNksvpjv6V9UaRm10u1JZ5ZHG5vMTDA+4r5LFYZUZ2T0IpybujgPjL4x1e31mYwWMqWzRG3RoGyN+D+fHb2r5+bT72JpWvbZ4Dy5D8ZPuK+xZ47a+jWK4hWTM4mwecEc8fyrwr41aBJb6tfXDh0F7JviUgABeMADtXp4ColaFje10eF6hcNLcARbUxw3fAq5czxPbKsbHAAG48ZPeqM8axXMkTHn1Hr6U1YQy8FiTxhuBX0i6GTsipG7xy5DKcHke1Ttcxz27qVzGp5/wDrVHJZoAw8wD2HXNXdK0aR2iITejttA7E1UmkrkymkrnReAb/SrLULZ7vTvtBibOFGdw7Z/GvcYvh7oviRbW9s7eKwuLvMpXaD35yO34V5T/wjd3ocaXrQq0JADBOo4rQi+JGqaUwOkv5Eip5R85Qdo9BzxXkV4yqO6djlTcndMz/ir4Sj8N6p5TbHLsJFdF2gDPYfhX2B+x5oFto3hF7mLImvXLPxxkE5Ir4o8T+IdV8RXcbarN9okC7QAuAo9q+0v2QNahvfDMFjLvFxbgkHsQTkfjURTjJXZ7NDpc991mVpNNulClmC8YrwbUI5YvFDB1iRp2DLghyv19OlfScnkhGRkBBUg47184eI7KHSvF90qbtiT7huOTjOcZ7jtWGY/BFs+9yLaaPZvCIMFkin5ztwSK2nwPbNYfg+eO4td6bsEZGRgH6VtyEggcfj2r5KG2p59W/tHcjVTu+lK/ygEgZPpQSKbIwzgngd6bCJDNgnJXP1qm5IIUHFTXUnTAJzwM1VO4tjp24rPY6ab1RxPxEV2gUMhCqwILH73POB6VxduVaVDvYFWDBUHX8a7r4hIzW0L4LDO1ie3HFcDbXHlyQZOCG2nArgxGr0PrsN/CR6lpc8k1mhKYU4xk81bLH7uD+AqtoyD7GFJJ2gEGrigjkE8dvavHXmfN1PiYxVI5AAz3PWtDQnLXKkvn5tuKpN8uTjjrzVrR8/a0IOBkGtKLarQa7o46usGehJyqkHIxTyTmmwr8i444p+O5HSv2ml8KPmXe4ikjgGs/VVLlWPO2tAHJqtfAeSc8nPFY4hXib0mlIwZjyQMHFVWTOcDH1q1ICpOVqsxLdQcV8RiFaVz2IvTQROuOtOnTKE4oj46U5iXBAGcVwbs0KIYgY6fSncuQSOfepCoUnJximlcDIAyO5NUjVXG7h0J9uKQHHUY+tOJDc5H4Ux1ycgYGO9UkV6iDLNgc4646CnNEQw+6Md85NISQvHcdqbsKqDwCe2eatILjlYgsDk4pr4IAAAwc0u85AOST6UmCOSAB0p7DBgckLkimtx2A46U4kjgdu3tSZzwRjHfvRcbYikn+HOfehxuGCADSbR1yfalPJOT2zxUMaK0qHAIHHcmom4VSTnnHFWpXABXGeM1X5YgcKD6VzspbkZbDAgYIPehmBBDZwD2pDDiXccsO1KMc5zzxgVmWtxrAEfKMY5GaMgggNk4zgUu05BHBHHNRgkYDc44yBjND7Ej24XnGTSB9xAIJz6UwEEf1NOGzGcsSPyqCxwyDjjHSgKGfJ54x6U1H4IOAe1SKN3GSc80rDQ3JAOQo7cdahdCE7k56njipmUB85A3Cq7sGOBvbHc1JQbwCVPUcjjrTSS2Qc56imvJlQSQvbijkkHOeMc1JQ4j5eDyPSjnHAHPc1GGO7HoecUpPGdpGPX0qfIFuP3FuD+lDEHkAZI5zSDOM9MdqNhY7tmPQk0WHoG4ngjP0pQcEDGPWkLDaQePTFNZhkADGR1JqhEg2s+QSSvpSFQhyQBz1PJpvlL1Zm5/u8Uq4z3x0560txMOTnknBz7YpJPlO7OAQCO9GRjacnnt6U4E8AKABx61dkJCo5YEEFgwyD6UoJIz0HT3pq5iOOuPyp+SykgBe/FA9BAS4yB7c0qnYuWHyng4piFQXIViOoycU/czoBuChugqkMcrIGARPxY0hY5xwcHtQFGcHk46k45pyg8YYe+KrUSGj91k4HB6n0pZD8pJJz1GKTOcg8jpzQWO3k98celCYWGkFeeMY7mhlLDI5z0AoCncOhUetIpwT1O09BSFZCnOQNoXI60dOADn9KQYK88EHIzSmQhdrEnuMVa1K2GOSODgZ4qrOsg5VS5XirTKDgHjPINNLAHAYvnrxiqFojnvGEs0PhO8Kzm0lCHLxLuYDuAK/Oz4qW5sNUe3JYuzl/m6kE5z/8AWr9ItRhklSVCoWORCgPUjIx0r86/jlHLbeMru2ul2T2zNEcHIIzkfoa+xybZo4MYr0rnmMj7lzHgMO1ML8HnO7sfWkkKGX5Mhe+PWowp3MOoHrX2a2Pk3uxImDBgfvD8qRvmUqwzkfjTjhgCDgL1FNJYKWxyO9UT0GbQAFOQlPjLJu4xzg59KGLeWrBh838NBk3nAHAHP1psWmw7e4wMAx1G6nBGc56fSnrIQpDnGPuik37iCAAcYx60IloAQSCoIGMH3pCxfCbOn50KflxyNpzgUuc/Opznr7UagkNYllIUkEHpUmwSshPJA596YhBYgZA70ea0GWXHHFMNGNSVSpB3EA4AFTwr+83B/LA/HNQHET/dZw3PHSlaV24ACIfXk0eQWLmpXYMUMQJGc544NZ5cKPmB64wBnHvSxq7Ky/fI6bu1PRWjJLOAcYPcYotYQ9FjIxj5AM596fFBAUJl+cg5GPSoFIxgHIPrxUgjccghU6ZHNLoS2ifZGygoAMNkU+8u/M4c4AHCDpmoFUqWcjC4wB3NIsZkOcEkD8hTW5G71GRuJQy9/eogNjAk8DNPOQARyQeO1NkBaNgQAWoNUhrEN944B700vG23BJBOM4pRhTwMgDmkjyMkDPPA6VZQEESnsB0oVkkDLyHP5UREuGPBKnkelIuxnDchR1PvQA/JVQpYFR1P9DSuqnCgZZuhB4qJiudo4BPJpWXOADgDoaNxNj1cKSjDB74p8bQsBvViV4BFRKj78HDE/wAqmaHy4Ni/fJzupaCGmYSuYwCg7tRIVJXBJC9PemqMjDHAHWp4rQz44EbYypJ4xUakN2ZDLObhQSoAHXFQeYGJBfCgVoSaZ5cTBZAQ33iP6VDaeG5pSo4MbH5T3z9KYKaW5SEu5cA5I56U4kyDaOMjg9q0tV0O40yFWAVj/ER2FZ2AVyWJAoNk01dCqrjg88YGKVSSwV2yqnJpuD8mMkGlwBkhev8AOr2HYI5Au8ovHUA96QMzxljgE/pTiSoAAIYc+1MJIOVUlm6gUkTfUazCTABDHvmnq7qwQHt0HemvA8KhzGQDwSacpO0Mo5FF11K1E2nGGPfp6U5QyncVzgfnQHO7JTnH8VNMrKjknCtwO+KLCaHKPnyFyR1HYUm4KcovfGD0NCL5ByrEkDB96cCy4IwzHoKko+9YtTv9MmyXa6Egz12gj6VIPEV80zOjfZgwGQhz2q54oay0q1D3KtIok8tSvBBz1ArLitoiQ6SYTjHeu2jWjJanpzbk7nQ6J481myuj/pj3W9QuyY/KAOmB2PFejaF8ZdStYrNrttyrKEaFOgXsc9h04ryKK2ChhtJIPD5xVm1hngRwk42glsYya6fckjF2eh9NaP8AGnTta/1ULxMWCFZO59jXV2fjPTrlli88eeGCsi87T2BNfGb3N/byt5GSR83LEYPqMVY0/wARajaXDynUpbfdhmWLksR3J9axlQhJaGfKmfcH2jAByCDz71KOo6c+nNfJGm/HjVNOTyI1F25Ukz3MuAAOlangj9qFbnUon1mQWyKSBbwKWZwOpyfbNczwsrXWpLp9j6mI29aaRlciuH8K/Gfwt4wtXltNTiikDbTDcEI4PbjPP4V1lhqEF42YLhJ0IzmNgR1xj6+1c7hJbozaaLPQ0Y5xRI4QcggZxk1GM7hzgGpsTqPJIPSm9+uMVIGJ4GMCm0rCvcbnPXrSMM8gYp2CTzSE5OPSqAZyM5600ZI5NOPWmH0qB3FxgUpUMCOxpoBA56UpyeRTsCEjwgI6k9KCo3elBGByKD0pAwp2QSCeKbwF9aQDINNIQpJ3ZHSnEkgA9Kbg9qBjqalj2BmIP0pMZ5PFK2AaaTmoYIQEluB0qhr0skOnOYvvdM9wO9XxySBxVXUyBZTu3CoM89656uxR51MC5JyOOcnrR5IPViehwvFOciQMflBbOM/WlizsXPJHGBX5jirOtJ+Z9Th9IJMeAnJJAwOhpEVZACc8+lHyA/Migeppyuo6ZOD9K4WkdPQTIVlBIAHHNOQswUgk44x0FJhWckoOOeaUD5jyfX0oC47BHJ4xSqAQccmkztB6YpTgepzQCE2EBgQN1A6YGTnk0ENtBGD2p2zaQT836UE3EDEg4wM/jQrHIUjgjmkViAegGcepoySBnnBp2AV+dpBXA4IoDDg4yRQQEGRikKrnJySeamwA4KjJwopqKSGLZwORTiByCePSk3YOAMgjvTAbkq3AwPSlbA5HOfWheMHIyOKaYzJyexp3AcAWHZfpzQVJwCcj3poO0Y6c0uzPHPFILCAHIUMBQG3cDnae9PVfmwMDFBUb2JGcjiquA13KD7yjnoBk0NuOTjNNKjI5HNPGTyOR0NDFcU8LjgHFCKSuQCfqcCnY3JkUnIAGTgdakVxijDAHA7cc08D5wMc9KaIx1zjBp4UOxY5OKsGLkLznoegHSkDB+nbnmgqUBYMOe2OaQoSQQOCOpqehQpyoOOD14pSoz6jGfxpu8gjGBxg0ZOc4JpAOGDvAwNwxTCD0Azgdc05ccHsKRsBSFyTnv6UNAMALEZ47UoVU7Zwe9OAJXsuPTmgruBGMjrSsA1XCuMMMjrjmkUYJO3JznmlACDgAZ9uadgqwJ53cZNUkO47JXkEHIzgCmrgsSfTODTtwVsjA4waReSCRnHHNO1kK4xm35xgAelOQc7zyMYwfWjaQ2VwMdgKTgE55x+VKwaCj7vOPoKjUEzAkn5TgDNStychgBjgKKTy8/MBnvzSsx7Cswyc9Qf0pC+MhEyM9aDhu/X0FA4Tpz600hiEMuenrxSqgYbj1x3oBJx9MUBCwz2Bq0rBuByBnIweOKQICvy859aftwQDyvtTJMJwuRg55o1NI6EEk4VGTGSeDj/GsW5PlgEgEg9T6VtXb4HykevA5rB1SAvIcHHy7ue9c1TzO6gjDv5FIYk5CnPA7Vg64wbT5RFtypDjdz9a6KW3R1bc5JZeAgrm/EMaQRRxopBkUqS3XpXOmfQ4fQ4ueL98w3bvMAYBR0rc0uzEaEGNGyA2G5x7/AFrOaFlliUfMfukgdK6DRbdguWwADty1NzaR1VGmmWk0+0vY3jugbhJFKsoGMjuKxr/4U6TqduI7Kzi0/AP7zkn8q6VYPnUoxBVuwwDW3ZgKp+UKwIPPNZxrVIO8WeRLc+edU8BzaURLbG5u1jZt7PGFVACOevPNeV+M7d7m7ZptqYbIHfFfb2s6YdQ06VUiNxIBuWIcbj/X6V8c/Fyxml8a3lrFavZYCjYwzsOOa+sy3GOrdT6HLVScbLc4KNWUgAZBOFB/nWtZWZlAEjIJA3BHpWpB4EvLiOJ7LzLpiArFlIGe+DXV2Xw+uIrRTdxfZ5FXgICxY+p9K9mpioQ0bOFUpHNQ6TFFPvgaQtjncePwqeSERnDFC2P4eSK7C0+GV/cQwyJ9pLPn92VAHXjP4c1V1TRodH3Q3iwQPbsFlYEkkntjvxXNCtGo/dZTg1uc7LAcjy4pCCoyx6E+1StbrHFGx2ocYIXrmt7TYbDVIktVuWMol3LzgY7A11sHwjuRGwuGjHOVKEnIzwfyxWdXEKj8TJafQ80GlmJVYM5JzktgAUkMUTQLulAcMQ23qa9QHwpnL/JDcTIOzEBf/wBVSan8JpmsZks4YfM4KDkHP1rkeYUtNSoqR5gluDCqYYlW3Et0xTpVS4hKFlUhvvL6V6JN8G7sFxamZx5eSJ3ALNjJA449P61ny/DHUIEQSxogZCVWMFmB7Z9Kf12k+psk9mcK9ljJiLhCR94/yq+6xqxUyKeB9zqK6y1+G+rXIjSC2fjgmf5QTUc3hiKxHlXgt1uAxVliJJB6YP41oq8Z/DqaRV9jn7aI/vHCHBXgv3onk2oxZkdypChB0rfj8P3OEQW02FP3n4Uinw+HRIwjdUQq3JTk4qHUSerNVojtfhjofhLWYLP+0o5I5kUCV5HADPnjAr2DWNE07S9NW5gjjeJRtGxACRjgZxXzffaPFo6+bEZ/tCsGUSvlPUnHpXR+GvjbevdxaBfhLqK6dY4mQbTCc4PPce3617uEoUpwUpq7Z8ZmU5+1ai9Ed1deKtOstoX92wzlHxwe1cb4i+K9hbabue8gluYZjvjhUhiuOAD6+9ZPxYFl4blmciVpZwWRmYFcjGQPTj1z9a8Wur8a3dboYMlwBsQZOfeu9QhDSJ865ye7NbWfiLNqd5NIv2iGBn3JHJKWCjuSK0/Dusy+In+zpm43n7sKDOOhwawrnwfevZyS/YpFCxkljzn8K4PTvFd/4S1EvYym2lGVZeh6810x95FJXR7ZqGkSWeYbqyuIIWOEabGK5H4g6XBoNnb3EeZorj5UZFwEwBnd69az/EXx61XXrGxhntjEtooV5+WDH1J7HjvV7RviHZeLbCwsL6z+028Eu647BxjAAPY1UaT3Obkad2c1p+j3muFWtFAjUgEsSdxz0Ar6W0DwL4dg8ORl4HFytuDIIGwQcc54615pa6h4Z8J3lxc20U1pGwBEMjBlTjgqPpzzTfDvx0k0O/v0kjTUrF5CY5BhCB2AP6YNU6Wl2OasjnRpOm2b3bPI/meYxLynJUZOBVA36K4AUygHCiMYLVoeLNY0jXNUmudPB09bk+Y0MjhuT1I9B7VHohtobmJ2nincMGCjjj0zXDUi3dI81p3JLHxE+laisU8MsRjbDJKSxU9+K7iDxrFqenEuEYqcg7Ahx6CmeIfHvh2KxulGlW9tdtHhJC4cg46j1ryvUfE1lqN0nlSs/wAoAA+UZxWMaMmXGnJm54itALv+0LSORpw4fYuX2jPBIqC68fajqMscEpEbKy7mVSpAz0x9K2/gR4rt9F8amz1dDLaXIKhyvmYGOB/+qvbfHuneFNQtHu7bRYpyqmNm2GMbsEDkVo8PdXZcqfKtTzzUr6fRvD0moNm2eZQsL5yGGOoFeVX089+pkaYyO3Tt+ddW8Gu69ZQaWkDSRW7lQHydnPT3FcnfiXT5ngljJdGOARtBqadONNWW5yONnsUruZFtlDoN4GC3WqlncH7TCpBO5tqqON1RyXCjLunlYP3OtPs7thPFMsAlETbueK2SHZnRrK1jODEGjmUfMvXH1FSWN7Kt/HIxLKuSSOPwNXjZpf2Z1bcYZGGSi87hWe3iO0a3kjSDzpm4BOBirRumeu/D7xykBisC/lbJDI2znK8YH5/zr2jw/q8et6glopEoJ8za3GB9Pxr400bxE+h3jTo3lrIu1mxnHPSvX/C/xcFi0F3bW6XFz5Xl7idueecflWkZpaM0ukrnp3xdvbLwrbWbWly6XTTh2hXBGwE5IPY+1cvp2tv44nvW0sySKzbnjkABXAGfp0zxXNeIPGUPi6Vp74JbzxKVRFGRnvk+tbfh/wCKOneH9HgtbDSY57xYys05OzeTn8+MCqlWSVkYuojz7xPEbXXJyqFDJkmQDOT0yD+FdV8M/Dt/4pvJJXTfAoCqZSQG9QPU1yt3fSzzSvcHYQxbaBkICeAPavRPhl4rtNHtoYYpQ/2djI5nITcxJxj1HSvPnUTepMJq+p6ivhbT9Dtrm4+xiK48nywXGQeuMDtya5DwL9ivfFbfarRIPsq7TK3BJ9hWrr3xa06/VLS4kRJwwcxwZckeufStTTYrC9SOfYhaUBgxADEds+9cWIrxpKy1bLbT2OovdFsbCzeeD92oG4d+3GK86n1SWCd0g2sT8xDDBroNZ1+z0W3LXlw4Q5Cxx8nH0zXnv/CaWGs6g4thtmkO1Fbg4Hr74rzKuJlONo6M5pLW51FnqDLCWlDiQ/McdB+FJBfHzC6kMsjZIHGfevG/FPia/h8QujXMtvEDsCx8gjvxXSaX4+NxKlvBCrA4VSxwfSslCdrmSlqbPj63u44PPiR/LdgwK8hRnvXKXcF7eaXJGdpkuhhC3B49fTpXoI1tHsbiKYdV2gcEZrlLjUDBuCWqTiEcE8H8BWsakotNDbu7nz7qvhrUp9anza3QiLYZ4UJBPsfSvaPh1bB7G7vdQgh2TQ+SsTAAtgg5PHXiu20OW3jgjEw2SINzRZyAfT6VymqXSaLbtBaCKWOLMrliSQPXNe3QxLqNcxuqjtZmrp0nh7WrW7git5UkK+S23AVR0yD3rxX4n+CH8LsDPLbTxyHanlMTIo6gsMfh3rsdL8R2ViJD5kiFm3nywCPxrhfH3j465byaclvESZAzXeMswGflz9TnPtXvKV4pIzvd3Rwdyp/diJPuDacDjFbXhfXh4auYr5IUM0ZKhm6gHrj3rPW5S1ieI7i23cMDrXXeD/hlqXipNPup1S2trsF0cgnCg9SPXI6e1S30N43bVjT+JPii38XeHNOS0kd9Sjfc8QHyhSMHJ9eB+vIqX4QeLNT+HNxcyi3intSPMljkHbHJB7HijUvCMGmaktmhlkkmykflDlyvXjt64qi41zzY9LgsoWku2MKZzuP19KfKdFm9kezt8ddOlspUgtrhmmYTbgAMHA468dK8i8Q65c63qtzcyCNHmfzCEXAPpx+H9auXnhfUPBASy1mHyrplH3TkY7c+tY2oahHGqiExll+Vj3FRKcrWOSTadmWl1S7TT3EV1coXOWXedpPuK9U/Z88U3f8AaF+Z9SETSRBQm7DNgkH/APVXiLas2zMoYBOPlHBHqa3fAt9c6drSXlkId8fJ8wE8HuOa55VXT94XM4n0hqGpnX/t0TrPPHdfuhI54CjgYHauU8beB4/EFjb2yatFBDGogX5cnIPIPr9auWt550EMjyvCEXe+3pnqcirsBtZI3BKHapmLMOcdcivNrYz2jsU3fc811rwPrfgwRmGGS7hRBuuBgoeOAB1PpWJaW+par5143lwKhMDYQg5Neo3fjq306zMMqyvIcOpfkL6H6VjWGsHUDIFltmEx3sEjAPXrXC52Vzqp0FUPLp7HW/CupxylLl7eJgfMkYtHg/y64rt7qW3khaSfyyWXcdi859M11l7s1LSJdOELMl0o3SPyCR0I/KuU1DwpqtpHbQRxfaJZQW8tEI2qDgHcTyfb+dEZ36HRLL2tVscbPI1tNLGsZQ53DJyMdjV7So2vJ4ZhIsjwsJQgGCcHOAar61p+pR6wYns3iaT90u7B7c4x16V1HhbwzcTWkZiiKPu8vcykbj6H0qpTsrHE8Oou1j3/AOEupfbYLVZdPa0MhDeZvyXx3Ixx+Fe/aK7TbgG6Y/KvA/hdpt7ZygXEckU0YEShyCOeOK+idMtngt1Lbd4A3Ed66sHSluehSjZFny9p55NKrBCOc5plxdRWiF5jhahtNRtdSkaO3beyjca+kheyNr20LwmYEKRxQXI5QZbsD0qEcNg8YpWkIOR2rdMZwniq9u5zLNIGgdSY8DoB7Vzcet3+k2YMCrcQxthy3BAJPU/nXoviDTX1ixKKyo4YMCRnPtWPPo0A0eW3u445cqM7cjdjn1rmqza2JhS5prscpdyQ38UbNHAMNkb1DEZ5NXINDtoU3NAsrE7gAMAVFp2ntZagXTyjbTDHluuSmOgBrTvGfgxqz44IQYrjjWu9Wfa00qcVGOyK8NjbReYXsraIE5UiME++Tim32lWN/IrvArMGEigcAEdCKdG0j7PkAycEE5IqVAWl6EuOMdAK9CE1Lqa87Wo4QQSRMrW8MbMDiTYCaqCwRzhVZx+QqwweIjcyAA4ODnFWADGSy5ZVPXoK2RLm3uNNlZR20bGKNHIAJxk5xzWbeaNp+ocyW+/jaSxIBHTGK05FWTABAwd2OtVniILkkuOozwBVgpyi7owZvBel3qKBEtogyrCJQd319KqD4VaRJjyEkdh1Mz8V0kbES7AcA/MO9aLIVAIXII78Umrm6xdaO0rHHP8ACexuLZI5ZjAY2PzQAEn6ms6b4UWEaOkEb7lbl53yGHriu/lmBDxLJh2UkADnOKjiWVowHQlSMZY4zWfKarG1lrzXPMYfhRbR3xhnmk2Bg22IcFfTNbetfB6xj0uZbTETHDCSViSRkZGM8Z6ZrtIgGYHzAV+6QBzn606WQ5Xd8wJ2/NUuKtsU8dWetzzOz+EemmHE9zPuxlvKIA/Dg1IfhAylzFehLbqgZNzj2PP6/pXoq2sYbLOcE4woqWNWKZC7Qp2/Me1RyLYPr9VPc8sl+Es1zcBVvGuHKnCqmwZHYnNWL/4Pzo0UkEsNsWQbkYl9p74/SvT4flDMSS4IwEHapC4UkOBkc80/ZLoaLMa3c8lv/hnqdtHGkF7JMksZ3CP5ASD9088j61VtPhLq8MMd2l7FbNImHiC5KgE4BOevfj1r1m/t1l2SMW+Q8bSRgHrT2JtLVxGo8sDcCTkmq9m0Uswq9Wjy2P4c3zzwvLqVxPG+Y5ckDaO3GORntSp8Oda2R4vobaSNioaJSxK54yex6nH/AOuvSYogAxLtIJQGA6bfarUR2MAFCbhkHrWiukJ42T10PIZvBPiKxHnxT3M8iTbTGzYDD1A9Oa0I/D3iOzs9r3+zDcRxJkqMevc5Jr1SWR5ZUUkuGHXsKlYBlIG1eMe+aer3I+uNrVI8tg0rX45FImnuWjYEGRsKfqKiuB4nMk6C/dIlbcUgGSO+Aa9DlmffhVLll2nnAH4UmmJuiJOI8PtIUde2TTUWT9Zv9lHn1/p3iWKORFE9xbRnctxPIM/UAVHN/wAJXOXtpbpmWRAyrbjHfP3q9N1G5X5UEbMo+VuePyqlHBOzIfMUIGChVXnGfWrsT9Z/uo4jSn8Y2LuIIjJEy7iblx8uPT1NGqah4okWMpLcXMVzFuZbddoVv7oPp78V6IziFTtXJU4+aoUknjjEBmBRD0QAYFSP6wn9lHDReIvGOnxgC0jjyMbrhicj2FLqOteIbtLK5AMq3ERV1hTGxsd/Tufwrv7qNGt9pXftOVL8ke9Zzy4RwSSV5CRgDP4UrvowVeO/Kjh4tb8TW9smLGOKJcos8mWYnBPPv9apR+IvFM93CYrd7lyxjZNgVcdjntyK9KktPLsXSBQhZxKxfkE9+P8ADFOjeSGJ9y7xy+I1AC0uaW1y1iIr7CZ5oPFXiTYWlgih8ubyWDpl0PoT3HNTN4n8Q3EsYjtJJWgcBwg2qwPTP5dvWvSLe3gnjzJbRlZCGO5QST1BP5VaNoiEsEBDDOFGBmlzMpYqK3gjy1/iNrVveSRSWNsksL4Kshdgcevbg04fEvXbmQ+Xp8cnlMN2YyoyRwP0PrXoDWNq98riCJJJM7m2gkmpJtOtN+7ytzngjoCe1S5SL+sUX9g8uvvHmoaddrczadapK7BljhgJPvg56/40/Wvinc64/kNoqmKIiRQ6kOhwMk/nXoQ8qKSMNbwpgkZ2An88U600XTJbqWQ2xlnk+V3c4BHOM/n1rO8n1KVeh9qB5bb+O5ISSlikasdwMURBLdyfXtzV3UvHlrrNpJBNosTyqu9pLlQdz4wTjHt1r1KbSbKONIhbRIi/LtCjgdqzb7wrosj5ksvMKjGScZHofzqGpNblLE4fdwPI7fxBZGMAaZCYp1yI4rcHd64455zUJv8ASE+T+wrZBjh3jxj3r2OPwvYMbaWGPyPs2VjWPGFB7YxUS+DdKt42U2QuGLFgZyTj2xWUo2WrE8Rh2/hPGnvPDEjOt1orXCSoY5BBAAGHQjdnp9KtaZZeBkjSBfC0NvbsAplZiWU+pB7+1evS+DdOMLlhwrbljhAGF7D3+vFWP+EJ0SRQz6ZGZDhtxJAz9K4a1WNJXbMpYmglpE8S/wCER8C6sqHUNOuLho2ZEjiUKmMnGAK7XwB8I/CenWclzb6RBBPIWjkE37xjzzjPSvQ38JaKF2RWSo/XchIwfaprPR7aycmGL5iMFiT/ACr5/EY925YM82vWhUXurUl02zgtbdIYlCrGoVdqgDHbirURMasAQQDnk1E7EHC8HHOB3pVZShbgHGOfWvBnXk76nAPlJAJU88fTFIQep+tNzvCEnORz9aVeeemDg1wzm2PqGCztgnGM0vGzB4OOKGXpg59aFUOCCQoU/jWDuUCDaBnLUjEEHJAB6DvSAcHGTto2kvkgcc4pNgBBJGScAUgBLdcdqACWckk88Z6UjAk8cY9KVwAn5BnJbpSZGBkAEcGhgUQnBJJ70jEFcEgEjOO9IENLHoBgZ60Zyp9j2poOMH1Hf1oyQM8DPYUB0HowwTtwB3JoYrk8gj2pi8Dnn2NOXBXGPwFADlQKp2gDuC3P6UL8uQOTjPHrQcqAAM545pC3CjOCPSgVhT1IGAcZ5phJJ4OfpSbAXyeMd+9DEBhtztzz9K0THbsDOr/K6ryO/NZdz4XtrycySE4ZTgLxz2rQkQKcHrnjNGwtwCSBzwa66NV03dOxS0Y1bdLSIKiqny7fUn61QDkyouCd2Var7Ltbp7jPNQyW5m8wqSGHzDsDX1OEzWSajN6G0WrjFIjdFyuBkHB/KqNzeRRqjS7j+82YJAA9zUB0/UGmkEUiRRtg8jJz7VU1nw3PNGDEGuZJVy2WwEb3Hb9a+npYuFRJxZ1KKZ0DSoqjaVK9vL5P51QMvly42OdrAktxxVCxtb6zRImIhG0YC84P1q3LDO374hncqVJbgZFdarX2KcUaXmpKGGAFBz8tRxxxlZSRwp3Lk9B3qhHeS7URQAGHIVc8/XtVpEleL548BgVJLdD7ir57mdka6QKtorjncNwxXP3MQWa4PG1sMM+taVtcSx2SROwYqCuFHQdqzDC55Iy2SDuPatotsmK1I7wpIYioK74wRsHGfQ1FNp0D2UhMCCRlznrzU0++JkTGfL9B2qjPdXIRhEAqq+7dIMnHcVsr9TqikiTTYBKEVgSNoBAGBnpW59nhntzF5KBSpUnGTXM2jXjXkifOYw25cKACK2Y7i5jV1QKhB4Lc0Ip6EKQKdStipJjKlGGNvPYmrkePPAOwAHb6msm4M63DlvOlcYbCAAfUVbTzAjEoqEjIwc5PrTVjNtFi7gSe5BEbEj5WzwMUWLC3YREopB7DJ/OqrT3ElzIDv2FQ27oCcc4p0CmR/mAXcpKn1NPoZm15Qdxld5HTsBWIGFvcyRkgsrZIUZ4p815PEEYRs6MuC2cAGoI52acOdql/lIUdT2yagNOhM15tl3bCNrZXce1RXl9AFkBcq+N2Ezn35pbyK5lkTbbgqBgsxxVSeB4SrtHubldqcjp3NJlIv6cYooTIhI3Dcd1ZeuNDeXiBW3hl3MEyAR0xmn2lybZcTwlEGVJc8YoUwmTaACYwSG9jzXymc1VGk4X1Z42Pmox5epJZRyy2zpl/LGMbyTgDtVHVtTsbawlKSI4b5SVOOe4qrrXm7Iwk0kSBSSUJAJ9/WuE1aLz4VtjMpYEyMm4g85AP6GvztQk3qfH1avId7oOvyzRhEd/Kj+UZOQPauhnuBcRZBBBXqOOa8Oto7+xu7SKK6lihbdI205x0AGa9b0C3upLW1Nxhi67mI9MnH9K56ycB0KvtF6FiNXT5jIVX+72rP8S2V7eWs32T5mSEhFQ4bOO1dDFp6Wcp8xi4blQ3OBU0saMA8ShsHlhwTXZh6bmrsVaStozwC31+XTtM1G0u/OhvIIyh3nODjjjse1eL6Dr1xpF61yWMvkqwVS2B6A+9e/8AxF8KCPxDPLE7QpfkFtwLAccmvHtb8KQWSXFwjrLAXKgYwevpX0eDhCPutHz9ab5rXOd1f4v6ncwR2VlsgUsTIgXO4knqce9Z+lQT+FLy31F3Mcy/OQzYJHpXOajJFaa8TAAELDJAziuj1KK78aX1ncW0KxwyMttGjsfmOcE+wr3ZUoRVkrIz1l5nUR+P7XxBFb21tBJFcwMXklbkOecf5Oa6i/1KaHQ7KK4mVppHExYnHHXHvXD3ngw+DvPkeaQSHChVXKufY+neobPUJdTCiYCXy/kXcSMDp0rl9nTeq2MrWdin4o8US/bJIpZ38ljuVR0Pp9ait72dIVmhcDdgg5xjv0rbufDFnOvmSl3nQYwFyvtRrGkxaVb2Rjt0MYiCurE5J9a64ONuVB1sUb3xO76bMHi3z3Axv6hR6j3rASxl1OdEiRXmk6KTjJqxc3K2WYGU5Q5VeoxVvR1OnTx6jL5cYjy20nnGMfnXQtFZFR7Hf/DfwBf6dpd5eXLC3kuyu2NlzwM9PSvVtEiFhaNdypG5ACbVGCR3/wAa8K1j4zTSeH7PTtKt7hL23m837WzZ3jBG0Ljpzn8Olen+BfiZbtbxWmvra2LeSbiW6kYgZA7D1xngehryMVRnJ33OuElHc7XSryTVb26EUUqRhVVSeQDk5xWnr89va6buuJEBhwoycEk9vrjmvKn+Mdpqd9Da+HZZ7UBmZpXQETdMYGOO5rn/AIg+LNSuNIW31B0KSTCbzVBDsQCB346158cNK+ppKsktD1lvEEEtncW3nsFEO3dIcjnoAc1wnijWLTw9pyyXNwrxQoVCRMN5JzjivP7TVLk6dG9tNM4kJO0nPHqawfEdnf6kwSJ0eacZIcEHI967aVBcyUnocspuS2LFt8S3hulKWwjjAIXecnJOc59a0fFl/FdWFlOJlnK/NKsZIIzyB9a8vksLtpWgkjeIofmdunHpXXaMovIooV2vIcAY4Bx0ya9R0qaWhhdnongS4Swid7lHgt7SI3DPMQOD0PXjiuY8aeLX8WapappV8Wt4o/MYxZQhyTkH14Arj/F3xDui8sEUBh8yM2syO2VcDj/69V/CGmX93Et7bKFRvkYZwc+wxz9aSpRj7zDpuWPEniW+hCWVzksuGDu2cikANzEiRsss8qhgqdfX8K35/ACaw0t/q9x9kSIBE3Hjgfz9qNS8S6F4dhJso0uLlE2GQKBk465renK+kTWMbo5a11GVLwIyrCxPDSjI468VDr3iWKYXABWaaUbQUGAD9KyNQu5LqKGdMoyNxn+tZ32ZkcvwWBzx0r0IR6myS3GTESSqduxtvJPris6SYKCcElvvD39q0b6Um1ciPGPzqa18KX9/4ffWAiyWsal2dWGAB1BFdC21N4mTa3Zt5EmaMfKflJ6A+/rWvceJb3XpIhJMXKsF2jjPpx3q94Q8B3vjg6kLQrawWNq104lUkug6hB3rs/hP8MYmluL/AFG1WVoFE8cU0nljYOSSPX/JrJ1UtEVNWWp59qTSXSxRGQQsrBSWGdvPXFbdl4MvY7i3c27vCuDJMWADD1FavinwUmoeIZrhLmO1jlYSNBGM/LnPB7HiptT8YT6dANNtLc3LMoGTknA9B/Wp5uZHO9TmtXtopZPIdgiRMRtUZKn3NX/D9vbKsjuI3eEYVnOCR7Cq89t51vI8+ba4lHAxx+frWEIxErSKWbyx3ONx+lOyaFurI9ATxFbRxpbO4geI5VVUEt74rOXxX9kvi86vcQq2eGIxXn8t7PPMlw8wWQgqp7gehqSHVAkqkln5wwbo3vUexi3dgqUdzu5/E9tLqAlglMAT51OMnPfJom8ZS3BMTxpKM7w7E9fpXEPfpcyKIcK4baFUZJHrXS+FNDn1a9jgWASmZtocggZ9BWVRQpq7FNJCXkpvpi8rFjKMgKOB9KZcaKi2ZldFSQLuCnqxr0CLwJbWM7wqZI5IGKuHGTn0z2rZTwlY2kNzcXCRTSLESgkfBU4HOM1nDEJuyMVUadjxiKwurpYXlZ0tyucjt7V2V3pOnf8ACAJf/a4murhiqWw+8ACRyfXjP41k6hcs939kZvKgDdqxfEGly2M72cE6tCcSbieVJAruTbO2nJM5PUL6dZ2tg37pAAoHb1q5pviC5hHlpIQpXaznn8KNf0S00owFLh57mRQzODwT6Vnxr5bFAhUkZC11K1jqsmbl3rD3NoiMzSvgqQTxWI19cqnlGY7B8uB1A9M1JHHcyBgiE7Rkt0AqcaHe39t59pFvOwsYhySB1NVsJJLSxRgk8jJQcdDu7irMWrSKwXcAuMdOgrLUnaQQdw6g9jQ0wOFKEH1oaN1FWL1ldPpt6s9ucSK2VJ6fiKp3Ny9xeSPN8zMSxINM84bsHIJGB7UJFgYLcnvTVkbJWGpIMNjg+pqSNQ/G7DH0pgIB+7nsD2pWwCoBx6kU7IbJknMUTRDDKeueSKjlxgZBxiogvlvnsemacZWlPLAgenSkkFkNDgtyvHfPamiZI51GGK9c9jShcR5BySe9OJLHIxwOlILHQaf43u9Pt3jttsSsu05GTWVNqV3dTNLLduw6HnFVEGEPTGeTTlwx2lCSenPFLlSMnFLY6Tw34suvC88l3ZzCKWVQjKwzuHavQ9E8bafrGjSajqEL3N4jeWwXjHsPavNtC0qDUHkgnOGC7gw6r+FdL4aS20cyWV5g28ylkk9+nPpXHVpqWq3OCvHqlqdVB4xuUnF5pQNtGuEMZAO4dwfWur0H4h2Zv2lvrBWkVQhUHAI7k15Zca7bW9nNbWC7Jz0I5GaZoeqNfyhrmESKODuYgE/WuV0L9DhSktz1K+nj8Ra7LJpjS2loAFUBQeO+TVXULSLTra+iuCjkKAoY/ePfivPbj4kXuk/6FbN9nfJx5ahgB6E11Xg+dvF09ql5D58kjYkZmwMDvnPFYSpOLuxuL3Ze8D65pXhPUb+WWJpoZoMJHgYV85znt9aTxJ8R7YXFvPZWMK3axlROMZUe3/16wPHECWQ2RZjMchTCdMdua5eW8TT9PMjxI7Ftp3E5/CtY0+ZXHGHNqdjrOsS+JNHhWWaY7ckoWJVye9ezaDdaBpHhrTYLtrYvBAHZAMyE45Ge5r5msNcMpjTz9kKsMr6VuXniyTS52jKRTocFZ2JJA/OiWHbZpyPZHZ+Jb+C6VhZvNG2WlVUbAB64PHNePajqs+oTySzqNxypUZJPpW5eeMIroFY7pgVIJUDH4Z9KxpZI45xMgUMW3Lnt+Fb06bjozaEWkaWkeF5ruKKa6idImUspOBj0zShG8wASeWUbHHf2q1p7Xl7FLvuJDEBuKknGPaqk15DI5SMr5Z6HuDWi10NDY8SaD9t8L2epxyMZwxQxdsc815lKTHMUB6Egj0rsRPc2q+W10xtn52k8fl61zmrW8QvN9uw2sPmB65rppqysdFFt6MourJGGHGT0oLEMAoAJFHGTuGefypqqJW27sE9QK3sdQp3n7wBYUwucYAyR1FAwrbckHtU0EbmYIoy7cUWL9RiRgjaFOG5zXoPgTRrDVVeGaMpLwyg8DPf8a5zSNHkmkRpcIoONvc+4r0HQrJdOhVhhm3bs4wa5KzurI8XG1W1yxNrVIbLw/p8jrCfP27VYnIz3JFcbDefa7pt6kgoWCkYBPpW9qd758bCfgFujc8VneSMF4yHA+6vQ4rCC5VY8iKa3OekYSTMLxVTzOqDgKO2KbPDGUWKHJTtnvUmsEzXW2SJQ4+6wOc/Ws1ppYZNpzgHp6fSupbHox1Vzp/D+oQ2JiE+AF6qBms/VNSXVJ3AYsqscDp+lY0955cpw4HGd3Wqy36K6y8ru7DoaEkXGnd3NMqkRjI4APzY64qmNTiimcYYkE9emKS91yJodkcZVm+83WsY7gxcnOR+darsehTp6alqXVzIziNSg6fWqqyNK5BJ45IzUTvkgp8u771SWAL3yIrABjtLHoT6U+htpFCtMoU/MNpOOKcuflIHynkGu88L+AYtXu1S5t5DArBWaFc7CehNex2PgPwr4f01LaXTUuwwLM05IYn2Pb6Vx1MTCm+Xqc0q8U7bnzYupb8Qpl274H4VYSOdZQ7xlUAzg9c+9fUGq+APBFhoWn61Fpi21xDJl1t3yCuP4gc57dPevFPErW0+sXT2kYSAtldwwSPcdqIVVPYTqKS2ORkui6EBMEj6VXeQxopEpBPBFbV7oyrC00rlVUbgV/lXPTuFIIXJPOfatdxxVydJXaQEsSQOD0FJJcXFyx3n5VGCtVJJCw2qSB1PbmoheGGRQ3GO/rTsacpftLyWFVCBiyseD0/GvT/hDpV/4h15GgRYo4F3TyFSQAew968zttTjt4rhdgZ5Fxu9OO1eo/Az4vnwhbXllKsASRQoaVMsSBgY9fxrGtFyi1HcicOqPo7Q/BMOnaPGk0T72kMhmU/eGeBVXxV4Suorc3MEqkyfOkWzl/wDClufjv4b07TohPY6izCMI3Cgb8Y4/Gt/wz8Q9M1y1in06XzREoWWOdOV9s18VXVehLmkiIpXPJ1sfFeopcQ6ZoV0m3LNIq4GB1P6dq52yu/EPhO5a7A8prpwPmiPUDkZ7dK+19DuftNpsREQmMMzLjniuA8e+E7G8vbWS4G5YixKYwrE55Poeetcix7j8Z0xjdaM868L32q+MbCSVtIWaAnyzJuyGbvgVz3i34aX88+rxny7aRlCwwsgCsfZuwr3bwt4bi0OxigtI/KVmL7FJIGTk1x3xk8Z2PgeK2EsiT37PloGHJTHOD2NXQxlWtV5YLQJU04s8G8NaFqnw/wBYFxe26SpKpiLxMSM46dPxr2sfEq1XR2iSG4e4WLA86IAZ9Cc1mXut6bc+F4LvUY4NMUH7Qqs+TgDlsY4+nP41ht410G/VkS6LgqXG5MZABJ5z6CvYlRlV3RhFOJs6x8UrTTLCJxZqboRnLgnajY4yO/NeB+M/iXreqaiZJ5VuXjyAJVGMHjgdq6TXrka5cyGHZHFIdwUNnI9a8/16x8u5dlLMjLtyfWvSwuHjTW2ppcwST5xupyqlmLMF/pQNQiYO5BkCnAxxmqOpyMkZBHTg4rGjLgH5++RivVUdA5L7m758c1wQMRkc7fWtnSfEr6NNCVtxMiMG+fpn3rjFlbzQ/UrwSe1XBdumCTvQ+vem4XVmTOmrWZ6xqfxhsL+xa1u7by97Bh5XrjH5Vhm9hnuFa0+YNhzu54+lcLawRXEg3/xHbt9B65r1X4Z+GdG0++eae+w5Qqnm4KEntjHXivNrqNM5UlGVkYOuX7XCCZYgVC7QVGMHvzX1P+wtewzQXCz3IF2xOIm64z2/CvDPGmmxW9q3keRJGilmEa4GfX613v7Du9fHOr24O5Y0E3XOCSeB6dK5rqVmepRP0BMMc0Tgk5KnBHrXzb4r8+PxUhnTBLmPJOSRnqeOK+jhny94GAFzjvXz38Q3J8T3aKAPMYOrE/d+lY49J01c+7yN2lNd0eoeBnIswijds+Xjv711ciAJk4Fcn8PnAtLcg9FCt7nHWutkXcSDXyMUlocleyqSXmVVPOCM01l5IHFSbGAPU56VFyo560PciNxskKuueSR0qqw8tgMAZOc1c34GByKrT5YgjAANYyOiG6OP8c2byRyoed3zqc4Ga86ON6ggKAf4Rkk16h41iEliZHGWj6DOAR05ry9JSG4ZUw4PAzgZrz62+h9fgm3Ssel6DMs+mxyIvUY54q9vLnh9o6HFZmhgrBgZYcEZ4rThQKzAnA615S1bPArL3n6hJhRwMjpzVvQsyXIDcEHgVXlK4x2PrVmxQ/bIWjYD1qoNKab7o5ZK6aPQovkhQZyQKkJOBnioYR8ig88DmpQT0NftVD+GvRHysviYDjrVe+AWPHOanXoajuGzGxPOeKdWN4s0p6M5+dix4Iqm5xxzzV2bCMRwKpytk46818Ril7zR7MNkxY8DFOxy2O9CYUADgGh4ic46AZrzXA2irlCX5hgnOOOKVIlVRySfc0xpEVyAQc88U/hl3DoR3otY3SHYCdD+ApCMEkDPfk0BgSOcZ44pcZHPbvVDGuxGOeR2FDKA2cYzzSkEMD26UmA3IH1Jp2FoGSSSDnHtQ3QEgDIpMnOM9PSlOVHPQetVvuMRWUnru47CkUhsjIAHrTgxCkKKjccEkACp6gOG3PzZK/1qFmJ6YXtRuB6AuD+ApkuRzjbkfWspDQxiD33EdSaQADJz93nik4l55zj6UK2wYHfgmsGaLyEyQM4z3GajZ9hJJA+lLITuGOccVC7BfvkA+1SUiZyCvueQajfqB1GO1NiuFY467e59Kc8iDkkZz2qeu5dhTwowuM8c0i8HBbI9hSrkuQo4xnJpjSA5wPy70tg17D1XjccAD1pyEMueTg/SovNSU4Ax7k0OSpUEnB6AcVA0vIJHMYIIHHSq+d+QOT1x0FPmdUTJ4HvyarGeNgACSenpQaJPaxIw25BxnHHenhk2cgnPrUJJUADA9c9aXywcEEkjt2FSDXkSFiGAAAUjmkBLNnBweOadsVVwWAyaRjvbavOOfSgNRDIQRng9OKVZiQFxn60NI+cbVx7DJpDG4IJXG7pk4pWYJO4SSHgeh7CnIBjG0Hvk1D5wRiHfGeOBnmlWQBhxn/epajUX2JXkKYJGQD0Ap5becBVHfk1XS6DSbTJjttA6/jUkhUHJITt83f8ACkLkkOySSAM/SgSbDyAM/nmoY7uPcVLksD0UUyWYRv8ANgDPGetO4uRpXZZDh+vJpwclgoKgHjiqjZY9evQD0qzDDtbkBAeQTVozaaZJ5YVtuc+9CKFByQNh4pRtLkDJJpjEq3IHPBq0NXHOEOTyWHPNLh8EhlUAZwByaUA4yFJpNuOSQvY0wE2Z45yRnNBXJwHxx0FKrAtgZOOM01QqknPQ07AgVwxwOc8EmkTcTjdhfpShFGSOD1yaRhgH5vcYosVYXaeCRjJxk0KQBhjkg9qav5jryaXbk5HOarYBhLMeEAA7mkwAcdSOeOlKiEOSThT600Mu5iTkdMCn5Esi1Hc9nKkcqQyhSyu4yAfU1+dX7QsSSeLr6VpvtE1xLueULtBIGDgdhx61+iN3B5gGcAcq2eePpX59ftO6W2m+PLy1MokUN5oYLjg9Bivqsjk/aOBzYmPNRl5HiZB3bABtHekkXYBgkn1oZf3pCthTT2jMRUHnPINfdLQ+Na1Id53HI+o96RySpz0NG753JOMc/Wn7GaMMF3DHOe1WLoNjz8vOABgZFDZVScgtnr60AlyAThQPlxTwoKnjnHU0EO6I9odlByGoUoWYEHjofSnozRp03P03U2KPDtk5wPmp9QuDfKoU/UGmBhG7ED5G6/WkjDShi2QB0oRCFLDG2mFx287wQPlHX3pylSSRz7HpUW51Rjj26U4MqHLLjA60CTJFcA4DZ9QaRHPLHB7DIqMsGIIGTntSOfMBB+Vh2HegbHMGaQoeGH4cUioIzgAtz9aVTvOGyXIxmpY40iTlsNnB9aCGOEULnD5BPQjgUxJ9peNRiLoAeST607yg8bkckGm8SYRUHA6+9G+5LJ02pjeN+Rgc/dNPlSSNSqHlhkkelQFVWFBuy4PzY9KbPI6j90SM9u9GxJEgCLnrn5dp9fWpYrYgbzyo4z6GolbcwA4ctgk9BWvHGsUWwvvU9R6n1pXG5NGQ8BBPO4GonAeQBVIx1z0q7OiRLhc7zxj0qlMzxBAAeTgsOavQ0jK4gWMSMQ2zd196CI2cbWzx0HelHBUsoYH1obAYBUwSeoo6FIEYYfcuB0WjGeeSVHA7VJGSrYYqFHUHvTMhwxHAPb0qkFiW3Y7SSwUng/8A1qmnUxxrIAXiA6jrmqSkINwOcU8GcncWYg9u2PpUbEvce7xuqlR8xPNJM4lQqSTgcgcYFNiChjjvzz/ShCC7dRkUiGRCR4DiOU7QOM0+HVLqwmSdGLKp5U8jHfApV2x8ttYnjntQ4YbhjcCMe1A0kzTm8SvqVg6XBVSPuhR1+tY7hI5c/wAJH5UwR7VIBHXpSJG3KnBXPJp7GyVkSByYyQec8fShsKh5wT0NKFTDHOFFIFBT5xyT8oqr6DYM2I1yTwecUoUYDIxGOc96VepGcgDgVHuMRGVySe3YUWsFiR5nnYK7lj2HamsAAQSFYHt2pTgS4HPfNIcMxBwCenofrUEisrMQSd2P1pCyrwwO09BTgpJ8oAhscHtmo4nLghuWU4NPcqxIY3MgIYAEfdPpTWj4BHAU4znrTWCykEEsyj6cUEosYRQy5OTnnFNoOh+i+o2FlqrSLNbm5kQ7lUuQAfUCqs2im2QFGjjQDdtPOPYVx+qalcwXauZJCSoyUYgV1mg68+p2sSzvEu0bWZhzXJBuOx6La1COBWkwQX4yecUSw3VogKyxxBhu4GTV24sYQu8MwJONwOBiqwDgcurxD5fm5NdUZtdTG/YpoJZCXbdO7jBOcAD6UsUKSDBYJk7WGM8Ux7dCkpDSBgRtwcAc+lVzIts5Lzj6Y5Nbqb7k3aZBe+EbWfc6B5XH3f3hA/KuR1nSJrBnZf3UqjavljJ9MZrv5oztbg4ABznFQeWGVm8xeRnkA5/Gt41nHcOZni89/d2MrHJeWJg3zMVI59RXRaZ8bfF2hjfa6vPaKGD+VHgrnHBx3/GumvPBEF3cLcywJJ5q5YsxHH0rn9Q+G8GpXKOl6bYHKiBFBAA7k10xrQluhqSPa/hx+0r4jGn41OZdZlbDopIj2+pPr249vevozwp8UNG1PS7M3d6gvJ1LFAOF9s/pXwJp+jT6UmWV0YEqGBxkA8HFdNo3ia8+yokl26eW21VVQCB9fxNRVhCptoDSZ+gVvqUF5EksDhoiMhs9asQSeaDyfY18eaV8SdR07SvLjmkEakbWklPy8dAPSuk0r483RR4RqEknlhQFCDOccj3+tcTw76EcnY+omBXBLA5oOOmeTXhujfGe5/tExO0L20FuJZZ5Tglj/CK6yL43aBMlqDK5uXYbsD5FHQnPr7Vk6M0L2clsehHAfB5zSsoOMcVn2+t2d7ZJcwyqUYEqGYA/iM8VPFqUcxCgEHAznoT7Vk4tbk2aeqJwu35TzSgDH0oC7yQTg+lKQAMA5x1qdxN2EZux4pu4A8UMRkYOSKTOcYwMUMkdjI4PNAwFx1pVBAyTS7CfY+9PzAZnsOKMZ4NKQc470cipHcBjGB1FMYANgU/bng8dzQVB56VDGmNCcdaoa26R2hjY53jBHrV4sVPFY/iScRadLI3JGNvrXHXdosOtji5dpkbaBwcfhSLkHBJx7UxMcjru5JNTL0wTn2r8zre9NvzPrKKSirA2OwGP9rk0/AbqxPoOgpkYHUr83TmnEZGc9K5bam1xQoHBwMihRnvn17UijC5OCM96fggeuOmKBCDfjlVA9O9LtBUHOSDQx7dMUhxsIUkn27VAAT5fHXJ6UcFyAzEdaOB14HrThyBgk/SgBvCsw7HmnABzt5ORmmgljngDpTggOGDEkcUCuJt2vyVXIxtpVAU5P0FMKADJIGD+NOZMdcuP5UFXEKbgTnGKGh+TJJIFBIDY4GeQKGywwCcHtSbENbBXnAIPajBIym4/pS4x6U4N8gJ+npTC5GN2SDjpTs8dzxShd+CpA5xSGIgEcnFNANOPlJ+XjmlTB5BJ+tAJ6DHFDg7j+lOwCqCuQcD8OaNgIH3iM89hS8LzkU7AJ7kHt2o8idwXHOGwPpSlRjIBNKEGeAB9KTJBwASB69KLWEIoHIPBpSikAnIpA2DkjBzRwxwcnFMAwoIw2SKbJ2AzxTjjBAGDQgG1vXHFAbCZVaCcA9efWnbv3QBCgn25pjAHAIJz37UFoM7cjI554pzBTjGTmouVA7c4pyL+6DNuJzjmgBwBB4PHekMYBBBPNBIC4DAHNIVJ7k0utxeQo+UYPQelO+VsYB49aAcHaAPrSSEBsAE5HWmMQuhZlJxj0owpBxvPu3SmgqhyepGKcCSRkEigBQCpI3YzzikcFhgKeR1pHJJBBwBxSLK2eVJwevak0AA4MYGOvIp4YbsYPBxntSEDnGBg5pqhmYkDiqQrjlyowTnnsO1BKFfusT79KkG/BwQBj05qMhgRxvyO9Fhij94pA+UjpgUMNqYGeeeacEbjLAD/AGaRgCwGC31q7FIA4OAG2jHpSFQRkjJ96QgDGeMUpBLDC5A9TSsy0ypeEAIxYr2wo61jXCjJcje2cfOe1bd7xG2fwxWDMc5wvvljXNV8zvoFcEgHAA2nsK5XxBZsxLjs24ZrrJcyI6o207SflFcnqSSsSCM5B+Zj1/CuNnuUZWObnibBXeCwYH5RW1p8ISEhlxnBBJrPJQTR7jgNlTj1rotPhQwJIqZAODuOf0qJPSx0zl7rLFj5ZDbizsV4CDHNbVhAoA3pjcMAt1qrbQEFWA6dlGKvp5mQCigKeNxrJLU8mcmti9aLHFIg3sRnGR61ieJfhz4SvYpb3ULdElJJMzuSd56E88/StaxhlubsQCQKc7vlHGKzfHemltNe3O1XkYMsp5PHU4/Gvqsup+7KVjwcRXcJJX1PPYNItNPdYAPNjiYhQi4BGetbllawgmSO1SMqcEtzxVe3iC4jZ2kKqMYFaUUJKjGFBHNeLWnKUm33Pch8KJpFjis7ifaWMa7gF4r5a+JUwvvFVzK+DvIKhTx9DX1PdxCSylj3MN8ZUgcA8dK+VPEtuG1OeN0WLyWKfKclcE17WVO7k2yZptaGboI3a1bpAr72YAIP4jX17pdqDZW8smFdolDLnO04GR9eK+ZPhfpcU/iqxMrNIEmBI6bh6V9b2GnxxRLGkUcUan5RjJH1P+NXj1zy0MJLlWo1LASqrEM6kYxnAzTRZpbkfIqE/ia1BENhViWHYDimiyGWIwuOTnk14jpMz5rFOK2jkwSm8j8BT47WKLcEgjDg9cZP51YCDJXk/TgVKmxT8u1WPpzzSjTaJczJukbypcRhmQbsOcAepz24r5K+I+sXWi+KblEZHEshlVo2yOueDX2Dqlkl/Y3SsC/mxMjKeAwxgj8q+MPiMsV5qMKxxRQLDmNY4M56985yeK9jB07XbNqMrnuvwtv/APhJNHcXNjMQFDNLOcKx7bRXS6rp+j2FhK8kcUAKkbwOR71kfCcP/wAI7aCUPvWLYwJ4A7Zo+Lnl2fg24nT915ZJZlXJ5BGMfjjNYuMqlTlXc56tVq77HkvxC8QxRiC4sJXe3wY3aUYGfauC1XW7GYQT28yxXEancISQ4bswOeK43VNZupi1sLqWe2L5SBz37V7X8Kf2YtQ1zTNN8SPfJPmXc9qI8qV4+Un9Pxr7TDU5Uqai9T5LFVozk5Pqea2uu6r4huI1v55boKSEedicex/IV6x4Wt9N0WC3S4+zTyMC0giQbhxjGa2PFnwJvNEtby/tmjhjVmmaBlO1VA6A1zXg/TU8SSC3ZRBM5AWRBggZwTitKknF6nz9Seuh10ev2Wl6jamCwZrdJAT5zZBHuMc/jVf9pn4faHrnw+TW9Mt7Kzv7eRZWktowhlQjkcd8+vvmub8f6zd/DnU5LKOBb11QKJLlSVIwDkc8+lWNL+MOi+LtKTStchEKsoi8uJBhm7n27dK9DDtSSuzWm7q5Q/Zvt9B8T2Fx4WubG3a/kYznz0DCQYAHJ7jnivorTv2cvB9laGKfT40lkJb/AEZdgU9+/JzXxzqeoR/DDx7DfaPdPaKWHlSLhiATyCP05r7m8C/EHSvGHhyyu7TUIbudYwsxi6K+BkfXkV3K17FzdloeVfFb4B+ErDwjqskBktL0L+7uXYvk4+6FJ/UV8p23hU6nKlpbuXnLeV5aDq1fcfj3SbPxRGqT6lJaRW5Zpg3Q5AwfrmuS+HnwV07wRqH9ovF9tvixZXPKoOxA9e+fw7UVdFZHDOTsfKeq/DjUPDqzC9hktriM7WaY5HtisxtPO5ElbcNuP3ZIJ/GvqP4x+BIby8S/ubuVLWY7plkOQpHTB7V8ya3fxC8mS2+ZEYhGxg7exrz3oZxvJ6nJX1lLYSSrIWwGwpkYnaO3Nd6PgdeSeF5NXsL9LpoYxKxGQpOOQB6e9bfhv4PXfijT4tXuw8FqcOssg3JJz0Ir6x13w5YX/wANbo6VYpGksajykUKNoxkAD6VvSV3ex3wjZJnxJ8PfEX/CD+KtMudWtnJimWQg8HbkZ/xr6i8SfGvwnqdhNZaZa/2lbPskkYARqwyDhT/eHf8AKvLNT8Df8LM2QRQpZTwKUjvGBYewI9K8cVr/AEPUpdOuYZILu3Yo0ONpBz6VVaMkrIiqrntlx8SXsdUvZ9PhSyt5mDJFKuTjPHPrXF/EPXE11DciPfcSAAGIYCnua5fSdUvNc1eGwjU3E7MI0RhkgnoKg1bW7nRtXk0q5gIngcowAxg9wa4I0pJ3Zw8jMxkkCkO+1sdW5/Cn2WvpApgktjJkbSV4/EU+7VnAcZKg5IPWun8FaVp9/p8pvLYO8bFhKpKkD0rpjBthyNasS18Vx2mnCMJ5CBSvz8/pS/DzRLbxX4hdJ3UQwjzMFggk5+7nPFZ1wulyTXVusuCCTtbk/QVhyadNL5hhSURjn92xGPQ05QtoUtEe1eLPhukunM+mwR2QtyXYBi4PoOa4pLGa1iAmjbcmWAUkVn2Ouazo+l+VBrEsSzgbkkIct+J6fUVFd+NpGtTHdEzTbdoYDH41lyNoznJPQ1U8QraReWX2Pu3c85HvWraarFeqFiw7MNxw2K8ujlYzeYz5LAjk5xVmK/ngZfKk2beCR3qJUm0c7aseqw6ihMkcp8sEYXPOTVtdOluYUnKK0TfKOcZ968rtdbvXkRHcDBIyBzXp3gXV727kS0eBbqCM43scYPua46sHBXMGejeDtC0RALpleK6KhF3EsGHeuu1HXIrNB5DLII12qqnHtXJQTW9rMkKSAXCHdsHOATWL4wnufD8tukaqVlJkkbBzg9hXg1IOpLUtSaRp6tfXNzcx+cZFVurY3Ac9B6V1Vj8PbUaYLu0QS3MSFmbccg45OM1yPhH4hWQikttRkEBHzKXUMGH+NRah8Tr7RLy/l0iGKeG4TazyE4I9vSujD4Ryd5LRG6cWtTjPF11LbeIXBLB4sHpkDPr6Vz51e7t9RWTggHd/dOfUV6Vo+kt8TbZ9TubyG1uLk7WtokwXC9Mn14zXD/ErwhN4a1GPUEIWKTCmFjnHuOa9xYZWuloL2S3Wxr+GvGPktcRTtKXOGCkkg/4Ctu+8dWiGLzbQgT/xKcHH0ryJfEclvMs8QUbiFZQM8dxWnfa0NRHyW2xFGBKW5x6Yrnlg4tnO4O+h6Za+JLe4jkitmeKeTlcjIxXI69c3dppmpeZKjmeMr8vBJ/pXK6drt3a5dZSjLlUAHboawtS8Raiiy2m1ZY2z+8fO5fxqqWGcZXWxUYNvUyofEl7ESHlcDBU4OKms51vQqgAEHJY9zWIVEQZSS8hPQd61dI0u5eNgqlQvzMzZyor17pI6FDpY1Y9Hm8RX8FpYQzPKzrFLJGuQgJ6k9uMmvuXwB4ag0zwPYafYCK7W0jMUjsAX34zkn8a+VfAvj7R/Cnh26sJ4Z4bx3EhuIRkTEA4DenXr719Zfs9JBceHE1J5FM9ypeSN5Pu88HH07mnFc7udtNJK3U4TT/gleWviMazqV4YxA7vGFAAyc849MHH5fSvK9W8VJYfFC2W0SBRZXRcyAbg575/Anp9a+tfiT4UufGeiyQWl3JCWBI8rGGx2J9K4L4dfADTbO4S71uxjDxsfMaQbpJRxg46DknkenWurldrHRBJXOh8Y/A2w+LOg6beNcy2UmwzKUxk7gMAnuOM/j2r538b/ALM+p+FdD1HU4bhZ3tG80kg5kj7nHY89K+5lFqtkttZoYoFUKv8AsjHArwr46694js9IuLTTbe2k0eRTDcSy53554Hp2pRw/PozlrxVr9T41azea2IJdhKuQemK7v4daXpEfhyS4vZA2qeYVVQ+MIAMceuc1y9tGZIAzl8ozJwOOCetdj4A8NtffbGW2V41PDOO/Xj868PE1IxTTex50mkdt4Qtn1G9hgPmxW85xuJyMdDXomr+FrC1tc27b92I1weQO+a4DSrp/DTbnWR2j4VTyF9h6V2ul6vbXUXmuyk7d2DwQfTFfL1JtzuthKfc808Z+Hp/tstvECN4EQduQPQY7159Bf6r4Y1QwXMkcscb+Q2xQCRnHBr1TxpqZtVjnRnlYOZGXqAfTNeM65qlze6hLLNGqPK5mAjB4OetejRftFaR10sRy9dj23wn4rsLqBIo7eTzLZiiSy4w3rxXY3PjKwi05re7ljMqZA8pQWBPYehr560a8vUWMq8jMx3biMDNddo0c+varaRSMkckjjcy9eOScfhXRGMYux6azGLSj1Ou0zRWlu5JIrCS2gsx5scty/mFs8E+x5r1XSPCUrabGkzxMsoEvyIAQeoNY6i006Ab8sjqNzHkYFXY/irpVtAkaTRzyk7ViXg4/oK3pYdVJXZjKrGWqPQfCXh4QX1uiu7qriZwzDJ9MegzXqhdWzgYWvmiTU73WvENlqWlXDo5KoVjk4VRyR+I7e1ewXfjiVLAgRAPgLuB6HHJr3IQjCyiJVUtCx4u1FEQwPKFZ1JCk8gY615pYeOpfDl3mK7WdGbBiHGRz37VxHj7xTe6b4mJM8kSSOsMG99+dx5JP9Pauf8cazbwSRz24EsqIFYKcBmJ6g1y18Q4u0ehnKUnqe/6N8RbjWpIDANm99ro5yV9cHuOnNd5/aIMOR874wcV8ZaD4yudKkbfHLZ3MYDDa5IbPTP5dK9p8L+KNSvnkgu55LuXYkmYwECAjoSBz61lDMIpWmejhYSre6kewDVYFiJlcRMDgg1zeva0lxIoiBkReMjgk1lBXkcljjcATuYnFSG1icfvGZ++E4rz6uYOo7RWh9JRwkaer1ZAJnjbzSoUKwO0nJxWvZ6gk25ctyM4AwPxNVFCKwbYPulfm54p0EZkUEZAIIwvAFYxquXU9JJIoahfT6fcyiEoExu5GTn2rS2+dCjH5jKoZscYOOax7fedQCFFzuK/PyK2nZoiocFySRxwBXs4WTe4NESWyl1RSEz6nJNXCFT5CWcEfSolRVcPtXKnih8nJKs2D9AK9uJnsPt8LISVCqQRnqahkHmZwHPY9hVghYY9x7c8VECHJJ3HPIHQVWxLG2yKdjuu0qdpA5OKnLpI2FzlWwcmow4j8zkAhd3rSRyCUl0Gd3fsTTswYsgKfN8oKtgYHOKbch44yQCdvJLHAqZGLA8gAjn1zQ7Kwwyb8j+I1NriKFmgRGJk2nfu2gf1qcKjvhgTj5gScVY8wbFAAAwRgCoVMZIG0knIyaVh3JCyu20ckjI29Kl8giJ1xkMO/rVWFG3hxLtVTtIUc1ddimABnnq1HKG+gzeCgQ/IdvYdTTFQSAE4HGNzGnPJukXPY9AO1LKqspAXbg5wTV7aAkVLlDLKEDs67cEIOCaHDxRqHAQgbcHuO3FOjRnnfYzbVIIVeP1qxc7FkOVXoDubk5qmHmU42IjXPGDtNWYYZWXAKIqt1PJNJcQB4SM53YIxxUkLhCQyhV2jvk5qSiRVwCCWODwBwKZIQuQMAj8aVmEiHqcjjFPWPeo+VUYjnuc0EFKW2JdiNxGcjtSWrGFpEYBOjccmrUpCIA+5mb5QegqtJAZQCJREdpUkDJz60F3IkKyXErFXKthhu6Zq/Ch5YYAxVHT7f7LEokmkuW3HJfAxz246VpLOHQBMDacFR1qwILiEyswRQfMXv61TNrLC+GlAJHIRea04gdqqUOQ2cmq+puYmjdeCGG7HUikybldMsiH727g7j0qPy45JQSeAdpCdzTpUHlPgFdp3DPpTrS3aIOTMHy24Koxj2PrUhcmu99vHBhAQW2sG6gY4IqQ8dSCvQgDtTbt2uJsHHABwajLMRgZJPZaXUofDCLeJEHKhycn0pt3I+Zcudi42gcVP5W3ORgFe/PNRqBIjI7bwR/CMUthO5BYxo5ztAkRshieQKlvo2MW6PLMrZJHHHerVvbJHFvKgHacn+VVWdpYgCSRkggcZqWLYrLGkzBMBW4YHqT7VZht1V2YAtkfTmrMEMQXeFVSFI980RK/kxgKzEEhjjGeai6Q+ZdyB5HMwRAm0rnkZOe9PaxWWIPy+4dOgqBTi7yMKQxGP8auBXwiAklSTzwMZpOSsJy7EdvavAVXKqGHAqyIUzlxk9M1K5346DYc8VHIqO2HycHI5IrxsTiowurmfM+g1UATBwvbgUBQ3Dc49eKkbHfoOQBUUi5yDznkV8licU5vfQm7e48nAAAA7cCoyxHQYwetCMeRntQoBBBOfevHnUvuSxFYc5PQ9qQxryQPfmnBQBnOc0Hk59sVzt3EBOQQOMelLgAHHekAJPpxg0oQADFQykI3A45+lAQ7SxwRQxCkDnNNzxjOAD361LFYVSCM5Jz1pRgPuPGRgUi4fO09KHxjA6jmlcd9RCc8A5HekTIGRwBwaRySME03OFwDj1pDAkM3OTzTXUZyBjB5xQCMkDJ+vSlBALYOcigBuAxwMnHrSADnJxg05gS24AgEU0YXr/ABDtQFtBcDf94nHrSghZGCnjrxTcAnCj2yaG4AxwenFJsBSjAlgfcbqTJJySSCO3rQQ7AA9vWmkkYBPT0qQHFMOcEkEcZ65pu85weeO3rStgDjP1JpQQigfxD0rRbWBaDWwx5GBgjnrmmIxEQPJ7HFOJA3HGee9NIJAGe+eKaelh3EAICk8DpzQcnIyfTAp/I68AUwMRvI+YHke1WpNPQE7C/wCqUduxqHY4fAJcqc4zjNPQg5JOc9jTVlKuwK7tw+mK9Kji502rM2U2hkkT+WzuyooYZA5IqG7YR2b5JcAggnpVkEYIJxnt71VuY3lhZQm5SCOuOa+oweZRnaMzVVLuzIbdUDIAQAcHavWtS8tCkOYl5DBvn5FYcERaSMhgHA2nFbyTN9kCyDLZ2kk447V9NTkpbM0uZbySpdOhIRSA3yjv7U9S2/CIGLDOW/pSnH2gZcErxtAycU/aqlDjO04H0rtiEdCnPOGUEHIYYKqOh+tPsIIpOsfJBHzHPNSSR7WOWXGcqFHQVWtVmt0yCqsJc/P0255x71saJtFu5g8qZWzjcu0hR3qpuMbpgKxJwd1W7q8VJ3VsnuoX0qCRN+NqrGc5yeTQHMyVQZNoOSVG30qO4gaGFWAGA238Ktqhzxlj14pJ1MkZU4TjPXJzQZ87KAjeT7ys4HBxwPxpTEw8vACCNhgdeKurzEWUklh9KiaYpGrNtAbg+uaB3Cdd6EDJCtkg9Ko3DKNwXYjLhgAOa012SIBgkMOSeKzL+ONJEZSqF/l9Tmk2Fy48heHfyQAG5NQG4I4+VM8gLyalSF20/YwJbaVyeB7VnSWjqIi8iqQSuI+oGMZzWNSoqcXcpbE7WSTCZxEJXK5VZCQM+uP1rB1C/jtowmEaduPk4GPrXTacwtY40LGRo8rvfkn61xvjLSb25luHtot5CFYvLGMMe9fB5pVVaal0R4OYwk1zJbGHrPxL0r+yntnint7g/Krso2nB5P0rkbiCLxE0t3FOsokULGYzjGCetQa74Zu5ms0uBIkkabXBXIBzzzUFpCuiXSabEu6YDzCM4LZ/lXkxjBrRnwVbnlKzVhNCN19uuVgaZ4UlERySR2zXuenaj9itUDIZFCKq468CuE8LeG00topkeWIzsZpIWORk12UPzIFUgkEt+FefKUebVbHTSpSiu1ylrfja2aQyFpLcwjaF25OaLPxwYJGkHlXNsqfwgg7qo3ngeTWZ0nil5DFmRhkN6Vcj8DgWmx0UsWJOw4Ofp+FX9ZS2L9kzH8VaofEIluPKMDRw7VU8gEg9Pxr50itdU+13FpcOZliy3J4PoenWvp6/8JPFblVdy57EZB+tcTe+AHug03khp5ZgH8tsAJxg4x+NdeHx8YP3jzsRg5N3R4J4K8Iy3PiJriW2MNvErMxkUEEnOBjvXs1j4Ctv7NtYJ4YjJC/ngxqEIPUHiujT4ewWCt9lkkyxGVc5Ga3LbSfLUNP8xwFJU44rqqY72mz0Lp0eRWlueXeKpdOsb3TX1CXbHA5lZSMhjjgH2rzQRvqWq3y2Foty0krSoE+XC5OCBX0P4k8Dad4liuI3Uo5TajHkKccGuEg8FyaJdTvbxJLJAPKeWM4I7HjvXTQxKkuU561FqV+hy2kpLpdpEbuIx3DsWZH5GPSuM8XeI5dQv7hYhEMtlf8AYx3AzXoXjFZTHIZXdAqbBgDk/WvH/Eaxm6jNugRo12M3Tccd69jD66nNbU0vB/hW+8ZXaGRpRbyMV+1bMpkdR1re8YeEodCt0iuLiC7aQFY2hkBII9f/AK9cmPiRqOm6TZ6balrT7KxIEHG8kdW9aytG8P61rlxNOLd47dG3TXRY4QnoMeprsaaTbLskjufBdpYabBcPJbma7kwscjDIQd8DsenNWvEHgbVPiFapf2EKKIWNttbq5AJLAen+NWvAukTW8ssVxOZhBGZNxA+Y5GBXrfhWEafb7XiUIymRQOPmx3/KvFxGKcJcq3HFc2pxWleHIfht4cW6jtfM1WcCIifDRwtg5ZR+mD/Tmz4L0L/hbP206wsDRWhEYMfyMze3rWxrFmdXijjup3jAkLBcAjPQHNdP4a8O6bo+nQotxBBK2ZCQwUsfUD/CuF15NeZooq+pj6X8LNK8O3dysCy7jFtVpG3BST6dOwrkfEHg6We+8+58kG0BUPAMbs4xketdzrutxaE1o1xeOlvcyFfMxnAHcj61NbQWeqWRn4uoZWDBlJG4A9f0rFV5J3uacqatY8psPAttBe3c96s6CCIOPOwUYnpxjmsvURpWmyokSRCJBuYxgAknjg/QCvQPiVcLNpBEe5fPYIV64C15jLYJNalZIwhb5VPQ59a93D1faRVzzaqadkY114U0rxBMLaMSAqxmLHGc+hNdroXhSSOzQwLCYoV3NztAHvXBHUJ/DOph40Z2YbSZejCtzQ/Ed74ktLyIKIoHbymji4LdO3pXRK+99CYXehynjfXL17q406dJLaMuJDHIeV7jjt68VzE8aXnlq4B3L245r1Dx18M5Doq+IjM6XduwjkiuXJEi9j7Ht+ArgYdL+1ebKjZaP7yqPu/SuyjZpWO2OisY08qyr5Nuu1jw2/t2yKimtzBEpLkr93cPWtKDS4TeyC5cxtGMqScbj6GnXUJnhCjayxHdsHQiu2LSGmrmO0aBVKrkEEfNyK9D+C+n6ZcQT6XdhpbK8UiSJ5Sqqc5yfTpjArz2SQ7mBjCJn5c9qWLS7re0iTsrAZAjYgEfnWj1VjaEuV3PofSrjQ/DcX9oxXcGmvGxsywJICA8DGfbrXnHjHX49U8SSSWVw93AGKb4/kjdehwO4+teexXLSxyQGbKsdzBjzn1q/p2vxaXEsM6idRyuz5SfY1iqTWppUnzqyOntNJuIlFzFvEQYIQWJOD3r0z4V+GtC0ttS1jVJINQlWIqiOQCi/wAWB3PAGfrxXlGm+PBHOltAAEuCQyOM7ePWuz07wRba9DDPNIwSUFnZWxtGPSk00c9rGH4/v9M17XimkW/2TS7b7qMcliepJ/Lj9ea5mzsLCO7k86IykYZctgY96v3lrZ6feXEMEwZQ23Ocgj2NZ2o6eZY4rmJi8TZRhnBB7VSZDuZnifQovMaW2KJGVBKDnFcoluXnKKckDIPp9a39QF9ZlRLCfLJKoy5P4GtHRvAE+ux2NzaSBDLMY7gOcbV45H61pdJamqnZWZ03g34Sxve6dqENw7I9uZrhpVBTuMKMcH617N4d0fTbTQ7Oyit0ka1lM5ZBiQNngk/0rl9On/4RfSpLJJTKkTBVyQeMcg1VtvFs+nSXcsAhLXAEZbdkqOeg7V5VaEqjuc15Sep2Wuz6fpeowB2MU2o5mIYZHXGSe1eX+MrR5dX89rkLbyjAw5G4D0rJ8Ta3LBqKLqGoTzmNVVflBO0nOBj61c8XWdrK6SWUiSQRxoV+ck8jJ79adGk4O7E4O5z3hnQR4s8Yrp3ntbQyKxWY8hcetcrqTvDq99YkqHt5nhMhYneFJAI/LNa895Lp9zm0laKcjopwcd8GuM1qKe3vfNkyJGbcDnn8a9eGp2UdywIh9shimYvEflBPG2p4r22tdRUOAWAK+YeRVeS5S4iTcxJHJIouLW2l8ty4QY+6eTXRsdhJ/aphlnVOYGJBx3rc8NeMrbRrIiaEiRSQGH930rnRLbmRg5GwDqBwap3c6zSBUG1MYwO9UjWMULqN1FNfzSQKfLkYsueCars53/Nwo7ClI2MMDIAwAaasockDgj72aZsDZbgYHfJpm4qckZA7CpQgBUEEgnAz296vSaeVtwVOWXjcOmKBXsZkYLhwD7gUpi3JgjB9u9PIVJfm5OQvt9a1DpBt7R5jOso4PA+6KAuZGwbSOce/amYCLzwpqWRd4GWIwf8AvqpkgSSFieWQZC+nvVIZSUgEHG4H9KMAHkkc9fWnsvyEAY96YGyACM7aLDbHMwXA28Z5FPXAYOM49PSo1bBOTj0z3PoK1LLw7qF/qCW0VpN5rgEIykDtjn8RWc5qK1ZHTUgW8MdzG8TFCBjI4yPetQTFbJ2fdK4PALcY9ql8aeBdZ8DXkUGp2fkSyRCULGCwCnoc+vFYcbSpGhAchvujsfasFVg1dMzkk0OS7eP7jFVJz9Pauv0S1n1nTZolRUnRtygHG4eorA1LRZNNhtpJGUSTruMWPuegzW5oWrwadDayf624HysucY9KbkpLQwnFW0IrHQJ5tdgszGxdiFOBk5zXqV9pJ8K3MmiS7BcRgMskRwXB6Z9+a5DR/G8+meJLXU47ZBJA3AYZDDt/+urk63viPxcNWuZDL9qlLSDdjYOwHoB0+lcs4uTOSSYnjq8a00nyfKOGXdv6nP1ry/ZLfyBJZiRjK7jxmvWfGK211ossDzEXCOdqDnj615pb6dtlPTAP8XGB61tRjZWZvRWmpbZbaytB5oxKygAD19ayrjUBJAIiu7B6mq+qzMb10Vt0SnCn2qomI5MnncOhrqUUdSprcmWd84AGTxwO1XYp/MOJBgL1PvVBCTnHC+vpTh+7BJYt/d9zTaVinTXQ6621ieezWFWAUDHAwSPQ1ko0dvfgvIAQTux6VkmeZSCJCu4chewpvyYyHJ77jySalQSBUrXubV9ewNbOschOGzhv6Vhs7kht+SDxSttlIJzn+dM+44GAAeOKtRsbRikrIccBmJGWHftTQFxnO1+2KQZVmBOQfWmo2xz3FX5l2Fym0ggmTOc1ICVKsrEN2I65phYZJA+X9aQuMAA4OeaPUZpWepXdvdht5ZzgAseAPTFdKnjCV7uFGkBViFIUY5rjC+GHzZxVyxeITRyO+10cMPTFYygpHDXoqabtqejSF5WDspCN/e5wahMLPMi5IA4OOM1jv4naSeVYlwjNuCk5FX5dWkktmUqDIV4K8Yrl5WmeR7CSauZ0zrbXbb234YjGckUiql85YfMFOC3b6VS+ysGLN94fMSTU1lfRWcMkYckSHOzHf61tZ2sdag0rImu9NS/2Jbw+XJnDYGcj1qGPwNdSZSKZZApy2/5Qop8HiBLC/DxZDbcBm5waZdeIWv7lXdm5O1tvAJ+lGqNFzRMqTSpYZnicBCD8p6hvxqq9lLG7hunb6V0+ohYhC7nORjHXArHu/wB/KoiJbsSeh9qrm6HTGotmY8ilQcHArufh34VN2jXT2wkbqsb9CfWuRe0kDfMmSp6LyR+Fdp4C+I154Vu4raawivbXlcvkMCRwc1lUk2vdCpLmWh6D4F8bDwFruoS3dpIba6jCZAyFYH078V6x4c8RaF4tt5rq5W3RiQsUM/ylvUj0HFeUy3UHiWCGEx+QY3LlY+SQe5NR6h4Tnit91sCcAsHkOCBXj1Ye0d+pw8t9z0Xxnplt9jvW09Stu0WB5RJTOc9PrXgd9p95cyvOmGj4Vm6YPpitK58Wa09nHZyahLBbRy7gEOMnBGCe456HNS2mvwaLE6Sw+eJfnAY4Hua6KFNwWppGLS0OR1zVyLVbJwwdfvemK5vLqDnkH7ue1bmv3Ueo3ryQpkOdwA7ewrLXS7u8AIwgP3cjk16XMktTeLUUUXnLIAeSD26VA5BcHqB1J7V1M/w/v0treTy3lhuB99BnaamtPhnqUyyMNsSRYx5nAY+lZ/WKa6le1ja5zFtCxDShCY8gAj1962IdGmBV0PkyLhgTyfwrX0TwzfvqQtXt32y4UgDKk+1en6X8Kbq4EivL5RiIRg65OfQfgaxq4unTWrJdS+x57F9pWx/fzzT4wSZGJ5r6Z+DelRReGLSU3MdxFc4lZEXBU45Un14rlJvgP9uZEjjuI4Y4gC6tktJjqRjgfTFbPg/Qdd8FWL2sLK5jziNl4HPIB+vrXi16sMQrdDByd7nssPiCZSogtniA4DBuPyrb0bVbHUg6arPGCSFUPxk/XFeHnUPEFhI080LoiKZG+c7cY9PSvO9T+I+pzyOo1AvgnKhRx7V4/wDZntJXT0OiNWyse5fGL4zWngHShPpWLm3Exg85GBO8ZyuPw6181ePvif8A8LU8QW13IwR9ojaBVwBgYznv+NUIoxq87pdFzbgl9rMcBvUD196yPEnh200VIL22vwblnDLbouNo9Sc19BhMHToKyWvct1ObQ6/4p+LLXUdM022igMMsa7GLtkYxgH29a8zbXp1YRJcsI/u8Y59qrarePfKBuJBOWLEms4omQN/IPB969eNNJAlc6KLVrmxVXRyWTgEnpUkmtXF5ARI+8r83oKwjdHb5YILkfMx6UNePFHs+8hHRfWtOW3QOWwy+uBPvOzZ6gd6zniWIIQxPerSEyoQ2Fx61UlkEbAbSy5xmtDVaIWRwqZB5YgcV0dx4MlS0gkileVpVDYbAC1zJiaRgegBHI7V1VprDyQxIZ3BTAUdj7VnNu2hjUbtodd4f+HUGoW9nA0ii9lyQUPH4+lekaR8B7uPR4p7e6USyMWCSnIyD1z2FefeB9ZtrDVFe5YqB8vy9QT0P0r6Fk+KegfDzRYorlmurgQiWOPgbyx4Ge1fPYz2rajDU4Y35tUePfEXwhqfhOO2Go3UEkd4p/wBRwVIOMH17HNev/sUeGbay1HUNYgZ1lP7qSNzuDHJII44GD05ryX4m/EGL4jJButYrHyMskcbElgcHk9+nbFev/saX5gv722WTerfOV9OBx+lTBSpqPOerSkm0j7WifdESRgsuDXzl8Rkjs/E0kKR/PFIB5rknIPTIPavopUJhAJwSBXhXxl05l8TRSjaiToMknBJAxkflWmNSdK/Y+8yJ2quL6o7/AOH0bxafsmKPJjgouBjtgV17JtABPSuH8CagJYEAYEBQMj1xXarlzzzxXx0G2cWJbVeXqRyqWTg9P1qvgYyOvvVk5YY6VEYwpx2FJ6hG7IWUFck59qjlU44wB79qmfGaiZScjPTpWW5otGcv4wgE1owYkhlPfAJxxXldlbGSZMskSEkHvXq3i1DNpUyjJdfmGPTv+leTruhLhGAwdynqcVxVkkfW5fU5qT7npGjkNAgQkkDGema196RqFJwe9YPhGU3sIk6rt4I4Ga3nUIecZPSvJ20PLxCtJ2GyKNpJGQKn0JwL5UZsgHoKgKF0O4HFO0SRFvARwwYD8Kyjf2ivtdHDLY9Ki+VR6Y4qUc1Bb/NGpPHAqYnAxX7fhnenG3ZHy01qxRwfamyAeW4xkYpM5POaeGBBB6YraT0YoOzOdveXyBjiqDKQRySe4rWvI18xgAeDVB1wc9RXxeMVps9mm7pDI8rjIzU6EbST0wRTMYGBxSMxKEA5rzTpTVzBMTJK2W24JGR1qSKMjIaRn788VLJFh845amlwdoOc1PKdBJyqEA4H604OQDjJz61ExYIACBnjNDDgKMkjuelFrAOeYsMdPTFKCQANpOabgKAQRwelKSF9TSaAecKMg/lSlz2XcCOc0zGBSBShJ659aYASwGTnHTAppUNz0x60ryc8HAPUUjgk5QdR3oAacjAGSM8qOM01gWJG3aAePUVIAwIyaAAxyeKzcbspFaVBG2eWHp0pn3gcDBNS3DblXGTgkGoskLjHQ/jisuUuPYytW1qLSY8S5AYE72OAtc5L4/sQ4VriCQEYxFksxqb4lQK+hyTEFvK+baeARjoa8Cgt3ndpY/3QBz+7zkD0FTy9z28JhVVXMz3OHxvZSMfKJDEc+aQAP1pzePrOLAkePGcfuznNeIrp8lxKSPOmxyu5iOavW+izSgoZRCDzheTWMkl1PU+owPVJ/irZwOUMZiI4LSNkYxUlt8UNNa2OZxKynnyl6D615RceGH86KQA3RYYzK3A/Cn2+kvaXBJwFZdpWMcfjWSmloweBpWsj1w/ECwJGwiLGCDMeMVXufiXYIWDu8uOQYhgEexrzU2kW4ApvbGMuSRR9iQ7FuCzQqcbIuM+gJo5ojWCgvM7qb4o2gwojIVuVZzn8xUafEuyjmGQbjepIEYxtbsD6fWvP18PmJi4JCqcgyEnAp32IRsBFl8MCSoxx3pcy6mqwlPqj0cfE2yABmQWyEcbjk57VE3xJt93mREzqflx0rzubTzJKY9oXa24M/PFJdaS+PkZpGHICDApXig+pUW9UeiyfE+0hZfOj8r1AOT+FNf4rae8YEUUry5A5+VcZ5JNebtp8iDLx4bGckZNLBb/agyoHdsc4GBn0pqUSlgqHRHf3fxgS0xAsRglSUBnX58pg5wPXpTrD4mxyxOHWR3Eg8rzTjKHua4mDw99oTLyLbDoARksaYdH8lhkS3J+6OwFPmiL6nSWyPRZ/iNDbyyLI0YwAyhAST61C/wAS1MrLHbCXK7gzsQMd+K4GOwYsE2+SwODxk1K2lOoJwxI4yTgYqHJCWFgtDo7r4nqzhXVvm+75K8qfc0+Tx9cNMsgUTMFwvmE4HuR61yiaUynJYKwOQoGeKlXSmjLbkLkncCx4A+lLmN/qlI1r/wCLEliTLPG0pClWitgBzzgg/wD665eH9oG5SdI57BIHc7TJPIXCn3GBT9Q0QySMiZIOGAQdT3rKbwrDJMzy2KvjBzJ1JppwRX1Wi01Y9s8CeKrnXIFFw3murHLIuMgngfTnFdwGL4JG3Hqa4v4eWwttMjJILSgH5Fxt46e9doWCoAFyx6k1EKik2j5CvFRm0hWYbu578U/cAMcDvk0wruxhunBxT1UbiABhfWuhanPcHcOpClifbpTDlhkkKSOnXmnlCehOB6cU7aFGQVGPXrVbCGoMgEgjIwR70jIuRj5c9acAQD3700kH+HB7VQJ9BowWwASRxzRhRyflx2FPIyc4JOPzphkMisMqnH400h7CbMk4zx60m4hcE4we1OPzhevIxzTDlcDOMcGqSHcRsA8DI680BAwIPfpjinlCVBweeOaicMMRM4RV54HNUkJk6xhI2Kqu7acbuecccV8R/tbeH7F7qHVoZHl1F2Mc5xhcA8ADt9a+02iKozKWJUZGf8K+XP2n7NbsBk28qZWwAMGvfyuXs6qaM5x9pCUfI+N5YkxkR7M9frVbJz83OOgq3elopMfwscjNVXQ7iDwCMg19/HVXPiZaOxHMFk6ptA70E7jtUnGMEdKdGzY+bnjpTWDbM556HHatTNoYq8MACMdKPlKg8jH86kLKjKFOMdT2pobfgZ6H9KaQ+gjkuBgjA9O1M3FSSDuz1NODpEjAjktlcU9UPmYK47j0Ios7kkSQSsQFb5T0XFW7O1jtrcvKC77iCpPQU+S5EA3DBf8AugdKjjUSyOxJ2kZ5NIykmSb0khVMAIW9OahubUQZ3pu4+U+oqzbRLeTCJBg4wABn8a0NU0OXSrOB5JPMEvGW/h+lJS1sZc6TsYMQR4AANnPJA5FJ5flgEcrnALdauJF5kigZVDxwPvH0FXRo8TQqr5Dg9M8Y96fMh+0SMaUBn64YDjHGaaUOQflBPqea1L3TXAAjjZ406kD+tZU1mysHdWBJ+XmmnccZKWzCSQo2TyDwQKfE+8sUXCgUxlBYA596lSQRyqOCo6f/AF6ZTHhAVO3BbH0qAmVSd5A7YHWr8ggmkBik/ekYKjiopFijzHJw+M570rkkNragHceQDyD1rSuUG0IhG4jt2HvWda7Q2HJODkVNJcm3bcOVJwe5pW1Jab3GtGLdiWBcHv61BPNsTcgwh6L1qV2MhBBJj6YNViBGcAg5ORnoKu3cuKRF8uAwyR1+lOZy8ZCcDPpyKUy7eQvGe3SkY7ZMHgMOgp3Nuo1im5UIO4Dk+ppQwDEEfMOQB0NOSPzCRjkDkmokLMNikls8HvSbE9BwyZg8i+Wv9z1qcuFY4JKdz2FNFvKSHfJbpzRGxTzAR8pOPxpEAYwuSDkDkGlMjIACgbf0buKN6xRncM5OCKarhzjJBHT6UC8xhZX4K5x7U4SblORtPoKYN21iDtbPT1FNdyqBjyQOD60FpCvtVcqMZOKGUgKFHJ60i7DCJG+Vs9KcC/mZHIAzig0VkMZVUbTx60r7XKhR0HJpu5S7FjyegpwjkC/d69D7VVxDVYblABBOcD1oVSy5wQc4OaVC7vg7f3fQgd6RgZOWPJNMB3l7Sx64xgetEahlIA9xnrmmIxZsZwR2p3lBsYbL9zSsUgDsh5PTtQzDaRjbk/nQAJYiWbDKcAUyQmVFLjbg9u9Hkg1FC5J2jbgdaF5BO75ulIxBZsN8m3GB1zSMqFAn696YWPs3UZhIhfDu2cD0ApNFu7iEnMqqhPQ8mtm00SBo3MrSOoAxzxUmraXDaacfs0aLIF3E45P41wo6nfqYuua3NKssIlnDLjYwbAzXSeH9UlvLCUGWP92oO4jlj3A964C6Z1cGYko68c96s6DrotrkWwZEi65OOT71pF9BM9BSNNru5kfjPXAz9Kz7vTjcEFJ0jG3cQRk1gxeK41nIkdwAxGd3yn8K6K3vLa8tYZ4im1mxhTyPrW6uRqUYLIxSq7Syzb8htzHH5VZF7FHCoeVEO4gL3xVjy0YsFDkZwCTgVmatoDSws6yKSpG0KOSc9M1YO5YXX7aNSp3kg4yTwKzIPGNsZJFkkSJFbH3Bkj1BrjfEOnXmn6p5UhcBkDABiRjOBVhNIe2hE1xjDLwoHP40m2tgOomvdNvZi9vK7EH+M4X8KZeajpenwSyT3SptAO2MZYnI6CuQuUWEDhlQjIYHHNZt5G8sJKZd24DYpKpJOxNztota0mZsGeRSV3Kztwfwqzb3ECSN5V2qbhnCgZP41wEPhS8ktkmlIRWyOT8w98Vcs4WgjigeT5lY4fvirWIa3KTaO7n1KGBrdpnJBU5Zjwe4zUMfjGSeIuLvydrEBFUAgZ4INcZdQvKd/mMdrY+Y5FV2BIfL7kzglaf1l3OlM9J0vxpc20sbw3E7EN955jt/LPSvWvBHx4udPsJkvZ3uJFnAj3LkKvBPfJ5zzXypOJbU4jZlZRkZOQas2+ualLGoS6G1AAwRQCPbNaucai1L0ejPv+0+NmjXEs8r3ESRRAbju5zjjA7jNdPY+PtKu4t0NwWJUOeOgIyMmvzrTXWhkWdkUkA7ZJCSQcYJ9jS23xW1zSI4IJ9amlsFyFhHBI7At1b8aUaMXszKUIo/SO01u0uiALiMuf4Nwzn6Zq8r88jFfnr4W+OzWNxbvFbuLtJVd7ppCW2g87Rng/5xXtXgf9rKxstI1K41+WW7uVmzFboOTGTxg+wPWpnR5VdMxdNvY+qI5AwIHWnbiw54xXnHhn406H4jiup45o4khIUfOCTkdcV2em6vbaoMQS72I3YxjIrlcWjNxkt0aRIP1FDA9aZG6v8AUHBFSng8VImrDeVXPrTQwDYPNLL0HOBUQBByTxSaH0JHwB61zfi/zJrdkQ4RVBPoa39xbIA4rnvF8u62hRTjLENj0ry8bJRgyoRcpJHKQg+TGQBz3qcHtgkj0pkca26bAMgHIz2p6udxPtX51Vs5M+opaRsOJP8AdoyMEUqnqQME+tKuc5fByMYFcxuIUBBGMA0773yg5GKCg4OMZ9aQqAQeTg9qVgFChSAfSkQ8gcn9KccqRwMU3ABJzn6VLQBglgMYA7mnElWAHakUMMkcAetKVRznPapJY3AB645oOFZgMkHmlIyMYA460m7dgBieOccVZQGMMcZAoIB4LE+vaggouVwO3NNTkYPOTUsB2wIQcAg9z1pCMkemfpQ52AA46/kKQOsgZQcgd6mwvUBGAcE4wevWhgc4GTzkelG0gEKQABnnqaTzBjJDHHaqSGOKlBnAFOUMd2MtkU0MGYEDAPX1p250YYJweMU/Um40gjrgfSlCsxDAEjGKU5HXAwaUYA5JOKYhGQgAEYFSbQEGBnFNGCCfypVCscEnkVAChGXjgCl3HOACQO/akUGNtvYjNKcgfWrAa4B9qQZOSFJ7ClGGI7DoaThSoySB+FAuop3KP4QcdKAQwXIIbv6UFWyTkDH4nFIRkEdT2oGOxgfWmc5xgnBoB4wpClaX7+OSeOfelZlIU4XJIAA5Ipjt5jErkr1pdpGQeQaIgEIBOfamDGtECM9PpSKCDgZ5HGalBYdCAKaAO4JOe9OwthoBCgcCl4yDySOCaWSMJnp7AUoQKDgHJpD66CFQE6AYPakCMSDjIBp4JXIAABpy/NjI68U9Rkb4yc8A80n3gcdOvNPORwSB2poUZzg/U00hJ3G/fHHHFSKCUXjg0btq9hjtSZJ56+gNXyhYUZ3joAKVUHPGSDxnpTV34YtwPalXcWzg7fWqcUGwSLsGCQOe1IwIJCjJ7E9KeUHfjNCgB1BBIPrQkFyEqyqQ5BPqKWP7wyMg+tT7DuIGAOlN8orgDt1NMpOxT1SRFhIyASOAK58o0oBwPTJP9K29VQquVPIPXFYhAVTn1yCa4ap6VHa5VuAYVwkmWJw2ysXUYQ0YIUBlbkue1bEyhGY+ZhTz8orLvYUn3hRkkZBc1xSPVpuzMCW0UuA7ZKnI2DitfTYvKDRDIIIb5j2qvHbuWyWA44CitGyjLXCbl5YbcmoNpSujZiTCZU54zxT0RWJPG71NJEwQhM5HQhRUjKgwQMY65pLc8+b3L2kOiX6HPzEYz0FQeN7uCNLcMQZFDDHXBOMZ/KorYZcHzGI3cKox+tP8QeEYbnTTPG5idW81pJCT2wc5/lX12X86oy5Vc+fxNOMqseZnHWsCOykFmwcHjAq/HEYyDtACnHPNZFncEvLEsvmqrYDJwG9xXQ2xOPlVcYB+bmvnaqak1Le59BFpRVtjM1Z2h0y6lkyTHyoHAxXy9rdtFP4hvplPBmLcHI6819V+KbVb7w/eosbys8RGxeM8dK+YVtVhkZkhEUa5Xb1wQSMV62A92LaNY+8a3w+iz4ghSCJ3m8wMqrgFh9e1fWdsuyPAjWNmUEgnODjpmvm74RWUd14sjeWNniCFSRkDPpmvpSBVhiREXhRtyeSBW9V80rnJiNHYcUAOOST6U7yyR1CgjvS5CqM5JBwKa+RwRjmuSVjkbsyH7NjAyT9OKR4zDghVAHX1qw6gk4ck9cAYFGBtJOFNTa5NzOvJTHbO6AuwOPQfie1fHfjiCLSvFV5J5Srcx3O4rGcqBnoPWvsnXLdJtJut8bTAwkbQSB0718X+M7f7Vq00iKLZpHIwgyCc9ff616eFWjudVBH0R8NYT/wj8ZXfmQCbLdx6Ve8caNea74Y1jT7IgXc8BEYK5HbPH581X+F8hufDViUZ7l1hEZIGFQj37V33h7Q76a8juRJHGiMVcZycfnW2Hpv2qaXU4MS7Rdz4k8F/ALxT4g8Wxw/YXWKOXDPOpVQfU+tfoNoOkroOkW1okEMJijVStsgRTgc8Dv71r2luke5ggL44J5NZPjL+0P7CuZNOYxXaIWDgAkAAkkDv0r7inBPc+IrNnC/FHx/baRYSac0cTzz5UbsYjPq3r34rwCS90zw7crciQJOxIX7PyWJ64FeYeJfFmpzeJdQmvpXu2acsZbrIZj0xjt06DFUNY8ST3DRSOI45EIdFj7ds1z1opu1jz7puzOu8a+J5/ExginTi1JCvP1JPr+Vea6/oU9tKrxKDOp3N5XGAemK9C8C3Ca/cXCXCrPLIBIBIBgYzk1T8eae9tqTSQyrAki/KI8ckAcV5sKrjLlR1pcseZHAy+EL3U0SWUv5ZGczEnBrtPB+vat4Vsk0qxLgCYTkWpIJxjv8A596o6PqF1eFYHO9CAuGr1jwz4ftobJ5liUSsoVZE4Oe/Pet5V5I4atV3sZPiL4sXes6e9iLKa2mkkV5XnkJJA5AA+uTzmuysfi3qdz4ZLTh5p402rHajaWUAAAnv0rgvFr6bJKrLcq13bqY2jYcM2e9cppvim5kn+xRp5Xl5B8vowrphXbjqZX01O+sPjxcePkn8NX1hDDNdr5NrJISdh77z3OeePyrgPil8K7nwPHbX8915sM5MWbdMBSB/Fz/k1pfDXw3FaeNI9V1MeTZ2cgdA4zuYng49vWvVfj3pemeJ/BV5BpkwvdUgQXaRRvgKmclvf6U4Pnmk9jpp8rRP+y7qqeOPCN3p0tsscdmPJUNkqx7E/Xr/ACrufGXiK8+HmjPaXdo13aspUGE7cZ7Af1r53/ZK8Y3GieNINIS5eOyumLTLwUbC5JI7dOor7j1XwbpXjXTraa9ZvLRg6bcAnnofwr1IWjojs0Pjvwf4+h8OXIju7CRbVpg0pfIZVJ5IHf6V03xg8N+G/HzxajoKwy6wEBWayADSjuG/vfU/nXsnxD+D1hrmmXk1lY24vQCzySDllAzjPrx2+lfMHhHVJvB/xQtotv2mxkm8kP0HX7w/w/CtGlJNmc/eOP8ACE114H8W3DXumohRsymeMeYhHcehwDXDfEjUk1LxpqGqJKZIryUyKe4HbJr9DLT4YaHrOrXWq6lpsN7dXUQjxMMqo9cV4D8UP2LNQuNYM/hydJdOdtzQSnBjyecHuPauS3kc/K9zwL4d6JqPjbVBY2UTFZDsedlykYwTkn8Ks/E/w5efD3/iVy3pEk6hmaHKkDPTFfbXw3+F+l+CvDMGm2UYgnibdKxOS745OfTjpXP/ABJ+A3hv4g3a3Wsm5FzBx51rIELj0YEfyx9aabXQbSasfBGn3b22X3b3YYDNya7XwD4n0231CRNXtpblJEKeWjYGexqX4u/CqDwF4xvLLSpJJbLajqHbJUHI/pWFaeHLqCITFmdiAykcY9eKzm1exzSstiXxIjpqcjJiK1Uny0zkoO2ay2PmLhCZGzkmrGoTSyzMpYKWA3bufyqmMw7QoLqT0HBJqV2OZrqSRpJNvAUIF6g9TT5BnESAsw5OOgqSDeboSORHlcbe3411XhbwM/ie9gdEK2cjFJZlkC7Tj0/KglJt2Ry9sJBPvQ7Soyc9DXfeBPGdppH2iOWEzyTAEDfjaa7bQf2VdR8QaeLqDWoIomZlXAJAGehql4e/ZY1NNYuLbUJWDRzGJ7qPG0rgEFRWNSnKS2LVFszLHxXfnU2lgnWFJ2wwZAcAHjB7fhW3r3iG91jBnQXErjapBwABwMDtV/Wv2bte8LRtdLqiGxDBY0KEyMT268fWsfU/BuuaXZPPPbh4LddzOrYOPUCvPdBp3aNPY30MI2msand2y29sypLILXzlTKqxOOfzr1Gf4A6romg6lNqV3HcSxxZiVZSCW7gDvnpg/wA65Dw98QB4YuorUXf2aQOJVBjDHd1GRX1DcwWmseAJ7gyJc6jNbiZXk4G8jOQO3XtXVQp3VmXKg1E+RrZ9V8NSyi1uXsniyrIOT7g1h+MvFd14xtLWGdVSazYky5OX9ciuhnvT/wAJHeJcEr5zmVT1zzmuM8bXSafq0sqwqIp/lXAxzj0reN46NnHTcruLMwXSRymKWQIF5wB96iS884MiA7Uw2WOKxmvY0O+WZRIcnnnHtWxp/gvxP4pga90bR7qeFUDZ2HEo9VPf6VSjd2Oj2bZLf34sbRVWTc5weO/0NYst4Zmd9rDcOc1BDqs/m+TcQspTKsrLjaemPaq81wyAiNCTk5Y9MVqoWQcrWhr+HbK2u9btkvZfJtWO55gM7QO2P0r3G8stGtb2wuU8q4s7phExDABuO4Hevnu1vvsr7t+ODlP71dz4a8C3/iXSDe2tzDAd2UDucgdz7VLg3qax1Vj0fxH8ONF124S90q4aCMExNEBlc9cg9qtf2rqHh65tDpNyh+UWr7WOG9iM9eK8x1i/1TwhD/Y0upyPIBvKwnAAPofwNdh8FvDl14hvNRu1G9beNZFLtkrJnK/L7gHn2oUZLY0S1R9R6R8R7vw94HS/1a3aK5t1VQFBEbgnAJ9607j4pfafD41JDCELBSITuO7g4I7cHNO8QeG/+E7+FJtrm5axCwiZ5cA8oCcHj8K8L8OWhTRJYbaVB8zbju7g4BI+ld1N8qXMb86W59AeHPixpjWGovLdEtYKrTK6gYDZ249elcR418WWWraZrVje3tpaxSw+dbF+WyRwQO/f868n0vwA+r3v9oXerXJilY74U4BxwAD+HfNVvEHgHVte1NJrULFBGPLUk5LgHjH5V1qpFK6OWrO5m6L4XW0skCXBlVgWkacAAMTzj2rb0vUR4acWxmt5fN+f92eg965LW7660WzktGMgIYoVccAjgmsC01V7HZLKkUiFgvyD5hnv718hiqKlOTT3ONwctT2j7cl9GIhkmXLMWH5VmGC5uGKFlVA38GQSK42TxLc6bc+ZBcbkhIyXORjuCK6jTfG9heFyVVwyjLx8YPrivElQkjGVOSV7GvbSwwssUuTG524m5B/OpNU8NaVqGleaYLfc84hV4AAcZwRx1+prmNU8RWN+00Fu0iXlkoyHHDZGQR69awl8Q31qWwV2r8wIHQ98VrToyWpyttGx4hez8N3ZtIlLLEdqs2ME96xtM1WV9UBi+/uADJ1X3HoaydXuTqsaB2YNndluhNbHhO2MlwgcIrY3Db1JrqlG0bkq7ase5aFGLW0JM0ku3BYTHcAcc49Kp6z4a0rxZrEJiuIYGACubbCMR3zx19zmuej1u60mzRPtC7JO7gEn2zXL6pLcztK6PsW4JGY+uO4FZ0606Z1Rm1oejSaBc/DPXYPss8ksbEzQvM4Y4xjBH412M2u3upGNpGEgKhiEOMH6CvHvC0c8dzZm7vZ7l5GClJ3LbE9snj8K9U03TTcrK8LYVnwCDggVzYnGzWidjspJykrmX4u8InxfbxRJKttdBvNWaTnbgHr69elcdZ/D/V4NZFrfst/bshZJLfI347ivbdE023gL7yZyBtG/nA7itDWYLaC2jMQWJ1wqhBjC56D05rzKeNq25Wz6ShQhUSTPF28CzG4WVCYSSNxuCWzjoDXsHgSzit9JLyyCWd22t5Yxtx0HvXO6i6wXDxZTggr5p4yeBWrb2d3YhYkfzXdg222UjHv1rVSlU1bPo8NhIUl7p2YZAigJkq2NznJxU6xrJ1bGOw4plvCq2qykYcqCwbsaXeWhkdVLuqlgqdz6V1KhUceaK0Oy1tBiTqsjIUAAOMmnC5Vd6BjgHovGK5XR/ErajrC28sPkBlOQ5ycjjH1rQv4Ln7cGiUvDIvKr1BpQcouzOlUmtzYj8pZd7BVYcgnkmrijz8jdnuMVmRWrxQR7wiMePm5wau26+VgvIZCOy8CvqsFqk+pnNWZZ+6SQAMjgnnmoizscEl1YcjoKPtIJ2kKhU8VIH8zjJbHoOK91M53roHmKgVTgZGKFfJAAMmODngU1nCpIAoDAg88nGackagZO5x1HYVXqK1hu4OrBgE3ApxyaLG2EMGw7nIY8txxQ2QSAoT+JTjNOkZ5ZGX5nyBznAoIEj3hjhkCA8gDJp5iU5Yguw6ZOAPwpoZYQdu2PI/M00p5q7huZz05wKXUBzyFVIIwFP8IqtBdJLPLEqHcihgX4zVjDHapfYSMEDuaYYgCG8s7z8pY5o2Alt97RyggAnDKEFOjQmYnk4GQWqOIuhUI+1QcNgVMu7IJUnnGTQxoDL+8IBySpIUDv35qLDO5kVQGZcZY5oZTufMmCD0Uc4oKbYVwSdrdWouO5Lp7vG4aaQE4I+UYFK11FdlyEACkrk8mm7GG5i5IHRQKrLF5KSbBgs27BpiuTLIZZ41JJCErwMACpgAmWGBzjJ64pEdipBJdmUHAHQ01kDYV9qseQCcn8qCbj9u0gEkkfhxTwTboznagBznqaCpOR1JUCmtciFQCQGK9+eaqwrlS7bdIwBY4bIPYGrcsDx2pkICtjdxyap2hEsoeR2kz8pXOB+ArSkcQgAMFB4I6n6UtykymXURHALEgMCaliXeceZ5W8ZBHWosFWycsM49qmjQOVJOADgDFFrBexJGWSbj5kK9Se9RORcyqGYIDx8o5/OkCMeADhGO7PGRUkOzLAkKEPbrSEmQT2i7ZFBLEqV+Y1FADDBCnGfutirt6gji3r8x3DO7071BNGpDOWIQDICjkUupoVVTzJ1fptJViT1qzCdrKpJJU44qskBQkRAurtvyxzzVe8e5+2BY2whGSFH580wvY3CpIJIxt6k1C0GF+SQkhgdoAAI7ilQN5SA/eZQTmlKggZz6YHrSsJtCXdwIIcIoU5HXnis5pm83YJM9G2gAVpSxmSEgBQMY5GTntWbZWoudSAlRmRVIJGQM54GazlZbkXRqRoUjkI7gNz696sdI1IJIZQeOKACiBSoVcbeetRxxbUAJJC+lebiK6pRbuZtoZ5Sgl1UKWHJPXNPG5m3HlduPxp5C8dsUzJwQMnBr5ivmk7csdCbj+BjtmmnB55Y9Oaa2cAZwAc08QheeWP6V8/LFN7soYxZducAe1NJzgnJx3NOY7Bywx7UjbTyF3fpXFKpfUhsUAtnoMU2MYVgR8wbPNGGzhTj6UpG0ZPJPWsb3FcbuOMg4GacUPBIyRzk0YDsgzgeg9abuLHhTxwTRuNMcxIzznHPFIR1IHJ5H1pD8vO7HsKQZAyevqaGWI5fPzHtnigx7wTjGRShecs2fpSqxAzj6VNxIFYKgxyemPeg8DJGCeuaaMDjPPWhvX05pIENKeYwxk9vrQQEX5lAIzSOSWzngcijnr1BpDBWDoMcEcEUoBHHAHqKaTnJIPtSnP0BHFGyAaUYchtwz0pGB2dl2nIxSquCQcnI7+tAJzt6CouFxAD0HXOcmnZIJIIBpoznvzxzSF9rAdB39aA6C4PL/ez3NMdcNkd+eKUSAjAUgZ70Y4IJ6U0rgJvLdEx6E0pJPscY4pApVRnnBzzSllY8HOPSrWwDQu0AkgA9CfWm4zz1x2pXw+Btxg5GaezFPf6UIGNj5TJAB6c00kx8j516ECpCgyWJwCM4PUUw46gkg+lHUBpGGGABSHAz13KakJI4GB9aRnHIIJDDFNaDTIlJwQeBmgA5wRkdacqZx2p7DABOT24raFRxeg/MgFsELFMITyMCkwZneJwTjDAnofWp0Cjk/TFOVQPU17OHzKpS2ZSnbYyzG8FzMXkXY+NoRegx396sKMjOCcjqasYUupI4UEYoEY8sZXJBP5V9jg80hWSUtGbKoZ9xIUfGdoYfwjvTLR9/BQEMSu5ueauXILqQRgeq9cVTSJoUZI0+XfuBdiceuK96NaMle5pzD5oUknyG5UbSBToIQrRlsMc4+fmmrKGnlDYzjICijyArBwuTnILGtk01oDfRFwk9CSNvHHAqvMxhVScD5sZPOatFlZcg5z2FRXjItsQUAVxjJ9abYiKNwysMlgOAF4FNaMC3UjAYMDg+lRxqBFvQE7hjjgUizBUjB2oTkDd1NJsaH3TMysEJLDkdhWXqUBlt1BIDIwcY69ea1jhomIJJ6egqhIyRLGWkQfNtZepxSditS5eyyLpMjInmybQyhmwMZGST9MmsbzDNcIvnbAcHCKMZrq9Otob2yyMkEFSDwMVPB4ZU4ZmESIeg9K87EVIJe87HNOuouxhy6bIyDYGfcOWJwPypSvkzJFNyGXj6/Wt+4jjgUCNt/OOelQi1WYAuRvU5GB0rxKsKNSLu0c86ykrM5u90WPGEVWL8kOAQK5+b4b2Gp37Xl2gknAADgkHA6Cu31F44GYYIIHJqnHKk8W8fKwycD0r83xFR06soxeiPnKlOLk3YqHS4vsjpEFSTAVSRnAAxioIdHnszvkQOjDGVNOvZnt4/NilwwycNyKdpPiV723FvOgMwJJYcAjPHFYKTkr3MGktC3EUsoG8rKY4APNMQkMHGTjnApzsikEDr2NSWE8TMyuQDzgetQ30K0Kl3fOFZxxtHANYZBllZwuCcn5fWtS7wrsSwBcnaPWuEfx0cFFgzO0zLsTghAcZ9z7VvTpyk7o5K9RRRstdvbs4ySV5O7moLfU0nd1mXBALDaelcRJ8Ska8uQqOWlkKqsi8KBwPoeKuRazLdr56QoYjhS4bH4V2KjNHn+3i9jpjfm0tnuW+ZApkZcdgM15Dr3jVre8aIKIppMzlySAwz0681e13xdcSahcWsF4Y7UkIyAAqRjHBrlPHtkmqXUN7bBXghhERA459c17mCw/I7z6nBWq87smZsfiG91q923LgQy5YLtGPzrn/ABdpdvBpMjwAfbJH3AE9uvAp8VjcxMri5dEjbhFAIH+FZmsFjdyKy+aYv+Whb9MV9JTtFqxz7dTjbizvZZ0lnwGYjDKOBXomi6jfjw69mbREjvGGZMkM23kECqvhy0S+upkuwRHGoZR2zkYr0K80eIR2m2PNvHHuGDznviirVtoQ5Nmf8OftsLOZWAhmmRAHAJKgnPNdnfa9vae3DKGSZVXZwduea5aLVbfTyiKWhaI7grDius8O6FpGv38bSRFJJYzM8wkIKnGARzwOeleNiIKT5updNtOxY8TXTWenQ3ML5aWQQpGwBDHGfz4rz/xhYajqc1hcyzCOOCRYWkhyGVWIyAc8dK9gt/A10h0y0hvPtv2eVp95GSRwBmunfwDpd0G+0Wq+bK25jnofXH15riu1sjvhT5tTnG+Fst3HaEXstzFHEhj88AgggHjjg9s1tpoUdjKtsQkTRqF2qQAv4etdXC9tpFvb2xuQFVdqByMkDr/hXOeNtDuPEUkDad5Y80FmkXqdo7j9Of6VnGm5PU7HGCVjzH4o6ZLouoQhI5BaLHlZH5VnPJwfSuN8SXNhqNtp4t2TzUi/eiPg7s813978R9I8S+H5PD16XTVEmMLJcR5ChSQTnt0zXm9+ul6ZLJkRHMhjiZG5b36817NKnJJJHj1krtoSfw7pXiTTBYzSSWt1CPOEhAJI989qg+H/AIYOleKYmMyT220snk5zu7EjPFcJ468QXdgf7TtWnS2Y/ZGKk/Nx09utchpHxM1jw/cTpayrGJ8KZGGWQegr2IUXKOpFOL3Z7d8TNei+yXGmgyq00Zl/0hxndzgbe3TOfesD4c6GdTjgW4mjFpNGXl2D5g3ua8Y1O+1HWddja5e4v72eVVVmJJcE4AB+navozwJ4fuNE0LVYrja3kMFWReCeAcAdqmrNUY2W5q9DxzxNp1/feMrqz0u0kkbJC7h0Udz/AI10w8By6XpFpPPciVb0FUKDlWAyQTXbah4u0jw7eXQSWL+2Ps+1S4GScdz9OMV5X4h8V63LBDaC4VYomMqJGBwSeTnv1rooOpUSbVkNWtexy+toYLojPIYpgn9azVvZkiaLznEY4bbwf/1VeniMzO0zFmJ3b26g1UZROzvuCAjO3HLV6sbW1NIrQUyJDp6yBBvVsDuW+tZCCe7upHJ3ohwxXon/ANetNwI7Zwilgynr1U+1dv4J8Fz+LvB6DSrQjylP2jyySXfBwT656fyok1FXNYxvocpptq72oe3Uv5bhfMAzg+5rsFstXmSa2ie5mMajcUcqMEdM967PwJ8PpNHspLW4uTax3SGSaHbuKsO386LjxNaaDpVlEG+0qzPHK6jlAOn41xOd2Ka5dzzcaXPp14gnUoq4YoeT16V0Fvods6XU0jsWjUPHGGI3H0xmprzUra4vYpwMAnB3jnHatzRfhLqvj2906WA+Xozyst1dJIA8YwSAB35xSTu9DBtPZHm+vX1wCiQEpGBuZRyc9KdpuvFIzES6pjcp3YOa2vGfh2bwbqt1pkkkbSwuY8ghyR1BJ9cc1zUekiaKQ5LzbuQeABjqK6ehFu5cl8QyplFunyyncrHOPxrCOom1AWKRyzEkszd81VvIJYDLE+RsOVbGSfqaxzJNd5GCZByFHH41aStsaxSsdpf6jLqccUt1OPO2hQQOoAwMmo9JhlnJlVWeIMVdix6+1R+BPDF54wvrbTxP9khdirTuuQD6fSvYvB3wSudCvb5dS8q7gVcWwSThz3JXsR71x4ivTo6dSZNJ2OD0DwnLrGp28kreUpYqmRwQKzvFfhSVp5rsIiJGSmCefTIH617TqGkQaVGzjMYtY8GPH3SeoFctqWoxatb3dibCJyISyzchlPUGualXlzJrYjmcWeCSWMozEASu75cDGabLbm1lKTKTMAMDrx9K69BFdauiRA71XLhRwDjkkVmrcwyXjsYhtBILt1zXrRqcx305uRzk8EsCAvGVQnPI60eYjwgbArg8MPSrlzfXOqyfZnAJRjtCjAA96itrNHkMTnyznDf/AFq6Lo61oipHtdWB5OePenSRiMgsAFPIA6j61qjS7cMiPIcjhcetbWm+H7GW0CyOgnDEO7Hkr6D3ov0Kv2OLmzMyhDkjv2xVmbVGjiKRDCFcN9fWmX1rFp+oSRxMWiDHb64qBmAOCAoPcelPdARoGKjPJPc1Yiup4nxnMZGCvUEVCykA4zs7Zpw+VQeVA6UdTTfQkkQ3LxqFwew9PenyRmJwM7TjDEd6rRStFOGGSQcgnv7U43EhlZ8AAndj3pi5QuUMWAYyi9t3U+9Qs+Cozz64qa7vpNRdZJyAyrtA6DFRxJ9qliiTLMzDag/iOeg/PFU7JXYnaKOg8DeDLnxF4x0WC6tZJLRZ0mkjXrIuev0yBX3he+EdMu9OK3llbzyrIGiMahSgHRQRzjivP/hJpcVi1k13pzWl1Z2QA86PDJu5GD6cV60Shs5JFPzLCzAjrnHavzvMsZKtXcIuyRzOXNqeZfErxVpGl6be3l19kuZIgqtazoGZl6EKPwryfw5F4O+IerST29usTLIrLaYCADA6Ae+eldX4p0PSPF+kXSXUrR3EKvNv757jNfLulX93pOrLd2kzIY3IVlyO9evgYXppJkSeu5658cvDc1942gS2tVsLGFEhSVFwjHHJP5449K828QaDceH9Ta2aVJSAGVl43DsSOx9q665+L2q6poFvZ3qQyzwXBdd653DjG7nt6iuK1G5udQ1C4u7kmWSQ9R0UdgBXu0oySsy1tqaMd7NbCMDZIpUZ9RVxNblZwVDgqvylWxzWLZzReREp+R0bkn+Ie9bmnWUd2XdDvAPrjbVtW1ZnJJaszbrW7+6kZ2bDNkEYpovIpYFV2wx4LHufSql7NLaTTI5wQx2tjJI7DNZhNzNNHEls++Vvl3ggH3rWLTNIJdCTXI0RohEwLMOQKpx5Iw3AA59RXZR/CjxBdeHf+EhmjEembgqygZZjnBwPT3rG1nw2+lMiEkySKGBJ4I+lVGpGWiex0JqxloSw2g/KP1oKhjt6EfpSNaPaAM78dCPemrk7iBkn1rQtEjoynhhtHT3oZREF3EEnsKT7OCBvbGeiipPJBGHXCjv3p+QyORgEwPwpjqyYc4UnoKtyKAqgqGH8NVpDlGLrgg/lTQEQbdkEZbvSqTgBRhs8ZpD0VgvXoRRktKTnBHUGnuVcUglihGT1NLgZwcKPUU0vgnHJB703LAgEZPYUDd0SZ7YyOgNOi2IMHnFNAJ4I2sOT6VIcMAWx+FQZtliCc2skbqA+OQGq9/wkLp+88vLA4IHSsp2CHao3E9KgNwUVoyp2n065qbIjlRrHWJ9yyqoeM9UbnikuL0SqmAFcc/L6VmI3zjLGMe/Q1o6IFur9geIgpDN7+1GiREuWKuRIzTbiEJI5OangAnQgMXkzkKONtdb4f0FJra4mkcLGDtVuvP070kug2WkXiXEUyznP75W4BHcYrPmvscbqX0SMKG1u7t0hkYqg5JJ6+1dlYeHI7u2WFIxPNMQFjHBB9ap69rOhNYW8dhGLcw5JG4lh9Tnn8apeF/HEOlaglzcwSXJiVlUqSAcg4z+dYyu1oYSUnqj0nQvhMkFnOb1vKu2H7tkAIAwevrXmWs6K6a3tgyyKdpYnAY56n0rrbX4lavcOot5TaRbuQ4BIHvmuQ8Va4jl4IiJWZgzyLxzWUIy6mtJO2puadqt5oszFZVCMoBK87auXvxCuJmMZuTMGTZnOBj2rz5NQuNhRJMIOvqw9Klltj5JYKwY4I/xrRUUzXl1NTUNZuDH5WFwDn3+tU5Lme+gCSsTt4Dn09Kpl3MZJcNgcmqx1AoNuCUJz+NbKCS2NYx7Gks4gkjdwFC/KFUdRW5pOppc3Eduka+WMjcRkg9hXP26QX1xErXHlqQNx9K0/Dmq22keL7OR0WW1jnTcXPBGR8x9u9Z1Itx03JnGx9GeBPhrcXejxxXsV1btGpmDdAytggY/Wu10j4b2kX+jSxxzWjZZjJyTxxzXrvh6PSPFOjvd2uorNZ3VsIlltyCobAxjjqP61w9rqdhpsRshf288kDGJt7AM2CeSOx9hXyWIVWMrpMzjBNHKaH8IbbTbyC5xLIVnLDZymzOQMeuMc13t3o9jY6dcT308UEYUsDNgZwOg9TWZqn7Rvh3wRG2mC1ae6jT5mhIMatjPTHJ5FfO/xt+N+o/EF7RdNto0htlOCqkspPUnnmppYStWknU2KiknY6Xwv8T7jxL8SHtFku4knwDFA5EaheBkduByal8cfHLVNA8RXUH2OyFmW2xhkJJxxknPWvJvht8Qo/CmrT6hd6e099tMa87Rn1I9a57xh4lfVdSmefEssrFm9EySePT8K9mnhYxlZrQ1cEz2TUv2gtJv/AA3dWr2Up1O5iMTFT+7TjGRmvNLLWhKFMXlpn5WDcs1cVbMizLExOzOdwPX2q6JjFfqYkGwHPPSvQjQjFe6c06bT0PQHja5+cRHeF2nBxXK67ot8oaZrgS24+8McqPrW3pt/HqVtPHG7rMULD5sEHHasiXxJO1g9tKECNwSRyT9aIxaZnHmuc7LYiCIBmyhOQT6VlXUfltgtkegq7d3Re4CrngchulQORKuZTtI6Yrrin1PRgnbUqsVchVGAvep8yoQpGTjPtioWwuGKjI/UVYW+RsIFwg+96/nVtGjTGZwNzj5c1oWFlbagSrTbJCPk9KqSfuEXgMrnKjrxVYBJJVYMy7eoHAqbXFZtHWado0dqWjfZIrghj/hRL4ZKwh4pd6gnjpt+prN0a/h+2JFKxETMAGzkg16ZbWWnW0OFLXSABmVhjI9BXHVcoM46jcXY4eLwvq8yebbxAgc+arHisO9ury4v9uo3Ut5ImE/eNuKjoAK9i1DxZaT2X2KxsPseF+Xb9O9eO3iE3cjn5pCxJPocmoh726NKK590a8FutiiTPc7o1/hU5IHpX1P+xFNFqmu6pNbK4RQIzuGAPcHvXx20pkLEAoGGMepr3z9jHWrqw+INtZRXLpa3QbzI1JwxBHascTS926OpUuWSkfpQGLSqQeBivHfi/bW41OOUx77hMlXZiTtPUAZ6V67ZMJ7JCfkK/Lx+VeUfHC2dbuxnjjPkrGEdugzkkZ/OuPEu1Fux9vkjSxEbl/4bRmC3UHaBIAykenpXpJBUYHUCvJvhndz3lqiOwCxNtUAc47V62yEY+lfFvSTSKx8OXESKzEkHnB9qaABwTk+tOl54qJjs5ApNnGhGI3YPIqGWVI8k8Z4olm28nr7VTlLSFjgA9Rmo6msUZWtRefBISxAIKnHcV5N9m8p5VwEYMVJPPFeu6oxOnzoRj5ScjtxXj95cvJeOqkIp4y3PNcdc+oy9e610Or8DH7IjoXZ8MeOgxXXM24ZBwc5Brj/B9rI8m8vuVlIb2Ndgm2NcYHNeNJ+8ceKt7RxE8vzOpLMPfiprPZbXkY4GecCq6cksc56Y7UtjKJJAoXDhhzU/aPPkemW5/cxnsVFT4APBzVbTwfsseeSFHWrRBzk8V+0YJ3oQa7I+VqfEwAJODT1XaSMZzTU5Pp9aeW2c9xXVLZkLdGTfnEp+XBrMOckHjFaup/vSWPFZWDnGc5r5HG6ybPTpXtYTYBzQAChFCnt1o271IHH0rykdcTNuMiYgYAFRlQCepzUtyAjg7R6HNReYGPUkjsOlDOqI0YYEA9BmmnDHAywI+gzTywxgDBpPb1rMsVPlGAqr/OnMAcEjPrTANpOadvDAgAmk7gOxwOcDpimsd4wAeKA3Y8ZHH1oII7HmmAgICYyAQe3WhwY8Y+uaQtt4HBPWk8sMoJyW+tAajmYLgMevIxTQxYkKvA7ml3HGCcY6Upzs4GMUFIbtznPOR2qIoYz8vUjvTizheSDg8YqN2fdjb75NSy4nN+O0EujymUlo2UoQOBntXidvpn2dfkUKqkqeO3avdvGNq93oF0M5ZV3Korx23d9rLsxux19a5K8/Z7H1OWytTZRs7N/NVFVnwcZ6A1sQ6XOp2jYgByeMn86tW1pvKSPI7EgAKvArds4QrY2BCwxk8mvFqV2up3Tq26mWdCFxbkB2EiHd7Y71ZjsIltvLG0epUZJrUW1kRMgF+qtnoaFtRBGuVCY4IHNcMsRLucTxDTMP/hGrYncoLM3I3dPypJtIRInQEBSOAq9D7V0KW64zgkr68cUjQAKyjA5zWTxEu4vrTOXhsAAVMZIYYy9SQ6aFRsKGyMEIK6NbQOu1ly2cjNSMgh4TC57KKPrErD+ss4+TSWcx4QIw+UtJ0xV2OwWNFBkaRRwdowK3jaCVy5i3KfXpmpDCHBAUIpGMKOhpqu2T9ZZzkOmRQTKfKxsJb95yDkc5pkmnwqSiKQwbcNowPpxW4LJQS3LdiWpjQCAq24vngjFV7d9xrEtGFJo7hWIxFg5Bbk0s9sFjVEDyucHOMDPtW+oEhz5eCO55qWKyDdySOw7VSxHmP60zkxbPJIEMQQt1J5NLPpkrEBdzg/KfTPauwGnhFOYwDn7x54qt9ijicB9zjO5ecAGl9Z8xfWmc/NZPGiLtVTjaxAyaV9Oj+zxMytI4bac8DFdHHAA7DYqgjKk8mka3DhgVZwefQZpfWGV9ZbObntZI9oiKxkHnaMnH1qBdKL3QBXzHVtxDdDXQNCFbcFCZHpzTY4BLIkxVicbfSn7d23F9Zdmrm14aBibY2xNpyqRjAA9K6xlVuQm7POT2rmNItfLnErMATxtHaurB+RcD7oxitqErtWZ4VeV5XIdgxjpn0pxUJyOcjGaXJAwOAO1IVw2QpOOcmvbhtqc1w3ox+/jsQBTBGMDHX3p6AEtkYyM8UHhyMAAjOTWrsCYcgYJz24qPcUU9AVPGacTznJP0pGUu27GPrTRQjNkfeJYcn6VGoBJxgd6lZyoAxk+wpm4ADAwQcHNUtAsAyeSC/pTTkkncq5/OnAlmJBJI7CkZNpx5e3uSeTTuNIZsLgZZm/z2pzRnzVbdgkYpwzkgkkdvakGWfjgDn3qkHQZGWRwSPMydrbumK+ev2mLaP7LfS4UeXEFVFAAUEnP+NfRaQhm4BcnseleE/tN6TPNpkk58uKAwndKgycjkA+9etgpJVEiord+R8DaioM8rDOVbaCfSqOyTb8zblzkVY1FnF9MSDsZsqKrzSFiq4AxwBX6PHRI+Hq/EwZMA44J6GmiI7sA54+b3pdylwNpOOvtS7sMwxle3rWpiNdXK7VQADt3qPB3AE/OOvpinA8knJP8AKmq6gtjnNNE7hlXztQgDjPvSq/lqvOWz3pY5GhTaACDyc0m/zySR83p2FMQkjvyQFDdjigHycFyTuHNI7quB07Zrp/h/8O77x/4hFpGGNqql5Z14EY9T689qiUlBXlsLTYo+EvEUfh6+eaW3SZWQrucZ2+hFM8R61HqSEwysybgwT0Oegp3jTw23hjVHs3BCwMUBPO8Z4NYCgBGcdRzihJNcyMXBfM9Mhs7F9LgcssLNFlRjkHHUGsyOxWRBnc7AElzxmqnh66fVY4Yzg7CNx/uj0rY16SPTiAJNodQQB2PpXOr3sec01Kxm6hfvbWvkghS3y4Fcxd3OB5T/ADn1PatG9kMx4w3cEdhWXNFIh5UMp/i710RVjspx5dxoIOzJwB1A702cbWGBhfWhRuypXaB1pseEOzJcHu38qs3AISwdW4HfvSFTLIXY5f1NEioejY56CkBVZMgHpQHqBd5JGUHBUcmjzSm0Yyp6/WlMiiPg9DS7THyAWBGR7U1uXZDWIlmCsxQY6dKZgHI+8AePekfGfmOSegoYBfu4AHWn1C3QcyuUAOFXtTiDEoJO89DTMnLE/wAXAWlz5eRjJFSA7aHODIVPp0BqaOGVXwNpPbAqDiQb2XGB+tS2140CGSNcN0O7k0Ca0NOy0e5v2YliqL94nvVTWrRLGdQkoZOvHXNMfWbm3IIlYKw6DofrVa4mNwFkkALg8+4pJakJMbuMq5bgZzmnl1AG371QNLkFQMD+dPWLyzktuOOnpVNGlkN4Zxx83QmljRsMMgr0z1pqkRliQC1OVNvIOFPUe9FtB6DQDCpUgOT0z2obHlqQ2W746U1AAXV22k/dJ70KoVRk5UelCQIU4I5GMnikkSR1wjE45J9BR/rioJ2Y5z7VIXTDCInCj5jVbFojYyeWrbAqjjjv70OGSQLgcjIpG3G3wTgZ5pzMq7eCxA5Y0CdmPkiXYCpA4+Zu5pq5YAIRj1pm0CRTnIPIWnSB4gMKME9R2oH0GgBlK4yc/NSsPl2hsDpzTnUq6lXwB1I701ljaYFTvbvntQJMMbRgAZPGajUGNQM5wadKru5UDAz1pyxhXIxuAGAPegdz7ysIjIgBZjx34FWWRLmFYpHVMnaxGCSK8u0zx4gvFEt3MNzAMr524z3r0LStRtr2Vlj8tkGCWHNcDTR1N9jgPGluthNM/mMyq22NCcAVwweVF/12CW52nkV3XxKhim1JjBM7wxgM4bpn0FcibWNVDxxgbhxj1qloSx+nqkoYPuYhv4jx+VdrourC2gYsUTaAqqvU1wy2xSXdlgwXPtWtaXPlwxyEKWII966FNIl7npNtqIvkJiZ12gEhuBmtCK6jlkH7+PhcsqHnNea23iJoJ4gcmNuHRuhFdXp1/bRWpndVhiLZJ747AVpddGDsa13YWksscxgMkxGd0jHHtxWbrNxBLBHHJcxeeSQY0wSo/pWNq3iKOZkk3vtLBVVjgAVi6z4kgjmZI4VR2wAU5x6nNJsE7o00ntFMcTRmQeYAd54ArYl+yXA2oYFQHhIwAcetcJ5qSkkOccHnp71ejv0t5I3MihAuPl9f8isW10BG1qLRWjOTuaPgKSeK5u8ufOnJQgpwBjtTNa11ZWYoXIC8FuhrEs9ZldggVNhBzgYOay3K2Oyl0+KOyMi7yxjDZJ71m/aAsIBZdhXlV65960NDukvbKLdn5cqwboKytSSE3TqFCAt/CMDFQUn2IYpYrVVd1aTP8TnPFayXNlNDCFYKXIDbRg4rJl0sNbhg7oA33W9KXaAVVcEBhgjrijmfQu56Fovw+s9QsPtkUxXD7QJzkeucd/pUuu/DW21Wwa1N1EGVwyrCgBAzyAe31rO0DxJFpEskBIKSAEBvXFda/jbTbQDdskYpnMfXOOn/ANeoc6i2ZvGzWpy+tfCmwsws+mJIkigABnJB+tYOpeDbmEAgl2PDKoxjtXeWXjew1DVLJTlIX3BhIeFIzj8K6/X9U05NKtZZTG2wbWMKAkcd6qNeotJO5orW2PKtE3+HpFlSAxyhNoZ8gHjr7/SvTfCv7Qep+GZ7SO71JJ7VAVeB0GSCCOuOSM5/CuTTxTot1ZoJztlVhnfyUHf8Kj1TwvpmvWr3Nldx3JZgV8kYKjuCav2+tmDSZ6vo37VLWNrbW1xFgecwLueSmeCT29f513HhT9prwzfNDFfX5W8lmMYAUhVU/dLH8+a+VNU8C3MVus0chiIYAebypHesTUNKudIkaKWM3Ucqht0KHBPpXTCdOW7IdOL6H6UQa7ZahAZIp4nQYO5HBAHYnFSQXC3Odj+Yo7ivzX0vxNqOg3wniubixVkKlGkIDdMZGefoa9F8O/tK+LNFkikbUzqcMeB9nZB0xjGf8a0cF0Zi6HY+645GAJA9q5PxGSLvbzjGce9eJ+D/ANrC41q5tINRsorQTMUdv7pxwfzxXpp1aTUpEcy+ch5DD07V85mTUYNHRRw7UkycYI46nrTt4UjuMY4owFizt53d/SlJCqWOTjoBXwM9GezBWQ0OR/CAM45p7ONo55zTcl1+UY780ZBDBjnPpWJp0HldvHB780hYqSBznmgYOBjBx3oBycnntxU2sA5QADkVEzliABx0AFPwTgggCncDHcD0qbEtjWBI2525GM+lNSDZgeYZDTgQXx0xzmntIDyB+XpUWDcQRjGBgYpnKqQTnnqBSndgnHBFIQAvc5FNDQhAxyQAOcmlJB6HOfTpSDG0E8Z45o3JtAOTzjjiiwwDAPyOg4oJDspPAxjimkFMYGAD0PJpxXg/NnHOMYxQhMVVB5Bx6ZprfMQM5IPNKc4wOMc0HJHUnPpTFcAAhyeMGnP82dnIxTQQW6gYHenZ59RQIUckAjHFOUhecZBpMMSM4AFLweM5xQJgp747Yp4UAA5NNUFM9uc0oU7GYEtSSJFycknAUce9HUYGTjvTQCOvGRmnFyTgc56Uy1oNIRScYB60HB9xig5zyoU0YBHr7U7AJtxznANMwd3JJp5BRQAAOaUkMMHJ56VWw7CLiPsBnjPWlL4HBLAfhQwGc8cGl4bOfrxSaGhiOUXIxmlGG+9nPr0pQwDcACkI3DuQaLAxRhMgEEn8aQ5J59KAFj2kAA9DSZyQTzk4qrC0FHyjgjP5mk5JySaUoqHONuDQcNzyfSpCwoHIB4GeKc4wp4JwabggdQMdKUOXyc5BppBcXd8oAwPU96Vl4xyaTORxgGlZSwXk+9UkUIHA6rikwCd3zHI/Kl+UYHTHWhlBGTuxn6VpohXBd2OCAOlDZI+lKoGMdAPSlK78gZJ60MVxgJOADjFKELZAyQKBuVuymgnIOcnIosFhY+hzxjmlbLLhe/emqQrKoPBGOKWZW8ngEkcelItGbrNwExErAkjt1zWI2JOCjcjHPStK7jzhicFTjjmqMuEJJVnwe9cVXex6dG1im0IwARgdMCs2+iYYKpgLkc962bmTZC+B8wwwA71mXOXjdyhGOfmrklqdsXqZMDspXPGDjitW0hWTDE4KsCcntWaxMjFMhcjPy1f06AMu4qSpH3mrFm8n7ruayZGQrjBORjripHgLA4GSB1amIUVIzkAngYHWphguoC5J4OaUd0cLejKcWoyafcF2he5UDiOIfePbB7VW1j4lzy2stlPor6f5q7fMmfJx6jFat1qEekoJD8/zbdq1JqOjaZr9hHd3zCCONSwJYDB7ZP4V9tlrfsmraHlV1FyuziLJkujEUJdRlWIGPzrYgkEQXYgBzgk1m2sUUMUiQNuRWJyvQj1zWhAFUBQoGRuy1fMV3zVJN9z1o/Cl5EPizVY9P8PzS7ZJVj+8sQ5J7Dp0r5rZ5I7i6YpsDyM+w87ck19GeKoJb7w/e21sPNkZN21OM464NfN0l4iSSKV8nJIyeTnPIr1cHZQ03Oilsz0r4PQCSbek250k3lR6e9fQET+YOMAMARXgnwMI/tBmkDMtwpQMowBzwa+gbcRoEATAXjLdTVy3dzixHxC4OMFiQR096Zhy/TAx1NSNgnkkAHoKQKVGVx+Nc7RxsYckg8nPHFKYwuCaNmcgvnHOFpwi3dBx15pxTsS2ZfiK4NvpkgVHmBUhkRtvy98mvjvxOGtdZkQRFDHNkDOdoz3PevrzxsQ2iXYViWELNgHGSBwCfwr5B1q9fVtZM6xC2E5EbRqSQSDyee/0r0qGkTuw7tE+jvhZElv4XjjzI3zBueM5/pXqGgmW3WQjAUkEDPP5V538OLF/7DtzLO9wGjCjtj3q5rN7P4fvYblbsQRsCgDN37/pXZhf4isebi2mnc9ltruCSPLOIsDktwK5zxT46s/DNmLm7YyW7t5YMQ3YODjI9OOtfKvxN+PF5Y+J7MDddWiI8EluSUjkzgAkZ65OcjpXnl14k8RS27yNfyQWwJZY2csuD0GM819jT0jc+IrtczOo+O+teFPG91De6bZyHUmLQ+W2UCHIIY+prxTWtMvtEhikuoj5B+UTR5Iz6E1X1bWprG+85ZPOm3Z3HgE56V7j4K12y8U+Criwu3TTZUjMjlAMMMDkk9SSMc9vpUStNnC7dDzPwLq89rfQyW0YaUqUUuOCD61veJI72OQF4y6xkllHJUnrTPDXh+7l8SlraMyQBTKsmOBz09q7bUoZZMwXCfZ5JF3Zxgn/ADivMqU7TvY2jK0bM80tEu7aeAJZMvmHcjTfLuGeo9Rxiuou7jxRpIYS2k8VtEvmYgBZVHrn8etXhqsDRJBc2S3zowVZJMfKAc4zXYeOPiLp994Bt7WzuY9O1GV/Ja3hYE+WBgjPbtRGCk7Mykoy2PKtN0jVvE32i8hgM8G0zTTSHAUZOTn8KwIZhaXzSkkP6RjnHvX0N+zx4fh/szUbm9ljFocwCGUAK685P056VwvxB8LeFrDxJcvoN2rQEYZISCqPk5UH09vyrd07LQ46js9DP8Aa7/aOtw2TmMxXThWExwVGe3NdF8UvC9xpd758Un+j3MWxRCxGRjGGOea8e1uz/sy7jZJCXjYMrDgj0I9667SvFN7qmmvb3FzJNFEBtUc7f8mpTcXoKMnHVB8JdGGleI7O6SIWl6rldr9OScYH0r638B/Eq8mD2l5Ok9vE3lB0ACoQcYJ/pXyC2uGxnQxDfOCGVnOCpq3PresXUDiK6kgViZSkLEBzjqR3NaxrNPU6VWfU+ovib8R2YzWdjIqxom2Z93D8fd618w+KbTV7e8jeztpboK3mL5CkhCfQduvWsmPxrcWrKk265aUfN57HK/rXY+AvjXb+GNThg1SyJhuyFWSLJPsMflXVHEN6PYaqo9s+CHxZmvPDx0m4tvKuNOgBmub5uWHAJA7D65r17R9c+3RrI7oWYblMZ4Yeor458Q+JnuPFU2qaQcC8PltDKOAM8Z9RwDXuvws1G51+xE8+yJ7YCI+RwB/nFbQqRlKxoppnT/FRL2y8N3Gq6ZJHbzQsJJHfAAUAk4B6n2NeCah+0RDqGlPpmqWsqXZZWW4tCQrqDnJHY9Onr0r6E8VeLdP0PSWfV5YEsWPln7QBhiQeMd+K+HPF9zE/xEv9RsYxFpyXGYoIwAoT2Hat5R5Y8xnKaRqXV/8A8JV41jnuV8pLphGDKedoBxknvz0o+IMVpoN7BbWDCeJQVlxg8+hrl/FWuCfUlFkgSKMhgzdQaqwyT3snl3MjOzYKqvf3JrzJtt3OKUrlOXwrd6/i4tohBGHKqxH3j3FVJ/CF7pBaWYCUr/Ch6e9d/YrNpEKW8UoMR+fy5DnB7ke/Fa9r4I1PWJBLPbzRWsqmQygYBABxj8sVyutyuzMXJ3PFHk/cyAEDBzhhk13fw7+Hev8AjKwkOjPJPdRkMYUYqijJxk/hVrS/AcV/q2ZGCCVWG0r90g4GTXe/DTW1+GLXBti9yLlwrqmOFUnIHpz3rop1eZrsdMErXOh+HWreMfAKT2t/cLYRW7FmhmiBVueSCff0rs0+IFp/av8AaT+dKWAZlh4AOOoH4VQ8WfGvQPE3hWRQkdvqyt5IgmUMyrzyD+RzXmVverFbK25sD5flPBFds66UUo7ju76Hr198Zo9evYInkgt7Pbz5gwOOpzXnuuTwav41hllMs+j3yhf3TkBuOo9q4rWNTka6yAiW6r5SRlR8xJ5JP49Ks+GJddtby5txZzziyZUZMEpCO5Pp65rjUnJ2Z2U0t2M+O2h2vh7VNB1Gw2rBcfulwuQpQDJY9/qa9m+C96njjwddLPeNPLIxtSquVIXGPlAPA9xXE63oJ+K3hm40O2vRay2bCdlKAlzj5QD/AA8j2/KvMPAOv3vwH+JNpb+IbdhIXDFEckAMBgn+ddtOGl0jqbTjY6z4m/DnXPB2oSarLti0tX8iF0XLEZ4z/ia8j1C3/tIXDLHJPLbsCWJJ/IV9ifHH+1/E/wAP7uTRZ4m06SHzpYgAS4HJIbtx2FfJyabqugafBeyWWIbp9okDckjsR26VnVjbVHJGCvdI734C/DLRtfsLzVtbtPtK28gRbadfkY9Qcd6+gfG91B4X+G1yNDh+zTRQl4oohkRjHZe1an7OegLd+CrSfUQpuLoFvKZACPQ57/jXptx4C0m4FzcXUR2SAhowchxjoR/Ss6MXJm+iR8TeDvDE3xN1G6k1GJrYFTPPP5IzIOhKn8eteI+OdAfwd4rn0n53i2708zglc8Gv0G+L3iZPh78Mru9tFjs4EZIVjjjUHBIGBnpxk1+fHiS9uNd1K61h1nugXI8+YliB2BNd84OKuznmk1dGU8QmxubqMZHGPau58D+Nzo9xbB7Rf7OBKSRqxy/HX65rhFlE+0Ky7Afmx1q5BD5RAUncDlRmsvQ59U7I73x3fWWv6gt5BMIgzYSEnJVcDg/jV74c/EOf4dy3csFoty10hikdienUYrh7aFTFKZX2OMEZ9K9m+Cnw88PeJNRvbbXbv7LapZ+dFKXAw+QAfcc5wc9KqJvHbU0PD/xe8a/EYS6RHdTNCGCiC2TYEToCxA4Hua57xXpHjfwDqk3nWMtraykYugCY3HOBu7n2r7K8CeHfDnw90pE08iaSaFVku9oLTgZwSfx6CpfG+p2ereGLqKW1ia3jjaULOgIDAHDAY4q5R5kiWla58W6Z8RtdEIgF5NvQ4EYGB7gim32u+NdL1DzUu/MtZT5nlxsMJ6jHb1qPxitjBq1vc2l55814peQxjEaEcAA+uO3tVTQNQmv70Kh2BSQz150pOLauYcyaJfEXiKXV7mETO8smwF1k6lu+D6YxVGLw3qOr3BitY4hvAKoGyc+vWuw0nwvFF4x0/ULtlv4ZWKmGQfL06kVY8ZeIrbTbORtL02DSbjz2hFwmCSoJBwO1cslcItXRx918M/EelSIs0btayxGVrgg+WhyRtY9jxnHvXUeFfBNz9ghaYLG7KWG3kuOcEfhVPR/HM+paQ+n6nezXCK42qf4h23Hv+Neh2+t2E2lobQR2cUbiLer7imef615laUoux6tOlCqrHm2oeELnw/PbXJ+1BLpjvkuhgZzwM4rRukE9mrny8ltp8r0r0y98AS+I7SW1uLya/XhoWlYgRnucd/pXMa38O73RJ5I1SKIbAYkhxjGMZH8+ayp1OZ2sZVstcVzLY8tvL5YbgmEl0V9rI/Ue4rehdrLRvt6O3mCcRhUOCATzz9KzNR8KSW920UlwZZ3UOzvxye2K1Lu6TS9OitXUE7dxI559a7VHm0PHlSUXYbceJVjcnzS7KMKtwalPiKXUgsW1AYQD+4OK4W4K6jPl23ZzjJ6UaPevpupKN7QRyZU453HsPzpzw8XHTcycUtj6A8B+GrzVo7m6ilES24G3zxw5PXBrsA01pKtuJsMFyTE3BPpXlNh411fTNIitre58mMgsysAe3b0/CtDwn4su9WuBBMoQq2RLH1Yd+K+YxFGV3dnZRmm1Fbnsfh/VZ7K78gSbUMZld5jnccgYz261oX+oy3N1CrHfFgswi5z6Vy8EkV4ApBfDAAv1x6113h+yWezufm8ry3ALJ1IweK8zlsz6zCU3o2OudEfWBHdxWoaNRjdKRzXTaO5iKo6/MQFG3t/9aq0MiRWXkAnaCDmRucZ5pIdTtJZnWC8BaMhiqccd+fwr18NZtJs+qp6ROqEKrHjG0dPmNZXia9PhrRBeDc43+WRG+0nI45rTeeGVYwrgllBUMRz0zWJ4us5dZ05rRJiIz8xjRc7iOlfY04e5Zdh00uZORyGiaHc3IGoNGYZEmLp5hOCh5H9ateONXvbBIvskzeYsqMypwCnfmux0Gy+zWMaS24i3RjduHUgDqK4f4gxS3GvW6QQtJEyBWCDjPpXPHBqKcpnpxlCpK3Q7jTblNU0ycFBEUYMpznjHBz3rRii8uI7383IByBjnFZ2h24hsoAY44kRArKcZB/rWs7oVUAmRTwAld2Gh16Hk1Hq0RZDNjy1C4zuPJpxdYkJyx3Dt0psWNuD8uGI+aqN9qG2TYAzbD0UcV6sTLYuxgGVSpA3jHPNPIKgAkkDg+lR2EREZfaEGd2T1qRnLO/VscjFaNaE30FRhKMjjb8ppdhDDJJ5x7U1TsSR8BBjce5/KgzbsFVMmefQVPUnyF80DK8KVPORTUgWabPz4B67uMfSl3bpgz7EyMYzk1KuBu2DJIIHpntQ0FiGaTy5nAICqRtOOcVKsglUjkgYOW4pturBRvZRKRhsc1MiBgSFLMeCW6flRYNSN4judgwQNgjAzUiEqH6tgZy3TNNbJIG4KBxhRSfeG5vuqcZPSi4tiBHaU+YWADA9KnKvtT5AVZTliehpgdI8qzA4OQFHQU6BFwQgIy275jSAbKXG0CQjjGFpUDjaXHPTJ61Zkj3s2T9zB4qAKdzkYwcEMx/SmkTckiY+WOpIJXI4pERVfeVXK8bj1xRHLyVB3A88UjICxYgKSO9VaxNyVpDtyckD0qrN91n2IOc7jyamD5TqW45AppUNt+QBCPXnP0pDIYwCz85xhh7Ugk2yEHaAxzz1qVgylTjqMfjUYYxlSYkH8O7qaexWxejiSQkclSAR2qSVAiErheOMVUimAwGyTnHHSrG8qhVsLg8dzikSROCcYycjPNNk4ZcuELDGFHWrKhWXgliBkDpVe6BjgZgAGU5wOTSuO6RWlYtLGTkoAVIJ/KrG/fCQcDOVO30qokgldkKFsYbmrMkZa3YLIIzjI2imUmNWLyliIyVUFTn0p8cAncNuIUdl4qB3MiFRljgEljxn6Vo2gAt0IwM8fL60m0kN2sJ5R+VQM7Tjn0okYfOmQSOwFTLGGmYkEEgYJ6Z+lRvaFJmfeMsMbV6VzyrKK1Zk5JCxlTgBcAEEljU0UaRO5Tncd3HrjtTFRd6kgcAg5p/mgAAc444rwsVmEY6Jmbk3sNZR5jDsRkZ9aaXyrFh2wKVsZ3g4I4OajJ3YBPTrivlMTjZVHZslK4pJYKQQFK459aQKcjnNJtVTkYABp6lc4Bzz2rxXNt3ZQFR1OADx70kbhFw2T2pZDzgYypzTGi3gksR3rNsVxBKCeQB2pxXC5HIpqLtUjOe9Sb8gjHBFZtkjUwgOTjHpScHgjPPWlCg/xY9qX+Hpk0kK4mdhyG249qbITKuFyATnPrS88A9+KXo3PYYqvMpETAAEbiaQgng896cTjODz3poYhBkZOepoKFOSQc8GlChzgDGKAVBwT06YoJw3AxjuaTHcaXHJxk9MD1poJDA42nHINC4UnOfXAqMxEuXIxk9TT0BMlZ1OCcntQNuB2pCMHA545xQNhOQuD7mpasUKwAHJJ5pBjcB6UjOx5I4pGO0g4HIpAOYHnnOKapChux7GoTITnvnjFORiMk4HbHeo8xpDlk5IJLdwTRtHI7H0podXCg564p4DR8AgAd+9VYGiGWKRQ3l5PHGaAxK4PUjnHrUoJXkHJ75o59lx6VSQgYgkAg8gYzTWOen5CnAA8DkKe9DYXODg56Cn5D0GFRw3T1zSq4JyfoQKdjLEdR1yaNg5xzxnApMQxlHDZxjjn0pOVGBzj07U75WXBAzSM3zEE5BHajYBGyoycGmknnuKUICcDjPrS5BfGCe3FFwtoRgEAgcDOeaeiAEnJIPPtTmjKH1B4oBG0Dk4p+YCHGOmB1FNJZjkAsMfSnAYXJwOcUjfLwQevB9qpFITC7+Tgn07U1m3EjBP8qGGDwQKQpye+OldVOq4O6YeYhAyMngjBAp0MKjAK7s9zSDaMDcATyB60rEkdwR0Ne9hcynGXv6ofM0Mls0E+8HaSMFRUK2xUA45B5L1LNI4mJLAKVB6c5pSCx45BHevsqGMhUimjVSuNMhAwMHbx8tQNn7OEkxw2fm6YzUxISQAnG8YwPWkeFGtyXUZPQnsa9KM1LY0TKwuE3NySgGeOlRXY2W6MsQ+Vgyk8nHenhM4A5GMECo4yxhUlQoBK4atTQkmc/ZpCpJIXcAP5Vm3EI8nIRUY4KgDmtJJVMOHBYnK4XjiqttKbcRn5T5bbWzzx+NS72uLpc6Tw+pjgQyAhGXODxzTvEF7CsKwh+Q28DPJ4x/Whr9fLUrk5GOmK5m+E9zM5ZtrRuQp9q+LzX2kpqMXozz3S5pXZr2eow3FuUPynORnjmnDUxCQAocdCfSuZEUmGQ7iQchicA0qXUtsCrgMo5GOtfM1ozpQuYV6Xs48xcurwXk7Z3KpbBDU+8ltrC2WTs7bcrzTJrR7lYbgHYgQ7lI5z2qjfMi2lwX+ZoozJt/lXy84ynM8CpPl1OT1jxO+LowK4XdsUP3HcgfWsWw8a3EU2XtwUYiNXQ4IPc1WudRDXccDjYGhaY59ewrntK1ZJJFtriL5lJlLjgjmvVhQajax4UsQ1Pc9X0nWXvYpyku5om2kHtV2Ce4/eEDe23ClRzmuV8GBLi8CQuTFP87HPXFekxRRafCpjQHd1x1+tKFBykejGonG5lNpdwIVfJLRjnPPNeZ+KPD09t4thvxGkdosRUhBgliTnj8a9aGuWls+JJfLVjgB+/wBKx/F40/U/DgubWSOUSS7VkQjqDggfjXqxpqBy1+WUdXqeU3HhNbmaE26rAVUsXcHBJJOTzzXO+KfCet29vBawQSXMBYuxh6E54yK9Aku44Y2jWTechcGpYdaF25iiTAQbSynjPsK1V1rY8lpXseUHRb3T9JtvtdpJAyKzzSuCTgZ5J+lUjZPd7FmRktJFLAjKk8cZr2i6uop9JvbYzh5HiKKr88kdK878SWlva6eJ59yJGoQCEjO48Dj6mu6jJt7HPNJbHE3eo22nWkUdtuPmkltwyQPeuU1C1S4uPP2kiQncAeK37+z8yCUxMUjjU5LDk1x+qSnTJkDsWWUbl54Fe3TtY5rtuxvWNzDLp8FpbOBcyuVckHj0+td94V0ZJNIhlvZGebzSq4Y4IHtXE+FfBWoahdXF/BIIYrZQ2ZFOGJ6AV9E6Z4LtLrT7KZrKOLZCCuzgF+CSR+HWvMxuIVNWWp1UqMps5C98Ki9nllkgeCSUKsfmJxgHOQKrtZwWUV99oVAgZYg6gEDnkg/56V7N58EjRWoxI8aAnK9PxrE1fwTpmrgRywiKMgkhMYzjrj8a8BY5t2ktD0PqqWsXqcN4U+K1vpOrvZJMbmAssKsfuoeMtn06V7RY2cGqIJoblJ0HBaJs4yOteDXHwLnSOVrDU1RyxOyVeMZ4APavR/gj4bvvCdjcWd0g3SsZGYc5HABJ9ePyrs9rTkrxZ0UoTStLYz/GHgu/fWm+y6lMYoVDIsmTkk5IA/r7VfQ6np0O0RPhoypmiPKkjkg12Gu+WRGSeSxZvYYrhbrxUdT0poUjEG64ZFwTllXHzH861pSvLRE1bJHgXjf4TXXhLxLcalZ6nfzp5Yupbm9IYOST8oOOcY715t4jmn1SRrkEmPb0U859a+kvGrGbRYZZrl7izmnEDQMcjjOTn9K+bviDM2ja1eQWQjigLfKByFHbFfT4Vc6szzpWuEeof2l4GbS3XMysZBJJ06+tZPhPQG8X3hsrSGEhR+9YqCcj3rmXur14JY/Mcwg5ZVJGa1vDEmp6HbTS2kv2czEEkdR/hXouNk0iX7q0PpfwtoekeE9P063vLOH7SoD+dIgLK3se34Vk+P8AxZY6NbSgyMLa4YsfIJJY9v5VyOgeMRIQ19dSz3EaAK8zEgjHIFN1TVLLVFnlvUVbaBdyleuf8a8j2Lc/e1MOdtpHl2qpdahLLftDI8ZP3pOSi9smqDJLbIjiVXRjjg5IHpW7rfjKGXTbuzgDeTInyEjv6VU8M2Fjq+h6lc3M4tZ4IS0NqMAuQP19OK96lFqKTO6K01Mr7Q4nhliUO0TBjFJyHGc8irOo3o1IRlrZIJ0OD5Qxx71RtLqJZUdurjGD2NS3F6lrG8oOwkFRj1roSLS1Hh4Y1aMkJKpBw/8AEO+K0vDPxEufCEWpwW4lWO7AXbAxTaO5BHQ+9cDd3TTSmR/nkPdu1aen6hCdqSkISMNj+L2FNxTWpsotao9Xsvivc21pcfYHVGC5R5gHOcjIIPbGR+NS+DrOHxpJqU2pIBdE+alvF8gz3IH9K8xOpWtrADFFk7tpDdR702z8TXNhdpKJ3AA25iYg49M1zTpX2InFyR7xN4X0xLNyES3kwAqucnPQYFJJrl/4VsfsFh9pkdlzi2cgKTwDjtXFfD+WTxjrVjBc3bGdptyRE5O0c5/Svc/Efi/TvAOgy340eO6u2nSCWRODtwTnPrx+tceqlZLU5/Zvc8D1m2uTdtPds5uJvmfzjls+pPr9aypXaOJnClRtO0kYBNWtc8Vtr2tS3rQi3t3mDAck7c9z/hUmoa1aalc/ZTFvjXG0jjHrXWn33M3ocr/wkQlDQSoiqwIbI5z65rB04GLUMtDJcWxYhygJ4zwM9q6TU9K01b+W2unMQJVkmHUD0r0/QLbT3tmS1so1VlVPMRQPNwMZ/r+NKdTlV0S58qO1+G2jw23h6yAsRZzy5kHH8PbnvxXY6PbJfRxSStumMx3YPIAJxx+FZsGoxrpzne0M9rCsKoV4JxgAHtXPTeIpdA1iSNLVplWIB3U4OTyf518xU56k7mCk73Zk+K9cuNS8UXdqLjb5kxXZgAEdifXiuV8VWrxSeepETBtjOpwCO36V0XivU7Ce5ttQgnNs8cRB3Lg5yT17+lcXfeN4dZs3tWs8gqT5uec+pFelRg7JnbGmpJMyLHWrHw4moStGJ5nORjoeOhNcHf6lLe6o16yJGXYERoMDHuPWtqJjdt9nK75HBUhRWTqukvYRq65JBIYP1X0H5V7dNJG9JcrsMd1S/EsXEbEbgKXUI5I7nzV+6QNv1rKLu7gBsFe3rVlNSkiYCUBh0x3FdKidiTLS2891JgPiTqfpULahLZoUKlwTwc9DUD6hK5LDhRwpHBx6UXkL26oZcbjjAqku5diGSZ7mUTyZZycAU8RvKwBGxT1pA6M4TBOOgHY0skNzHOCEJxyMdMe9BVkkOSUK2HBYdFpgXcc7vmBxj2p0vOCiksDls9vpUI3p8wwO/vQUPlh3MoIxGT+NRTS7ZRCnUnAqxZrLqV6IFYeYVJGen0rufBHw/mW6N7qNrHLaNwMNkqc8nHapk7K45SSVzgJo2iYKykY5wfWvQPBeiHVorCe1hEt9HKJNsa/MApBrrdc+HHhjXZs2ermK9KhY0JGN3oRXr3wb+Flh4ZX7XpyCW6WExzTuxILtgkKM8dO3p715WMxio023uefUq391bnaeBfEh8Q6V9qu4zbOr+U3mA4IUDJBPWofHHiPT0sZbC0vDLdyOpVrdsDGD8ufXnpWvcaTc/wBlz2ouPIkjjLFwAdpJOP514vcyXfhvWI5b+0eZIjlvL5LE5wc+nWvhqdONWbl1OVykkdh/wjcWm6Be3MCNJd3aiFBcjcFJBzx+NePaZ8JbaxsdSubmQP5UoUwxgAbu5Fdj4j+NVzFDb21tEbS0iy2JFG9z78c159F441LxPqMluA6GRi/lxcKfQkd/xr6HC06lNXbsjJze5x/xD0xNK1mOK0tmhtHUMJWGSxxzz2+lYAdy4JBC4xjH3q9M8StLb6Un2qMEK4PzgGsdr22uoY4jBHIw5UhB0r24VmlZmqrtJI4loxvBfCI/5rW34K+H2v8Ajf7eNIceRbMFkMjbQ564B9a2YtLtL2ZYlRYHJyzsM5HcCvVfBWspYwW+g2Vj5McsyyLcYwSQR19enU1z4nEyjBqC1Kdbm0NKH9njRriytQLeazuI4QJUlJILdS351s6x8ArbWvDeh6eiRG4sAS1yh2u3oCfT2rsh8SvDiWFzLe6gllcRPtaKVhlz32Dv9K5vxR8TLK50u/gtbcyxSpiGUHaQexYf0r5p1MVKWjdg5kuonjSNPht4GjsrFZYltlJUSAsrEjBBP49DXyfe6mdQvBdXp3MG+6OAo9hXtPinxTqOt+HmhvdQkktQAixuMkHsAa8d8VNp2nRfZraBnnkUEysTgfQV9Hl0XGNm7s6qEua6Oc1y+N3JsgjBjB4CjJal0GyN5fCOVSFJAw3GBWl4N1SOy1+zt2gDtdSLCrkZMZYgZH51q/EPSP7M8STC3UxjvITgMfWvcvbQ7LqOhg6h5dlqMkMQDRIR83Wqd7OZZN4XaD0WnzAmIOflcHaw/rVeYuEVjzj17CqKTGtKwAKt9B6UMwdcnk9we9RbsEAdCe3el8spyTgjtQXYuSXNu8JwNsqr92qQbzmBJxgdadtO7IwW/pU9jpV9r1y1tYRCS5Cl/K7kd8ep56UNqKuyZNRV2VmUllKnOP1q3pOmtdyyOXCRAYYn+lb1x8LPEthp9vPdWuxZV3qBy2O4I7fjTbXS5kJjK+QAAWB6k96hVYvZnLLEReiI/wCyIriBFTO+PgH+99ax/s7q0ithSrEf/qrpZ5I4I2jgJLOuGz/CaxJcKrByAVHX1ovYzjVetyi9lfyOpjs5Sp+65UgH8ahcTwzETx7XHUda9b8H6hb3mh5updh+6Q/THbHpWD4j0awubxTA2xGO3I53HPFZ8+rBYhLdHOeDdCm8V+IbSBIGeBZAZ2xkKueTivULj4Yf2Os8pkgMcYL+UCAxXPXFanw70iLwvo+pag6i3uY1MYJxgnHGPU15n4y8cX15qTpcXjT7kCMUAAK+hAHNYqUqktNjNt1X5HUalqthpWmvDaRG2kkw2GOQfXFed6rqUl+7qzsA/TBxzVa41Ge5VGkdmQcKW7CkER3BnO5Qfmx6V0ctkaqmokaWRaaOJPnmbge5rdsPDdxuhecMYd43xx9cZ5xUUdv9ljS6ij3BDuUt1HvU134nufJOyUrIOcpwDRbsUop6HX+Jtc0hbn7FbARSi3CsAOFOOhPc8V506FZiBypP51CZmLGbO5mOSfWr8O2S4Un5gcEAVXKkHIkizZ4jHmy7SpBAA6g44NZct3c7yvmuy5z14xXR6ja20tpmIrE2OcVzkaYLcnjvQkOKTJIpnZH4wD/D3NRNyPm4HalgEkz/ACcnBz7ClUED5hllOMVWhqtCOKFvmIYKF596JV81CDwT36EVLEQr734zxiiWOLaWywPfPf6VNgep3fw28fa34YsPsNtrt/bWceWjghmIUHPYfieK0L7xDcS3Ul80m952Ls7nknuSfWvPtFst86Sysy2ytt2qcMfevUfDcehzRyy3ISdISFXzT0OPSuOpGz2OKsmtjMgsJ79hO7M6yZJbNaujXY0OWRDHG8Un3g4yavXmt2d1IsECiCJBhDEOKutoFp5ai6lBXbuEhOCCRXK20zkUmjzHxJrlpe38rQZLlirFRgA+1c9LIPOyTuGOtd5rvw10zR18+S7mlEx3gqeGPWuV1DSYt2LY5CqDiuymk1c9KnNNGZFOInU8nB6VoR6nD5kcZYIrHDMeorJKkHIOQOv1qNot43kA810qKsb8qZ0kl7Fp8yskjbz90KfvDpzVW8uRcSADqecelYzyOuC3z7eg9BTnuyoV1Hzd/pT5R+zS1LczqAWIZscVWMpkOen+z7UouS3HTPUGqzuecHBp2saJWJHkx0PFKFDEEf8A66rqwzkk/j0qYNkgg5A6YqWaJEzsVHykkDqD2pQMIrMCM8cVFGxZSOgzW5oUyMk0cyggDcMj+VLVESaSsjNs5UtZgdgLjpntXUaX4ruBIgklVEHynOMEelc/fQRRTM6ZZH6H0PpVRol2/Mcn2qJJS3RlyqW53WoeJLaK0Z1XZKCVDg8n/wCtXJySoxkYy72Y7iBVYt8igfPj17CqrhASwfkHgChQSWhrGKjsSi538AkBTkZ6ivoD9iq7tovHlysqK0suBCSASpzzg9q+egSJFIGVPUmvVv2aNQFn8WdFiNx5Vu1wAy5wO3X8q5sQr0zTsj9WrCMR2qAjHGf/AK9ebfG2LfDaoImlZlLKxfAQ9Mkd+nevSrG4SW2G0bR0FcP8XLMvpdvcAMRGwVvTBNeXiNaEj6TKpqNeLZznwwJi8kkKI2GDxznvk164uWUZ6YyK8e8EubdmgyAwbcF7gV680geFCOBtFfFNLmPVzGzquS6kLnGc1C3IIPINPlbgjOBVcEnk5xTaPNTIGAyQ3TpULKAp4q0y7snpUMoBxj0qbdDZGTrG+KwlfkgDlR6V4/egx6nMFQAKcjd6V7hLEbiJ0JwrKQSO1ePa95Yv2WNMMCVdmOTnt9K48RZI+ky7Z/I2/B85EUvz5Gc4HGK6sYYYHBrjfCBAXBb5lOCB3HrXboVyD93HrXhy3uYYuK9o2Qtkrxk8VJp7eXcIxUBScfjR14yTzUAdkm2gYIYMKcEmedJaHqmmyCS3j6HC1Zb7xrO0MlrJSRtyAf0rR2kcmv1/LpOWGh6Hy1ZWm0AQHnPQ0Pj6Uq+nelfOMmvRezMb6mbf9ORWU+BwOOa2b9QY+O/asl14zXyONXvM9Gk9EQ8c4BNORgoJ64pVBVTxmlAOOmDXjnWjHuZS1y2BwfXtUZJfgHAHpU95GYnyR371AxAUAevah6nTHYVlwBgY96C2BnknpxSbcj2680ow3Hb2qdTW4gTPJ4xTsgYXJ4NLtBIAOPrSHDHliSeOKAuOYBWPAGKaxypwCcHNKM7h0Hal5Q5J60mwRGcj8aAFIyASfepAEHJ4IqPOWIHLDt2pXFqCYbOWAI7VG77m4B9DnpT9oU8qAaJI94wOMciqGmIchRnGPam7W4J6dOakztGDgUqqJAQRnPepZaZheKWH9luC7K2SPk44x615PHEkDOFjB2txuOeK9r1G1X+z5o5CNkikfjXi+w/amwADuK/N04JrzsZq0z6HL5e64m3amIRgOMnqAoq/YxDzGYKOeQT1qha5Aj3uHxwQorViZIwMDA9+tfM1Wzaq3cndiSULk5GQAMAVXQNnPyqvvyalEu05yTg9B6UoUjJCgAcgmuRnG2J8rjBLEnjPQUse/cMooQfKfX605V3HDuT3AAwKkON3yjAIzmhCuJ5ILbmByvAqPYA4HA9SKcXaaTGWII6+9SP8pUhQCRg0IdyBo8kjJYL60qrhcAAd+OtShlfjaS3TnpTSdrgblVumB1oRPMRSr0AjI781EyA8SHI6gKKuEHhiS2ODmmyMNowQMHHFG4cxDDaIr71HykdWNPDFgR26cUkqMu2NVJI+bnpinZZeCQfZRRoTdDBIQoBUquduSaZMCXGPnC8AAVOSScFCM8/NSyZJUAjkc4qbIEyvsk+Q+WF2njJzU6sxUg84OcCkAAbIGMjBLU5Xy20nOeOOlO1x819itLGWbARUXrnvQyK4wVL9x2FWQhJxwuOMmmtkDBO/BxxVWshN6WLFpiJ02qqbq3YCXOASc9TXPRIQ4cnaqnNdFDtjUbcvkAiu7DPU5Kvclbj09DijJUAKpbsc0mGxjgZoAyMZJzXvw2MENY4IP3celNKDd3P1qVenXHGPxqPcCMck9Oa1ZWgDHOTjHpSDCseMDGcmg8kdvYU0c8YPHXNUrAvITduON2Qe60LgFgF4I4J65p/yjgYBHpTMuoIAHPdu1MtMTblRjP4Um7a+SMDGDmlAfvJ8vXCj+tKAG69PeqsgYiqAuclvWljG05OB9aTcMnkkY6ChmJfKgDimCdxSSj7SxOOa8u+Pot7vwHqtt5iIqpvAAGc4r0143dhkF88cVw3xn0o3fgC8mCRRNaEM4ZMmRDgED36V34W6qR9TSG9j82PEsJFyOh2qAMDr9axpGVdo2Et3b0rp/H8MVt4jvI7ZPKiVgVj7AYBOPxrmCxUAnJU9CfX0r9Np6xR8Zi4qFWSFfIi2IOG6tTSCrLg/gP509QT043dqZkxgZ455rc88BITJ8p+UDDcdTUZ2tlfu49KVz8uRkKxyM07cNyjrkYyKaQ0tBisFwDx7etNbaPlQ4+bk0BypIIBKnqe9G9ZMYGGBp9SWRzRrCcDnPUmvS/hR8WrL4aS3yC1a8knh/dkEgBwOA3tXm0qM7kHoOh9aYqBRngEcDHX8amUFNWlsM6Tx/wCMZ/HOrXF/PBHbyStu8uHO1ee1cyuWwUPzgVOsZiy8ufmHyio2XC7o+h6+tUkoqy2EkO0/UbzR7j7TbOFdgVYHkH8KsSapdXWXuZS7tk4PIH0FUmG5QOgo2AZ+YkKPzpcqYuVPVIsfbCkW1OG7t3NHmSyIFJLhv0pgJbbgBBSnfsZlJAzz707EctiVrVkxlwQ3G4HpUOW2FeoB4J70edjHGzHr3psm+IeYPnJPAPpVIpIc+fLOCAx646ilWQBVGNyj+LHekMjFmIQK20fjQXJQbVwTyR70twsHmEnlACT0HpUcmFbaMjnrTgCATu5HWiVRImcE+9IY5bSW4+ZMIEI5PepbfSCzM7SKu45Iqu1xIgRd+E6HFSxRkzAliVz1J61Vx3IpbcwyZMm8dAfSmGV14IyAM5rQv3idQkajI4qgFIyAcjuaLdydxBKJFVSdueaJSAp35C+oqzHDE42ychR8uOpNXrC3VWYT7Rn7qn0qQ+RiRBGLfOXAGSPauh8IaNBq7XD3rLBZqvVzggdyKpLDZC8baSI92AB3p92AJGRH2Qkcc9aBMzGiHnyIp3RhiFbuR2pisFXJOMcfWgr84IJOPTvSADo4Ow/d9c1SQ9h5Q5UjnNKy4XfuBf0HemHlwpBGaaIRFJy2PxoZSHsx8s/LnJ7011RLcDJyTyPSnb9nzA5H6UhIBBK9aEMSQbVRccHBDU51fzCOChHBHekAUlh94dRQN5B3NgdgO1MpBtikAVmII60jurJsVSCD17UHKKNqhs/eJoT93Lg5ZTyMetHkJ2QrpghthDgYyOmKZGTE7Ocn/ZPerDv5hCL8p/i96rSypnALb+mSMVOxKHHLjf8AdOO/SlCFRuZQd38QpCMjrnPUHpTw2OBgqOw7Uh7DV5KHdtUdQaHXO5kO3JpNkZTB+Y/ypygSyKAeBxVleZ73N4fuxOHHzpt+bPGPTFdBpmpL4dtI5GbyXK4J65PvW9HDBcyq0s3nM3LAcCszxJo8ElpgbEcsMHqVHr7V5aq87sdrg1qY2u+IjqflSIxkHRwwwCajtSjLuyFYfeHWqGowxWFybYM88O4MshGD9DXWWXieycIkdlHaSqAGKqMOPUmtb6EMgto47q1VNxb5uSwxge1Wv9Dit9hRY8N94c8d6dNf2d0Ll/OXeq/LGeMnPb1rPupYkUEFV+XgDnmkZnTW3hzT57Lz7YvNghh5wwPfFZHjC/tnnt7eK5VAijeE6A1lw6jem2USzyGMKQq5IGKrW6QlmZgqgghj1JNPmYrFh7SKaI7JGlOAQT0/Cq2oWo+UlQDtwAoySa1tPskBiDbniGevFP1CKOONnUbPLYDI5OKOdhY5u2lNsEEqk5B+9xUZlSTBY4Uk8LzWxLHDc8EGRAQdzDGfam3UcanCQRwAMOIxgEetHNcpWOcvI5RGpCvs3Y+cHGKheFVf5jtJPVPSu2khiubKcP8ANGV4J7GubMMUW1TgjHBHJzUc1yjX0uWK1sGCbipxy/U03Wrm2uSTG3G0AAcEHHNU7VjyC2QBwG6Us6JuR2UYxg7ev1p+QFy1vYpLYxOHLbCMueM9sVmw3SsArYVl4BXjJqNz5bIS5dVJwDxx71DIY5mB+6wOfloSsO5pC8RQhCl3H3i3TNSR6kZ0+zEgK2fugZFZhvHUEhCOf4hxir2kpDdXDCXEWQArr2PrQzSLexc0tk05lnKF5Imyqy9OvBIq1qHjHVrpLi3WWIRT4BWNBlenQ44pL6zNlevbSgybkBV26MPUVSmhG0GFNuRjCdc+tZNpmt33IJNPn0+NrhGJDYJD8ljXX+FvFpsrKUTuI2Cjy44Vx+dYNtI7RhbhSSoPL062ntoghCgBSQxUZJoepaZ1UfjyO+uFVY3VNuCJjkMfWu60zXYprSPyZFKldrKgxzivF7aIx3kZOQC2cPxxXZWt/DpagJxlg2IxnjvWUrrYvqdgnhmwvCHnsY2YMWEk4zgn2rP1HwDYJphMUyNdiUM3lJtDDn5R6VsaPfreWJlyXBYEF/TvxVzUroRxyPHGo3KNoQdan2s46XLtd6nmdn4KvtIulufLLrHMJlV2ySMjqO9fW/hi+ivtLt5kljlDIDmD7pOOQP5V8+aPqqT6qsZbZ5imMmQ4APXH6V734MtPsmiWcIwQilVI+pP9a8THzlNe8d1NK1zptrY5XHHemnORk5BHQUgBU4KEMeMtTwcAbucHtXy807nQnYYCPXaPenLyQRyemBRM8cpARMEY5amK+12B5HtWNguSSEAKcYwaAQO/HtQoBJ44b1oPyEgcilYGHKk9qcckECkAVmyOuOhNNDEnuccHFTYQ7OO2DSKSoJJyOnFGQvIHTuaXO5cD1qbAKjdCOnfNKWWQYGSAeaR1PYbR701c5wT+VA7gyc8DIHrRgsuPxxUpy3AwPc0zOGwDkkYOOlJopK6ExnJ6Y55pu4yA4zzQV3HHTHrRuby8nkKcHFCQNEgUqoBA5GDUY4IAJOOuKNqnBHyEc5NICcuM/lTsTYcEBIyoGD+NSY3EjPANCooGRjPvQmM5JyT6UrahYNuQRjFKACQoBJxSbiDzxnihyDt2k5xg4osTYeAAMtgfjSBuQOSKjaMggkcClyeBySKErBZi7sEkDA75p0aqwBzkjpimEDDHGaODwMnvxT2KsPYAA4GMHmmlVIzk5qRIy/XCkjv3pp6r3zxSTsT8hp3dAoAxnNIrE4B5Bp4bawBGB0poUc5z1plK4uMEAYC/nQpGeAW9ccUNnZhQMikUHBI/EVXqP5DuDz90g9KGBK5ySAaRgqnoFOOpoXDZBOcjp2qQv5CkbQSQABSHDdMnHIFSjsoAHHeo5FPBzk9MVSQxruzEgACnxN5ij16UiJtHPGKaTlhjJANO1hWtuP4BwcCnKQRkc44xUTkA4XGO9SBGK8cd6aViR2AgJICkdqTJxnr60vABHAyOTQq7gDklSPwqhtg6Zz26UjEswxyCOlOKgLkEChcbM++KoQxeuAAv86k25AJzx6UwAg54GDS4BLdeKVrbDQ4EdAB9aZsboBnFKMA4GB707bnnqCOKYXGpGQ2NqgjnipmIUHd37dqYuNwG7GfSorhwy4OWA4zU6DRn6lJGpYJgD0FZTYkJIBII79KsX4MBV0IAJwRVRZBtydxwce1cVVa2PSpPQik3HGCE3DHrVO/dUt2Dx+YSMAnsavyBVQliFCnIrPvdtxEcAll5GeBXNJaHbDVmGh8sA7lznBC9a0tNAClGG/ByMngCqrADcHKg4z8o5p1muWY4Y5HBauaT0Otq6sbwCsBnAIOQFFSLtBJAYkc5aoLGQqclgQRgAc1YYjILJnPHNCeqscEloyDUoDcw7j8/faBXK3sbB3XaUaVeAemAa6661COzRcn7xC4Xriq/ifSFa2huowAyD5s9CDX22WXVJ32PHxFuZLqYGmyD7Ltc5PQKorTtGQ7WMfzD5fm/wrKsAYI/LaUMwYt8g6jritJM78hfpu7V8vVs6j9T2VpFFDxpdJbeH5JhIdyEqyRcEgjpkV85RWwWS4BAi2yNjdyQM8Cvf/iLLbpo1xbNM/nGITBY0PuAM49R0rwD5pVZipEkpz839K9bDaQujop6I9V+DwbIQPkRNu2oPWvecLnhRnrya8c+DlrKLKOeVR+9UqCoHQHH9K9gjACrxz0JarerZxVtWSNjOA2R3ApMIMkIB9aRsfKO3qKa2FwNvGcUuVHHKwbAzqQOCOcVatWSIgsBUAAUnJwB6UmCM9vrSsjJ7nOeOLhY9OaQRvMCxR44+CVPB57V8kSxNb+K0gkX+z1S5APHmeWpPJ9/XvX1x47Z4vD96UjMzLCzhE4yQMgV8jSSnWvFkTpi1818sZeQoBySa7KWkTuofC2fWfgywFnoqqJvOwQQyrgH6CuL+LOsSaTJFI5VbSJg7FULEHuT6D3rvPCF4lzo1oE+dWUAMowPrXjH7Q3jqfS2/spLaK3W8Qxm5PLYyM49PTiunBpyqJI8fEtpO5U16x8JfFvS/wCxDcWza28IngvQoUwAHoD3Pqv444rzjVPh/feENJ+w3WpiUyErvCgrjsV9e9cLYaBe2aDUVV5dO80RswJG49sCu0aHW/EkdpFZSSS2dvIIgMbhGWOBk/h3r7KltZnyVZc0jN0T4JX+sWf2lLqK5WUMUWQYwfU/pWf4e+H2r3N9LpdzdSaarEqJkyQ5B+6T6d+fSvYv7E8TeDkikltpLqygIWRkU4wSOPbrio/iHr0Wh2sNxFD9kYFX2gYOD1yf6V08qSuYuFtTjfghrdz4S+Isem3xa5jM/wBmWOboBg4YenrXt/xtjs7rRHu4Cn2q3lEKPFjgHORj8K8Im1vTPEF6bq1smOoLhjc5289OK6i/tb610wMmpeXAU87yH5BbHPFcVRo5qt0rI5PEnlNg7mHGW4JNYmjaMy69Kb2MjC7l64zmtPTbyO9uv3jhySWZm4ANWbnUPJzJ5vkFsqjryTXBdpnLBtKx1d74sn07SY7IuvkQrlUGFJJ5wfX8a4D7eb29d5yLfedxVAOaebe51Bke4d7hHJUO3865/WbS9s7lnI2Rg7dy84Fa+0bViZK7uXdWjbUmkMIErY4DECqnh/VH0e6kimk8uOQfMy8kH0rpPBtnYX2hX8jqJL2NtqlmwQMdcd64vVIX0y/njnYfe4YcjFRclJE/iK7XUL/7RbymRWULg8HOOprZ0W5mktFDzNtA2kpzg1k6To738TsYxtUbtzHAIqxeaZe6BIsSStDFIgk2ICcDtzUc0b2uacrtsUtahNzfLEjA+WfvNxnmrcNg7PE9yxDW7AoY+QPSseaaW6nYgF3IzluCK2tDvzbsFnlAZxjb1watNX0MndaHVz2Or6fb3kotxKtvGJmkkwBt7EeppvhX4y6houn3Nv8Ab7nT0Y7wtvkbz6ZqfUfH90NKjspYFukmXazMSCo7Z/wNcCLSWYgudgBIBA6CuiEuV3I5nHY6zxz8YNW8Y6bb6dOr3EMbGRXmc5BwQCOfc9a4Kwee5uQjTPuPXByTSau7wYFuNzg7TnrWZDJdWm2ZX8pkPO3rXS6sp7sXNJvU1NUgeOdCTwwxhjz9TVCSV4HUpdOOcBlPQ+lQXVw92fNdyxH8bdxUFvEZXALHaTkL/Wo0Gk2bmn6ncvqNr58hdd4Xcx7e9fRHhPxZLPYNCIXeNQEVk6DivnTTbE/aJNhVmVdwyefwr0fwr8QpfDSrDLgIVzgDJY9OK4K8OZ6A43R3Ov8Ai+GOSW3CQK6Jt3soLA/XtXjut6naW1/KDdTGcYZUjJA9ad4l1qa4knu/LC+cSygnnrxmuUjjMgEsxZmf+L3rSlDlWpa0VjYg8QTecY0SNkYhmeQDOe/NbENxKkyl5pfL4YKCcNXISxFHUoOh6etadlrTToUcuWTgkA4Udga2aXQab2OzvvFkivbw28USsQCGZQSp9a9l8OfEPTvD3hqy+1Wst3LIhd5cABmyevqO34V5f8M/AsniC4ivLhLeaxSQBtzAn3B9DjBxXvNj8N9E1S2mg2ShbUiJDuIAHUAD2z3rajF7nZCWmp43r2uaxo8sPiSwl/s9dQYrsjXjAJwenT0zXD+P/DXiLx3APEsdpPq8kfyTSxAEoqjj5R0HFfQHxvTRPB3ws1GwhYRS28KiEyAswkbpisL9l1Ly60XV5Z4XeBlXaZF+RyQM49RXqXSijVMj+BfxeuPE2i6R4ZvJ7CCVGS1ijnCo7x8AYP8AEcetdD+0V4QsdIsbPVLS2Z5BMEY5Pl4xwcDgE+orwL43fD29+H3jS/1HTJY5LTJusREL9mBOQoHtnqK5W++K/iHxHYWNjd6ncTQQkFULkLnoOPbpj8azdmtTppxTZ+jnwL1FtT8AafNNHHGyoIwqADaRwa769svtFi6Btrt933NeafBmSDQPh1povZ4kkkhEjEOD2zkHvx3rpNQ8epBpS3KwyrBIpxcv8oQYPzEVFCLciakex8j/ALV/xIe5ub7wZbagstuSGkQRcrIpHy7j9McVzFt4R0zT/gtMl/Ap3DfFI7bXaTIIGc89On1Feb/Fi+1Lxv4xvpYoje38l06iO2UsXGTzgdeOc162nw0u38A6baam5e8nZRPJcTEiNMZG3nk5A4rfEyi5JIxhFpO5594e+HOgJFDNc38BumUu8IcBVGM4HrWH4g0nSNNvLXUdPQmzZiGTcTgjqSM8VI3w41p9WurKOdjBFMIVkTJJBPBHt7+1dTHoCeAkudO1KBJ2ZQrMcEMuQenbp+lcalZmLsmcJeXH9sy5tkXzW+VVA4/GvQfg/wDCK88UatBd6nOq2EDHzcSYyRghQO4z6VsaRBoE/hLUbK0+zpckboY1UblPfB7VxEb6z4bmS0aWS1kYiWMF8qDnAJFUqkeoWdtD6/RpdMtLeCxv2a2jcKI852jjgH8Kj+LmrRL4PQh8eZKsJ2MM8g8kfh+tcl4a8U215pEbXeoQ3E6xAP8AZ8DLYGcDt1ritasvPvZ3itzErqzhyc7jzz9al4uC9TKV7WPMPEMUFm1zG0uVibKoo5PqadovjLTNOg+zGx2OVwJCeM+prC8U/are9t555jcmRWBjUY284wR/WqUHlIFdl2g53bucGuST53c5krHaDxUbWDzRemXyzuEanGfxqS+vLLxTZGWe22TqpaN95yD3PvXK21gdUg/dSZwSFUD+dPjtZ9PjG8mMKxDNnhRWdgs0XrbSWuCAJCHZeR2q7a3cPh66to7pXVmUunlchiOhI/CubXV5oJ3KTGWINgY4JHoKq3urzy3IJHlPH93POBUSoqaszanVdJ8yZ9OeCvGi61/YzJcmRrhis0Ug27QO5/KuW8Z/GeaNmtJIoYZYpWhLWgLH5Sed3bp0rxIX9+Vyly5HcKSBitRJhcqDKBFgAqc5OfWsoYaNPXc7auYTqRUTo73V3vl+33DtLNK2QJMg47DHasbVNSkuJFGFiVeMr6U5l8+YCWUzMFyOwFJcxQQxsLiLy1eM+WwOTu7fhWqikeVJtvUx5Ascsjkkqp4J4z9KfsMzpIFJVWBAUZIqGGyu78kp84A4ycfhWvawzW4RwnlOFKkJzSk0kK11ZHo+hW76rZTzJFuhChUeVcDORnivQPhr4Be8+2yG5RGAXZ5AB4zzn3rD8B6vZy+GdMsJ2BldiJFfgAdsk9a9D8L6ra+EryMxzARFizRRjJYEHjH6183Wi5S5T6DKsHGc+aSudBaeB7mx1iWS2gM2ntEG+ZslXHX8OKsxajBHcvFFIihk2sI+mR0J966TTPF9tdW8cttG4DHDeaCOPoe1cp4r0qYWtw9ltibzNzBABhecgCuepg+WPOmfUyj7NaK1jP07xXYtrS6Y8w80glnmcAD2yep9quz6RFI++Cfy4pT8whPB68571wFl4RS6uHmlYuwYMHbjJzyK9BiuxHaFFULsAC7ecjua8yTcXozKOJtobvh6wa1a3JLuAxVWkJyR9a7CCM7CpwuG7Cse0WJdKjlRS7KgbLA5Jq7pN3cSBnmZQJF+VUHT6193llaNSjFPc9OM+ePMi02YyxflVI5Y9qWexgul3PgkHcpUdvrUojPyj7xYfNmklYpGBu24GMCvbUVsxczG26RJuUIMf7ZqQ7OiNkj+GMVDApLI+3vg5q7tyw2HGOyCtEklZCu2yqVEchyuMgYzVa8sTPcK4ckMuCoGAKvqmWIcAlSetOkG5MdBntVA32IYoAkaglQCuDmkDAONjFu3oKsSwiMEDAA5GetU3USSAHLKpBwOBmtLkNksmUXLAAdKrxRkAAlmOenarcjbiAoUHGfm5/SqzOTvILSMAT0wM0gTGowHmZCqUbG7HNQ3KuYg8TMzKwb2xUsR805ICeYOQeTmnNu5RVZwRjgYovcosWkiGIEhYpTySAMmrWzAOMkEZyehrPjnUMiAIi4IYnk59DVy3KNOrnc/8JJJwB2wKe5Nx0QOwkKoY8npUF7MklykIj3AruJbpmrjYjO0FVAPOOtU2QNNvG4lcj5umMelGgr3IsyM4wVRSMYRRz+NT2kRJ3lexHJzUCAxKVDdGyB7VKHMSM45x0z0o0AU3AYkebjPykCnxxAKpxnB5z3FZ8VuLi5YtMVXIbanetIkRqQoJGO5pogdI6LtCnCliCAKhljEa/KANp6k9abJIJECg8nkYpCuc7uMjv60DsghmJjcE4weg9KeMjJChFGOT1qulyhlWMNuJGCAKsNGTJGcYUjBzQOw13LYDMXGcgAUpUE7QAueeaIpAy4IIwccCmzgQ+WThADgkntQDHbcXEgzldoK49cd6so4GCQMkdOtQWqrOgcuWVWxx0Iq0CqOGTAAPTOTihka7A2G+YBmYgggcCot4jKRjAJyGFOd+pBJ+bP0qB2VGlc4GOc98VDaGthMefc71yxA2t6UobYFBAHOCBzVecABwSzA/MBkgGrkcZIUjABAI74pOWlytkU44ftMoQq2EYhic4PtWtDEbaEAEAA9AKjs4UUyZJbJ3Zbjn6VZLjaQcDjoK8bEYyNN2vsYuWtkKhO3OMkHqaa8gySeMHtTQ4XcDkhhx7VGrlM5GRXzOJzByukzN7km/cSMfN15ppJLcE/hSLhzkDnpk1Jgfl1xXz1SvKT3FcZs5zjOaVyDnjHpilAI9Me9MJ7E8VxttstbDXXaOQMH1pETJ4yfpTgSRzyAeppoPBIPOe1SFh2BHjPGeKFxnnJzSMATg8d80KASeTQDQ8kIAABTSRwQCeetCgNkEYFPGApIGRUeRHUaR9Bim7Sw9SDTjj6ZpOevagbBjtHzHHcUxiOpJJpWYAYOD2pjEbeFyRV6Ah74JPRc1GW+bG3IPem5crkkcdqBkYJHPvQUn1HYyTjvQhJOSuR0ozt74I5NKCeuMZpXK6DACW44oYMcZGFHGe9SudinHU+lRE5I496SQhCxDgDtxSZKE4AH1pT87cUMhGSRwaPIaYws5Azzg9B6UjcHlcY70p29Sc54AFBBdcdAPWkUNKAN13d+KUIM4wAetNycgHk9KWJiHIK4HTJoHcUJtJBO4HnHpS5IbsQe1AI6ck5xTlQrkAAYpaiuAw7HPYUjDJOGABGMU1uFyexpWiPUY9RimA0KjYDgt29vxqTcuQOD2OKHU4wenWmrwxwAF9hQtAYYyQy8gHaaJDjaemOOKVcJu4yCc0wgs+O3XimwAKGXCjJ96a4KjHQj0pykq3A6+tOdyx544xxSArZLHnjac5NTggHPryAKWJQw5Uc8c04IcdDxxQTew4Y3YAGSM0jLkkfjTsjgADevGTSgEZLZJ9RTuTcgcMy4XHPODSMgl4ckYHGOlWGjx14pFQFsfexzSGpdCqRt9APWopELfdOSRirV1bFhlOMHNQLCwBBy3v6VTZpdNDInKqFYjI4z3qUgcAc9s9qfDagqxIx396HgIJAUnI61vCTRLaRFsPRmBA9BUN07RIPLAJBzz0qykRRSJDkn07UklnHIu9d24jBz0/KvVoYl09mOMyp5vnTKMgMhBwPSrNzHi2b5M4OcmmLaJG5ccOwwcd6tfNJEYwoOV25bpX02EzON7TZqpK9zFeYGZ0LY4BXb6U6SH/R8AjghgTTJrP7NOjPJn+EgDtSoR0ZcAHA3dcV9JTxNOorxdzdSTWjEfL8F89xiqhhAY7EVdxzk+tXFiIByclT29KzWu3G5QgG1sE9619rFqwXVrG1bT+VKBOf3YiLdcdBk/pWcfElhqW3yJEQucKrEEk/5FVtQtTqkECOXl8tvu9iD1yO9cBdWj+FNfd4hvgVlZtnJAJ5Ar53GTp861Rl7SnD4nY9AaEz3Gd7vnII6AVXmEEEStI+EBO5hyAB1q3Fdpf2hkg384YAjFZ1xYyz2txC0nkedyGGCV7HivGxypOldvU58XKPstzjbb4pR3GrtaCZkgaYpF5vAIHr6cg1e8U6ybe1luLYtcNLiNhAc4A65H5fnXHav8Kkj1+OeC/d0UFisnQnPJFd3pnhM2unLFAmXVSzHOTnHJr5WUqcWnY+Km5TumeAap8SbyHXHc6eVBYQjzVIAGcVq6l4X8ReI5ree0t9tpIypJNbk4IzyMj69q9d0nwHaB2F06zqSWKSoGJOc8+grqNNtha6bFZwQiGCJyyrGAAPWtnieayijgWHSd5MyvC3gW68OqywP54RQsW8j5Rjn607U/EU2hLdvcQyXPlRkBIASQ3YYrbbWo7E7WmVG5Jz0HFccNehvZHwSkjsTn1561VNu5vKSirI41fiZeXEwaWD7NPGpUCVeF9Dg+1UINVnUSeZISiqWBjOAT9K7eKGza5kF3HFMZm+VZVHTpmuP8YWotLNvs8IjE0xjLJ0Vc8Yr06cHKx5dSVtbmPfeJ4dMCoLpEuUTcwk6ksMjP5iuY8LeK5tM1SMPvnhwdyKxyw9QfX61Rg0Uya1c2cs3mzSPsBlJJYdByfaqGp3tpoFvPKkJSeCYwttzjPSvUp0UrRtc4OaTZPq3xB1mxnMOnSNFkkEygEg+2f51X8PaVq+pag9/qLyGCTLkgnDN7isnR/GdnZLqN3dMkkoYCCFxksOM4FdZ4Z1t/EcNy5zAoIVI1OBj1rp9ny9DRLuO1iNbfS95lIFwCADyRjvXmWk6APFupg3MzpboTucuR34Ar07WbCR7K/jebK2ybk6Zz6V51rXh0W1xFNbwSmxkUEmMnAfvk9vpXRTtFWZUYpHqkfxQ07QvClj4etHL3sMhWRWUkFMHGD3OcVteFvHWoXmiSPMkqoswVCmVG0HJJ9OmK818BaJBpl7dTzBZmChod+CQcjIr2G+e2h0v7PbRBcwkkp0UkV5+KjCT5bG0ajjsS6Z8c9FXUbpnLpOzLGqeWSAM8n9c59q2k8cvr13ObWPzFjIUPC3DZ715lpel21pAxcqJlUs4ccgetO02W5tZMQSeTEcvvjbg+grypYKEl7q1LWIknrse/eEdWjvmvIpIyvkbcsy5DZznn8On0q14g+IGneGdIu7+Tbtgwp2H5uSAOPxrwS6+Nd9oOnaetpMFnjkdrqN0B3jHy8449eKxtPux47vDPNCQ1wSzDOQeemKVPATj70tjqeOjy2W56f418bNqOh6nPa3wKm3VljQj5skEgHt1/pXivivxjf6tDYW1nGbd7eEDETEFiepI+gFXtS8W2HhmYaeZVeZWKmCQEqBnoTXA+MNYFpqUt9aRm0jYghQcgcdBXv4TC26bnDOpKo73Om07xNe2OkTW2qTXLrtLRCUHajew9fcVwOraA2pSyXz3GIWTcRnJLf1qrqfj7W/ENuqXkyyWkZwuxAD6YJ71Sju5YtsTKWycg56D6V7tKlyhytbmt4B+H7+M5L4RXvltbIXAIwpAByCfXiubtdcFw3lbFSBiVyep/CtOx8U3HgW+uFsrh40ucNMgOAwx0PqOelYc1vC97LdxL5Shg6dMZ69K7VDuaJX3RuaJaztrUKXJkSBlLL5nC1q+JZPs+nhI3QM7FSFIO4VxWu6zf6iQbicyoAMAcAD2qtYaukDFLjiDHyseSDUukr3K9lrcLmB2VgFJjVsNUslhKkCyBgp7Y64rRN7aSZeJvNO3lR0JqhLqwnt2VlEAHGB1zW0UamOWIZiQdynlTTHvN1rIrjvuXHanzqJCHLlyxwP/AK9RtGI5AMhcDDDqK00No2M8jzWLZ4PU0OgLZXgD86mkQxgMFyueKifJbcRtI64p6HTFJ6ot2V0jRNE+C3UE1nyzb52RThfbuaCEwTjg9u9BULgqvX0p2RXItzrPhp41l8F+IYr4IjzxowikkGQpII5H6fjXWeLfiBqHxDkDyv5UAALww5EcjjODgdTzj8/WvKEkCSZP3c8+tdHoOvW0cX2EBnlVtyEDoPrXPKCWqOSt7q0PWPBfhuDWZbeFpYLJZIiHNwBgHtj8a74fAjStL0d57wm+1BI3kZrZiA3BIAH0x+deBtq2o2jFITsGQ2Xq6PHWvXkmftc3nnCL5JICr9O1YuF3dM49ynqJivp1jWBvODlRCQS2Mnj68V1vw98YDR547C9tRJbWshcyLkOnHAP41ydhqEuga6t6VS5lKsCXOcMe5rD124l1DU5ZVzD5nLKvG6qdNSVmP2cWrH0VbeOdA1KG6M+oxwGSQkRseWOOK4q719Lxorl5XFvBckMxOCyg9PevGZ91myt5hAYDHOSK7LQdG1PxnZKNIge7MIxLg8D0rllh4Q1MJ0vZ6nW+IfFtz4t1b7LAETRUkBhYRgFRgA5P1B61R/4QhH1Ayh98bMPkQ4BHeoLS01Hw7craXO6Jlyr2z/wH39K2LvVk06CKULmVOX5xj0NRyu1kOLeyNWPTtP8ADOk6iLaNFuZCGi85eeAMgHv615P4s1BNYuJJFUiZ+WA4GfQCtnxX8Ub3VbOCzLxyKmVVVQA4z1J71wtrey2lwZXHmZb5t3O2u6jBpXZ204tasry2bkAsPn7kcAVEoZJBvG5m4UetdFqV5b32nqsUiq6nJxgZNUdH1CLT7/fPaicgYXPVfcV1I7FfqZ0kYKkthSDjb71CGLYDsWA4BPanXEpe6lLcKWLLimhtoOFye2au5qLE4hnDZBOenrV3T7s/a8kYDZBz0FUWj384y3XirM1xE8EYSHy3AwfehiaFuSVZ3Ld8DHeqwQspycN2HtTWLMD8+VPVPShMBcg/nR5CsOtJfsd1FPGT5kbZ+tbl14m1OZyiyyxErkiPPIrGsYg9zEZDhS3IFel3/iXw7Y2cBtreOGQRhWPBJPes5adDKV7mB4D0e513XLKORphC0uXkkJAUDkk+3b8a+x/h1PbaZpr2sk6NK8xeNImBLRgDkeo4r4ql8fTLODaqwVAQoXjPr0r1f4b/ABHtfD81vfXLpKzwND5W4ZXd3+vFeHj8LKvFHLKm0+Y+oX8WaN9qEEV3i4uyUVZlIHHUA9z7Vg+KdCtr/Trt7gq+1l2NG3IPcH/CvnbzdU1LV7a/N7IILOZpoGmYlY93XaPyrqfD/wASopNUNlfvGqhSftK5GW7EivFWWuDUosz5+jRwvxVRI/GhstMjkjtliUyPLkgvjkKfSn+BtPks9QR3XzfOwq+o5rph4TfVrm5l84SeTm4ffzkMSQR+tZ/9oT2U6LZIDcBg8ezk4r2VFqKRzytayNP4paTZRajb2r/uIpIV8ssTjf36/wAq5zRvB1tpjSvc3C3cRXGFOCtHji+1XxlbQ/a3MLQNny9uMe+a0vC3he98Z2z6RZqzvIuWmQ4MY9Sf6U0mlYwtqV7fSbOLUIhYRs7qMhTyQf6V2PhpfJ1BZ79MTWwJVkOAo9z61h6X4Ik+GV5HcajqpSWWby5IZCAHVTzg9/X6Uni+/k/tpZbNjNYXpBh8rI9jxWM4tvyNFFo4i6nOu+Ib0mVrW2jmYqJQck54JFb40u5shCk6TSxHDeZHknHr7V2N38KNOk0ubW4p2hmnlAaIkkK3fH88VU13xVHo1teN5JuEdfJV4+iHvx3oVpaIq1yW38U+FdP0qK3u5ltJIl3bHGWfv+NeFeJrxNU1qeREHlux8tVGNozxx2p/ivU7bVNRgnhBChcc+tU7e1uWZjBbvKR95gOMfWvTo0lTV+rOmk3DUSz0O/tNXgc5t2hZZklIyDggjHr0qz4p1O617VpZ7tmKkDap4APqBW3o2rm+eC3lkETKfLCEc57VleP4ZdLuY7SZM3CNzIo4IrqUtTpjPmepm2oiiXErcOQNw5IrO1gW8N3ttmZ4sfMT3Pel+0KkPqoPOetUnkzMG2kgdAe9bJXOyKtqwMqrgjj0+tAJkJJJJ7k0jIC28EYznb6UhY9QMjPSrua30JAqZwPvetaHh7WH0rV1kJ2Hbjz14K9wRWblV5PX0qORjs4Hfg1MrNWIklJNM+gPBfjS78TeUk9xiJAYg55yexOelN8WGx8K38kd8sT7cMXXGeRnPvxXl+hJq2nWKS2MskiSgM3kZyMHvXa6vpV743sEvNSh8r5Qu8nBfAA6V5nJyT0Z89O0amh5/qE6T6pPLAxaBmynoRUZCC4DugKgjKH9a6a00bTrceRE5IPAQ5O09OtYd+S199jSMeYDtLDua61Lob810X728thbJFaAsoHBHQe1J4dini1Ez3GGUEFYjzgeuKo+WdOlWJwQ6nDR+vvXUaXZC4sJLlFSJY8hpO/0qGjGTsUvFNxqkc7mymnNs43MgYgZ64x3rh7mV5pTJKoVzyR6muwl8WR2G1JQ85GcoOwrj7ycXt7JcqNsbNkL3ArWCsjvw+w8AOMgYBH3TSogVSDwG44qEyFZRjhfftThMI5PNHzAfw+tatHZa5rx6zLb2qQGMO4Urk9CPpWUFy2dwK8k4/lUs17BcR8RkZ4Oe30quqrxg07WFFWEQF2xj5c8A1oWEDrOo24H8RBzgVVjIjI4Bz61d8wIgydqHuOpNSKW1i/NbTpAzFVkgHOR1rHYiViQSDngdiK6bwxe2VzewW0snkKx2tI/PHsPWovFuhxW+oGTTnM9tnk4wR6cdqjmtozGM1F2ZhJIYoZfJPPG71/CoBNn5jkt1FWba1urq+hs4Is3UxKoOzHHT64r0Dwf+z14o8SSPLMn9n2cYLTSXA2k46qo7/hUyqRirtnQtTzd1LoSTjjOKQb/ACSCCVP3SfWvabj9mDUbeO6vrkzWWlysqWxOWdCf4nHYZB6+oq3ZfspagdFvbifXEt5bSYR7XUlXGAcg9jg1zPHUtrkuST1PCPtkqFFVijt8pFa39nX2k6Y1/KrfZpDgFjyT6gV6N4j+D0Pg/WiHn+12yxKyuMMXbHzH2rY1H4TPqOkwSz6koWZBJb27ZAx2z6VLxNN9SG1JWOf8MeH4IvAFp4hvLyQzTuyiMcCMhiB9c4BrrrG7tte8BT3G+N7yJjGdxwQB7fSjwx8J9XvND1G2liubLTYIy8WwZEj+vv06iuFTQzpNysRufPR8sFBIA7cj8KxU41HprY4JRsyTXvEf9r6TDZhGWaI+Xxzx61h6JolwbtoJcxMOkjZwRWxqD22mRLcllXnGR61THia2SaJ0/eM/AJ55+ldkdtCoxlbQyfFujrpF3GiOGQjcQowSa53cWBVQVwc10ni3UXvvJckCVTtZhx+Fc0znacHL5rojtdnpUruOojZJAPU9aGAVyFGB2qMhxhyMk8U8MAnIIatDr6DXjDqSWO79KVGXKDBPHJpvB+ZjkD+Ggg7jzgHsPSgAcgnAG71qQRjy15wTxgVGDgHHPv60bvLCleMHPNJkvYv21rLO4REL54J9BWpLps0KBUcMOh29R7UmnalbBAjEl2Aw3Tn0rr7bR5LWw+0RhS8i5VWGc+hFc8pW3OKc3E4l820+GIJA5DdKrmUeYeQVPPHavZdA+FOl69ZINQEovJlLNcI2ChxkAD/GvJte0tNN1OaAOB5TlMd2APBNKE1LYulNSexmMAHJyRn8qRkLZIweO1OKgyBA2famIvDEfdBxWjOtDrVikYUYIPPNep/sxTJpvxjspbhEKzAKu8AgHPUehryy0tnuLuOJB1YAk9AK7PwV5uk/ETRtjnat0inbnHXmuSvrBoV7M/XXSrdItPjw27cASfw7Vz/xLfy9BCNE0iy8AjoCO5Na+hMBpcEaP5gVFw3rwKy/iZbTXnhnbGhk8vLsAcEjvXDUXNRkvI9vL3+/geceEJHe9ByEQNkkdSfQn+lewIS9vGRwNo/lXjHgqRZrqVVjCDhhznPPpXs8P/HpEOmFGa+KlG0rH0GP/iJDegweKYF7jJAqUEKM0zgjvzUs8pELALk9B2qAgMc8mrTR7sg8ZquFK5BGcHrUaHQmJkKj9tqlsCvIPFMCNq0pWEoH+bnjmvX0jBDK/cEfWvJPF2LXUvKw25Wwd4wK5K+sT6HL2r76kHhWRjqZQNtBHG319K9DKnIJGMgda878NDdfEBgu0hsDqRmvSSFKjHcDrXhPfUrGPXUaPmOAeenFRZCXcW/jJIqYDDe/tVKZAt2Sec4OSaG7bHlN6anpulybbKLB421fUkqDWD4eP/EvUlt3TFbML9Qa/V8qqc2Fgz5avG02Ss/OaGyVz2prcdDmhWxweley3dWMNireKZF44xWZICCR2rTumAyMVlynqPSvlscrM76OxGC3TpT1Y5xUW8tjjmpIxl+eK8No7DP1NPMlB64FUSecdMccVoaopDAYz6GqfBUg4XPtUmsJCBhgY429c0gYAE7gfYUuAiHK7s8ZNIoU4GcfSoe5umIxyMgfnUny4/limchM49qOgAFK+g2Ob5Rn+dI2GYc00qT0HTuaVfTqR1qUFx2RjsPrTV+ZueSe4oYE+4FIIwSSWIxyAKtINRWJGCMDsaQjI4PNLtJYAED1pGfJwCTRcF2DzB3xxT1I3YwSRUeBuznFOweoyaWhSK3iDzH0pljO0ht2R1A7145f2Rh1CYEkbjvU+/evbpZMQOD0K7T3/OvG7yaM6zcxPGXMblS7HAxnivPxSuj3cDdRZYtpDGqgEYYZ+UZ5rVtgXUuUxxwWqlaxIpGCNo5+UdKvbNxYICwHIzXzFXex01XqyWNiSQSCCMHFIFMQU4yoGOe9NiRkPzEDvgU53Ep2hcdwT61yM5SaJiTlgcDjip+AMj5QPWo4wWUfNnI5Ap7xAJwuM8ZNGhncAcrjl8egpMsSVAxt596CCFGWJxx8tKgOCwG0dCWPWmRdhgtnGSTyKjCnzCQFGevc1IQQu4E5X06U14yrYXapHOfagdw2mUcKWHf0powh4ZQemBTmQgBdzHnPHSjAXJwo9D3pdQuMypO/DEj5ST0pzZXBVgrDjj0p3ljbnJOecdqQKGHQDP50aE31I0LAMXy+D3qTJxxj8KR1CgcE7vypN524GAelGg2wO0oykYYc803grjOSf7vWlIUOMg56ZanKMNwQMHt1p7DEiiweVwCM/MeaazbDzyDxgVMSASec+ppjuokI3dsjFA7iIQhX5cbjg5rfgDKihjkjisOJV3bscdcmt62lM0SksTurtwysznqakyBgRkAVJKmORnio2JV1IByeM085LkO5bPGBwBX0ELWOYaMrkDAJ6ZqMoMHIyRzntUqqFbJ7UhcHIPIFabFdCNyQAdygH05pqP5hIVSfUkYFOZgi4CAAdPpRg4yGJFWikN8z1wueOOtM259yOuaXAQEkgY5oDeZkgE7u9O1ytkG/agy3zA4IFN4x0wV6ZpMFOuBmgsCoBBz709hsN7dXYAeiinjGMj6jNC4CgkjjrQ7ABW25A4P0q0GxKkp28fNxnisPxrGNQ8P3lqyALNCwbcM9Bnp+Fagkw2EY4Hp6Vn+IJfJ0e8nEQkkhQsob1rto3Uk13Ljumfmj8W0DashVACAU4HJwTz+VcIXOxQeVX+H3r0/45Svf+LZLlZI3ZnLMI1wFPGRivLnjKygDg5yT7V+l0f4cX5HymYWdaViRGZjvKkr6egppwVyB3z+FMlkZ3IQnI4AHep/Inhly64XaMiuo8lqw0Qi5TeGzt/hPamhYyNpbYeoNIXBGASozzio5Yn3ghRx3p3BPoS2flTb/ADRgr3PemzRosrmL7h6j0NI4Z8ZGCfTtUJBXcpO0Dn61aEBX5wc5Q9qW2jDXbF/uKp/OkiJJZD2GQ1OgxHazSE8E4zTAJJJVUgoGBPDHsKYu5sAkAAdqVR5gDEEqB36UgbKMVOB0+lG4a3ESMjKDBI5LH0pwBbILgZ6Cm4fYQrZDdfpQYlwjY4B5o2AcEGNobDrzmlR1Y5eY5H8PrTcrucg52/rSHYwG5f3g6FaSQDnPnsDtwDxzQzFpAqjJA/CkCOysTxjq1IpAGQfk6bu9MkVCcZdvUAD1oB4wW5Pf0pVXCsSOP4TUfRSO7dzQOxIAUTAzyec96RGB+bnI4CdqRMhSXPTgUkgOzqQT/F2qBCOQrEOMd+KVJDGufvA/dHrTolWDLviQ9OeaQIMM75wT8oH8NArkSmRlLk/MWxj0p5xEm4gspOGxRKDgbWyfT1p+QqKEGD3z0ppiuPACoSTkY+X1FNMcskQYAnbyW9Kk3AFl4K46063uDGjRAfe6CnqFyNCLhyAh3qMjtk024cKfmU7h/nirDSiP5mwHxjA7Uk0ZuIxs57nNFiepWDP5pPyhcZHqKgIxk8uAc49anGQckbz0IHaprfTZL8O0ZEQQZJPSquVoUVkMjOrjYeoB9KQoF5Ybx/KlcZkIYgyKcZ7GkAb5kJBPU49KT1NFsOLqI89STwB2pMiMgEYOO/ShHUkBVztH5Gmw8MzBd8meA3Q0eQb6EgBVvnAyfugdKQKYxtbBc8rTCGkXLcvn5gOi058BlI5YcDNBSDkAkAfKeRTSSXUngDnbTmIUHJw+cmlfDKpzx19zQSTwXaQzpLsBKnI3ciul8ReJ7LWNDtrVY4xdBgzOiAe2DxXIK7HIEeV9+1LHkZG0BR3x0pMFbYUrhyRyq9vWlTAIlxsJ4NIpKpgL+J70oQj5jyPTtQ3YrQRG2yEfrQWVfM5wvYjrmlLbSB0GKGAEYDgEfw4/rUkn3Le+CLa50u9FmwnuHUCNVOCpzzg1z914EmtrSZ1Hl4UkKxyWOOgr0tZYpdqw/NgYOzjmiRfKkQnau3Odxz+dfMxm09D6N0e5896vZ3BjGY8FRg8VkRvFbnJ4LDljX0FrGlWWoxqslsLly2W2DHPTmsG9+H1sFjLQxwRxtuKcE4z3rsVeyOZ0NTyOCdJXGTvUcCtW1hijMchODnnPOK72T4b2mpTZgfBLhsKMBBnkVR8R+EX0eSZbUYGfkXqW+lNV4sxlQa1Ry8kgyFYb1LZyeBioXeFZgwUJtYfd5yKsNo9+6yBrKS7BX7qjBU561LbwpZxgyReSmNuSMkH0J/CtFUVtGc/I0x9vqB3mNIzIrMCrHjFaDQwyRu2cMcAhefrVEvbCQPjziVwNvFWIH8sx+WFi+U5780c6YcjGyQlnIijLqVA+YYFQzWyI5EiBfl6DnmrUMryvh0aUKTkA4zTnIjkA2bOeF64HvT5g5O5y814VOznHIAPAqm0iRbQcB8ngc10l3o6XTktGXYsDkcDFLfaPAqAIojKgdOSfrVcwWaOZcycAplScg9OKWa4VT5fKsSCpUZ4rora1jeNl8kyMwwA3AxUsgiAjQwpAFXb8oBJPrVXQWObBdpHOzcMDJaonhgZyzkxfLxt7mt99Pd8PGPNCjkHjNU7ayljv7eQJlY3ywxkAUuZbhZ9CtYWT3DBzFlQpUCQY3GrstmtvFG7xmMA4PkjJBrasIXuLwOseQrchxgEZrppbdHgKtEiKx52gfLUyl2NVojgXvXuZ45JAxEa7Rv6496twtBIqFZQOcjZzUWsWS2l3MUDTRu3BPA96dEiRQnZhCQNoHJFSNDrg5jaHYSSwJZuOM0s08EYAxhuoCDOaSedRKjS4kZhtG44yfaq0moGbgIsZA2jaKL2NFodDYrbXMaytGGLDAMnGPpU+oNFGyiJgfl24TnmsvSrkyhAy7hGMfNwM1tCFIkSR1EQXk7alvuakll4sfT7S2iSLyHUFZZLgjZnIwRW1N4oZrZCcMVGD5fQmuRW2M8rF1JTduAfgEVbSVoZRGWGMhgsYzxWcmnoi1uaPhaUP4rtGlUlElDFH4znpz265r6l0uRlgjCkHJyfL6Adq+XPDsEur+JikEiw3JUNGZOmQRx9ec4PpX1fowMVjArlSfLG4oOpxya8PG7no0tjSXAJGSx4I3GgAtu55PYUDHGByR1NO3FcAEHPpXzc9WaoQDAJI/Ok2jAOevpTlBA9SDjmmoCvyk9D2rAGiRATjAz25ppPPXkHoKMEZwcY9aQk8+tS9NihVUD5wOQc807Jbc2cZ7CgEHHI5HeiOQlTkZ9KRAiYJbOMnpSkEgAdcc49aFbP3lA7U0s4b6cYFKwAFHfr6mlwBj5skelIg2gg9c5GaUPtyAfyoasNC7wOg4HUmud1r4gaNot7LZvdo11Eu5ogcHGOgPf0romQSROeFABbn6V88/F3S7W41f7eju9zINoRAQFx1z61cIKTsengqMa8+WR7BH8RtBfJN7bRooB3vKMk+gGaa/j/SLm5ENvcGcMhbKcLkckfzP4V8yWcUkEvC7t3ykP2rpbKGacLksyj5f3Y4+maqUFB6nvvK6S1Pe7Tx1pM0amdhbAg8uwOKe3jrSIziGf7QG4Jj6fnXjVnpyQIC1uCe5c/0pTCI4mRXbaH3BU7Vi6kVsQsso9Wz2RvGWmrGr+YkAJI/fOAfy/GoZfiDpEO3ZceewPIQZA/GvHG0oyzFiSQBnMh6VOmkSTAqJiQRwEGBSVWN9hLLaOzZ683xJ0ZHbzZ4YVQA7mYfNnPAHfpT0+I+izbjCzXGO8anAryFvD32VFIRXYryXOTmqiQTs2wmVAeCIgRmn7WILLcP1ue2f8LE0hBuuJUth0DOe9K3xE0fIMdwLjcPvIDj25rxCTRp5sBRtxkZlNQ/2ZdIu0SM4RuQgOPwqPaRuN5bh+jZ7wvj3RyBvuoLc453uM/lmhPiJpCBXEgliJIBUYzz1rxO50h1t3VV2zhgQW54rPuNNvkby2aWbGGwgIAo9pFlf2Zh/M98/wCFmaNIjGV47QK2AXblh6gVVm+JmiO7LDcmURkH5ARmvD00O7uGCGApkZ3SHmpz4alQKHcuxHROBj60vaRD+ysP3Z7fF8RNGViLi5itwRlSzDOfTFQv8VNHa4kiRJJwDhZFGA3vXiMWjP5sbCMAZwNxzzn09a1U0aeQqXDlRxtVcfrT9tFC/s3Drqz11fiFpEQWVpY4VcfdeQE/lmqd38TbGGRWtV+2IwO7HAU15h/ZDZCCBYTnG5zk/Wpv7FkiRkEhZl+YqoODU+1Qll2HT6s9Jj+K2kxBTdrHbMemSWP5USfFXRnKmLfMpOCwG0KPWvL5NNCBi0Sowxyw5qtdWbOzKFLIR0HApe1T0Qf2dh33PVz8V9JgbMrRxpn5TvBJ/Cmj4taVdzmC3R55B82QQAfxzXlMGhoYiGgVNynrgmqmn6dCdYt43DvGxK/JkHP1rRTT6DlltBJtM+i7O6+12yTcASKGHOas5JAyc5rG8Ph4dMgjMZQRrtAY5OO2TWuGO1eCWB6CtkrnytSKi2kSwjDAcDNP5HG7P0qMAkkjjb61IMBuSTWtjAUNtGehpQQ4xuOQaQMFLdMDpmnjk5JJyKOXQBHQj0FARXBDMTj0oyOv4c04nKjA4pi2Grnk449TRxJyQQcfSlIJAxxg9KUkk/TtQMaECICSBS8NgnJHTFI2Qen407PODz3pNXF6iEZHAC4/lSPEJFwckdacAAx7AinZB6VFrFXMa/jRdygDjmsyWPfwMnPboK2dV2qwwdpbg1jvwwBLMelcdTfU9GltcinlWOPHTI5AGSazZHFwQwDcDHzDArRmYxjJ2oFP1NZ8rrKxAR3IPToK452sdsHZmZcAuRhljOdvAyTVm1jJRFZGJBwSeBUpgHKkrGcgjuafFCAWXcz45BrlbudDmXbZDEu0EIBzgVOIDKDww5796baWzE5JCZFX1gy45J49a2pwbaOKc0jGutCW7J8ydl28gIKi1HQLt7Ai1uHnBXcfNPAH+FUvF99qUUkK2UUkWDh2i5LDPpW9p2smXw4hKETDMbLIuMn3FffYGkoUEj5/ETbqXRy1lvVY0lMYlwQfL55z61ehjPmAg8Ywd5qpI7/aQSgQRnA8odqsKN43BXPOfn4r4ielR+p9FB3gjkPjLdXMXh+yMMxjDOYmVON3TvXjIjlkdc4iaJtoLV7Z8TnSfRdrMCYl3BV5wfevFUja7udyNjPzHfXsYd+4rnTBqx758J41h0OKAyrI8DElo+nJycV6MkgYYH3hzzXA/DAS3Gh20mUAkUABVweCRk+vTNegRwBCCBzjBJq0ebUldsRmc8F8DrxTgny5Hp1apdoGO1NSJgN+BjpkmmczdxvXGWJZugWlC4bnpjq1IqAEMSRg/wANSGNSCQDgHOWpO2xD3OS8e3gTSpog7/vEaPbGM5yD37V8ueH7e3j8Vw2k3yziUxrn1JxnHevpn4rShfD928Ss0qKGAiGT1GTXzV4Xka58bRyIELJmRmnOTwck57H6V109ItnoUlaDZ9WeFbVLPSLW3ilMphwp4wfpXy7+1jrv2jxClg9mLRbIhhISCz7iOf0r6h0porjTIHBJWRc5j4z+NfMX7TWm2uoa3pzxkLc3ClJSz5JHbIzx9a7cBZVLs8DFv3Tx8fEB/wCxjpUm2aEEPGU4Ix6nvXZ/C/422ngqGQxKqXDKcrIu4M3QH8PevJdS8My6fkl/NCnCsvb2rT+HmgwX+pTQXt1HaSyLtR5MYXvj9MV9VGSirnzkrXbPrDQvjxp/jWCOynhWWXyTJMynAVgeMeornviNe2mqWNjPZyRvDcq6O3BGQcYzXkulfD1P7aVoriSeGN9rPHwF981vXHhqXS7qWK3vsQ7wyo+TjipnibqyOWVRLQ5+9nttCSF3tPtBD7QFOO/WvQLa+XxPpEN5gWwkYW8aE+386898bWzJIkayB5Y8MdvAPrWv8OtWlEF3ZJeiEIRKsTjJJ6EgflXDUk0uYwnNNXOe8Womk3ssERfbG5VmPBJ7/hWD515ehVS4dArfIg5GTwf5V7fqXw9svEMi3rzJcqYcykHGX9QO/pXGar8OrkWiz2FwlqkeWfscdQR71hCtGWj3OLnjeyNBfBWo/wDCIpfpdRTC2UtIhbEg5yfp16GuIv703EoRm2xhc7euTTIvGupaTps1pGzXFtdN+9aU5Yn69qx57pry8R1kFuG+XB5AFdUYuwaPYtlCZgNp5GRtOPzrY014vNUTbTGB8xIyawlhcZJYzYbaCv8ASkkupY8xxyiLPGMc03a1jop0ru56DoOn2mp3VssWJIpW+XDAAc9/xrr9c8JT3dtaJaSYYyYlkAyAAMYrxzSY5dNy0ET3Lq2TKGIC+vFe5fB3x6VvZbS+KRQeXhSw4BHP515tdOLvE7VGKRxHiT4aqtveXduuLiNgqxv8pY55AHr7CvIZfEB069KMD+7faeOV9c19J/Ea0Gq6sPLVbxCDICrYwcdRXzL42tG03XABGYvPyCCO/tXXhW2rSMfZpvbQ6hNYiuwzFkcgAhicCs+/8QbbjyoHLKFBwoJGe9czpts8iMkW6ZiOFHb61taNYyR6pD9pkWIsCvHbiu2VopsydGKOt8K+FrvxXdSrZxRytGgdmkcADkfn1qprfhaaw1SS2vVaAoDny+Qx9j3r0TwFHDo2mP5EQluZWw7hsHb6YqfW9I/t12eW7+yFDtBxnI9DXmfWGpWOfkXQ8+8KfC2XxEr3DTxixUHcgIMmcHAx25x1rYg+E9sjRNPcyxnONqDjHpntUWjS3vg7VLsoomQEKZCcAjPUV0Fz8SrSVSLhliZQAFj5yfU0SlUb0NIpJWKl/wCC7e1s4jbJGrsxVi2AxHGOa5PVNLWCNjKX8xGC/KOB75rsDr1t4gYpbYn8pQxO4Ag05vDcergpJqRtkK/Oirkk9uacJyi/eNVSUlc8qFtdX15MsUqOqEKokbGfpT/sqwborhiJVP8Aq16A10V34ebwrqrRjZdhlDpICeOcYPvxWXrdkXZLkybJpQS2On0r0oSTRzyhykSWjNvyFBK7lbPSktdISQvsmfcCCw7MazluHhYAHcAccmt3TJkdATIyOxwVxwatoyPXvDGvv4f01IrRbWINGGJGMlsDk+prrfCXxLlspt8nmy3LgFwOEc+pFeG6TKguNvlAuGwGLda2pr64s385pnijjYElQcAZ71Sm4rQtSa0PRPjbJrPinwRdXcVrC8TJ5s8ZxvCr02/h6fhXF/sp63fJ4yhsRJcva3TpHOi5KxpkYY9gK9M8P/EnTbm9GnFIjakqvmyEEbeMk/4V6FqWqeGvB0THR7WK2nLhZBDGF3HPY9/XiuqjOUo+8dkFdHomv/CvQvFGnyWWsWcVxCfuuBl19CD/AEr42+N/7Odh8ONZ0q/0YzS21xcbTCq/u15yTjtj0FfW8fxFtriOGNbmIzOg25YAscenrXzV+1l8RXvbnT9BiSSN7UfaVnHSRiMFf1xW7aS1NLuGpHD8b7vR/B8UFrqOnwx2LCI2gjVpHXOM4I6d+K5W6+MEviDUIbVL2+nEjKsatIRGhzjG3PTPYfjXAweG7qXQf7TSMSxyKdyqp3KferPwe8NHxDr6XNxDI1nZHdI4BKluwz655rKWLhSg59io1Obc6OXwle/8JfLd2F7DCbhwzMcgqSfmA/DvXrY8BOwvZ7+4vVtLaMSRrkkMeprUEmlaLZIZraE4YN5ZALkg8EfiKqeIvFr+Jba1jsDPZJ5uJVzgMuCMH25zivmnj51Z8xbkmrGF4u8dnTbO2i0y7gS08rLnyh5gPoTjj8K8t1q+g1cqVMsrPy0r9c1u+INOeVHhKg4fJC9SvrWNFDpljHvcSEqwyCeFHrXoQxHOcbjY2bTw5p7wafJBdGK92ETLgbSexz2rJutR03UrgQ3O4XEJKGRzgCqGq+IWuVkgs1WSAsMkZBYelcRfB49QmZYp7ZGI2pKck+v15rVa7sE+h6hpCmCyMazxiLeSGjIz+ddNbEwWUMpdy5fBLsSAPWvEbPXrjTZVR3EsBwWQZ+X8exrqb/xlFPahLJXjcgMS54+grjnT10MnKzLfi+xW/vnmicMgbado4/A1DY+GLSPR52kizdhtyuTkEemKlXxZBPaQpcTI52jdHGvIPvxWg8MaWcEgdooZVJ3N2rWDaVjLR6mHa+Gr2BWntbgG2UB5EUY2+vNbC65o7LHbXMAjYqMTnkZ9xVC8142NkIjctLA2V2rnn0zWLpsUU5ywEe1s4c54rqUlYhytoaHjWx02eWG90q+W4lKhZYAMbCAACPWuVKIsTEg5KncxPOfStu7RfOIT5rcPy6DHHpTrqyt4dPSZIsStLtCHnjjmnzq5jKSbMrTwby3hZ2K4GCBxWvaGyso0mfClfvFuefpVG+YpamQ5KggFVGMVnT3Qli2qQgHzAnncaHqJam/ba19qZEPzfN1xjIqvqtx9nHm9JA2BzkAetZsIlulG0kuR91eOPatlILRtLmtp5BFvXG9uTnt9OagZoeHDPa2y3gtjJblstJIvBPtmup/tK1nD71S3JGRsGR+lXPh/Ml/aPBqLfa7RYdgXIXe3YA9vqfxrF8SaXb6LqkbQZsbWVc7GO4qfTNcE5XdmehCEUkX9Ouzb3MuyXMJUbSxwSc84r3zw9Y2kQjmSdXEkQAMHzsp47jp9a+bNRtWsLzT1un822kOenscZH5V778Nb6DQ47GyuGS2MqGQovJAI4Jx0rknFc1z6DL69KhdSZ3t35cFmzo4aQISiyHAYgZIA78DNcJffEK5WdRcXAGIynlwDIx6n1PbmsT4xeIdL1F9K+wXP26S3lYyRcgp0xn06A/hXHx6/HJEyLEYJGbPmDn8KVWLcOVEY7M4Sfs6bPQP+E0jmljiRFfapLiRsHPGK6HTvENgkMbOkuAPmMKkgHsM14rpd/pz6g6TN592Z1yp4GzuRXqsFtDDp8rW5EUbMCo614Nai4vVHl0sQ5O7Z7BoeowXukwukoKkEEE4IHuKsJrS2Ee83CyRIcCOIgmvHbPVwiSwly4fCrgkDOea0x4hh0m7mMqSSRvGFjWMZ+bvx+VY0a88PNWZ9VgKyk1FnsmiawNY3bLd02nq5HHv1rRlK7WUY3A9hmvK9K+JSaZbZj0+RHcAETnHNaEfxmAOJbRQSMbYVyc9scV+jUMTCcE2+h9H9TnLWK0PRmiCxMQByM8nGKbDOmzAcFv8AZry8/FmaUBRYqpBIJkOM8nqO1Xrb4rvaxRo9hHKxYgiPOD3Bzj3rrVWFtxPB1F0O0lA+1Ow43c/Me9J9sM7eWHJPfHQVxv8AwsWLyiJ7URTbjlSTkDORita08RWRt/NR2l5yyxjP51fPHoYui07Pc6HzjsBOOBjcxqxZO00KByC3Q7RgGuEv/GzRXTRraKIlbKhz82PpSN8TbnToZ0+xteHduhdV2gDuD/iKl1IrdlRwlSWyO5XfMwkG1UTKnPU06WEvGo5+9244rzKX4l6jtl32MVlIyh1PU+vIx6VVf4uaw812BZS3G9AF2RkKrY6io+s01uzb6hUR6wIEgYEAAL1J5qq8jo78ux6gjgV5c3xN8S2yIsttDB5qhhlAxx6n39jU7fEDWLmRHi06e489AqoYykZOMbgf601iaSXxIPqNS+rR6TEQCxYIM889c0rzSR/dVnU88dAK8rtvGXiETNFKkKPtIAEQJB9KszeNPEUbWzRae8m1SrqwKqxxwQfxzj2pLF0v5kDwE0viR61uUuOQu5QR3OaV4iQQAxzzmvIE+IHimAKGht0Y5AHlBmH6UyTxr4pmW3iWB3aLIMrqQWB9T/Sj63S6yRn9Rlf4ker3ClIyqEByOMdc1XltZZIYztYsRg5OBXlX/CS+LoictGkIyTHFHlye2D+fSrZ1Hxk7DdbSkABleQADpxz/AEpPG4dfaRf1FreaPTVjMSISNrAYYLzUtnNI4G+FkGSu5z1HqK8jutf8XrceVLKwZQCFtYjz7Egc1OuveLdNWbNu77gJfNm5KjAyAPy4qfr1BdQ+p32mj1y3hEsgycFScADnFSXFsEw4TocbmNeSL438SzRtGZmiLAEGGLDZ+oFTjVvFd4888FmU81QHklUAsQPvBfw7VP8AaOHW8hLA2+2j0mVGJwBt2nPyjmlhWUK6AYYtkFuteU3Wp+Obi2+ykTSxypuDQxYIx1BPb6GmW2o+MbWBSkLRYXYxkwSexJqf7Twy+0brAprWaPX7mVNxDsRIeQoBx+dZl85hZjI6pG4DLvYDj1FeQ38ni/UJ93n3JkKmJSFICj06dKgj0DxfZwQJPkLEghVpMudueBj+tR/auGXUr6hT61EfRyJHPZpMpDQ7QwK9CPY1mSSQNciOOaGKV1LKjMM49cV4DDonji9M0VtPev5Z2CFWIXHY49PpTrXwJ43t5Ld7nfbCI7Yn3EsuT+nPNJ5phnszOWBpL/l4j3d5w06oHDIUJWTgKx9AfWoyVuI2KMhHKsQQcH0PvXi8/grxfqkxilu7m4lhbasZJxjPLCvQvBHhzXPDlnFBcyEWqsXdZIxkk9QD25rKWaUIre5y1sPSpR5lO7OmS0a4CfMWC8H0IrUhRY44xwpHX/CiNIo0JTJJ59qaG4JGMHkGvKxObRt+7PJlNvYdkCQE8gcUEgZwwHNRlyOMZ+tSIoI3YC7hjivlKuIlNt3IuGOgPPPepFU8j0pp5I9+KcQd3DdeK4229wvqBXBwBnvTA20sMdfShVxk5JHSmFhGvXNZPfUErDiR7Z96Yzgtg85HbtSEg4wOnrS4BHJwfao6l9BCpC5PA96Ewen3aQRlRyCcHPNK5CnAJA68UMB/BGccg4oCjAbJJPGBTd3YGlizySSRUNk3FVCOOABSp8hznIoRwxJPTFJ93PcEVKZFgdwhyRzUUs5A4Bx1pC+ef1phcEY5PamPVgDlx7806QlsgZHcelMUhSGJx2pHYb8c5qtxg0uV4IH86bksM880btvAxxTjnZnqRTH0CMEdTnPAFTRsGAzz2zUDMcg8ACpV8sDAyO9Go07DgVzgsDUbyfvc7egxzSnGRjHXNE7bs8Y44qbBcQPxzxj0pTkik370BPp0oJ5GB9SabC43g4I6qfSkYryR2pDlmwDx6U04JGRjsc0tDRMDjrnI68U7BXJHAIzUfG4A5wPSnE56cAcc0vIdwOGPXP0owFOAxGe9JtITIPQ09cADkAj+VAhquDkct+FSREgZzxQwyMjnbzSoRg9BigPIRjkgnJB49qbhh6Ae1SFQckZb27VGE2ZwcZ7U9AHfL1xu+tISAMggEdaDgrgHOetNAG30yKQCcBc4oB2g0EFQCVzkUE5Hp9KLXFcQu5lZQMBcEGpRKQB+dMwGAB+mTSAhCATx04pNCY9JN0hXGM881IGIBAPX0qBXViQBgjpmnodu4E0a7GY8P2PPFEcgDnAJ3DBqPOOVIBHr6UGQjkdRzgU7WAnc8gcZNRrH8wHY9aZHL82WAH1qyuJeRkKKPML2JY4+ACAAO9LIMLg8ilBG3C9QKVUMq5J4reOiM3OxSkQDoQCKjMfycZJBq5cQgqSCOKqtcLHHzyfWqvYwdblAK0Yy+AB0qG4d44mdUL4Pze30pseqRPFmVgmMk7uK52+8fRukcXliMOcArzketa87RhLGRhozfcCeA5wARnpVCdSGJ25PXJrBj8dQNGfKmKENtKspGRUw8UCeRSYsq3CsO9dMMZKmtHYFjodHY2Mlywc43r27Vl6j5Om2dxPgq6oSXxkg464rWtmW7gWWMgqTj6Vl+J2in06eBRhnAUsPStpZrWcOVFTxrcLLc5Ox+Icd5Ett9yYgklwQDxnk1ycviiDUr9ftLLGWYruDZAxk8nt0roLzwOZbcvFdKWIxtcYGO4zXlvj7wBe2VhevpVjK0sShlkjJYk5GTjv34rGlU9q0pvU+dr1qjfNfY9r8L+IbJNLUtM0gZjtwpHHoeOBVa/1e51u0A+zm3Qt8sluTkgHjJr5f8C/E7xboWuz6W6tdx7PK+z3CkeWcj7voeele++EvEl5FAbe8g8mJFGzbyck5Ofzqq9BrZ3Jji5zjaR1vhfRLmS0uJbqbz9sv7sv1C46H3rrVtBFGkiAdP4CDxXHx+KTZQmITIQwJKsOT+NYl940u4I7q3tovJcR7kljYkZ+n515ksNJg6yS1Oi8Q6m9tI5g2qxYLkjOPXiuE1PxvfpqD27llt3YRhoTg546mufvfGuroiLNKjuVLEug4Ncdd/EVtIuoIb+FUkOZ0xjL8nn/61ehhsBOb0POq4lN2R6Rquo3EMVyXlG2LCnzOBk+9ef6z4gns9S3rcSNGoADQN0OO3tXET+Pr3xPqU4bzDHcOWWJuMDtmtqw0u78oC4jaPDElgQQB25r36WA9lrPc4Z1ZT0Wxpaz8Ub2K1H2ecLcRqQryKCR9a5p/E+ueNLgq7yJbKoHlw52E45J9T35+lUmnsW1NWunR4C5DB+hXPWuq8K6zBq11DY6fZCCFLgK0kIOwJngk/rXa6Xs9kZpN7kFlpU2jXpmYkmOISB3HIOOK8s8ZNcR+I3EszPFcnzmGchmPUn1+tfR/ilLWwuJkubmCCN22hpGAz6gV4F8Q0tf7eukt5knghKlGhYMOQCeRXVhYXldopR1MbQ4YbzxXbQyIGQDowyAccE16vqPh2DwHHYPNLLI848x1i4A+lea6Df6foGn31w+GvWAaHzByT1xntVHxN4013x5qNvJI7BoIfJhhjGPl7n/69eg6Kbu9jeMUlqe0PLPqOkmbTJYTNMR5iTjIKeh96p6VoLnQ3S+TzXNxu/dnAHXH4V514Y8Y33gQ3Vte7ZlaIyAMcgNjge3pV/QfEWqfErxBJPEzWFpbwjEMRIDHIB+vrXLVoOO2wpWijuo5bbSZGJ2GPcAN9WbDx9pbQXMUqSLIJQuF6bfUH+lc54r1GG1eOydwXiTc3ru7An/GuctAl9ESgIx94jua4nh+ZXZxOTu7HdeM/GNnYWV1JZX6GzuikboVw+eTgfl29K8puvFT2LNFKJQfvL5bcYzwRU3itoCkduZ1cg8qvOD6Guant4woLky9j7Cu+hhoxjtqJRctTtNb8S21/otqbaTfI7KHJByorrPB2rQ+EdG1DUL5yrBAIR3yTzgV574c17TtOvbYXSK9upy0ZXO444x+PNZfjvxEl+ZBGWWKRjk9MDtxXQqCk0uhpCm5NIPHniqy1nxEh06cyLJHmaTGCGz0Hr161geINQEn2VVd/JK4YE9X9TWAgK9CAVORIO49KlEpmkDsC+042n09RXoRpqKSSPSjSSVjbs7p4bcxbxhhwg7n1qvNqL27lwCcrtLHqppokiCKFlCYOQO4qrIX82RP9Zu5Gf51oopFqn3ILy7n1AxNO29lG1c9CPemxOIG2Ek465PApLtCse1GBYYyB/DWroOkx32nyGY4ZOVY9Cfeq2L5bED6mZ9PEDLuKtwwHUelU0w33lAK84PTFaN/ZpbQF0be56qo4FZqgfZyx6Y6k80NBYlhdmEgjUhSeWAwPerVzAFKsApCgFfVvrUNvfu9qsBQDsOwNIEWNQQ3I4bnOPpSQrWK11IfMLRr7so6A+1QuVKq+NueQPWiXeSQGAweO2agM4VcYy4OCD0xTSNoxJLphLGhQESd89PwqtvG3D8EdvWpWYSpuDblB6VE5aMruCnJ4PfFV6HRFWQ3gn5R+dNZH25DAD1qRo9zbx90DmodvJOMjsaZoSWFqLu8jDuBjJyeBmvSbGTSl0mASW6PdqCGliH5ZNeXP8gyCeeuKmtbu4tYwkUrqm7dtHrUTsc9Wmp6npNlpNxrF0NwENvyq7+pPbivT/D/AMK7K30a2GoQFL1Qz3Ekb5DDPygV4/pPiS5SykMxAmUBo3+hz0716N4c+LL6nezBrad454FgbyVzll5yfTqenqK8yvzrZ6HlTTjohnxC8OaZ4PtrCewtTKSWeYONx2nGCfQcH8684uNYj1SQl4B5mcLsHQe9epeM72DUNLmlS4CXEkIh8i5BBwM4ANeI2Ur6fOwwWckqQK0oNuOrNaWq1GapGBO8bjYRzk969n+AlvLaaBsiLFbuYvLtyDHjgZ9Oma8huGF7cqsyY4wGPUHtmvSfCvxDTQtOjtjavK6wmJniIAPYZ9/etaictCqsHJJIn+K2vw6F4g1O2ibNw2145mbJb5Rnnv6V5vdaxc6mu+UySLJj15Pt61HrV3Pr+pLK/BTMaqeTjJ5J/HrWnc3kel6PaxmLfcxE4I6Y6gmnCFtCoQUEu5ztwrRXShgN+OMdR9aguw7MWEZ2ngnHWtC31UytJKyoHLHduHOPaqouHklJJPlhsgdhXUtNDoWhlmMJk5wfTvUwk3oCAS+MFj0q5c6eitI8sgUtyvoaziHjQoOVJzVG61EZiXUEg+uO1NBAlOTuHTd2FN2/PtbB7kjtTkYKpAGQeoPeqZpZIeuYnyW4B6DvQcb+cjPOPSkDDjBBB/ShyT8w6+vrUg0KTjIBwx7+1R7dobI3UjZIDE5xxt70oDsy7yMetWCQOxSMYJ+U5BH8qYUMrbyuAec+9PbcenQnGKREOcAgdual6hYmgCqjEDpycelaEOjXtxZC7jiIg6qT1Jz6VV06VI3kEnG0cgfxV0ekeMxZhbZIsw9CCOnuKzktGYVNFodLo1/d3+j+W7EO6hAhOAuOKhfSmsrcmd1IJwGU85rMstWmsnLonngMXHbg9qh1HxYbklVjETFuIRyc+oNcbgedKDbud1o7XUcTXNhO+10EcvmOcEehP9K3NI8VaH4fjlm1GaEzFdq+SwJHtj615uPED2mhz2bbwHO8YzjOOma5Sy0uXW7xwGYSE71RMkk1ny9zP2bSuz221zrkNy+n/MozzPxjPIrltRt9X8L6la/Zb5rW9K5L2chBUHsT2ro/DVpPo2gxRXUu6eVwzbu3YA+9c98RLpNM1QXs/wC7jmUCEpyWI4rOMbuxjFXdjL15NT1eWEajfzTiDJXz3JIJJJPX3re0XxmbKSxF/EJ47FcReUBkjHGa851jxLLf3StbI5JQKc9QfUUWUlzZw73mJWT73qPrXR7FNWOrldj2e/8AixfXOmxWeneXZ2qsWInxuY5rnL7WYY7No5/3s7sZAI/u5968/wBT1RJxb5GPLGMZ+8feqq64XuAGZgM49gKUKCi7oapPohJbCWW6lAj2Rsdxz25zgV11jq1rZaeIPs8sjEcbRxn/AArnftayugDYG77x71p3d6NNgDAeY6jgDpj1roab0G077FGSeax1NL6OJfNB3hT0x6V0/iTxNbeJNHR5rAxXE2Nsh7HuRXEvrLahIoICJnGfSrN5cS2Eiicl3Cgp6Yqow69TanF3Oe1CCS1uGU8xnoRTMFgMHkDmrd1fC4LgIELckVRUFV4PQ1uloelFaCqpkAGRkUYYNyaQgIS6v8/92lyWyxPXj6U7WRQbQSRnBq5Z6bdakwS2i3huA3bNUm3fIMj6+tdT4O1q303UI4yoVW+8W6Z9RUS0Why1pSjH3Fqd18N7a48OqUvQ1sY1IAPRicc1qeM7+9uYFjtim0fMAh4+tU5vFdldymASGV/4VUZyKyn18RlmWLzccc8Yrz+V3uz51qXM29ynaWE9xwxZJB83yjrXP38kljfMVKszNnJ6g11MurTyWrONycYwB0rl4rESzsZOJc53MeK1RtTbe5O3/ExuNsjiSRVBZx0X2z61ej1A2mmtZoNqvksc/eNZ2wW+2OI5G759vetC4EMUfzoAo+6xP61V7mrVzD+yqMuRv3ZBz/DVW80oRW/nLKo3HCqvX8au3l2tshO7LZyABwwrIubjzpC8a4UnOPStl5HfRi1uV1V+Q4ww7UBT1JxjtTigxkuS3vSbiRgjB/nWisdjY0xkLndkU+LbOSiKzuOy9q3fCvgm68VXyW0U6QIwJM0hwqnGQPz4r1T4ZfBmWDxXBbXr2t3aklmVX5YgE8flmuetWjTRzTrRjdLc5Xwb8AvFHjHS7nULeHyRGgaBGIzOcjgDPHHNX5v2dPG1u0aNHALqQFhbOwBC8c59Mmvoyw8Datp2p2rWEk9pGHBQ5JVRnrjvXdalp+rajp+bxY7q8DBfNiUKdvfj8K+cq5m4bGMKkpnwX47+Hl/8OdUFtfsjyoqymVCdrZ7Ke/TFevfC7w42u6mNO1uCP7I1qZAgxk9MEH6GvSfiF8DpvGLpdjzUmGIzDcj5SByCD9a2/CHwxh8H+HLq8vov7SvxhNwABVewB7DP8hR/acakV3HOPU8C1/RrDwV4zEemRZa3YTKZBna2egNdK/xn1fUNTgkveLUKFMETFVJGeT78/oKi8Z6MZfEMk5t3ijDDG87jt9z3pmifD2z197h5rhpSpGxFJWtXiYyjZsPbqKseqWnxNF5YaW1rK1pCJC0odtx46A+o5JxXSL4vg8W6bc6czwzLKNwaLAYEZ6j/ABryuPwZF4ecwqksCqo+eRzID05Bro9NaDQit2zxsVjKgAgFj9K8uUbu6MXWTZ0PhvwTpt1GZ7lpQzOUXjI4OMGua8caBPqOttZxTolrC4TLEKVHcVy3in4ualoOpRW1k32SEx7wzEHccnOB26VTXW38TzJdajP5r7fMGOMt6mto0KqVxqpoeqLJcWujG2gndFWMWwcckjGM18weKrs+Hda1KxvIw8lu5VWAwGHUEfnXrsPxC+x2otkn+xsM85yW964zx3f6V4gsEFwRe3cmSbjGGHsT3+lehhISpv3uo42b1PGr/VZdUUqXKwKTtj64qvBMbYpKMAqeCa0NU02G3kEkRCZGCg6ZrLlgZlG4fJ1J7Cvfik0ejBJrYsXuqPeLtdQFPOFHU+tU4z2K4A700scBQRx936U4sVHBz61ptobRSQLnGC2VzTnGxhsG4GmlgyhB068UsbtACmwg+p6Uy32GhFbqcsOcU9So4A5I+akTCdTnPpSSKWyUAwv50D6AzIY8DJAP401fmUkEY6VIG+Ulep61FMSqqQAc+lFhWJYA5uImAyFYYAr1DTdYRdPEE1wquhBXJyR7V5WJHDh0OHA6DtVu21WWBgXw+eCKynBSOepT5tT1QJfeY93BeS7YgGUKx5Hcj8DXDeJhHPqzvHJvLAFj79/xrLj1e9aQjzXEZ4IQnAHbNRtI4JIb5s/nURpqGoU4cgkhAPQjHAanxkOAn/jo7+9QzMzBQwwR1HvSO4jdSOWHcVbWh0lyCUwsNgwwPB9K3fBGrJb+OdLnvHB2TKQrcjORiuXSUiUknjqR60+BwNSsXGQROrHHJAyMmuerG8Rqz0Z+yngy5S+0a0aPILQozA9jgcUnjsy/8I/N5e4lflYJklh6Y71lfCTWbHUfCGly2lytwBborOpB52jGffmui8WWv2/QbyJN4ZlODHnPTqPeuCS9xryPVwMlGtBvozx3wJGkTysRteKYhmPXHpXr9ldCeBSOVwK8M8M3RTViIVZY2YqWck5Oepr2rSUYWiFjlsfN9fpXxU9Js+lzK0ZKXcvsfTkU3eOxzTmAxxj3qLIzg/pWTPGTJAeOeKjkQHIznNPX7vPahyCOOaybNiCFCGIOBXk/xIiEmuI/JVlKnPrXrUhKZcYGOteVePyE1FiytLk7l9Md65Kquj3ctlepYyPCDCHVED7cH5OOuc16Q6hZVHpXm/hyRE1ACQLEWAZR1Oc16OZMqGGSCO9eNNWkdWP3RKG+bA4AqvPBGkm45JByc9MU4Sgck4+lQyuHcFtwBGMGjlueM2d3oBgGmxmMgkk9P5VrowIz3rlvCsxkh8kjCoc8V1UIAzX6Rk7vh4roj5/E6TbHck8cU7HzYpM8+lKmAa+jRxlW8AKt7VkOQeQMVtXgCxliaxpFXJx9a+dx2rud9HYYnzL3oBCn6U3aQeWOPapEUc14PQ7CvqJEqqQp49Kz2XDEHgCtW6jPl5HpWXJngn6VLRrETGMjlh2pSoAweM0pGACeexppwSMnFQzdCM+BgAmmswOCowT2qK4il81DG2UBy2eOKl3EZ5Awe1Q2rDHNnaB3NICUGM8YobBNIPfvSFcE44Jx9aTf2OSAccUc56A/WkDHJL8ewp2GuwpIzwMAevWkdgWAGfwpDhjnHWlY7AM/pR1KsClEByAP508HdwSSDTcdMAE+pppXrz09KdikOuCfsNyifIxQ4Ydc+1eLXapPfzyAOzM2G3Hqf8ivZP4WB9OfpXk+vWUVn4guEG8pkMo6Dnr+tcOKWlz2MDK94ktlcNBGiFlTPGOuK1rbdIQQNwXhu2awSGV8rgIcMMda3LWIyRqVyykA8cc18xWtc7aumpaZMDqMjjA5IojtXlfO3AXueKlhBAyAFB6jvUu9Sc9T056VxNanExHR7Yg5GD2FG0ysSQR3BNLId2CXHHBFRthiDgkjjJpWM2PcEkqDgHnin+WDjIzxnmmDMWATkD0p207S+OlMz8xN5cEDhTxxUbHgFxgE7SakOWGM89QKZjCngcc80rjuTnY20BiQOKiHHBAAU9T1p4JKZzkEZwKjGcZ2gZ/izT3HfQM4BOScGgHGcAAdfehYSMEyM4Y4IpAg6k7MHFQAGIYyWY9x6UwrjIBAyOnvT8jOC7MBQ2BkjHy+9NMBqKh4cM5x3pUABJB2g9qMKsmcu7AZC9qVM8ltq98d6dxpgwAPOT2Oaa5G3GcY4wKdgPkLljSHIID4UEUwuM+z4UFQTz3rf02NkgAZsMO1YsYPmA9R61s2DbgCxwoOMV24Z62Mahe2Hb05HIpgJYnPQc8U9SHyee4GaYrFcjOa+ghsYWFUhjnpmmE5cBidpOOKdgDtj3NJLwOoPfArRIYwDYTzkDgU3LMBkFiDyB6U8sNvAx9aUYbPzHLDHFWiyJuD93AHrQMluASPyFLsITGcepNNcksuCSBwQKewLQbLgED7tG0ZOSX7805Qw6BQPfrTSuep5HpTSuUIBu4GFFMwTndkjt6VIPkBGQD+tNbJyBz35rRaAMyQM5GOnFVrqVVgkkkAEYBDGQgKBg8n2+tWi4zhiqA9MU26s4bq0nhlQXEciHcjj5SMZ5rvo6SRUd9D88Pj1ZDR/FM5juIbmOSRnSWAgoQxOMH9PwryGWMjcxGSBX0J+05YWkevRzxSWm0xbPstt/yzwTgkds5P5V87TIUmIck8cGv0TCy5qaPmcyjarfuRiSOOPcSdy9l7Vdg1DzFBbgAdW9aoRoACTzmoyHbODhc12+Z4m5ZuZnmlLfKvsBUDoSo2Ehs8kmk53fOcmk+XjqCTx9Ka0DbYezADPJ7HFRonmEIOWbrnripiwLFRzt9KbG4Y5QYOfmbuKoaGrwSNuOduTRIEhYQEbozyBVi6itxLF5UjPkZKn1qOfiZSY9gPAJoBoibKkoASvt6UmQM46DqKX/VysAc47+tI+W4UgE1ZIzKgk9B6UrfdU4wp/nTh5bKEIyRyTSMRlVOQqnIFACJtY4GQw659KUMCTt4A70qjzXbHCgdTTUQMChb5QckDrQJBIoXbmQ4PUU4ADKqNyjnBpkiJI2VJYDpmgLgFy34ClsFgUlIyFY45OD2pTKhgAP3zzUdwk7xp5cLEE4EgHB9q0k0j7NAHuiN/HyjqBScuhLkkZseWXD8ZPanbndCBhU9O9a10toLZRbIdyHLE8E1QmQ+WTgDccikCd0RqobaSOR29aaH3OVz+BqSGB3DOXCuOOT1HtUcrgypjkjrgfzoJHonLA4Uj86BHEVABYue9EzhssVCMeB/jUZIVQFyfegCTynAKA9PXqaapK/KeO2fSj70gLMQcYppSWYgKM84OarqJsliijEhVmxg5ye4qcSKj+ZFyDwQelV5beXaCdqqOo71GwcjvjtRuPclw3mEJznJOOlPhu5IpML8qEc56NUSF9pAGdvU06K1ln/dgbhnJY8BakaG3zAhGG1v9laqRqGzzsY/nitN9MMBCBwT2YcjNQHw9PLvG7971AHXFO6GpJblNVGHAYHn+H0ox0xnIPDCmsqwAxdGBw1PwX2qDgdj61RaYCLYhG8tIzZApzbHBVhtZetI7R+WqDcZlPGBwfxpdnBYD5lHzA+tAriqsaHJO5qaJDKxIAAHTFDBtquCNp+8vpSqvmISiYTuaSYxSWUc/hQ0cqx5DjaT90daRUPllG5HXNNiU7cr196YDsHeFIOP5UMoDshY7Dz9KXBdWfOQAMj1pjAfeHQdaloaQ9dhc7eQoxzTVGdwzinNLuUgAbWAGR1pACEVGATPU+lPQdj9EAQVCYBwxP7v0pdkUay7gASwI39qkCIrswU7gOFXvThFtuC7gbWXAV/WvjVJH2coWZFHGjSSAZO7BUL+tDRoJWYKMEYxJ1qUNtfeckAYGymmQPImF2Add/Wqc9DBwInhRJC5UkEfKEHGaiCIXV3gCkAhWfk1ckcMUUhnAP8A4H40wuvyq+FUNnLc8VHMT7O+hVNnCWVxHv4IIXjmojo+nLFCggS2CMWLEZ59SKuYUyusaswOCMDGBUieXh0KgdD83Wq9oyHQRzGs+CLG7kEsEn2gMcsVUrj2rn9Q8GSQyjySIEBDbW5Jr0wsEUhI2JYcFelROiOQTtSQjAL84rVTa2YnQVjyuXwvqSGR4kEgcjvjA9hVOSCe1ldZk8gAAfNzuPfHrXrckKSOoYBwowSvAJqvNYW8sqMYERVUgFhmtFVl1I+ro8tMiFyHLMpXC4BHPrUMGtWdnKDLwFBVhtySa9Cv9Gs74KrxHdGxwycfnXPXPgiA3Q/eokW4MQeTW6qp7mEqDRyd1rdtf+Ui7l8skbiNpPPSrVsr27ISoK+uM1f1bwLLd6pJcQWz3MfG1gwAwOgxmmx3U2mTzW06iFtoIVhk47YPetedW0Of2bTsPi2vASU3MWz6cVcgngtIZl2AOcFcDNZ8t6bmUGG1ln+UD5RgZptpqMV3PIjOtrsGxt/OD6H0qua4uVrccL53uCBF5rHBHbFXp9fWzjIkXZvUqqqM81jx3UMsnyZZoyV3dAfeqV/eyRvCRj5SR64+tUiXoJLK91IXkXdnIUHgD61Vjk+yOoLBSuR0zV6NPtsGApJVtzN0rVsdFS5CkuqMDu4GTj3ouLyONu7meaVFnjwqNuUtxmnpGSpmRSoByQvOK7i70E3IciETMRwzcYH0rL/su4sw0flGLeMLgZyfai4K5j6Q8u90iQvyHJkPb/CuxS6jlhbe6ksvCpziuUi+1/aGMdu5YqUJYYHvWro6vAFinbB5BI557Cspu6NF5l6VpHUuqAqRtG7gD3qgLtLGYO5+8CuV5wa3YNF1CZZEhs55zFgsNuMjsMVzGu6ff27EGNoWVuIdvKntmuTnjfQ0pyTdjt/hm6SeM7Ke3jLqisshmwA2R2r6jsJke0j2EAKNuBXyr8J4J7e/HnoZJQwfA474r6n09lVFOAFKggDsa8zGNNnrwTSNAggZPIHrQSegcK3XAoXaykEEhhxmlCqOBwcdq+dmtTSwqd8gn60CQFsE/lTBkYIVjnjmn7eOCKxZIbiWwB+dOBzgA+xxTQ4UjKHjuTTt20nYSgJ5NIb2EVQh9TnvTwQu4k8+1R7cEgfN3yaQEnrwfQVOgbDyvmIexHNISTg7vyp2cYBXGRzmmZ2kDPtxSEKSAckfnSoyvhs9ugqMkAAAZx3NOACpkcEdqdgHupaCUgEgKcCvDvHw8y6JbGYmICoOfxr3RZjFbzMBnapPP614z4+tXm1Sd4mwJVDAAd81i5uDuj2srlaq7nAQ2q+Zv8rDKwOH4rpbWPy7cggpkhgEHFNh06VyheAK5AG5iCPr1rdgtvMKI0u44wdornnXbWp9XKrZDItMNwoCLglc5btVhtGjVwM5JXnaOK0rZFEahRhh8uWNTNHs2gEls8hVJGPrXlyrtM8yddp6GfFowJQhQQQVy1Qy28sDAop8tcqRGvSugFuFRf4cHqas/ZSCQWBBwflHWsXiGYe3dzmLO03kyeURg8s5z+lWHs3yCkmAOqqK2mtFhciJOGGW3HvTRbgtzkZH8NT9YkQ67vozDOku7NtUDJDEvTmt1gYxSDkgcIOK3PsxJBC4wMHd3p5tQwDEAkcZApKvLuHt5dTGl09GcMUAJUct6UqWiMQCST0+XvWrJasq58ssAeCaYbF1XIYgk5+UdKft33NViWuplT6U8ZWVEGB8pVj0py2KPGRKxG04+Qf1rV+xiIFVyc8lnNKlr5mULBt3OFFHt33KWJfcxItJAchECYbcHkPX3qyY2G4btzdggrWlsXXARADjksaPsmApLdeDgVP1hsh4lvYxvsuHcmP5yMjdzinfZm3ZyWZhjAHStNbYggryBwS3pUwtEZA4bO04+Wl7aRHtpbmSumNMwZo1HGMvz+lRXGkxFVJOduVwowK3TZugzu+RTkFqiuLUMp5Lg84FXGu0P27OUuNHazj3hlAz/ABGqcWnKdRhy/mFZFJ2jAxmunmtCZGyg2hdw3c1BYaaLi/WWQ7VbgBRjntXZRrtuxo6947noFjbi2tgsSBEJDZz14qYlz93JJqSxh22cag52jGWPNTqgGOc9uK+hp6xufM1viYtuCy5IxkY59af0IByc8YApFUqowOh707KgEkknPQdq1sc4eVhgCMeuakTaQQSflPFNyV5/nSZAkIJyGHan6ksdglsdAD1pSASQGyR2pQq44446mkVVzk5NVYV2OChevGaRirNgZORTuRtOOKYDtOQO/ahINQ9iMY9aTcWAPWjuSRjnvSbuvy5x6UNLoAoJOMADsTUqARnnnFRj5eR8p9KjlL5BBJrOUbGiMvUnDO5GFIPSs+QEcnLd8Vo3iM4LbFTPc9ay5T8oGSd3Brzp7npUtrMbMcZOByKoM+8knJyMelWHDogGVUDv1NVnB55L468YFcctzrXkPjjBYEAKTxnrVnT7fLb2B3g49qggYjIGFI5Ga0rcOAxbL5GQQMCs4q7FUlZF2KMKnzbcg445pAo3kBc4PenRKWTjANSLGScjJPcV6NKKueZKT6lzSbJLh33hSAMheprB8YS/ZrpIEiAUDJB4/Guk0aGTf54xsBK475rJ8Z3loLqAGMSzyZUc4xxyR619rh5KOHvLseRO7qpI5KJpTuJVEBHATmp0gaWMEqSWHfikTMY+VgDnHqRVyBTtDHLlT16AV8HKzk35n00HZHl3xMuZ7eGK2ikEUM4KybRyefWvPLXRDtV4lBlLbR53Ax616r8YWiGlxBWjEySBgo+/z1NeZvIA65cvgA8nHNelS+E2jd6o9n+GaPa6YqPKhMDFdsfQDPb869CjcHOF6c5auM+HMR/s2JRGkYkUOpXvxmu0RGA5yR71d7HnVPiHGTI+YYHtTGj8wEA5HbJp+BgEnGeMUg4OQM/WnzHMMwdxXdg46CnD5hgDtzmpgu5OcA9MioJIvs2CCW9c0k7snqcH8SGi+xLH9ocedlDFD/Fx3PYV84eCkNr49twY/KLTGIrJ9cAGvoT42Nby+FbnDsl1HgoIlORyM5OOlfP/AIR06e98U28sTqzW7CVjJkbjkHH1rvjbkPZw6TpM+sNFA8mHecFDtwi4FfK37SWm3I8V3EVptUwFZVZycsTwFH519a6EfNihyQNyhtoHGa+fPjt4SuG8Wy3LXUEVp5fnPLM2Mc8DHfrXThHaR8jjm3HQ+dZ/D961obq5VwwGTGvIHvT9H8OJM5nRxEEw3mN2NdHfX8MO9PPNwHUgGMcNXU/Cfw3BrSIJbqKJy53W8vV164A717ibZ87zN6Evg/SIb7fG8zysELsqHAY4OP1rBu9avLG5nhGbcRk585fm9vwrS8VaZP4W8S+dZ3EkaSPtKpkbBngf1qjf3sNxNK80iiZhtzL1PvVtO1zz6jbZx+pWs19F9qnZ53djtKHn6U7w8X0rUIbkyLC5yhV+cj0rqtM02y1SGa2TzHvI2BUx/dUZ5OO9Z3ijwumjak1qszPhVcFxgkkcio0a5WZ7qx0sOrzMjJHHiOQ/eU4x9Km1HVUh8OXSpIUnbKDzOmO5z61Q8M2JugfNBIiQbQpxzVfxVpYE4tWvUgWSLzdrnJzk8H8q5FStK62M3TPMZ4DGHU5facnHTr2pH0eW5QGJvlIDDIJNXP7O+2Xxt0k3YB+YcBvpXQ6TKlrZ/Z/NjjK5Vtw5r0HUtoVBPS5X8I+HWvNQEdwnnCNd21DgNx0Jq1rngh7e4Mdu0cUbDcS5yQe4qzo1jE1wHLSGMnBKnGa2kggt8s97GQz7drtkgZ4rncm2egp6WRgQwQaNb2sM4LpKpDFOMn6VVh157aYPZOqSBipDDIAqbxTCzySPEGlERwjDgEVw8lzd2EjqWAUnPrj8anlvuJSdz07S9Ze8mWaWUyzMwU4OABnniue+JnhiHWrAauLgwz2jFQmMggnH51n6Lq0VkhYxM8p5BzgGuiZo/EdjNEZBBBIvzL1Oe1aQtF6Hc3HlueT6BcPpWo7iRIg4PPUd69S8KeGtM8aXflvetYkMDGyqCCc8g+g964+58JRW18sWGMO0kODwxrpvBqzaDfwu7KiKSwUjOT2raq3JaHmVaqbsj1aLwIvh1Jp0kVokXK5kAx6Vz+sTGc+QlwIl27m75Psaq/E3xRFqen6NPbRup3N9oCtgHjAB/nXM6bq0934ekNxKFn3lYyQckdvr9a4lRe7M09Dste0uwtPDGLlElkeJnUlhuJA4rw8N9rlMkTYcgqVxkAV3VhpLanbsZXkdySjMX+6MYOBWfP4W8pXgs7mNEQ8Bgct9TiuqmuVWYjA0mddPu4p0YheQ6Z7+tejaTdveWfmJI6hm2hgpx+JrktG0xLK5uoLy3EkrBQjZ4BzzXs2i3Hhq+0I2DXLW0MSqJNikENk5Ge3IrCs9bo6KUtGmcDe+HdR1CAzriVQ2A24Zx3wK4vXRKlvNETIjRsOCp49a931W60jS7WVLJoBGsO6EFhnPfIPU968v1bXY9ZDMdiAISybec1rh3J6taE1Wmedw8sFxuPXdVm2kljZ8SMVXnGD1qSBIwPM2ZyT14+lJJNIwCK3LH7qjt716Jxln+3ZLcqUizKRkHPQ1DdeJdRvpfLluXMZGGQdDVUKMMRwVOGLHp9KSGISKSr8BuOKV12NVuSyeJr6yVHhOxxyCvX2rSt/id4iW8sby6vJrySBgyrPkr9D6+mK6vwnpWlDw4817BE100+FdyCSmByPatyDw1pEkNzGYW27g0Z7Z9jWTxKprU7KafQZ4r+MmtXekWGp+RZ2F3AyuskPMh6YwuPxrHsfFEHxDvrQ6vcT3eoPLhWcYCc5wPT0rX8Q65YaNHIklpCztGUSQgZBxyMfSvMJQttMXiVo/4gBxk+1VGq6sb3LqbWPWvEPi/TdE0O60yyERuGcR4VeNufmAPrjNHwu8ZaN4Rg1K3ggmP2uRZAj8rnvg/TNeZT6ha3YQsylmTOM8hvcetZizyu58qZywGDjgAVzTgqkXFmUdD7L8NeLPDXiLTL46lcWMUUBCqGkAkA7nB6j3Feb+JvGmg6Nf3VvpMjzqyfuZjjy89yD9K8AtFmuJDsDNgENhjk12WheGHv7a1lluZEkLHCEcKPevN+rxpO5UpJbmnrfjqSecSxNEshjKFo+vucetc5Lpdzq6B4En3kEtKwO1q9Q0nwlpkWmhZ4YZrgsd0vALD0xWhciy0zSo40URBpAoLAYA70o1GnaKOWdXWyPH7ljpEcAlC7yCGVRz9a1NHk026aKeSMyyKSMzDpXQ+LLfTrjT5Zg8LTAjayEE47gV5o9y9vfsYS8VuGB2P39a9OlJzjqZKpfc9OWHT76BrSaK1FtKw3rGAGPXH86yW+HNhcXDrZZto92MSEkAetc1dawkWJIcO3DAJ1zXWaT4mt/K89tyFlAIfoD3qJ8y1RhObWqOW1fQE0Jp7V7lJ3VgRJGp6YzjPeoLXVXubhLd3fy0IIVwRx34rvNX8Sabq81pChjkKQlcKOAcnP8AOs1/D1tcyq9oGWbb8zSdPw9KFOy1JVVJaoyPGMif2cxiRRDgYCDlTisnQ7cyWss6wyPCFBMp5yfSuh8Y2M8uk2cUaK7RZEqR9WrndH1K70u0ezB8qB2O5JBgjsa2jK6RTkpK6NG3mTUodkYBGACoGK37GwsLa0kR42LMhXfKM7TjGRVTwhqulaLGbe4tRds2f3qfw81e1WW2AEiPsQtkKx6Cs23c5Xuczc2U32dgqrOSCoTpketZPh/w1Pq949uwaBVUsxxkj0r234dabo+paPczXZivbkSnaBkFF7A+vrxXSXWiaLHYymI2+myFtzPkZYAd/wAqj27i7FKTPmQ+fpsnkz5SWNipXGDj6VoW1gLp0dQ0bZywbn9K6zXLK11O71GTyvtILDypEGDgdMenSq6Rw28BZVMDMuMuckn0roVW6KUrmr4Suv7PMdv9+Ddlieua2tfs9PuSbuSUKY2BHOQB9K4BNS/fPG53EqV2jjB7Gs5rl7bKC5dEcEHvisnT5nc2VRrRHZ6tqI1e48pAs8YAKnoRitrwt4hFhdPv82Leu0PySBxx+lcDpfiK10uWB5IXuDHkbRwXPue1dhFr1pLbRylEspwSxiyGxxx0rJ0mL2rWpY8Z+JYLjxLObZA2YUUs3G8jPI/Ouf8A+EstoYJUaQxZXGAMkGuU1XUpry8lLK0p3nJUc+1PGmXCW2/ywjn5trckiuiNNdTN3buaGla2LTUPP2GbzFKAueRyDn9K9e0Tx7ZSaRCjXT20iKVZGUncexBFeANNJdMIokJYMC3baM81rDWri0utiOBGADt6k+tZ1MLCorWKhJwejPpX4ZSpf6iI7pY5VhJYtMwGS3IwM89DXs+l2Wn2Go28kluAGB+bGQvof/r18eeDvHxhuLg4LSSKoZHOOB3B/GvQdF+P9ppVtdPfvMAhCwpGCwAGc89vTFfJ43L6inzQ2Paw2JaaR9UQ6NpOq8fZFcA/xrjH0zWha+EdKt2UpbRrtbcCAAfx9q8V0v8Aac8NzXthBp6idJolLyTZQq3cH/GvUNB+Jul+IopHgV0VGCEgZDHAyVx15rjiq0VZto+mWJqJJqTL7eDdEM0zjT4n3Nn5gMe+KuQ+HNOVFihgSBQeAAMCqF/410rSkMl3ewW0C5DNK4Uj6jtXOH47eDvtKRxaskrmQRqUBwDxyTjpz1ramq82rN2NI16steZnXnwbpMV157WcLyk7i7AEk1T1mytLZpYYo1jWdNoCjG36VieMfjboHgnTUu7q5t5Jy4BtWlAkKk8MF6n6/rWJqXx28Oaxog1m0jneKIDz2MZCQjqST6D2zX0VKNVR1udNKs7+8ztLXSLGRI3NrEzqoUuwGcVaOh6fMrRvbI0ZBDKBgEelef6F8bfB080kEut2lsQwYSSyABkOPmA79elaV18bvCEZZoNQkuYUbBkhhYgL3Y+3+cV59X2ye7Oz2kn8LOyfRdOEoc2EIwABlRwPSnrp1ljJt1444AArj2+MfhZJiJNTt4/lDKzOPmBHBx247Grtt8TfD1+0kNtevPcbC6qsTAHA6Z9a5Gqjd3cr98+rOjS1sl4WziHYlgCalMFuyqjQqVToMdB6VxrfFvw4iQsmpW2+VQSpbO09wce9bFl440LWJVjtdQDsVLbtvy4AJ5PbgHrUuM7dSXGtu7m21jaEk/ZohxkcDNJHaW6xkCJcdQMcVlL4y0P7WlsNQgaUnZhZATn0x61ox6tp1xhYLtZcHDbeg9iaycZve5Nqj3uDW0TjHlxrzwQBkU5tPgdCpjGTzkjGay7vxjoFvLCqatauA5SQRSCQq2CcEDp0PNXLTxFpeoBjFfI6qR8xIUZ9OaXJPsw5Z22ZcgsIFQ7o0QEYJA5NWSsQgSMx7ox2P86xrnxVplmQHvolOeQDkipo/EFhKrZuVjyfl3kAMOMEH0qXCS1I5Jb2ZoFYuAAqKPQc1We0g379mecHd0NVW1zTUnlhN9E80Sh5ERwSq9iRSf2taXMBaKTanDb5GAGPrUqE9xckuzLrGMEDy0AHAwBTlkJ5C4xwKof2raBF/wBIicFdw8twcjufpUr6tZ29us7yosJ6yPIoA+pzQoPsx8kr7MuhS7BjgY9KclrBkkxjdnOapR6zp1xAkkV7HNExKgwsGBPfBzUi6tp5JVbuJSOCJJFBH4U+WXVMXJU7MvFEJU4B2sGGB3qYKHfIAB7ZFZ8V9AYfNjuIpotxQNG4Iz3Gc1MNVs7YkS3tsjqcMjTKCPYjPFCg10ZLpz7MuBPnyOG7kDFJOGnj2E4xzk1C2rWhhDx3ULoTjeJFxn0zUMuuaXZAPNqNr6bRMpP860UX2MHTqdmaNj+7/efxY2jiprwGSPBPBrNXWLMswEwCqoZmYgKBjOc0g12wuT5UWo20rnkKkoJx9KOWS2RHJNPZjirKm08gcCo4oypxjAFTSsqxB2kjKkbs7wBj1zWa3iXThL5f9oWgkGfkEyknAOcDPsTUunOXRlck30Lzqxxhd+KcnQA/Lg1X/te0Kpi5iR3QyKryKpZe5AJqr/wkem3EscUV9b+YxCgLIDk+g5qVQn2K9lK2zNZ1xyOQKjJI4zioptQgijIlnjjXO3LsACfaoLTU7O8MJgvbeRZGKKyyAhj3AOeaPYyXRkqnLsy2cuAo69TSNF8rMDgY4xUd7PBpCB7u4iiUtsDSSAAnnA69fao4NUtrpEFvdQT72KgRyAknuBWEqM+zLUH2JowTECcEnue1Rs6cgNn6VDqDxafH5tzPFDACATI4UKewJzUdp/pRcw3EUiqQGCHO3uM+lR7CfZj5WuhcDkjIPtzTGBZc5yelRXX+gQSTz4SCLBZ2OAB7020c3TMInBHDY9B2NL2E+zBp9iYrtYYGCOOaVWLDarcjg0y6nit2CvKgfG7DMAcfTNGnMl7IPKkX94Ny+nvzSdCfYXJLsTZCkA4UdOe9DKS3BPBqvexeXOUdkyOVO8c8c4HepreN5wpVgQR0BqFQnfZiUX2GMhDMF6dcVFu7EHilurhLe5SN5Y0Lkqo3Alz3AHeltSLtWMJ3hfvEdq3WGmlsLla6ATu/hpmwlznOSKcJoXCFLiAZbYN0gGW9B6/QVKkLSvszlh1AprDz7FJN9CuQM4OBnvT8EEY5XGKa19YwNOGuI820ixS4OSrscAN6Gpi0cbSRSuEkDBgScDHbr1oeHmug+V9gCgx9MZ4pijDKSCe1JJcxRv5QmjcrhmCsCQOxIzxT9kkq8L7qSQARWbpTXRhyvsAYLJzgA8UKQNwxux3ppgkXO8pkjONwzUqafMVyuCh5zuGKTpS3sTyPsRYIOQMe1SJ0IIIx60ySTyD87AZ4wDmnq4mXKfOBweRQqM30Y7PsVpQ2cg4AOeKkZM7SQTnnmnGJ3HyrnHWn7T5eXwuAeSw/lVrDz7DSfYhYkueMjHajGRkDFNgmEuV8xTj8P1qRQMhFKE/7wqHh5roxWd9iMEEY6nsBSrlsYTBPrVz7EQMkqMc9RmqkLCTOJEUKfvM4AH45o9hPsVZvoO+6vzHOfSmIgxkcHpVi4sZ4yC4AUc9RjHrmgIhVmSWJ8n+FwafsJLWxVnbYYSdoAyT0poQLuOcYOKneLyU3yuADjGTgfnQ8kG0BJI9zdAGBJPtS9hLsxWfYiEQVvX+VNVSrHGBjpVkxqsQeWWOIHhd7hcn255qtJNBuUJcROSOiMCf50/q8+wJSvsHDPgnJ60kkZLHBC49KrzXUUcy73UMByXIAqdZ4ZRtS4hLHsrgmj2E+iFyPsxHHVcZPXJphUnABwetPMsERy8qccHcwHNLFcQ3Iyk0eEJDYYH6UfVp9mPlfYjACv8/UjqaerAnuQfSn3T2VpAXubqBMDOHkAIGcA4zUdjcW2oRs9pdwTpGcMY3B2fX0/Gq+rz7C5XbYdjvsx25owAckH0qO/wBX0zSYVa91K1hDEAZlBJ5wMCnW+oWF/cSwW19DK8SB2wwwqnOCT26UfVp9iFCXYlCqyggADOCT1qZNuAA2QOKo3GqaXp0qRXV/bx+YNysZBhvoe9B1PS7hikd/Gdq7jtYYA9c+nvS9hPblYOEnpZl8uqnGcVOnzjYDisF/E+iWDKZtUtFU8AmZfz61orrOmyoWi1G3dGXcsiyAqR6571aoTXRnNUpySvZkN3qBjM0SuoVTgZ7muP1TxIbe7MTZQJjO05yaj8U+N9B0yZojqlpcOYTKEjlBLHngc9eK8WvfiQdRht2t9PuC5y0gYjGf9n1rSOFm9WrI+cxFfkdup7beeI4ZYiFaMZG0gntXL31mgmiCIyIq4AToBXkOl694lvLiOKSdGQsCUZcHOeMnt9a9NtLK9iaFrnfEz43AHI96UqLi+55vtucszXFpp8TmU5ZFJVSOp6Cs/T/EZVjFLBhY0ypGcqe2RVW7kGtXa2FvKrXT3CqqnqBkD869U0rwZpsFnL5kB+YgMzdWHv8AjThh5TYKp5mXoGtGKxjieQgSLuG7jP8AjWH4r1v+xriBJgxilBbcvJzngfSur8QjT7OzjaJAxRwh9QOnFebeJtR0zVrz7VIHQAiMSMcrx0wO39a6/q0I77mNStJbPQuDxbchEVWBjYbgrDnH1rUs/ENtHZpLdRHdIDvReQBXE3t7aMjyQTrMq4UY4welZOu+I47WaeCSX7MVhAhA5Ln1qFRUXoZOs2W73S9KjjYwwgRtcmdS33icEDJ7jnpW3otodTtVlO5C7EAr6etcjor3esSsFVjbpHhpHHG7Pauo0/Vn0wPaQJvjhi4YHJ3HPWtmm0QpFbUmt3Z7b7TvkR8fOcEDvVS71Kw0a1a5nuBiSUQoqncWbHp6e9cV4sQWfimC7nusCSEgw5xhiSSfr0/KuP8AE+t2UaiNJvKlgBdTuzk120cHKolc551W20jpfFfitLe6lNvLE8sbAMkvAI+vrXmHjzxE3iS7lNxFHHJHEqxiIg4I7g1yuseIJ798O/mMxOSOMn1NUNPuEt7wrK2GK85OeK+lw2EVJX6mfK5HV+F7eeRFnVypjIYknHGeRXQeOPHLui29tctbRqoCxwnJf1ya8zt/EclpMyAs1rkqw6ZFR2s7fahscHnHJzgdua9H2Ub3ZahY6DTLp553SYZLr8oboD713Gj+JtO8KaLKs5lj1GSJhE8HTOOOe31rzsh3YbctsOX7Voarewz2UeAokTGB6CplTi2NLWxf1Hx/e+JL6D+0AZgIwgZ+MNjlv60lzaQQlHaQIpHJTnP1rkbrVUEhjRd7g5YngfhWjbasLi2KqjMqr9wDP41aglsjZU2ipq0zbvNKmSIHao7+1WdF1SRWgIPlXERIJ9qzXmhullHnESA7lU9M+lMNx5bhFkCuQCQOtXymnI7WNqffqF0ZZyNpbDbu4zW5beLofCGm/Z9OLG4EhbzIjwo6YPr1rlbW4DlzMCVxwT2PvWXK5e43KcBuCo6Gk433MpU7qx6JpOtJrNvLe3RT7RJJlhIckj1FEF6mm/b5ASMAbEXn8a4vTNTgtDmYqEGQN3b8K2LPW7BmLyTEsykZA46cVn7LU5vYu+xz95qr77p42By2VZuxz0qjpOsSpPLJOGlRl5TsT2xUmq3dpdQmJCIm3Hcp6t6GsAXEkWURt2Mj6CumMNNT0adFOOp0c/iJLhmiit44iRlWHb6ms3Une9eIO21QMtzw1ZZDqyuhAcdRTjcS3HDHheg9K0UUjVU1HYnfyzDvQ4jBIKnrmoRcFk/dAg5+8elQSZX5BgnOcjpTlfa4B5UDoKs1UbFyOV5iA7JuHGB1NaGnRGbLOCADtJbjFZUTpHKQSMEblYdR7Vanvv8AR/KiyGPLZ70rjsTXSwvebIFIVRhv9o+tKrShSkTYQHLL6fWqCzlSCvLMOMdq07eE29s0sq/NJzv9aNwsRT3cvktExJQdCB1qmsTx4d15HOxu4q7eakjwxqOG7gDpVRp3lh8w8N0Lt0oTM5EkZikVgWPPIx/DSXzC08shMqwypzndTLecKuDhsjoO9RTpsiUnlQcHP8Iq1uJJXRVmuftEpCKSSMn2+lNjBdCD8uO/em48uT5Tn0I7ikkYnB6Y7UHTFLYUyPvOwY7Y9aT0yQAOT7GkDeW4IbJxSAEgnOM/rQapaaCkszjGSpHPvQQfm2gDAx9KNjhcZ4HJPSmnOMg4GM49aTdhbDSCwRRyF61YjUhSccgYqGzilvJzFEm58dzgAV1HhPRJby9toHhLkTAyMBkAZ6VnN2TZjKViTw14Y1HW4dlvDK+1ScbCSPr6CvoL4cfCp49O0aTUrZYR8wnEPEhHYkfl+VXvhZ4hstH126hkg5kVIo9qcYB5JPavSPFHiK20SO9lSB5VdQkRgUk7up4718njMVUdTkWhwzSvdnjPxU+GCWNmXtr3YjyNJHDPneQMZJ/MV4ffWgX5RlpAflKDv716N8SfFWq3XiJTcwypG8Cwos4IKjJOPbrmvPdc1dtOWMWqhZtu1zjP5V6uD5rK+pNNa6GE0jpO5kbEoPzZ7CqL30gLiKVhGTyo9aimmkeV5ZVYljkmoo228kd+le2opnoJKxo6fdOJtwPzqOCfSlmuJLuV9zluvH+FUo2YybgMc8+1aENqZiyJw45Ddse9DSRnNJajtI0hruNpXlVM8BT1B9xVoaZIs6xKCVI+Y44I9qtaNps0zsqyxw4PzF89PUcVOXltZpI/M82MNlWHf/61RfU5faO+hhatMGkWIrtROMHqKz2crITjIAwM1teIxvvVmO1GdBkevFZK4EqysrGNevvWq1Vzvg7pMhkVXVSPlP8AEKYW2ED72PuimT3JkuMkbFJO0DtQrbWOefc0jQeQvmZchfUetNdxlmAIUdM01sYySCp496eqk4XqcVpYoZhtyuxBB/u0pwxYcgdcUm/YUQ8gHoKWRWQgKOT/ABHtUtgI7HjAz3yO1P2KSCOuM5pWJRAAR/tepqHdj5uw6D0p2uJku4YI6kjqO1NWdt8aj5TnBI71JaQGdtqHDFs8VoXOmPZSoY1BIAYdyKh2Ik1axLqF680UQQPEQoVkxjPvVJXZriARLl2YLu67frVxb86hKvnYBHBYDgCtL+z5EUG1tndWIZSgyT71g9jkeh3mieEE0ctPqy/ad0e1Vdfk5HXFS/D6x0rwx4hu7i9kUxlSsQxkrnORiub0bxNq+vO+lyyNMEXcXYf6sDrk9utdOuiCeSEwQ8ADe6c59a5KkktGzlnOysxl74ie71OS0QtJp6SHy5HXBb6+lU/i7Ha3MelWiHfNBCGIXkqTzg/hXXWK6dZSLJJGGB4xIMAY9a4Xx5rY1bxFJexRCKIqFznIyBgn2rGEveujni7u5w9mHspyTFv28ljximanqrSMqKVUE9u9ddBp732kzXUcIeVlMYDcA9sivO7qxn0yYRTDDKfvDnB9DXpwlc9GjaT1HlyXYPyex9KkUFzgnAHp3quWAYE8HoSe9LgDjdgZrU7uVGlaXCAMRgkDoexp1zqckqFGYNGw2+49qyi4Vc8gg9R3oBABy2M9KOVbk8hZM5j5RAuP1ovNQlulG9yxAx9PpUCyFcgc5HftTGOQFLck8AVWhailqNJLLxjI6mmkhemTTmwr4HFJwzcZGKZquwjMFw3TBp7EydKQgR84y3UDtQPmfAH1pNidwZRjaxwF64pEmSOdHXLFT8ppkrKM5oZN0YKDp1osQ1odDpuoSNqiOgCYALP6juBXXyW0CNvQ7lk+YAnn8q83guplChTgjhcdTW94f+23d7Czq5wcOWOFA7VhOHU8rEUV8SO2lbFrkEbWUnArjpZ2uWdgpCLzgnk11saQ+e8Cy/IpwD15rF12yttPuNsIJmI3E54A96xSezOGEWmVopRcRJg4kYcY/ho2s5CSc54YsetQ2oFu7MHweuPT6VXvneQGTnYTkN/jVJanfSgna5nXxMkzBj8i/KvtUGTESB3FLcENgFge/FQFs/ISAOuTW6R6KVlZC7xuwQciiRt/J4xwtPhY3Eg2fMQMDHT8ae6RxjLEDH3qd11Fc9U+Ethpz6RKpuGivgwLMx4HuBXVa5o15pd2LrTtQMsYUNmF8OpxzXjHgiZ5NWxCsk5OR5a56e49O+a+pPht4VlufDdjNc2CTLJMQ0kTAlo88j614GPxNOguZu55sqbczO8NfF/WPB+mxwp590FTcpnQsmSO3HFe2eHviTY6lYWpfbLqLwiSVIW+VTxnB79egqpb/DjRtTjKPHLDGW2rHjjHtTm0rRNJlSC2sYS8bBVkiIyPcmvkqteFd3irGyioLU2Ln4hxWyxmW1lECkkyMvGPpUt5qdvr1hthkQRTruG1gCfTiuR8YT7nnihBKbQgOOAe5+lcl/wj2qzwm5gvUnSJgoWIkEc+mKyirbHPOo7+R3GmeDdM+3W8twkhnjYswblHGCMEfjn8K2tb0TS9R02RIrS3inJzmMBGwB2rhjrmp+HZ5JInBYIFKSjIJ4yfrXJ+N/GE95rMEl1PtKwgMIDgBsn9cEflXfSg5O5jKSsW7xLmPSBEZHBecoXcE4AzivO9Xe7tJi1zOZ0L7OONo9q2bzx5b2TNbSyyL8oZWkwRn0HPWreoeOdHjsrKKO2i1EXERNxtBBBycfjXrU6co62MFdnm2vQRXdyk0iMI4l2o7HIx1wKwp/EMkNnICzmNWwB0OK6LxV4ktQzW9naeREMsDIc7TiuElSW63Z/eA56etezSXu6o64x01Osint5bVZi+1AoKueSay7zW7SWbyg5mbBwVHFXtN1SxPhm2skiWPUInIk3D74zwRWBbaCbG/ad2LxuxPA4A9K2jFbm0ElqZWoXi/OqAAEnr1BrL+0PsaMnIrofEhsoYwYlCShuF/vD1rnCfNJYDDd66ovQ74XsN/dhCepPp2p0RycKuAR1PrQAc8jH070SKeRyMdu1aLU1ISXhk6bTnipTcloyJQTnvUSk52ckHuaXBzweKCxBMAOB14qVQFGAMHuaRcE7Rjnr6ihlCNhTlCOpoKRGS0QyOe4FGScZXLnnntTpGZkXJG0dBTWdpACOMdaBibSXGDjI596kkVYwABls8H0pjfNjBzinZIYAgZFADxIUfoQe+OhqWSX5Om0k8VGwkVRlcqelAJU4bjNLcSVhyqSMscn1NBLOQAAAOvrSlDyMHpxijyWC5zgkdaTsMjYMV3Yzg4x3qSKUxyQOmBIjd/TjjFRLuR+Tn1PY02VNskTFsEsBx9awqLRgfqf8Asv6WLL4a6UwiET3EYmKE84IGCR2H1/lXr+rO8Om3DlyqquG2gk4rzX4BSSyfDzw9cStvm+wxox9goA/QCvT9SAn0q5R8gOhHAyc4rzErpnZhmlOLfdHgdggtdZvo1QqqzF4t3pnj9K9m0SUS2ET7sllGR6HHNeMWERg8RRJIC4MxjbORjJr2rRI0hhZUxhOMV8VWvGo10PscyWkUXgm08c+1I20ZB4z6VIJMZNV2JrJnhxFJAGAM0wsWOKc42jgGo2cLzyM1izdbEcwLIQD14rzzx5gpGmWYq2Dx0FeidQcde1ef/EKPbIDyRIO3r9awnsezl2lVHHaZbsl7HKMEIwznrivT45P3SjGVwCK8vtpzbzIQoHmfLye9ehadck2cQOXbGD6V409Wehjo3sy4QBknAA5qKVhMmACSOealcHA4HvTNoxkA/L1pX2PD8joPB0hZypxuJ69yMV2anaea4bwkzrdYKgLnNdyeSD261+g5Jrh16ngYzSdh6kHt0pRnJpm7rilDV9OcPkV7sb1POKyJ05wfpmti65Ug8Y5rJmXdya8HHbWO6j2IcFRgnOKkiHXPWoz156URDvkg1895HYSX4LWwC9ucetY7gjpgfWtuQgx5OfSucmJE77V6Ejmkb099SVpeOufSotxHPc0iKXyOv0ob92dowO+TWbVzpH8vjOee1AdR8vAI4pDlhwc45pmQPm6VFirDzIRtAG7nB9qcHJwDxiolUMcknmnYAxyBmixLQ8kjk9BTHkAbB7+lNJxggbu3tQHywyAKoBWcscBfl6gmkeYlQpOfYU7Azxk47GnHHcY+lTYpDUZuuO1S7unemKoA4BOOeafyec478VQ72FPCZCjng5rzjxhaxC5aUsd6/LtHQj616UqgA55HXJrzDx84m1hBbyFkZMlV6ZyR09eK5MT8Fz0sE71LGVbNOUIjVF2nGW9K0rVTFGqszPLnJ28CqVq6jbvjEZIx83XNaNrBuZXZie3FfJ1dz1apsRZjiGVAPX3pHVJGxgk/e9MmoYi6ktnGOOalVg7hiCSOOOlcz7nBJWFGVJJIUEZA681GuZBzkk/hUpPl88e1IoyTnJxzUGTuK5K49MYpIwzEfKfQk8ClbGD82B1ApATnGCe9BNgOPMyX2leMCgqI+cZGccmgRiSTGcBhSi0jfkpvAHc4qWgsKcxoSTgDnApiEgbgvPvU7OJFAPAAxgVFsAOTyBxRfQoRwRggkZ547U0hck8At3PrThIGJyTgHHA7UjKihiq78c80JAIwYY7hgc4pISrL93bk4NLnjPQdcChgAQAAo65NOwrAEAbIcsemMYxTVhKkEEdec+lSHDPwc7h2oCYbp1pjsCgoThScHikcMVLOUXuB3pWHQHJ+lAwpw+1M8ZPJoKFhURISo3k889q1rYjylxgEjJFZAVI3IEjP7YwKu2rkHCkKfeuyg7SMp7aGujgnOCOMYo3hcA8Z60xRiPGS7A5yOlEjnOcAcV79PY5kBkB42kjpzSkggDAGOMDrSAHuOvNKz8j+GugYZCNgp09aRsA5DZI5wKCARnkk96AvQBsY4NA0MDuoORjPOTSn5l5YnPYU7bg5xk570jAkEFuh7U7FEcpIxtwPc0wnJBDFs9cU8xqDjBPpmjBBKjk9eKtDQzODnZjtzRgvycgDjin7Gxkrs+p60xnB+XJyfQVstxjFwnGF4PGetTCNnQuhJdctjpxjpUOCj8rxjqamgIUgknB4IrrpO0rlI+Jf2rNMl0vVri5uLKC2iu2EkEsIGZOgbcfXP9K+YrwBnAPUDJr7E/bAtVuzp9ltxJHJIQ+7I2nHUdjkV8dXMcn2sg/MAxUHsRX3+BknTR4War3osrlA6k7ipX7o9aQsy7WPIYcg9qnmi2KBtwR2qJH2yMQu7cMc9BXqHzjQ3OGAIBUDtQGA4K5Un06UhAt938YY8expwOTtxgfzpokImJkO0YwcE+1MZCGeNeme1O+8pBG0L6etCZAzg7vf0oY9iN4idoVgCoxmpA6PZKZZNzK3A7kUwLhicfTHSlEe8g7QMGmJ3Yx5EkO9cj2pF2uQBxnpTiwBIxyfTpQ+G+6MYqrBaw1ynmMpypIoIONuen8R7U5lBUFmA9B3zQvyvsJwD1zR6iYgZghH3sDrSeSQFckDd270MvzbFfIHpSEM2CTgDih2sTew5mQPsweOSR60KgMZ5+ZugHeomcpznIyFA9T2rsYfAWr2NgmqTQAwJgvFyJEBGQ2Mcis3JJ2JbdtBNHs0isVjEZLcO27sfas6/wBRe6mkyqhPu1Uu9cf7UxiZlj+6D0zVPzzISCxLZyAozmkly6s51pqyZ9zlQUIB4zTZAzZQ9F/lW1omli/uVhJYzEbsnooqbV/D/l3EmbpEKgYC/wAVJVFewlWV7HMNCWZAOE9aeECKxU42nBAqefdGSvlktjH/ANeqgBjRsHk9RWiN076irF8krYyo7t1z6CmpG8e1GU5K5GKltQGlC7T05z0zUs8hiZSjhz0I9KCis8RDrjgrySaVHUZcklgcAD1p7MMkN90elRxqgR3PPcKKroJmnaRNcODkAsMc1FqNulowZyTDnax9/as5dwbzAzADkc9DTpJpbgKHYlF5ANSJXRKsnlsPITgnq3p6057kxgmIEseG54NQqNvy5GT0JpoTY+CML3oKJG1GaNEMcYJU55PetSy8SxWqF7iEmYn5WHb1FYrZGMYPPHtTCflywyueAKpq5XKmaOsTQX6maJEQty3YmswDkArikwM8qRzxTnBYhSOTyCKexSVloL5hjBCY9j6Ug4XAbJPP1pciPAYDC8mljwsm8LkEHbSaGNVC7BSfw9BTopvKZyh/dngj1prIYlRifnbORTU64wBjtRYqxJJl5f8AZYfKOlIVMb7VG7A5FIyFnUk4A6U5xiQv0BGAaqwkhoyr4Py9yPWiNgA7dFPpTs7ACRlqazv5fIAOcYqNyhQy5BIPTgUmXKtuA9c96czhG2kZIH5Ui5KkZ96QH6LyR7du5ioHXb1p20SbTt+7wC55xUUd7HhVfPr8ozU8si4J8vPfk9vpX51HEq25+kVMLLsNaNAAgdxhsnaM5oeJUAAAyWHL+lIZwDwxXuABmm+aZJGcAFWXapbsfXFa+3TW5zPDSXQl3CJnVWYjGcKKNgmJIQD5ed3WiCXCsC/JXb8o708ArCCNuR3J5qlWiT9XkiukxDsx3HK7RtFTK4kIIjVDt24cjJNRJ8i4ZiCGzhRT4UJd3AQYO4GQ4P4VtGomQ6bW5Es7xAlld9pxiMZpUmjJB8soc9H6iphcLGGUq+7du+UcVEQTJIQF+YZGTyK2jJGTj5DWdATlHYZyAoobARgBtP3hu9KQz5bBRueOBTg/74EhcFdvJrW6tuZuNiq4RmwYnfcP+WfFRpZR+axRcZX+Pk59KnaTyH3EO7DKqqdKWMNHGp+VWBOQx5polx0AECIIYXkUDGE4GahaKB3Xfax7lG0FwCR6c1MsrKp4JAbJxTWlDowUqpBzk9a2UjncLalOXT7KSPa1qfNVs7oxisXUvBEV1CwjEUIZtzd2J966HznctmKR0bkMg4/Op0DkOYyqhh0bkiqUrGfJdWPKrrwVcW00kSF5ZQdwC8DHbimHwveyxumNlw6llicYzgevrXpn2cveLP5Tu5XbuXpWggw0ZZo12ZGGGT71qqrW5g6FzxCKw1WOeMJYSl5BtKcDmrWneIhYXE8ZxFKFMTZ5we4FewXFgHVZhCZCh4K8Vz2seBLPWY41RksNjGRlC5LHHUn8ar2q6kKlY56w1yK5iXCEsF2l2YAE+wpZ9WKLHhgGj6DrTLn4e3doH+yRvO0Z3D5sDHrihPDV09rIzOiOFL7VBJ4FP2ke5Lg0UvtiyZMkZaNDlmHBrtPAfhD/AISB1Mc6Ry5EqIy5G3rk1wjaBrrBQmmTSpOCUZSAGHfPPH412/wpttX0PxD5t3/oyiExqpOQeRx+lebjK6hBqL1InZR8z16bT59I0vyzEks7f3SBkfWvN77wnc6nrN3dzsyLKAqrtyRj3r0efVHv2Bl+bAwMcfWi2ntJJHiS4j8xccE559K+W+tzi/M56TtK5zvgTwmNL1SG5EZfOVy4xzg9q9ctEKBd6AY4wKyNM02MxRu/71lOeOgNbkbMMkELg/WqlXlU1Z9BTk3G5Y4yowcCmc5boADwRQCdpbls880qt82AQCRXO2aNjmfaQoUnHPNNCbSx6ZORijJz0LUb84AXFZsaQoJcnIwfenAkDJ4+lMyWOO9KzkcNxjoBU3KH/KCCATSPJkjAximqhcYXlh2NPK4U7iB9KZKGA4GWGcetJkbCQMEelOCgE8ZyM80ISqYOOagLEZBwQBnPrTg6rweKMA9O3FCdQBjINAgncvbMFHBUqc8Z4ryjxHK73sYLqSpKtsyQPbNetXzYgJGNq9favGdalk/tWeMMCA2QFGe/WuKq2j2svSV2NRiFAQbiGxzWvbQAIMEBgQTis21tVG7lmY85PAzW7ZKQP4VDDgCvKqyZ6lSoy1b20XJZNzDByelXo0wSAccZwBUMKjcuRnjHNW4dyNuB25BGAM1wSlc4JyBYVbkjII71ZVAURt+McEYzTYoiow6557nFS8KCq4wPTmszFyfQiNsJzkDp3PFMW3K8BgMHtVkY8sjv1GaRcMvJA47VPS5PM+hFHFszvGfc0pUDIHGecAVJ+8wCIt2RwWOP0oP8IPDe1IXOxnljgDJGO9P27RgngjGAKGB4YKT2py5XgkZHpQHMQG37Kuc9c0nlsNpB6cHaKsAkZPXFSCUAEAgY54FHkUpFMW8kowByD1Y4o8h1BVyCwOflq4SG5xyec0IQfmJ68cUC5tSvHCi7sIc9RuoeLacBhhhn5RVrI44wOmTTCCOARjpxTbaKUmVhEScbd2f7x4qOUgfKeO3yirihQMEfnUMi4J+uRikmHNqZv2Ys24DHb5jTbYgzqN2djDdt7Cr7IZMkjGOeafawo1yoIwG67RXXQfvobk7G3po3hsZ2j+93rQyFBwcn0FMjhQKoVcDHFPQsMdx04r7WEUo2R5U227sVNxyQvJ9acB2JyT1wOlCZRSSMZ9adu6Ac+uK0SMgHYke3NAJz29MCgAjJPQetJnLcc4HajqA9cDrgAetOWRShAbOD2FCrtUHAP1o3szYxgewoZA3nBPT6/wCFObOOGzn0oTA5IGfehclQeoosHkNDHkEZ+tN6nPTNOYALuIzz60hIBBPY9BTegrigbemAfeoZHYrgZbHpTWcozAeuQae4O3BOSRkbaTehojMvQ+CDgYPOTWcyH5gcnHIxWlcqFYjpkc5qhKwyAHIyMYAryqm+h6dNaIquiIxxjpnJ/wAKrsxckE5BGeBgVNcZ3IcAdutQGMAkkuxzjaK5JanUJFlpATtUEYrWsyzDBYnqOlZDREqjY2bW6HrWrZMXYgEnGCcVMdzGo7Kxft43Ee4YAzjnrSyyiGPMm5iWA+WnAYXAGO9OMRlibvxmu+lJRepwtpmrpDBLZ1HALZA9sVh+NtPRnt7kw5aLO1uh5xkZrlfF3ifWNKe2GnSx26OpU7hkk8Vn2ep6hfSW7ajcSTyFSoJ4AGc9Pxr3/r9GFD2dtTGOEm5qpfQ2kBUknanGcdTVyJRIuBk5A9qpQAl1AK8HHrWjtYxjHy4OCa+XTV9D1Ty/4spFLd2sMrGODYSzRjJLZOBXnX9npNLZ7Iy6yNtIc4PWu++Jg8qV4pZ4o5FbcmeSR7CuDkjMbK6753Vgy84A9SRXpRdoo9KklY+gfALC30eEOdhj+Qqoz9K6sSkkgLkA8E+lc34SjSPSYPK4R41cHqScDOa6IDIB556073R4VW/MxDkk5IBBpeCScE4pXUeYMkBcUiYLYGWU96TZzkxJIGDtyM8VFKQy8qWJHWngkAdgDz34pMbIyeX56HihbhseZ/FZglm5kaYxuhDQW6Au+B0HNeL/AA5hL+K7RAu1JpSrK/BAzxkdq9r+NUsFpofmR3GzUFPCRnJVe+a8a+F8Tt4onnALugDDJ9xnFehF2jY9GjJxps+o9LIhghB52/LtArwL49apqHiB7yKx06BJbHKjzWJMqkY4HZuc/h1r3mMOtl5kZ5ZdwHWvnP4q662j+Ib5ra6tluBD5pWc5APoB3J6dq7MPufOYu1nc+ZZrue3kMEpaKSNvmjPUGtnT/Fd9brIdMi2vAAwnJwUPr+dQass/iXULi8kj2XEmWZkXCnitXwNpziwm+0xoYZSVYMcHHYivoocqSufOtK5ta94+07WNLsZri/la/VQ0kUUedz55JOeOldJrPhS08VeHLXV9CuoXdUH2gOSGXA547Hr1/WvJU8HST3kyxSFAHJUgZAFekfDy4h8P6NFDFJGbq4naOeJzyy4647f/rrSpOLVkck1F7HNGOC0mgLXMkRlU/NHkBvr7VafVPtSx75VeQZUmQ8gdv0p+u+G99zd3MheJI5NscSdAPWucluIrORo2VXcYxuPOK5VrscbXLuX9S1O5hIe3mdF+6xjPWqpt9Xnsn1BwGgQ7cyt8xHsKuaJoc3iAXEqwzGKLG2OMZyfU1t6zdf6LNYuUSJIRhcYIbvn+VJuz0K0aOa0XykR53DF2bovG0d8VZuLCNpJHjkSNOCA/U+tZ1tNGIwhik3HuuMU65ZwY9hVieME8ipfcSV3Y07KE6jdR2iSNubGNhwK1/H/AIC1DwdPZXunTJf6dPCpkRz+8jk7/Ue/6VD4f0MWggui0jGVTuZeinsK9B8K6ddzeF1ivGjlkWZgpckkrnge1c0qnKz0qeHTjrueLand3N+sQlDwKF6DgMfWsi3VhcKI3QyMCu1+QPeveNK+Dtn4rmvPtskkEYb920R6c88V4f4p0N/BXiK+sRKsscExEbt1IzxmuilVjVXKt0czg4yPVvDHwEg1DT9Pu7+5MyzKXlaKXbtOMhVH6Vi3mgRaHPJZ29wiqkpUiTOevf1rI8IeKYp4Jjey3JuckqqsQiDqDitCXV9OkmuHF7E7+WQNxyd3v71ai0x1OZqyMnUYntZm3sJQuApU8fWr+ma/aTQtFdFInjICsR1HeuaWf7RcR2wZ5JHB2gdz2q9eeGp98cckqWLMhLJOpyxxxirulo2eVKLTK/iA2F1qtxJBJK1sMFF3cA+lVoNZmuH+zwMiQqMDjJz7VlNpd3cOkUAMuWKkjjn0Neg+HvhFqNjHBc3rLBO67hAOSB6k9vpUyqRgrXOqmmzZ0jSra10oExGV2Tc0oYYz6U/TrK2UGTz4w5B/dkZIPbmunsPAVvZaHDOhnLvIVkB4VRg84/Dr71DfHTtC8PXqPc25uBIrRqQS7LnkD+dSqqeiOh00tWeb6pPGtx88Z3rklh+lc82ovM/7u4MQLH5P731rc1CJNSuZCgYFjkZ4GKqx6TBbLKkrIGJBUjn61rvuc6i7mYiC4cNO7uwbB+bgCrptY5gYkmUNnhccke5ov9KSKTzYQ6/LkA9GNZUkv7wFJMOVwwHUGtorsVbuOeyjgnkM+0bT03ADH0p1lc6cHmIucg42gKSR7Vkarab5Y5QHChcOzH7xzUUStkbCqkDp3NbIiyNy40qK5Vp1RQoGRlgCT6kVjMwinWKInPVjg4PrirFjp1zdRmSJWc7tpy39K9A034Q6hd2Nubm5+zXE/McIjJwp6ZPasqlSNNXkaxpyeyLOjaXZ6vawWzmBJGiG0xOCc443Dsfavd/CfhOzsvDVhYzoskjQbXLLxux1FeOeFvg9qegRQ372kjaispZk3ggrk4IGeDjBr6Q8PaXc3+nLLdHyHYgohHIHuO30r5PH4m79x6Hr0Kdl7x5f4l+E9leaf5Mlnagq5aSdn/eYxwVFfPur2cdlqn2KKR5fLYqzyLgDn619afGnU7TwP4Sv7+KaA3cqCGKN5BvyeCwX26/1r4k1TVT/AG5LLBPJNb3GC2/ruxyR6c16mVupUpuUthVYJuyIF01YNXAujsgEw82ReTszzgeteu33h/wa/hvfoT3b3cm3akynpkA8/ma4CxsJfEV3bwQ2ch89hGrJySegOO9ewxeCLnwrpckd7cm5dIcDZCQqtjse9d9WrGLUb6nHKPKjgktYtPhdBEsDgjBByfc10OjajYCKaCOeQMVBDyrgE+gNZuuQRW9nHcmExcEFnP3j2wK586j9qhggifL87gBjNZu0kcslfRno63VtDGrG7hDFcEK4JB9cVmazqq3sywK7yQhcDI4J9awNJ0BJpoVaAiU53Hdnj1FbWuacdJsYG3MxLYAK44+tYqCUtDllG2xg+J7dIFsyu1EOQwVuSaytWhtngikiLyMBtIYYH41q6nq9vDZst1AgcMCr5ycewrKSZJ0JTe0JI6jArvgmkjmbZnRSCJULRgYPzbeuKkhvtrlASYC3RuMe9P1KACQEMqYHAFU5VL5bY7EjkgcfnWtk9wOg0iOOG7Ul43wwbMZycV3t3rlpplhmGzcZYFncgZHfA9a858N20sMf2hFUwnjg5INampXL3m0u7MoG3aeADXNKF2Q4GvNeLeSzyROCjtmMdwPcdqhvNPsrgjfbkzsAd7nANUNHt3uSX3BBGNuF6mrUnmQyoH3EA9H44pW7CaM/U7KK2hIt1TO3pGeAfrUMAnu41YrhUUKXkPGcVszG0i8tWKAFvmVTz1q14j0xNI0SGHaYy024q/Bxxkmmhq5maWyGaNllcIowyQEjJrrNPurezR3mLh2UjMmSOlcDcy+VG6QuoLNuJQ5/WqZ1m8iUR+Z5kIYM2/kkd8e1KUObUHHS6O2N+qxhyVcbvm2YyBmue1jekglCsEVs7X/rXYxeIPD09n5QtmlLKArRrgg+prmdWuEaCcxAlGUqPM6ge1FNNMlbnK6jciQhvvSZyWTjAqGKR1O/AwvI385FCyj5kVC4YY2qOc1VuVu7J189DCpBClun413Rtc6FqSXV8lw8m0E+mBjBqXTLwwzEmTgjI3c/hVOKBp7fzER/l4bAxup0FpOrRAhU3MFUMeVzxk1bSsOya1Oui1uxiff5QlaVRuReOe3NVm8QA3jOQsUZG0AnOKrL4evmmaK3h+0yRDczrwAKrJoN4l7GZUCKrbmjBy1Y+73I0WhDql0ILtJtm8MCPl43U61laZluYoyYxlWJH3fY1o+IdDmJMKWzu4wyuBgAf59KZYyTabYyWkoChvmwR1PfmmpX2JVtzQt7mx+zx+ehDK20upwT7V6F8O/C+na3rMHkSSJ5asHikj3ISw45+ma8k2m7kEUUTOz/AHVHrXsnw/vtT8NaFHGGjtQ8oZ5duWC8ZBP9K8zG2jHTc0jU9m07npvhr9mGwsrNra7kdtztN9piYAjOMKB2Fey+D/Adl4Z0yG1gDJGpyD13H1J9a5nwl42GtIrwO1xCwEKgDBJAGTivUoIXFnEgGCowc9jXyVeq0z26Nd1EtTx34hfB6/8AFtjeW7eXK9zdiVpNxASMHgj356Vw2i/svXMGtCaa8ZNMibcmQN0gz0I7CvpS5ldEMe0semQcVlSGRFCksAvY1xfXKsfdi7Heqs4qyZ86fGX9n281+IanpzF7xGWIoXwvlgDk+hHtVfwV8HdQHg/WtAn1x3W+gKQxonyI+Ouc8g8V9FzP5i7CA4xzVIaTDZIZIW8kr8zDHFevQzKo4cjZDrTS0Pi+D4BeNr4ylrKCB7dvJxLKBuI4G3nke9dwn7N3jC2FhHZ3JkMkX+lCZgoibuAedwr6DhsZG1RDJ8yZMnB98iu60/cY975G7p9Kzq5jJSsjvwuJqp3Z8oWX7PHja5unjks7SCIIQJ5ZwckDgADJ7YqW6+BHjSCxglSW4a8LlZYY3ARUwcENnr04/WvrSFnAcRpnJ5Y027lMcbFyxAXJC9/YVSxjke/DFTlsz5Q0L9njxXPd+RMiWdpyzSmRWcewAPP44oufgF4zskdImY3ayARosgEboep3Z469DX1BBfR+WJkQxs65+c84oa+Fw6Aybw3y8evpV/WO50rE1UfM1t8DPFsNxMlxdW8EUKgtMHLEnI4UYyfrWTd/Czxtb6lcQWM11PaMB5UisVVyTgg88DBPJx7+tfXkdpvTKoo4wWPJqNkZPl++Bwdo4q1iNNbFLFTW58pWnwd8T2sYtrlYbe+Y7ofnJEgwcgMOCeOlRH4aeLLr591wY1+8WDDb74/DrX1i4aNY8RoNhO0tyR9PSmfanJCeWJCrEkY4PGMH86r6yluH16aPlo/DTxjbXNtAbtJUuFzHJCzEZ9GOOD/nNSah8LfGM4EkMdzKY1ImMkuAMYAKjv8AhX1Vp1ulum0QRRop3Beu31xVqaaGKYqUwQAQSOCK5p4q70sYSzConokfKA+EPjC2sra4jkEouhgJHIwkX2YHp9KrSfDbxhHfpYpbXMU5A3SSyYjAPIwc+n/6q+uzcRcMDGSOeOtQTSRTEl03biDz6/5FSsQOOPqSdrI+VB4K8WLaR3L3B8qxZrYmDcZBknPHf1z7iqS/DXxdb3otlicNKNqyySExFTyMntwRxX1PeXqxu5kMSq391c/nWWNcgeQRCMyggkFgAK0WIsejCrOavofN6/D7xzbre20cxkj0hRhIWYBg3JEZxz15ph8CeIobgKYHSST5t7SE7ecZIz0zX0o+oopyHRCRgqo5/GooNVQS8WcTjaVMrnB9hj0rT61prY19rUWh4IfAnj9J57OOdpxAfMb7PKQrZ7gnGTzVWD4XeJZoRqZjMQDlis0hMjEHk4Gc+tfQ9xr7j94xVUB27Yl61Xi16T5d1uEXdj5j27Hp6VDxCaGpz3Z4xq3w68YG7aCKTz4r6HzmWIkRlfc9m9hVfTPhN4rFnLOlusbBiBHLKcsPUV7nJrg+VWbO1uAgJAFPXxA6F0MYBVuCT1Hakq6sNVJdDwfUfAXjzWo7N2nluUuh5Jj3lRGB03Dt0p+nfD/xlFI8UUn9nXQzH5jOcnjoDXvb6xGer4K4O2MdaV9bMbzlI1yuChZck8c1vCvHdkOc5dD5av8AQ/ibrulzFPtmoQwym3aHeQRzyQCRkcdqi03wl410S80Y3CyQTX+YFlUlvs56FX9CQcf1r6gGvuyTboiZcFxsAUE9gf8AGlGthlAS3jBbDEsM8+vSu+OLoRSvJGV6v8p8vat4A+IF1rFxEtldXaWTGJJHby1Ze5UZya0LTwd460+C2uY7K4Vg/lskGWkhUjBYjPuT+VfSsutPK+5lZ2K4yAAPzp9rrxVMkCMMOTjk+1X9cofzIq9Tqj5l1Hwh8RZ7+4trY319a2uHWS5ITeWHYE8nippNE8Y6dosl5aG6tNTtmD/2eoLFz0LLivo2TWED7443leTg5wMY6fzqot/K0qyqscTMSrPjJAqXjKH8yG5Telj5p1XQ/i1evAPs91ewDFwkly6gBsEknJ4x74qjZa18RIJ5kQz200ilsWiH97twCVxnPXtnrX1Na62YQxkV3O4qxfABHrWhYaxYyqhEUMXlsVTag+XPXBxxVwxVCT5VJXOSUKi1tofI9/pXxRvEtbpra6vI5wZQJ5BuXBxllJ47da0LrUPioLkFXvIWmjUH7JwrgA4BIPX/ABr6pCWljM9wiYY5DPKwA5PP0rjvGviuCwtZoIyoVXG4QryBjqD3H0rWdaMVrsXRhOrLlSPn7Sbv4qalG9xbpPLLJmF0upgrkKeMq2M9T0/lirTa98UHtbYy314LR5Gt2a0BbyXU4KMR0/zg16/4AuY7oXqPGJykokUv1UEDiuxaVEMluqLHG5DsqLwx7n/69cFXHwholc3lSdOXLJanzbZxfEWxkkvUWdBIGiLXMgLEd+M1dfVvH8uj28cN1fIY2KNFCSQo6g8fX1r6AmWB32G3D8ZO/p+VMEbS3RLgKjqMBFx2xj8hXB9f6tDsj5vu7r4l6W6XizNHEGWFC0oyS2ByM9SaNS8QfE+CS/smbU/7SswjOkR+QKSOQ3Q8HPFfSn9l2zI6i2Uk8jeARnqDVEaS9xK3nu7iddrlcDvwM/Sq/tDyC1+h87adN8R9M3XSylFizM7NMGwcZOOefwqleeLfiJPeFDcai1yyedbNbqcOMfeHt7mvqG00q1tEKR2qIvQ7uc/WnPpltNfQzldpjQxhUUAFcYx7Uf2il0J5EfKaeI/HdtBcQRTmcWp+1yKWy6kcll9fwzUv/CY/EO6sY7+9udUjs7gEwyqThz1yfQYFfT8WiWdjHGILCGBUBUHaCcdwT3qF9GilkgV0E0KNt8naNqrj0qf7UttEpQR82adH8SI5bqwspZI7y7iN0yGYEzIozuz0J/HvVOw1DxzfWcV7IuqvblirtJkDIPIP8q+qY9Pgsk8u2t44hAAqnGSqk8gH+lElrHIghKb0VgwUAAH2/PmoWaP+VDUEtT5l0u88eRyRLaXctu16ziOSRzhtoyV6cdhz/jWFL4m8eTNJJcS6nKY8xOCTsAzgjNfXUkAhjzFDFEIxuC7QcH2qnBpNnJJNJLb+Y05DMu0Bc/Sj+1kvsBypny3H8SfHyQKi3dy0KDYgUMSB2FQXXjXx2JCk76nA7AHDKygjsRX1k+m2dup2QQQIR0CDOfakttFsJbWdJYDdLLgnzlGAQeCD2pf2p2gWoRR8pH4h/EI2O+C7u7i3tXWE7QSUY5IB9e/+SKvXPinxvp8yJere2t8VWQMjEggjgmvp6fSLeeMoIoUUkFgqAZIx19TxUiaTabhI9ssr427pQMewp/2tb7BHKr7HzAfiH8RJ4b6yje8ntoyk1wy7s5I4wcc9Og9Kz5dX8YmVbmX+0ICwAhZmIwQTyPXrX1lFpyAvvjiSJgVaNFAyPeoI9FjAiKwI5gyqNIB8oPt+AprNv7gcq6HyvrHjX4myObSV72eJVWR9kZxgjI+bucdh071QtvGviW1AmNzfwSKCUZd3Br6/uLOO5RIn2jYTuCKPm9Mmq6+H7NIkCWcTeUcAso6e/FP+17fYE4nykvxO+Juq31q9sb+5nvsrE3lERvgYyc4HbqSKpL8QvGViGgaDUbWVSVlXaxGc88V9bDQ7aOVXKgMjFlVAAFJ9B2qwNCtkYNHZxearFhK4ByCOe1H9rKX2BciZ8lWvxG8f6nd2cLz3/wBlnyiFtyjgkYOegyO9RWvjvxrpdxmIX1vNExXK5IbsR78ccV9Zy6HBJuMkasV+YBUHB9qWPTYFi2LDEoOGJdRn8BVLNFb4Ckkj5Vm8ffEWZI7lrTVrq1LGOMyKwVjnnaO5961U8ZfELSLplZL6yu0XawRSwAI6bhkH8K+lW0u2lcGRN+B8qjgL7getTDS4DHtWJFDDknk5pPNL/YKVluj5avPGfxAuY2M32q8sYGyrzggqe5A/GnL4r8XCIPaG9tpyBlVVs4719ODw/bXF+JHAZRHhY9oCq46EVLHpkdyN0kMSl1KtgDIPqOKn+07fZHzLoj5PfxJ8QNSaZ3ivbmO2xu89tnftnGfwzVC58b+NNPuGiW3vLZpAG8lAxLejDjn6ivrdvD1oJAssZkPQkgYqz/YdoASYIs7dmdoLYxxg9qP7U68oubyPkSbXPiWL25t1gvhcRxec7u4K7e2Gzg9eg/KpoPGnxDkt0jIv0jdQBHBEwaTkfMQOp7Z+tfWUegWEYQG38wdCX649KLnQ4mEJijjiSDKqiAZAJBPP4U1mzW8SNGfIky/EC7vN89tfXbuu5RLJgqBnrnpx60+2uviJbrIbBNWt45wBIlvkpJj1Oefwr61i0eCC6Mxh8yXBUs/cHqKlWwKW4tkCxxo4ZAo5A5yP1qv7W/ujT6I+RJI/Hkz2y3Fs0skrbFimlAkz1AIJ478GjUNa8bwytbNFd2zjMb4yAQMfKTjn6V9evpFl5u/7FGzhg+9xyD6iuT+I1jGdLu4EQMjbZ1wMFSMgkGt6OZ80rOJcFzOyPnTR7Tx3rGni5hgZ0VzGqSyAPkdSATx1q3Jo3xG8l7RrS9xMQoZQW2DnIzngZ7V3fh/xG+nXZBijMBUMpkOCDnn9MV7Xpmoi6gSVXBilQMuznnuK7Fjr7pIdalOnqfLVl8P/AIli3unGm4W3yNssg3yeoUZOapr4X+IUkBDWuo25IIWLOAB35zx9TX2CkoUKwOxQDkt1zVO7YXkUkvzSq6MvyAntWU8dbazPGxEpcjtpofFiab4ssJn02GG3aCSXYLlmywbvhu1d14C8N6jb2N5FqjP5kMgEUm7IJwOBz0pfG0V34Q1K1srmMRyMpmKtnIGTjIx14zTYvFiW8Ns8khiDE4ZuBn1rra9rFNH5Jiq0pTal3PU9O12207UfNFukqRoEKvgEnHJrqoPFdlfQ3RmRbd7dQVHmA7j6AV822vxDe+vFS7MSQs5DSDOcZ4wK6OPxNaX7RW2mwzSSBizEjJYY/wAKydBbs5IzeyO/8V/EHRdDurefThHdXSrjfApysnqT6fSqmi33iXUvECSXss4tYVMrN5g25x8o689RwK5Xwl4Dn1/VrZ58GI3ABgT7wGeST2HfFfQfiDwHYwacBp5ktnbC5+8MY5z6V51erGl7sdztpU5SXMzltR8RSXVzD88cltFCdy5IYtjriuftdJt9XCxXHmKqAsu3pn6VuReEJyGEbxynO3ceKry2dzp91MhiaLJCqx5BHc5rhVaTd2W6d9zmrrw1d2TFbOeKVGyxjfINYml/Da/8SPHLeiSGRZSWYsDhccY5r1q0srK9ZZS6z7PkIXIweM1v67Ba6Xo8wtYhC/l4Rhzk1tCo5OxDpK1zz3TBY6BpbaV9q8yXcdxcYP0rltRv4vCektcyTiOae4KED5yExnIA7U3Ulea/kJO+RV7cEn/GuX1uxRL+OK93whF3MG5xn2/CvSpRTaucM5NHn3iS+n1/U7iKzaS9Z2yrHIOP6Vw+sWT6bI8U4K3G4d8gevNe2Wlxp2k61FcwASosLr8i4JY9Ca818RSLeahtubfykZm3N1xnpzX0NCa6ijucVPYl7d7mAtLtGXAHCj1FYs7vMoMQLZ6Hqc+ldPc6u+h5t9hFu5KjKkb/AMe9VtA0u5n1lEtLRiQpZoyOi8c/rXoqaSub3UVcxrbS77U0kEUTkqBuzwCfY1HZXUmkylCq7P4vVTXrVxZLo2hJB1kLlmOMEd8E1x02jRtdNLJGoJbPsa0jUUiVPm3J7WWSW3juCoKsuW7ZqlqGrWENqUmhZnYHmPkpVm8sRsa3LsFOGAXgAVmatFHptrFcQPFPCx2Fcgupxzkf1rRJM1grtHOySib5gzY6D1/GrVpcXUQCK+yRvlIHQiotsckrsE5POOgFSWGWlZyT5Y+6cd/SttDsctC3qvh65tYvtedsJIHPXNUZEkXbKWPmjAU44x9a17vUbrULX7M/JP3V6fjTEaOCF7aUYyv1OfakmZ8yKf2uRbKUEEsvzN7/AErJt9SmZ9xbYgOQDVtZ5lm2hQEPyjPesy6IaR0Jx6itElY2ik9zRklFzl8ANjOe1VpH2OqROTGBkgdjVZJSsaxsBtUYDd6EkeNgRznjA7inZWNlFbElw5eYkkbyMg1H8iKSckkc4psrAIwAO7POakDAwqOpHANF0VotiMCRQCMMDwMnkfWn+Wd5xknHIHSowhDOd2D15pRI+diNnP60EjjGPKLhsDuPei0ge5mQoMrggk9KdFbSl9hAXPOWPFaixJa2rhG4Azx6+1TqPSxSezI3HhHQ4b3HtUcKhpeVJA44qR5jK+8nqP8AOaRrwD504AGG4pbDshHVUaUrIE2YwD/F7CtG88Na/ZwRT3OnyrBKqyKQQ21T0LAH5QRzzSaDpcniC+trVI9xu3EUewElWzxx/hX3Bp3gRpPBMljLYqmprYx2pnwCZCqhec9+O+K83EYtUnZbjcW1ofE0Pg7UJjl0bg8sFP5Zqe88GX9vbbzAFifojuNxHrivs+3+EOqw2awNJZXaLCItgBUg4AB6VjeJPhJPpOm2V2mlxfbrSExSS+YCzgkk8fj9a4XmVtzB8y3R8WXdqthKNm5lxzgH5T3FQyMbgEYKkjPPQn0r6c8W/D6HwdpGJ7a2lWSDcyRDJQEcZ96+cT4Z1eW8a207TrjUQrAEwoWK5PUnt9TXo4fGwqxvcm9tzNaMxQ7yQT/dHaoA4mAIx9a9Ru/h/ZeC2hTW7hZr0IGa2i5AyOATXm2sxi3vpGgi2RMxPlgdBngivRjJSV0dVPXUqlgzAEZ9xSKD3+6D19KGcIMBgcjjHalKGNBtYEnkinzGt7ICS5XncOg96UoZCEQZf+JfQV614C+Htp4n0k2RSN7mQrMrE4KjoQD6c11r/AvSdDljbUYnt2n4hMLhi/rj1Fckq6Tsc0p9j5/06b7NqcCRwuzMwU9gT2Ge1ez+FfAfim/jka2sltp4EEpidxl1JxwR3+tXvD/w20jTb7UdRFyl3bq2IrS6AUx45POeeld14W8SajPqzSWEEcQnQW4fOQOeCPpiuDEYlqLaOOcne6Op8EfD6fQo7GCYtL9oBuLgzAZV8cAN6e1N+K2rWvh7StNQTxm5lmZjHEQzbAMZI7Dnv/jW9rHiy702w3TusjgCHO3G4kc14T8Wbe7vLq3voxstlxGzRnJQ84GPTk187Rg69Xmkc8pGZ4x1iDUtPkAbEruHDS9fwryzXJHaTY7KeNyle5967bxBbwXFnG0DGUwLtdiQOcZwRXmrJdb/ADEPnIWII/ujNfW4anyo3pJvUnjbzICGUbmGCf61ntHsOyToP7ta/wBhBgJR+RzuPHPpWXPlBksAwPI9a9FXsdkboiVJJCfLUnHJPtWxot3DYS+ZK5lSQbWQD7prFeZgxCNhc5aug8HaOfEFxcLKCFt/mAH8VKWiuyarSjqbdpqcLgqgUmT5VHcCrdppixhpLttzdNq9K3tO8L2GnxG5N1EXKlmgccrx2rmbm6E15ku3kE5XA/LNcnNrZHlp3djC8XxpEY1xgqeD3xWNNcRy6d5YbZMD+BH1rpPFdoZ4vtKuokKgCI9SPWuNlQeYqAEj+I+hrphqj1aWyQAEKDwSPWkOOgBJPSjyyDgkEZpWcbS2cFTjitbHShz/ADMAFCEfeoYEn5XyB+FNEgVcs3B/OngR4GDnPXPamMRjtZT/ABL0NDuHJzkH1oQkAjAIB5pu4bjkYHpUpgK4AKnqCOPrSEjGAPmPXNOZTkcYGeKa6MDkdBVCv2Ft22yLgnIPG3rWpHcTITvJBIxuY9BWbCdk4fbjHp6VZuWL/MuTGRnB9ah2MpFqOGKbCQSb3BwUA7+tesfDmxlbTpiyotxbfIQxHQ89O9eX6BFHaEzSNmVx8oUcKPeuy8J+IWsdfVwQsLfM3mHAOMdfyrGUbqyOKW9j0LwrrekeAtb1Rb/TTvuIAmWTlixPB/2eQcj1r0eXwvp39nW81tBHbo0KsUt2yFyOn64rzjX9f0HxfcRXVzcq9yqhVWNCAuOgziuW1j4l6npwuLS0ZrdwdqTA5GBwB9K8uphp1HdOxzyjzHqt78JxrdpJBbXpRo1MrtMuAB1ABrifHHgXSPDujacba6jnvZY900KHPPZh7e1UNB+OesLorWV/KkzSAxSMykFlxxk9uK4/U9ellumkaUPg4U5yFHYCilQlTfvEKm7pDDdz6XavHuJjJ3LngCuU1u8OqOz7QpY5P+0fatvSbmO+8RafBqDH7E8wE3+5nn9K6r4t6jomrKiaRp0dglh8imIcMPWvRjdM9GjHkZ5FIhUcqOOOe1BAbAJzx1HrUszo5wTn37Gq5BCMFGK6kmztDzVRtpXOKcpDc7hj+VN4XgLuJ6mg4MmONo5Ip2KsOCYIPX+ooMikYVTkdT7U0yt5mABjHy03cQCrHBbqRR5DHYIJz6cGnKMrjqQM4qLIVQDkj9aVgwUFTtI/UUythzyHYBjBB601sMMk4PtRK5xkEHI5HrQWJUAjC0WuG4isXyCowO/rSRyMwYr06YpGYDg59KVciNgoxt5INAmixZQy3E6JGArKcn1x3xXXq8VrAg3scjk9CDXELfPAUli+Vwetb+gX6alNcLO3zDBUE4DDviokrnHWg5K6N60kIt2mEgjcghc9/rXPzagZmwWYschmJ9+1Xb7V7byJLZG8s+v938a57cBvJII/hI71FrHPTo3d2jWe5YwxgMBtOMDuPeqlxqEtsAhXg9VNZyzuw4Ow5pxmM0e2Vi7A8NTskdsKaiSu++TI4HemWzhr6Ndu5NwDZ4GO9R+YZCAOO1DgZUkkID8xHWh+Rb0R6/4b+HkHiKC4ksoZ1MThVjSEsH+pr274dfs+JompST+JdKsbsKgNssZLENx94Y5rjfh/+0dp/hPQ/DWgWKwPcKoS5klj4z0yW/rzX1F4O8Ux6zp6Tz2aiec7lAbqPUcdK+MzWtioe6tEcUfi94NL+C/hmK2eWz02C2upE+fbGAG9iO3Nbdr4aj04oi2dvBFEpVVhxgcYPFTzeOdM0WaFblJokkcIH2ghfUn2+lZ6eO9L8Tm6NnkrHIVVtwHmDP3gP6GvkZU60lzSuzpc6aVkVriUWVwiKGCLk5IrC8QeD31WZbmGWKJGUu6qcFjjIx+Na+q6nBsZYpdzEgZI6GqQedzmOMSnhSyHoPcUQTicM2nsVPB2jxf2dDLcq7NuO8SAnvwaxfHWkHw9aPNYTKY55C7Khwc4/Sta6+IEHhye9srmCSOWNCIwVBVm4xg9vx9K4jxF44i1G2kErRsQhZkjOW7cAfjXtYejKVmzjnJJHHeItdnbSo5YDI1wZMMGBxjHrXnWvanJrOi3cE8iRXLMMYPNdlceLLBhtUsqBTgOoALenWprm/8ADjJAHhgl3RlpGTGd3pXswpuLWhzq7ex4rJpt1DbpLJvKIw+Z+Q30rQj1gNCojZVkZsDHYVveMNXsNTto4dOgMEKE7g54+tcEIwbhTyFU/MV717lNXSudUYaXOqPh17mzuLuVxEY13AyEYf2Fc/G5uGBjwrlflRRyfwrQ1a+i1HT7dEMmIeCueDWVbq63CSJw6+npW6ibJWHJCbSRnuU8tsZBPWoL3WprmJow+yFR0xyaTWLqRnEtxlFUYUHgmsW61RJY9qA5zwQP0rWKR0winqVZJjuMkjls9M8kVGDn5lbIPXtS4ZicgHv9aj83HBXp2rZI6khQW5BOwZ4FSxl9gBGeepqsyuHUHkHnPpT03MDtzjPeq2K1JnQopJYZHRfWmM5K8A4o2ksTkAjr7UiPtHJyD0FFzRIkglCsBtJA70jODvIBLehoWd14AA9sUTPjkjJPXFBexGCo4JyO9G4A7WUkN0oJCgHHSnE7hkEHNADCCAQFOM08RsYwxBODxSLwpDMBjoacrMyqqN0POaAF3MOS2TjpTly6gE7AP4jSFVJ3MxDr6DrUrjdtJwAR0NLQBrFtw2vkgY9OKU5jjwx5PemSYL7CcHHUU05VMMcg9z2qWNoazH5dxJXsBQyDfHvBIDBsd85rWt9JnfTDdhfkX+Lrms69mKRIwAIDDd9c1jU+FhY/Vz9m65TVfhlocsQKoLYAhsZBHX+VepawG/sK+KEh0jJVh1zivLP2Y7KXS/hhocUuD51qkq47KwyP516rc5e0mj6KVIP0xXmx2OqhpJep8+Wt0l1rsiMrHzCSrE/xev8AWvZfDJ8yy3k/MVGa8TvANP16RFVnaOU7TnAAz3r2bwzIBZqFcbjgla+JrNOo0faZomoQtsbpIxgimN0OOakkJPbmozk5PArJnhRGbzjBFQzscYHIB6VJJk4A61CwOcA1g2bxG8kqSCMVw3xGkOEhX7ytu49K7iYtEARzXDfEWErbx3Uj/f8A3aqo5zg8k/hWFRe67HrYB/vUjh0AZ0BGMMGyf1r0PSf3lopXJXgg4rzOFmjkQsMKDtJJr03w5Lu0xFyDt4GOmK8epoz2cdH3EzRD78g4HuaY+JIioPJpyg4OADj1pHyOBwB6Vlc+c7mp4SYm5BY42ZFd0GBAOeK8/wBBcx3eFXGTnmu8jPyjPHAr7nh+cvZyg9keFjPiuS7gWx0FKWA9yajU460pHNfZnnkUxODmsuQhSRjIrWkQPG2eMVjTMCxxk14WN2O2iMLBjgnHegEZwMkUxm9MA9KQEjgda+cW7O3csMcR4PORWFPtSY9yeua23lEce5uAPzrEuArSEgEZ5GaDam9bEedoBBwO+KRm6Ejj3ppJzg/kKc+dvA/OkzsWwbec7iR6CiQBFBAAAOCDTd+V4ySeOKTdgcDOfWoaBjz8rc5b6Uc9TwD09aaHAG1uSeOKaBhgOozg0hajjhgRyBTsnGAMDHBoY44PIpSSvQAAUCELkpk5JNOUkKCO9Nb5jg8/SnBdnJ4oLJAuMd6AcAgU3eC2Bz3xTlG4jBBzwcetJgOxuGD0Fec/EFI7FUkRiZFbKoq9V7kntXo4fsRkdDmvPviXMjfZ9jApyjY5Oa56/wAB6GD/AIiTOc0yYXOSEHADDca27fLtt35yMhV9a5rSMm4RFHyr8rE8cV0MMQhclpSCP7npXy1dJPQ9mojREZBUdMjJz61JFLk5BypHb1qKAr5ZOWJXoXPalDDoDwORiuBnntFlHBAOwD2PPNMJxgtkknGFpg3DqAO4zTuQw5znnAqTJjlIbkjZtPQ1IFD5AySKidjuAUqCRzuNHMuBk8dcdM0mybDhhMgsAR0oEhGRyf5UiAPySBjg560CMcEbjzg0XGOdiBxgcZFGdynIzkZ/GkUfvMAgAdqYiZkYkE46ehouFtBwJOMELnqBSsNwBCZ5xT/lXIJA7io3brjr1HalsQBOAATjnHFNG05ABJHr6UgJXksBn8eaBwx4OT1NO5VxCxA4P3T2qRSd5IAHuTTAuyRSTkHggUrKAc4yM45ov3C45mJJUH/vkUjR9MgdOp7UgYFSpYrz2FPEQxxzjux61V0F7kQYyykAZ4wcetaVghd0UADPBJqpCQXPRWHYd6u2kLB2PA3cg1vQfvEy2NVFAQAHocGmSZDoRgEHBFNTlepPripBCD7Z7mvpaVmjnGnIYk5akxzggAdfelRv4TkkcUmdrZOF7VvsAuARhQTzmkyM9QPYUincpxliDj8KXAXp2ouPYXYd2SM5prOVcAnAHWlOd2SCccikchHO4gZ6CkUKfmOcED1NRBsfxYIOOKcRu5OT6Z6ULGRyCvPHFUmFxFjAfcVz7k0xzycDP0FHzjI2kr3OaduO1QCPQgVqmUR8FSMZ9CaYxK/K2W7jHrU3l46qTjuTQCAwA45reMrNAfNH7XXhaaOzi15UCQPGIWdWywbkjI/HrXxRdkecR6HPHrX39+1gssnhGe1iiMyPtbaoJIPPOK/P7ULc2l7LFJgSKfmGc197llRTpWW6PGzS/LFlWR3leTABA6E9qhVwqhDyepIqRmVgdrYB7etNZflUDAJ617p8yndjVZcHJAx0pTk8/wDfNOIVmGcKPX1qLazchs4PFNFbCkF4yFHzA80EvLguMBR09aFDCfO7joaNu24JzlB2pkCBh8wPAFI27CgHAPNBG5yNu0E8GpWCMqoTn36VVwI2BCADp3odijIYgC3Q5p0sakqu7aO3rUZKKeG3n+I+lSF0O8ryrgB1z/FkdqccEnADEetQMxD7ixI6AUrHMZf7rA9apEjAV5ycHPShk3qQDgAg04kEDoAepoyIk3H/APXUgXdNtYrvU7dXYBOMAnAByDmu98YfFSXXbdtKtohZwrGsUzbsmQqMZ9uleZlCDvHB61OV+0FWWIbu/PU1nZXuzKTshYNjajEB+8ReNuOCa6jS/D19qd/HHbWa/OwUkY+X3rU8MeHI7uexgfZG82W34ztGP/rV12kWF3oviDy0ja4gMgxMuO3fFcdWtfRHl1K9/didRpvw7sfD1hLKxNxqEcfJbgZ9MV494msJ9IvpUlkR3lO5dpBwD2PpXo3xC8RSy3EpWSQLIAjIpxg46mvHr+SbzijvncfvMckD60qMXq2OjBvVkU5Xyyhbe+c7qoTsDFvA/wDr1Jcw+VJjzN+RjjvUJXBWIdj09PrXcj0IqyI0fahC53NyT6UxdzFc8gdfepp4CH2g4A5JpoQvkjhv6VVy0wDYZiuD2xTo9y7gmCoHzLSeQsYJJJGc+lNR38xli4OOSelNMtIcHVU5Tj9KWRN4BJ2kc4FO2HCqxBdhyO2aRHdcorKQOuf5U3YRExQqSeQOmaVZRNEyuuGIwGHanytl0Qxcnp6USIhxsJGDhgOaQEKebGoUKCOhJ70wkqpVxluoxTnuFLlQflHQGkDluDxn+VV0NEM8xXIxnPQ0MfKYDO4Ede4p77Qy7OAvU0xCHLEsCx7Ux7CjYNx5JHakyCuSD6ACnGRdhQfn3ppYbADxzwfWgBOA+CeQM89j6U1XDHac7uuR6U4kM2wjAIySe9OBwAgIPYUFiY4BLHnpRIEEWVJJDc56ZoZRgB+dp6d6cdqh/KGUPY9qCBrjbIpPzcZOKdJjfvAxHt/Wmh1EeCSCB3pEUxpkNuz1BpWRVkPTkFxyXHANNBQkZBLe1BJ3KwPHpUix8gE/MTnNFkG5+hE0TBgqyBeP4e9FvHLKyFFJ5wS5wKEYbQHYLg8kVbj2r8iA8HOW4r8T9o0fuDinuh7SAEZYDgg7Rk1BFbr5R+U/KerGrC25WQ5YEdQFFONsdrkKeRnml7aSMvZxfQrxoAHJY8Y4UVIkijcvk5PUMT/SlzvwvQEdFFK8JWLgYzxkml9YmnuS6UX0DzZJVIOAp/uinrGqKWK544yaanCgM5x0wop5QFFBGNp/iPNdEMXLqzGeHixqyicpmTAxghR/WmxqvLAAYJXJPNJ5bJwGCqDnAHNUb67W2cYgIyc7mP8ASu+GKb6nJLCrsW95I55OcZAqvKTDhAi7lOSzGq8mpS4xuA4BwBVeS9M8gUKCxHUmvQpYlPRs5amFaV0jQ89Fb59xIOcIKehOHcRrz8xLnoKoLN8u4S5J42qP61MJ5C4IjQgjadx/pXX7fzOD6u+xKLiFwQqySMw6Ipx+dJDE7kuUUKRgA9c+lTW926OqfdA4+UcU9JXUlRGvyknLHmtY1kYSpW0IvNVERZC5IyoVBxSqGhjVE2BgTuL9cZqaFvL3BwSwO7AFLNzuIjQE/MSTzXTGomc7hYhik2MAN7hTlto4qVWLBmEcSJnJLHJNRxsZYnADDcuRgYFJ5x2byiqCu07j39aLmLRY80iMjDFeo28Ch0ZiZMIgYZGeaz0mM5BUuwI28cAVaiMjwKSVKqdmO9JvQmyHRysH3eW8vmrtyvAqGxt/9JEkKoobKkN2q3G5gOCJDt4+UcCoFuGtQxj2Dy23Nu5OM+lc8p7pGcou2huRzrCkUW1iEO0FQMA1LKUi+YIpK9yO9c9Jq72scgWOR3Zt4bHAFUZ9b1Erh2jMDjPQ5rx6+u55NbR6nQT6mpRtvVQckHgVziXLQzMYbkRuxLE8kj3rKeSeVJQsU7h88oOPzqraaFqdwMpdRQvJlVSUEnHfNcHItzGk/eR7d4S1OS5tMsWZgozt6H3rtLWQPDuQjaRg9zmvMPh3os+nRRh5XuWi+VmHCjPUYz/OvU7fAhCIoQA9O9U0lofSU9IqxIGO5SPmXGCKBgfMCBzjHegZA78GhhgnAwOorJ6GoqA579e9PbIPGOD25pqESnac4xQhwQRx296ncA+6WOCaCwUjIwTzQpPOSTmlABQHcAQcetIBNm75ucn8KFYYAzjsaD8pxkkClDD24NL0LEK4bjkClw3bpQQAxPJz2pNxD4BxkdOtK5KDGDwMmnBmVW6bjQFLHOCT0/CnAA8ngdKQ9ynqrFdPlwCWZSPSvI3YtfljgM2VIAya9S12YpaZwcKefcV5gRIZJZEIQq/HGTiuCtue1g7JM07O2MqoAhI6ZPFasduYdoYqCDjC81Q0yaJ1KlnJHOG4rUiwWOCB3HevDqu2x1VWyeNQhwQSynjPFXYm5OcKQM8Coo4wzZxuyO9TRqMgHAHIrlOGT6DsAueMkjOT0psZK55/Ac0owDkgsBx6VIsgjYcYx+NTYgbuEmCFOBwSaRThhh1+gpzojElUYEc8nj8qao+U4wuOc9aOhI8MzHA7dzxSqdhbJHH40BVYZC7jjqTikODjoMjp1pAODNyAuQeeaQgk53Y78UiqVZXwWBGDilByeTt7Y70E3aFVWK5Azn1oQBl5fZ2+UZoWMBT8xOD60qlFJ5A5+tAXHKNqADJweppoYnj0PQU9ipBAyccg9KaGODggZHQDJpWKFC5U5XOKaSMkKe2aeMOqgggnrniomyv3WAzwafqC0HDOemcjvSEhmwDgn0pAM4z2pAypkK23n6mmh7iHayrlDkcHPAp1uQlwjk8g4wPSmM4XgjeB6nFTW6Krr0wTnjmuzDpc6B6I6CJiUBAOPep0yDgHj2qCOIMARkAjvxUseVbGe2Divsqd1FXPOluPZSQQRkdc0qgBiQcZHQUqgnkc9uaYc8AcHPatjO4pOACRge/elR9yDHBPGBSd8kZ2nvT/ACw/OcY9KVxXAAptG0k56k8UpY4xn8qN3UHmg4PAPJoQ9gOQenFEjBWKgnHXilYHGAPrmm70IBJII4xii5NhcAjBGMjPNRZO4AkEH0qT/Wchfl6ZzTGQAD2PamToIIwW6dfWorkvEFZBux2WrGD24+tBXByOe/FRLRM0i9Uc9I7uThcEHJ3Gq0v73BPO09BV6/VUuXKYGRkgnvWcWK56kMO1eTUdmetT2IJB5bttAGOeeaYpwXY5ckZ+WrBQJglcbuOT1qBiT0zxxha52b6okj+cgugUsO5rS09VBOCTkYwBWZGuMDHIPetPTyQ5OM46UROetsaGQRgLjHc0iuBwM+ntTmJxgADPOTSYOOmceldK3POT1OV8YW8CrFIwAaM9TzxWNZPDcIfLfzNrduKyPid4sn0zUpLMLDFAYwweQ85yen5VW8JSS+XBcNuZZkyCBx1rOe56tP4TuoFWJCQuwYzycmr8MonUAknvjpWRbTPJGEOxGPB3Hk1fTPkDHJXjIqIrUs8p+KJWfxTkbVAiGe/PNcvbwNdTW0cSNLJIQuxSBn8a2/G8k8+tBkKRGOQq2Tksue4qhHoiXUgDzPGxcbSnHHfvXoJ2SR6MLqPyPcvBjf8AEktwwVRGuwgHO3Hat4Ev0GcHHJwKz9I06PTbGOCBFSHaCoDEnoOpxzV9I1GTySa3Wx4NV3kxzMQpOBkdhzSrzwBgdaQcE5wKUSAcnJ/lUu5zNjsgKwJAzSSEMm0Aknp9aAR1wAPfk0mecjJAPPaqW4I8c+ML2lneMk9wYvNiIZVQsSQOOfyrzr4NSvL4qt0Zc+ZvDE8DGDiu/wDj/fm5sljDRJJHKDhFy23B5JriPg7aRS6xczsWM0DK0ZHHGRmum7sj0ErUbs+loFYRKgbZtGCBzXyx8XNJQ645isopQJj5nnPlse3pzj1r6nUMI2IYBiuR6149rXh3S31u+utRtRcyyMGy7EYHsK3jNwV0fI4yTueI2HhN7u3bY5tlY4CKucVl3VtJos1xajZL5ZG5yccfT1r2vVJ7PTz5tlGsVtEhJXGefQV4f4m1C1utTWVlLPIxZxux9K78LVnN2ex8vUqyjIhgs/Mt7mdbgxJGu5goyTzWb4a8Qx22v3EEqRBSm+OaU4OQcED06/pVLW9dSdUhsXKDBWTjgjtj1rm3KW1xA8wMi7sHnn0r1eVtEe0utT3u90Jdb05GWUgugJ2EEN+Nea6t8OLvSrkz27NcdWeO4OCnoc9xiu08EzumhxIk+NjE4Jzgdq3by/OqsFl2SKflJHGR6GuJ1JU5WOGdSSZw/gnxTZeHr6F7+4MMIUmQopIJ6AVg+MvFmmX8rXOnhl3StuEpG5h1zj05qDxfDFDe3sEJXYxwqpzt9a46Ly7cMssQMgHyk9fyr0IJSXMdFOTaN60kEsIl81tzNwFHQVcAiWOTDoHzwXPP5VV8H+H7vxDLcBZGgSJQVG3757gV3Wo/DSKxtYnvGhWWRMq5Y5LYzgj17fWs5Sina56tLDza5mjktL1qUCW186bBP3R0r1zwV4wRZpLWaW1RCqqglJzn1z/jXlmk6BFIsLSie3u1JD4wVIycfTj6+taFzBZWaJMpR1ViGO75sfSuacVPRG93Bbn0HrUH2bRpLm0uGiURFh5R4PHXP1r5d+KtrcW8sN3L+83r8zk5PsTXdaV4xmvLA2MNzOlvu/1Z5BH1qHxKItV8P3Fm3luDKjMSMkoCCQPTpWdBOlPUhRc9UeIR6jOIxskIcddvcVJbXT26hwFUltxzyWPvUOp2kVvrt6LaN0iRyQnYDNdp4f0y3vrCd5o4fPC/uu5/EV7batcidkiz8MphceK9O1Egyvazq7JgFFQHnPr9K9/8b+NLTxBojxWtha/ahKCqyJgkdyD61598OfCNs+kXtxFazw3Mqhd5/wBWT6gf4ZroZWt9Miy8aSEIdrnqGxxXh1ZOU7o8+TTZ5zqugX2majHqtzAYofNDKsJGAcg9K9KtPiVbXEYGbdVChd8uQ+PUiudtNNufF5kCXDwW8C7pFIzk+grj/GdofDBtkR0YSk5z1x2NaKHtLJhCTi9D1XW9WtY/PZLqWVViDIIT8jN6H/61c1c63BeWJcS27M0RX7pZkbp0715nBqpEsZNzIXU8g/dx6VNFqkUErIcKC27r1+ldEKHK7mvPzbluS3eF1ffI6Aks3QH8KXXdUhSxtngdRIMqy96r3OqF7Z1UPg8gY4xXKXWsRpIVcEjOSB1FdkINkuSRopqE25TJMzoGywJ6Vaju1uHdIwipuzuxyRWHIIrqdJYlbYVHyk9TVpJ2gZsBRuGMDtW/LYx52aU6RMrJJuZScgZqn9qitWddoKjv3pY4zcgPtcKOCx6E+1JPJDG6oyjaRggDJzTS1Iu9yzpOpIlyWKuisQRzx9cV9PeBPGdprGmLZz3CPdLEggVYzljgDBNfKwIiiDRn7pHJ/lXu/wAJk+0LYXIKrNC21kC5LA9ee1cOMgpR13PawMfapp9D6T0bwZDcQxXiPMHZRyTlTxzisnxl46svA/nJKP30ClgZAQhOOhPYVHpeu3+gabKqvhY2Lh7hsRoOvPt+VfPHxV+KN54mW/sdRvIJYlmLK0CcsM8AHvXhxwKqSvLY7a8fZLTc80+N3xa/4WHr4lmiESx5VfJJIbnpjuK86t7g217EXgkLbv8AVFSGP0Br13wn8OLG4WDWbqxlilE3mRB2BUr2JX9axPGWkHxR8SIPsbpsLKpMS/dx3FfQU5RpU+SK2PNjUd9T274NeDTpWkLNqFiINS3CWJmYFlBHBwDxwa9IXxjp2m+bbXEi3MpzmFoySfYGmaC+mXFj5trEySootd7uCXOOgGfbrXPeMPDk1vdLei4XL4jERABPuDXzDnKc7suTurnBeOWTWHvGlsEhtpZNy+UeUGemK4LT9Cjs7uY25aSOUgIXXBHPIBr0vxNf2GiQwrNIpZiEKAhmZuwx2rz/AMRa9HcTwJaeYzxZHkquCM9TmvTpSbSTOSSsy/qF6nhq0kluJEilbAj2ncx554rlNf8AiO13avCJJLklcZePaF9xUXnPqW7NqyJC215ZDkqT04/Cp7a1tyYrafZNHvBJC4JHvXfCy1e5jKxzdzq0WpQwM2E2LtY5yWPritbw5cQzTFQxcsuwJIcKpzwfr2/GugPgzRVkJMBWMnOUboPYVT1TwKsW06dIRCzbg0hwfzrV1I2sYuEWaR0O3kIikaM4U7ihyc9qoR6BcmBktAH2MQyyHAx2rGvfDOq6YVIDlnG5TCxcEdzTtO1+70tH8xnlDEeYJAR+R9az577E8iN4WzeHdIdrsIjMxYLG2cVhQ6obuXu0W/PPGK7EG08VeHbi4urZIsqFtdknzKRnJI7/AErzWOd7a58iIb5clNjDAPNXHVO5i42eh3KILZGcMFL4YbOaoS3dxd325A5UY5fgVahZ7eCATRhG24yvPNWtI0832oRo8yxxsceZMCFX61m5JbmfqRuLbUEZHCmVx8oi5INY+r63csvkXMjzsq7FeTsOmK6rWNPg8LeILVoZIrgRYaVoclSSO1efa9dM11KzwyCFnLIcccmtaTT3EtyObUGjCRRjJYbSE5JqX7QYlTfjcBjL8AfWqeyW1t/PjRiSMh1GcCqL3BuXYM5bJ3ENwfwrqSTNdDTtfFJ06cMYiQvDbOh+ldJaa5ZanbgojIitlxL1U/4Vw18BHsBXCsMrsHJ+taFpDd+R+6tmIlXLZOMj1xUyikQ0jp5ZrCCRnV1BQhjs9M9Ko3d6usBkKgQqdw8zqfpWD5qMDkMGHylQDnNa2l28l0AJEMbkbVL8YHvRohLQfFfKkbRKC+77qoOR9am05FGoxrcoYVPzZk7/AEqk1oNL1Dy4XlkXozAZP4Ua3qc1zLAzLsEQ2puHOPf3obew+ax6bomvWOnpPHKGl88jHl9cVRutRgi1x57dT9mYAKZRgj1BFeXwajdR3Sv5z7gcHHTHoK77TZBPah3XBXna45x71y1E47GUnZXRu65eJf7ZYgXXYFwnY1nm1SVIW2KHRdp3jP41q6PFZ3Fu6OrNMPmwhwAPpWt4cWDz5YnRTk5+YZ4rjlUcTjdVrQxdK0OAyecyAvGCFZOOa7ZdTtdM0+3VEE3lr80bDkk+tZX9gzXlxmGMqCxIKHAx9KRrG9s5XS5UBWOFLjqK4Jz9o9WYOcmdB4e+IQhgazgsWV1YvujbbjJ4x+Ves+C/EV/pt5a3E+oS+RKNzK+WHrg14NpsyQatFBFblzO4RpV7D6V7P4ZjS4WeKWZVKMFjV+Nw9q8nFUbrRHfhqsotanp9vqs9xH5pcSK5Lg4xx2qdLyS4XfkbG5HFcOmoTWt20TIxjZhGCG4/CuosS8Vu/wA3yx5BBr56pFxbufUQqcyTK8c0l5cYRSNzYznAAzW3cgW8bkupDDHzCsW0cm6yBhVBwB3Oa1pommjUvwMcg+tY+0cVoa77lexEd2ruQFZTtGD1rdst8KkFi2MAA1ztvYta3UbIdyg7j/hXUL++2leM81yyqyb1OmlLldmWYJgEIPGTVbWnCWgWPLNnHFAgWKRiSTup/liSMjdjPtVxryierRqpO7ZyP79CMQ7dp+87U62Lq2AxYhtwCgkZroprSIqwZCznjJqzZIkMQwiDt0q/rMjv+sxtYbaSyRgeYu1WHerHy/Nh8A8n6VHJ8/zAZHSq8mIXwW6jGKyeImzn9o5bMtiGMgljkHoc0M2YtqALk5JxzVSKYJhSNqqatNIrjcgPA9KyliJdyGmwhQMG3tg1DJsuZQCxx93PtQkyuSoAJ+tRthHxnBHNZPEVHpchplhoraxjJB3Y/Mms3U9TWSFBAhVw21g3Ax61NPcoEJZlz1rCvd9xKzJkqRwBxXbSrzaVz08PSUrMW8mfaEfbgHkLyao/ZVRi5ycNx24qz/yzw+EYjHHJzSIiuOWZsjHNdftJW1Z7cEoqyIWQgu4kVEBB2gZOPrThGsW8YZs4bnpTvLAfAIBZSuBzSpAWALhiyjaRnAo55JGlxCoZMDgdcAU0wBg+csCMj61L5e1QCwABwcdqkSEIQcMdp6ngUlVkuoblMxnIBbblcYUZOaa8JcglTwMZbjNXzEwdX3L8pyABnimzQEKyjLEMWyfSpdWV9yk0iqqg7QTg4wQo4p6kRovru2kt2FPEOyNj+PFBgGSRHk9csf6VSqyKuhpxHhicjIU4Hao5F8mQhVGAeM+lTyJvjYE8fe4H40JseRTtzvGcsf6Uc7HdESfKvJJAbnA6UkgKZBXgHIqy8QkY4JwQeB0ppRnhAAHTqTSU2TcpXH7vCoju2QwIAwB3yc0hbBYkhACD8361IQzbckk9MDpSfZS0is+0AevP6Uc7GnfRkU6K0Tfx5GR2qvYzCO6WBHVHlXds6kgHr+v61YuBtG4gsM7fl4Ao09BCxICAhuGPJA44z+FLnd7op2RcvJJprV4SnmKw69APrXlHjICKVSzYjZSpA55FettIESQ8t3x046V5V4rsnEtxHNhGjbeMc8H3r0KVSct2d+CSb0LfwbZ7kTzy4CyO0W4kckdABXqEVmFcO5AIJXFcF8K9PjaynESEKs29S3GeACfzFeoSwkgHhQwBwOaVS7ZwY12rSTKC2cbnKrlgSGLHHHakMRiUgYIBxwOanEW2TAyCwzzUgG05LADGMDkk1ztNHnuRnvCSQAPu8jNN2sHZTwAdwxV/yRI2SDnBGartFkgbjn0AzUq4KSSIjbOSSiqR1+Y8+/FNkg2txJnHJVRV6C0OclCAMjk1HPCU5BGc4OK0UHIpTRVEfnZwMgjuaSGBI2LEkEjHFSogXBJAKnByR/KlkiDyMN2RntWn1eT6F83Ur7c9FGHBBJPJpIkBIDdOgxVh44lRiGAaMjPPOM46UpSJULZJA+bApLDSHzEaxqpAKg+5pU8rIBGQDj2qRdu5iSiggFQW5A+lIqLKzBXDY5wOKHhpdhcwktrE20iMDb3NKyAxEBSQD9BUnmRowRmUEqT154609JEli3o29SDgjpWkcLJ9GPmRUKIikBQhHPrxTCu8MMFscgdBUyuPM52njHqai80bQCrckjPQVosJJ9CeZCFW2kkKpHOAc03yFY7jk5AI5xzSBtrbS6pg9Byae8RlVMH7p53EAYq1g5dhcyELKpQEhdwxwOpoMYJxgjI78CnvcxqQNyHa2OOf1qwdi5B+Yg7gTwKf1OXVC5iqMMABgnp8ooUhcZUntljT5J1+cIQMH+Hn8qHEcSh5G2rkEM54o+pyT0RPMlqyBpAJUCnPUMBT1tQ6gkAEcZNTjY/K7ezAqKkVeWJGMjPNT9WlsPmRTkstq8PyPSmiEQocAEju39BV1p4MYLZJXjA71BCUbap4d+Bu/lip+rSewcyGqNyAgZYEHIFSwxBHYYAGc5NVJ9RitJVhLkSNkYUDNTQ3MWUAIDMcYYgn8qbwk0rtA5prQtPCrEgqXU8gjioXtTDIXTAQ8gHkiraIUQA5PsKOVUgqAQeM88VzTouO5HtEZ7QhnJOWyOKl8raFIATd+Jq0kBVMnJwf0qQRMiggA4bOD6VlYvmTKXkF8nBORinrEoCE4UgEHHOTVwwBiSMkdeOAKBFtJAwvGc4zU2FdLYzp4RsEhBBBxXD/ABI08vp0V+J5ECKYWhjAw+c8k9q9HkiGChBbIDAnpXH/ABGif/hHLqIIx+UOAikng8100dJI3w0v3sfU8GsBi6iyqlVfbhu4r2nwzlrdYhwIjgBemK8ctYI57xccMQGXnvmvfdDihNpavEFQywqWCjjOOf1rqxMnCyXU9vGWikrblh0UY82PKA55OKnF7FbFYoFwTyABxRcQD5QwLggiqccmCrBSNq7Tx0/GualJuSTPh8zv7JtM574h+HIr+Ga/ntoZZZVEXmOMsF7gelfOfi7wharNceYZjHBwsaMAFOPTvX1BrmowOv2KU5ljQy47EY4Ga4B/DlhqUsVw4aCXczMMZVwexFfRUsSqcUmz8pxUOabcT5vHhwGCSWCZTCByHByPyr1T4SzabpFjPqB2peBfJIlIIPHUDt9a0l8ACzWaLz47qGRizDbtIHXArze40W9eZordJbdySYwQcMuevuK9BV4VY2vY5YRcXqfTMXxH8IeHbSNZbmBLgxhnSJTudsc4OPXvVzQvi3pviiG5htI7iOKP7xkwe/qK+ePCfwb1rWmS41S9tkgEoYRIWLSJnJGccZ/GvZfCPgi30lbkW0P2Le37xTypHbBrysVThL4dWejTrPbodaNVVIXaAKxVSwB45wTzXITLqvjS7sbC2LwyorCW4AyCcZGR26da2tW0+RNLnNo6vOSAuDzjIz+lHhfX08K6bqF7NCUnYBAGYAOewHpXPSo23K5lJl3w74I1jQYBFcPDKgYtJtyXY9iD/StWSynk0wi7jYbSSM8jGOBR4T+JkHie2ucRIrwEKyk5OTnvjkYBrmPGXi2/nvTDGxto4uEAzyfUjvXVGlCPvX1Co0o6HF3thf6LqDTStDOkjF1xkcZzg1x/i/XU167a5WyeCQkKxzlSBxxXWa1PfsguLuYXEKgLgDGM1gX88FnZyrLE0R8s7ScYJPSuiE0nc8qUW3c85SQx6oD1UvjngYrsrDwToniRPPkSaGQsACpBBPHal8K+E4NZuNl5l4tu47eCD27V2muaXH4HsNLMILR7mLA8nGAAa2lXb0i7CjG2rMPxzpGnw+Ep4zZWs7QbRCSgzuGOT+FcH4ZhWa8u7qCyW2WZRvaPn5gADj06Cu48a6qum6PAJESUXe52APzL0wQPzryPUPGU2gWccNpG0TlizMxyCPyr08LzShZu45a7Mv8AijXoZLxoktxIkS7Tv43HvXmet+JkkUGJfK3ttP8AsnNSa9r9zqXmPuXzCdwVMge+a5C4LPGQylWzu+bua9ynCyRvTpq12bMl5dgKzylsjaD/AHhWfPG6xM7gDc3IzyKdHfF7YqQGXAxjqp9qqTSK0fLZI5znrXVbTQ6krbE9gu+8gLozwlsFugPtXZtFBDBtSNI0B6AZrn/D9xHcubeJMykblQ9AfaunNsVQRMB5kgznrUTepyVJu9jOmsEmQNAuZAeHJxgVh6lC8EwEykOOmOd1dZaXtrBdG0cFnYYB6DNPZ7S4mETuiP8AdHGSD7VnzNMiMmmcReWrQwO4U/KN2D1x7U19F+3QkwurSldy4GSfYiuzGgyyXIzFuijbafO4Dj0xXV2djonhZp7wWjRvJCU6BghI6j05q/aNbI3VZpo8HuLKe0by50KP6GiJgp5bC46+laXiGZZtRYrudAxzIwIJNUnhBUEgbl6D1FdCldanqQkpJMXy16tySPlJ4zUZ+VPLBAJ6gdqckZmQk5AXqD2p8aI3PQjpj+Ki5Tt1IC6tGARxggHvmoYVKMAeGPSp54mXcAoGefpT9LtzOXMgZlUgqwHfuKLkkaL1yxGOOTzUkruYEQNk559KvXFrG85dvlcrkL0H41Rhg/fAOSYs5bHb6UgXmVWEyK7EAKDzn+lN3SXUaKiliW+XHf61u3wtnEbHAVhtUZ5/Gm6VoOp388d3p+n3E9jBKFmmhXKoRg4/lWNSahFtsaTbsfXv7MHhKWy03TTPp1tuQGd5GiO8A9OT0P09Ae9fSEmiwKSISwZm3E9cnrXDfBXVrnWfAdhf3aos0iiMBYvLO1eBkdzx1r1yztBFGjMMuQK/PMXXnOo3c9OnBcqMrTtIazuPMl2yBu1c3rOgzazqM0U4eGLfu3qeMV0fiHWU0q5z5qBAoBB9fQe9eceOviRc6bb+fa2kko2EvKpGIh2bHf6frXFH2lR2uc9eUKauzUu9F0+MGJ2gviRtKSKBx6e9eUa/p9tp0WpSaZZpZXcsuGMWBvx6+lYmkfGDy777TqN2LuGNWdo1jIkdsHCg/WqV58T9OvLoyi1ms42ywMhDDPqTXrU8NUitDwauIjLY87+Kvhs6u51JrgG7dRD5RBHIAA5/CvDtala3ZbWRSLtOGPUY9M19OJrGi3OoRPd3cN1HvLuE+teF/FbS4JNbvtW0ywe20udy0aE5IGck47D25r6bA1Zx9yexth693ys4HcFODwfTFTWq75cn+Hr6CpNO06fWJGhtozPMBnPQAe5rpPCvhae18Q2cN/GEjDBpEbneoPIFenOqkmd0qiWiG2PiXUbE28Fo0qvgxoApG7cMcHv1rr9M8J/ES2S3UfaHgh+dVBLvECQc46j/ADxX0f4Y8P6Re+Gra5n0u1lnWZXt3KgMoUgj+VL8SfG8ejeHLq/spLbTNRcBBcswYOACQoA6nAIrxZYiVSVkjkcrnltv4EupzDYarqkdtI6ecxxg/QnPXPrXofgvwcdPuraVJAtvbgsqpzu4wSTXk+g6pN4wuLe7vbhpZbuYRFjxzn+VeoX+o3PhRLmOFXisHQQ+afmAbuR+VceJvJcqOaT5uo34ya1Jomg+TEEllEoucyAjaOQAPXrXisni2+1HTri3lTCTLvGBk7h0/Wut8e6y3ibwpNObkXU9kyxBcYLLnoeeeleTXfiK4McZSPyo4uCQPuj3rtwVK0FfcUYOTMe+v7iI3GyZmZ1+dff1xWJZ6hJbwmLON2cn19qTUNR+03s0qZXceo6GqgBQZHNfRQjyo9SEEkb8NnOLT7SQfJ6YrLnwSR2NXjrjf2HDYFN3lsSJQeSM5wazZBvU4OMdB3NWaJWGM+1hiPJAxz3rZ0DUZbJzPGzIHOxkTrn6Vhu/CgnLdz6V13w11HSbPUiNRRmuAweF+wPcEY5qal+W6OSvdR2NfTrfUdVl3iGRsZXfJkZHvUpsBYTyJdAiSL+BcYr0LUtetLhYI7XY89yC5wMFR0wfyryXxFqrSarK9xI0UZJQMvIyOK86N5M8qDbZBrTiZHRFwsZzuJ5x6VyrszOwThev1ro9TdF01Z4gZN42t/jXLxyANuIJ6jjtXfTTsexR1Q7oTjke9Jt3uExhcbvrSFF3Z3cGgsCOf4eAR6VudVh5CyH7uMfrQUDYYHAFMWQIhx27ntTgVHPJzzijcZIjkowIC5HFD4CIR8xPDe1NzkYXp3PpRhWXvgenelYVyaQ70GeMcA1G7DYByH6VGQZMqDhR0oZRGufvD1p7AmSjPCg8CrFuZHbaqlyOnpVKSQrgrzjnHrW1batbLYARW+xyMMT6+tJkSH2wTyvLJ2OGyxHJx6CrskIWMZYAKflJPUe9Y6uWYNnDNwMd6mto31O4MA3MyDLAcnHsKyZzOKepevdRntsQocYAYleBj2qaK/iuod0gIIXcCTzn6VhyXBmnKSb0WIlV3DBI966DwZ4bfW9Wgg8kmNmzKSeCvtWcmoq7MZJJXLmlaYuqQPsnUzN8wHYD0qxo+nQTIwuECKudxzk59q7LXPCWkaBpVzcaYzwsjbWUnOR6e1eeXHiaO1tpUjjy6nCk9PfNYxlzq6JprnehVuJE+2AgA4bjtjnin398rxSCQ+UhHznrn6VgWplvXkkk3Fd2WIGMD2pdUuAzJDDkwddx65966Euh3xXQpv5SqcZZc8URsc8ccU3dyVAyRQSeARk9sVte2hutNEOU984I7ULGRliwHp60hUYPOW9KAQcYyT6VRQu8Iv3d5pquOSwyfShyEKvnHbFNGd3XqaB+gBgG6Z788U47eQTyei01ec4bJBpWByCSDn0qtxsRlReQDx3pJJMbT1zUnm4QgDj3qLcFU5Gc9BUisBbLAqvX9PegqWc8+1DnkAcYoAJG0DPekx3sMdAzEYwB6U9QwIIOMcZFKuNpAGPWlAIXJGV9qY9CbcpXL/M3eo8qOM/QU1SPmJ444qNCCDngmoISSJcqSULDPb3pcFmVVAD/AMIzjNQhEUs5OMdAetdr8LtO0m61OSfVY/tMW3K7iVCHt9ayqTUFcirUVOPNY5aS0mtAplgdFbkPjj86bJFI23Yu8EdARkj6V9CWHw2l8eN/ZWilAzRlo96fKuBkc1oaP+y8nw90qbW/FpN7LA4YJE42InqR35rg+vU78t9TnhWdRXsfOei2ck16Zo7G4mit/nkZIyQo9zjivsP4deOr/wAVzz3KWEmlW1vZqLZCxJY5HJ6YPfA/OvJ9F+L3hvw3e6ikGnSCK4mLCMKOewBHcd8Vc8JeKfEPjfXoLbS7WVGjnDtBEAoSHcMkkkcY/wDrVz4uKqQbl0M5q6PZZtT1HxJdGKRyBaIckg8k9z61or4K1fQYPtPklxtLb4T044wK9at9F07SY4Q8KxSXYB2MoyCBzzVHXtZEdhJ5ShxuCAA5BGa+Bq4iXNaK0MnTsrs8t0631W8mgQyzRljkiVSBn61peINY1HwhDFZTIAs2X86JsnA6Vq634+0bTNPubJ3eDVAo8tHTgnPXNcL448VSeJNOjuZoETy1CF4nyByOcdq7sNQ9o1KS0OWcuVNI5LxV8QXlmEsiS3BzhQy4BHqTXEeIvEU17ZB4oo7RxIGZ0bJZcHg/z/CuqvIrS+Cp9qVVGAoK5B/Gqmo6DpjOE2xSBk+Yq4yT9PWvoaUVG2mxxptu7PM4Vne7FwPMeEtkluhPetO91OMYSJEDdyvJrY1v7NBYwwwkhFyMEYCn3rhvDmqwW/irzrsH7FtKSKoBLHtgfUV6sEpK7R2QhzK6RuXGkyDQbi5OUIYbVP8AEO9c5lzbFWK5ONqpyR9a2fHPiQLDBJpzSLbDKtHJj865DTdYFrcI8ny8HcevHtXSo2R0Rg0rG1ZboVlEucsMqWGBSX2rx6csZ8vKuvBXrn3p8M0Oo2xmZ3eJWwCRjAqjqV5ElnJbja8qtlG6/L9fWqSdzSMW3axDdX41SFUugEwpCsT/ADrB2bF8sYIBPIpz/vdxJJ7nnj8KaEjRQS2O4xXRFWOuMOVWBOOOuOhqMscgA/MetOxgEg++fWmgAkEcZpmyAg9zwO1B345OAOmPShU3PtLAEjqegpMlQULY96oY4RkEkHGBzmmSMQox82DSZQjljSF9qZUbh3qkiloTNKXIyMHHamozAkEZJ6VHh2wfuChAepzkHk1Jdrkw3KcHHI6VGgQykZwB0+tNwvzHdyOnvQg2AEDJPr2oYrEgUbsngDg1Jxv9feoyAY+Tgg9qN+8bQOaAZYBy2D07e9SR4dGTGcc7j2pEYtsRgAAOvcUvEb5HQ8VL3BEL5WTBIK4696GfEewDO7nJ7CpGiJYybge2PSmbUlDAgjb1IoC5o2XiOe2sGsmx9mI+Ugc1Qa1aWVAAQjHJ3HjFIqoqEMSQRwMU26uTFZsHJwBgN6e1ZS2YXsj9P/2O9WfVPhJpwlujcPAvkjcc7QDjANe8Tpm2lUnB2nH5V8wfsXN9h+G+jRSW0kTOrN56sCkgLEgkdsA4xz0zX060qCJ3dtsSglmPOB3NefBdDShP3k/M+edUmik8SMi+YzglWbYQu7J4z3r1XwQBJa7XASQcE9c15P4juEbxJcm3dp4mlLxbeARnPNeqeCbhGjVwPldQffOOa+FxbtWdu5+hY/3qEPkdZJjPHQVEXJI5wKkd89qiJOax3R82hZ2BxgE+9VmOzt71MSCSDzVK6MiEEcY4qDWIO5Oc5PfBrlPHO57OSIkkMu5VAzz7V0hY5AwWPesbxW5/sd2Hy7SNxxzj0rKavFnqYR2qLueTHewfK5yOATjmvSfC+ZdFgwRuxhgK81lIExYIzYbOScDHeu+8MM3lgo4EeAxA7V4NWzPexqvTR0h3BQCtMH7w43EDpxStJk8ZI96jlfa2AeozxXOfMt7lzQpC2prGei4z+deiKBtyeoFedaGubmNwMkn5vzr0GNjJyea+54c2nc8XG3uh2Pwpefyo7YxmkyevpX263seaLIx2EYrGn27z3rY5bjpWLd4EpBySD2rx8bF2OukQY5PbFIpL8jtSnOPSkwFGB9TXzD0Z2PcWcCRCD6dRWY6sD0zj+9xWoeEyBg1iXshac9T6CpTN6W4OCoBJxg9BTAcjIBODQm853YH60pBAG3kd6k7ULkID2zzgUgG8kDjvzQDwM8nvikEig4wevegoUsBlRyevFKgDc9PrTSCpJHf0pVyo2985yaTRD7Dg2D6g/wA6Ufd6Y9zTGYA4HOOuKVSSckZHvSBaC7vnAPIHpSNgc5o65zwD2FAUhskcEVBSGkkSZ5OPSpIpxHySBg596jcFzxyOhpoADfNjjjNO5SWpIZwzMRkg81yvjQW8WmSCQCJW+YYBJJrpQMNgk+nSub8fyiHRvOBUNE20jGTg96zq6wud2FdqiOH0txbTrmNnSUY39lPvW+sgYgAgZ9Oa52zcT5XLFRg+gIrbs0ESkAgccdzXyuI3Z7dTY0IpC6glcgcHPFPDg4IAXHGFqGBSwYAkqeQTxUpUhwNwQEdua8t76HDImSQMuSMsOBmplTnJfGPT0qvE6ZwFJJHU+tSrnOSeQCCBzSW5gwWEKWJ5x0JqQYAKlyc/3RSJGWVWPHYg04uAuBzjggUiRMKoIAAOMgn1pChkAyxOR0TgZpwwVyV/OkVyoOfwxQAqBEGemepan7ugBJU9TULKOcZ9eaTzFyU3E/QUAS4VepAA9aj3qwwPmOfpQWCLjA5HGaAAqqzKTuBGB+lBNw4CnJC4NOC5BwMgd6arZjAYAZyDSqqsOdzBfQ4oEKwAHYZ6Yo+U43Ln2pikdCQgB70YJJIO4DvQNDsjvgA+lPWUFVITgZB3HFNDqp6jn0oZAQx2kk9Owp31KEWUHk8MCRgelaVkAEBIPXqayt5HVgq+g5NXrW6G1FILD1PFa0X7xnJaGqrHBUk7fQU//V9DgHkFjUMchKgnAzxgU4IDy4+ZeBk8V9PReiMB24hTjJJpQgJ54J9aVGIUAnoewo6ZOPcZrp3AaFAzjJB9KcFwABgHpRksp+fBHYCmhC2MAAnuaB2HOSVGMkjimkCIbnwD780p7jcW+g703HBBA54y1BQMQrdCw68UzdnPO3uBTj1AYsfp0oyEwcYA4NNC3G8jqCQe5oA3dsfSnP8ANyMn27U0O6DBIGPzp3sVsOGWYE5PHJNQSyPuGMDsMVPy/GCQBnNRyLk8HGOatS1QzzH4+aVPc+AdSu7Yr9rhUNlzjK9wD681+deuadLBqbytE7tLyTjqfav0r+LVrJqHhPUrJLeWZJ4SS6kLtI7DmvgTxDDdm4jSZgDASFQAZHqT+Vfc5PJKB5uZRvQUux57f6XLYBfMwC43D/ZHvVRBGUILkkdcV2My/wBoO4mUOi/ePr9KxNdgiMkZiiEAUbSP73pX06sz5FPUxg+VxjP9007BRWCjcD19qWOM4ZDwe1RqrxDAOSetWWKp8sggZHXmlALSEk4DfkKFDFiOq9R7UYCAkMWWmmQNyQQB90HGajlMbEAgtk8EVIxGR1GeCKfaaf8AaJRtcYJ79vejYluyuSRWpmwNwTb0J6n2plxpdzbkgxMc/MGA4x7mun0rwWbyNZWuVCBsI2Tya2ZbD7PE0U6vJJ93Axg+9ZOqk7I5HiFeyPO9oMWG4b2prRlo24JAH51q3ejPDdFSCiZycjoPakuIktlGDk9h2NWpXNlNO1jGRhtVJBg9qlVkjOShI6YNPmUb8soHfiotyE5UkgdQavQoV5YvL3sCEPG0dc1c0osZI2RRv3AKpNVFtXuJVWME552+tegeFItFsbR2u7VnuAMszHG09gKxm2tEY1XpZHVeGoLLRIjqGoSjdHGTsGePpVG0+LGmWt+ZktXCqx2hmHPvXC+KPF8t7HJbQjZbscDHUDsD61y5LqVdxgEY/CslQT1ZzQwytdno3iPXV8RTzSrLgMd4C9h6VybkXcz7R8qr/EeSaq6fMAJMMQCMEf4U5Z9uSMZHAH9TWqSirI6FDkVhYwWmOV/hwvsakjjZQdgG8nBJ71CJWZuBubPO30rUsrcEMBkADIB65p7FFKWEgEFCWx2qt5xt3AKfMOpPatDUZpbCRS3zowBBXt65qOe+s7uIhWEY7k9SapO4le5nOwklZnbAHambgUwnyGogd5BfkdiO9PjVRKGfgGrN+hNKIliVy58wU5YfPJIG1SMgDrmmeXlA5AKZxx1oSfyZCqnGRgH0oHYj80MSQSCoI57Go4CcNlhk9SKHHlvnO9SeT61GcxyvsUBT07mgaQ88Rltq4HU96XeDGGA6VG0R/i5BGad5gdAD8ij071XkULnPzkYB7VFIPmBC4A7iiIFSQAX3cgngAUAkZIbcOhpiY9ZFGBsHufWmFRKTtP3ecUhBDLkYJGQe1NeWNIfkyDn5jQWh8RUIWf5mPA9qQIBFuJ2kH8aI3iBBdSF7ep96RwomJLZB6egFAajicTg9dw70rYz8jYx1+tLIyDaV52jBNMEqopCpnvzSYwaQgqZByOg9aA24swyOeh6Gl2jKO/Of0pWcZ/vkHgDpQhXFSRWJ3fKR93HakUCXPzHOeTSKfmYDAz6+tOKnIJAA6YHek2Lc/RFgMGJgAG545NWLfJOGBYAYBNBQblOAOw9qsQRcqSGODg+lfhjdtD9wb6k8XRScAkYwBSiM43Elucc1adAY1ClQQeeOcVE9vwdoJ5yNx61DdjPmKrs20AYUg4O0ZOKY0WBkjOCPvHirbBkVhK4UEjG0c0826eYVALKVyCeKlsq5UYBcnqcg4UU0xmQs/TnPzGrewAEggAjtUezCISu7PUnuaaC5Ud0Z8Bge52iobi1W5GXQE7Tgsf6VauGbYVAWPt8q8/nVCVzFFhRkqfmJNdMHYZh6ofLVMHBJK/L3qnJLJCI2EYUng7jU95veVi0m5A3RV6fjUX2CSUOVBO0BgHNdkJNbCaT3IV1SeHdH1AP8K9PxqSC9lU7zgLuB3MeR+FRmRhnJxkAkAdaebYykYjwpXOSa19q0YSpxtsdGb6EoqCTcxwxIHWrbbZPmZcbhnOawLaAsqMpLZGMAd60rVHDxl1KMPl+Y5/Sto12jzalBN3Roz3UFrbmdyzZXbhR+lcdN4yeORlaKMZyFJbJx7+9QeL9fe3ma2FwXdW27FXAFce0JkbeUxtOSSc16NKq7XOR4eJ6DY+IotSgRFuXEi/KQgAH4mpGvJ+E2oQpxycmvPIVlhEjpMVUc7VGM/jW7oUl26sSuFPILHJ+tdSr9Gc0sMuh1cN46RMjblZGyNo4NWYLiSCJlOEBbeSxrDe9neNgZMZX060yPX5AkaTrGVxgMck496p1rqxg8O7aG/LdO4ceZK6n5vlGBnr+VEDXM8ZcRxIkq4YsTkj6VStvE1sYFdpiVPy7QoAzU8V+LvyxCqgj5QN2c+9Zc63ZzyoSSbNS3Ju40j2SOMbflHB/GtvR9GX7NIk9upB+VQ3UDvVjw5oUsFoZDO3HO3HANac6SWa4XDMeW/KvMr1Y3sj5zFaM5+fw/HYnasssUQ4AUAirLRW2m6fvASVlGfMcDIrIu/tdjPK80kjwkFgM5Armtc8UzPaNAqptl4AGc49a5YXlscdN3loet+CJHS3u1KNiTDg9jXbWKlIsvwx7V538KEkn0iCeZpCWyvzHjjuK9JUDIAACjjNVJ6n1NFWirikBmzkn+VLgqcsRg8cc0gAz6gU1hgYxjBrBmxIAAARnjv2pQpxkEDBqLyy4yMnHOKe2dpA4zzUi1HEkA/KWFJsKAkYXv60ICT1JyKUNnBLADGMU7FXDjcSfmBH60bcdMD2pHAZ1IJwO1AzuyBiiwXEBLsflbPr2pylgcjAI4pGcgle4oHIPYip2ESAnocn3prAtuRcDvzTo+e+akQcEjAOKGgOf8QLs0yfeGY7SRzivOoJQELZCkjPqa9D8YgJHACxAfIOTgVwKxBnAidECttY9eK8jESaeh7uF0jcsWNoZmDjc2e/QZrfhjKBMhR2NZ+nxxAuivJIUIz2FaaJhCMgDr7ivFqO7Npu+5aUnIHYd+lLtkyWEqbAeFHJpsZEilSCwIz6U9YQc4AjGOnXJrnZySQ4bicFcAc5zxUxIIOGAOM5FQE/L654qWNDhPugHgmi5ncDkhcbnyOSe9KpK4yAAePpSghG53Ng49qMgbumBzz1obJuJgOOCSF49KUYCZGOD9abEVKsArcnODUm0xHkBcjNIkUABCAec0u3bk8etNRR1OSDRycY4GOc0D6BsDK2AeeaAAMdBQudoIBGOtG4jk4xmgLkMl8m8IImZ+megqVGKqCflJ9O1JtBJIXJBzUjByCRhe/rTsFxNpYc5JHQ0ghwxBYYHOBTkBbK5ySKbtKjJKrnjjrQhodtC5GM59aRgo4GATSbSVDct+lDMTgkqmPxNOwyCeFZ1wAxP1xVjRi7TIjYAHBA5/WosBjwS2D9KuaWStweAMHOBXZhruaHLY3tvAxzjipAgC/ewQe1Rr80hIBI64qxtHsvHNfZQeiuea9xuMZA554zRg7iOB70u3DrnkUrDPI47Vo2ZsFGcjg5oCkDBcc+lNRcHKjOPWlONpzxg9hSEImM4Izj1p5A6jAHtSDaAQBn60YPTIA9AKewAFIGTTXXgZx17VKVJ6Dj1pGUggZB/CjpqKw3AQkKPfmkI5yOfalPv29aYWG4HOB04phYdgnkjrUZcYIzgkY4oBJ5HQHvUTsqFieT2ApS2NEZN4qbvuZweWJ5rPcnOFbgHoK1bqIPkgYJ55rOuYkj3YfDEdFFeRVte56lHVWIXkI42gY5y3NROMBiH6/wB2l2hQAEJJHVj/AEpFV2wCQFHBCiuV6nSSQllYk45AwW9a1rZPkBLdR2rOtYwxUsehxzWwgUKiqcgelOD1OOsyVQQBkA8dTUsAEgANR/dBGKeWYQPjggZGK6FvY4Ho0eT/ABO0m2u9Xh+0RxOvPDkE9sZH40/QmSDTo4AxPlt8uBwB2FecfE3xuNF8e3loZopYWhDiRsna2TkZz6AcV3/haN9T0qyuYwzJNGGLqMLmnVTVro9en8O51llbpguUXeDkFvSrTsBG6gk5GRgVDaQtHCoYHOMEk1ZhGPlLZBBBAHFZReo7anjni20La7JKrqpIydx7+1N0qJrjU7cSh3zjbs4Gadrt4JNdkidUBSZlw3Jxnil01j9uDLKwKyBQB0ArrV9LnoJtQPc9KcSWtsQNg2hWDckHvV4gDpyKzdIRorRY+OAGyea0Tnb1JPsMCt0zwavxCYAGeBzTJN2zKguAeccU/PzbePWmyOXGFyfXsDVMw8gY7WIGB3pZFHlsdxYkZ9KRMqRgAk8c04AnGcnqDTW4Lc8L+MlxCr3MTMgeWFimQck445+tc38CIJzqrK8PmROm15M8q3UcfhW58bp/MtoojGoa3mJBxzjnqf6VX+AlolxeXsqeY0ysAADgY78Vuloj1ZaUD30gLAFYhG2lcjkg4614d40l/s+5ZbhnlZZCrOTgkV7ZqkMqabdmFlilWMsrsMhTjgkZ5r5EuvEp1m91WPV5Zbi53ExS7sDOeeMe1dVOHOj4nH6bDtZ1dfJnjiujteTd5XXA+teU6tcrqF1MVjOQ+3eDgYrpr15GkKrdxwxhcNkZJ9qxLzRot3mQszBlwecAn6V61CEaasz5eVNt3MRo1hcxxnKdemTn60R21vcGRZotzAblbOMfhW0dExbriQBiORjJoTRrSLyjKshIOGfdgH8PSuvnRHs3shNA1S7ilaK0dvLwFYgZA9s16TGwXQ3n8pGMMJJcnGWrAsVtbCzjiVo0y+7IHJB6c13Z0y3t/CbB4PPJYMzgkDBHpWE2pNM6Y4PnV2fOi3sl3dSSksXdyzcHHXtW34a0uy1PVES6AAYkbj1B9cVJrli51e4gttsVszZTC8D/AOtW54A8NRxtPcXUfnXYIEeGIAHcgetbVaihDTcmjS9nPXY9Y8I/DS1SG1nGoSJMpLBUiAUDtk9zjnPFbOreGb1tNkiEFtcKsjESzclUzwR6HHb+dNTx1aWdiLUbo5VUKoCDGcDPOau/8JHLe6e6pZfLJGQsm/JzjrjFeC5z5rs91VoqN0ePa1of2Y3AguHw33VxxivONRtpdM1V0lKtuXcATxjFekeI9RlhMUcLlJYchwy5+pNcbq0C6tGBJbF5udsqnB+mK9ii2kmz56eI5567GZpGoRwTNIbqQEdIVAw3411L+N4rRPJt7K2dpUKZJJIJGOfeuEs/DuvXWoG1gsJ2kBIAEZwB7nHpXYaB4Ok0yNZb+3QXEZyysSGX6iuiaje63OyNeMI3uef614WvYb9J4pppywzMSvGfStXQkNrPDKU2BThgxOT9BXY3F8JZp1Q4Vm4Xbwau6fHZN8k0MRmJG1vQ/StFVurM4p4jmdj0jwJ4q0/SvCUUF7JIn2di7EKCACeAK4Gz8f22p65dWk9qkdo0hKSsecZ4OKdrzxWOk3GJioK4C8fMfSuP0trRnFxcRBRjarZ6H6VkqcXdow5vM6a41C50m9uF065kWGcjhRkEZ71j61bHU9RaSfbKABty3T14rasbmCeWMJOAiryWGMVNq+u6Qnk2wjikZuGkTGc04q2yLTPNr60iS5kAEiBuQAvFaNhoyTFZpWQxlcDPXNbmtXFhCLf7MxeRWy25eAPTNZmoeIrTS7RD+7eZmOEXnHufSuhJvRGqdjP8T2c0fkNbbvLAw2OBmuYktYpWBYhST8w/izWxNrk96m11YoTkY4xVGNI/tMjlkDYz68V1Qi4qzJkrmaWNvKgBYANgN2ArVjmi2vkABTy3Un6Vm3ckZnyu4RsQcN69zWja2n9psgQhQcBcd600sZcrQ6K68qJljMjAtkKRxThKY2JxGHPJzz+Vb114PZrTzYXdHCgNv6E98Vgz27WnyOyHHy8ZJzUKwaiRbp5SWQhQQxA6EV6L4U+Jdz4QknaC2hnhmAKhjhkOOxrzyJ2iIZSWcDGT0+lIt4HjKS4QqSMAcmpcVLdXOuhWnR+A9M8UfFm88RWt1GI5bMzoFbM+5WHoBj9a83nvMhAx80KMADqv41TiuJUZsbnVTxnsPerFrdRkuJVXIOcr1IqbRWiVjaVadTWTudfa+M71rS3QEpGkXlMS3BGOuPWuV/tWXT7nzYJCsikjcnUe+ao6vDdrDJPb2twLSMbmDDAA6k1r+DrM+JH/ALPhKl5BvZwOVAGTzWdorVGafUba+MNW0lxPa6hPFKGLeYGyAe5x2Nbtt8QPFPiexVbrUnure1k8xSwAbPTAOORiudt9BuYtYMfkNDEHw3m8g4PUj8K6+HyXvLa2RVAlYJtjXFcdWMFqlqDq20H+HPDsut6oJ76SeNifMVy2eh713Vv4atrK0CiZJ9z7g7qAx9QTVgrZ6ZaLJHH5Ix5I3Nnmsy/1GF4secsmAQFTI5rz9W9DmqVG9hZ/DmmfOGJgeQ5O0ht31FefeJjDZaqywuzwMu0HGDxXSX9xJAkNxakh0yG8w5HTuK5u5updTx9pCOqMSQi4zXdQi92c/tGhbS+EVuG3EAjAJOf0rXsfEonBtzF57SL5a7ztCHI+bPf6VzeBDl/LMUQPGece9RHU4ozg/viDkFePwrplTTQOdz2ltS0c6XBLsjtpLaExNsbO4kckD9a891ixg1CKOKyQ3ADFvnUAkk965ttTmfzERDESAyjOa7jwVZG+e1inl3iUguQMEe1czg4ambk90c5BpMmlKRKfKOdxVDkKPXFcslwbLXlleMSxxSF1aQEBx6GvWPEsmnWV9dWVtZkSghTN5m8EdTxjiub1eC21S6RAgYFQn3cYOOtaU5tXuLmfUr32sx3ux0Cplg21DnHrXZ3FtDcaLCYU3SuocbxgH8a4CbwvJo5k2Hfu4DDkCiDxLqNqPJmmMyKPLVCAMDGBQ482zJvqdzpmnpq2owWk0YX7RgFk5IHc1u33wntBc7IZmmJYALMMAjv9K818Pahe2V8J4pjHIuVyTkKD6V20fjDU4CQ9x50kfKswxmsJRlF6MlvUb4h8H6d4bsbiK5OyOYGNFgGSD615q/ha2TVre8tmaSGNdrJMMc4xnFemXWui/gUXke2RW3kjnmuP1KeSee4QRsELFkLDHFa0qko7syk2noc7q9mAyEKg8vqVFdN4H0q9dRevbp9mjYIomOCSe/05qKz0xb3hvlVvmOBk471r63qIXw3LbW0gSSRlK5OCACD/ACFdLm5qyKjJ9Tq9e8CaTf20E6W6JNa5kdrbB3cdK4/RNRisp5opbSOSMMWHnjnPaoNJ1XU7azBh8+SKVcZiycn0qrd6m0U3n3NuQp+VhKNpJ9qmN07NlkVxNAb2S5nOxi24LGuR1qrqunRahA4BRWk+YNIcH8BVy4uLNLNrl/kaT5Y1TB59/wAK5LVL+WSRc/MU+VcnHHvXQlfUgtafpEI1C3hllJBYEbBnJHNd1LEI2YpGMsoX5q8106+axmDM7CYN0AyBXbWWrO8I3ukjJzluM+wqKsW9UZVG0TPLNaTLMC2NpUiPvXQeHb55SJNyIchSJOprlnuW3E5xzuwvSrujStcXqRgjk7hk1wVKd4nG11PaNOsGtv3hbouV2HqatSQw3B2zSp8qk5kHQ+9czpXiJTEsDpIsq5LODkY+laukSLPkOVeKVtwLdf8APFeLK8WONji/Edk+n3myKRxKg8wGI4HWp7nXNSttJjniuWDR4ZlPUe4rpda02G7uyzh0eYhEZfQDHSsLWtHNnZPGk6T7vkz3X61qlzItSs9Db0PxdqN2Ild5LuRT56yK2BtwMAjt0r2vwzrct7pauTu3KW+cYJPfP+P8q8M+HvkWFnmVT5rEw7s8Y+lenxaxHp+kXSQTIZQu2Pj7p5zXk4mgpyskevh61o7nVw6xFuAkIV2Bb5SMqO5xWtZ+J7K6gjRLkOW+7uHJ7V4A2qyrftNI8khVNm4PgAenv1q0/jiO3RYBqNtBNGoUxlOVGOOfoQeK4v7OqS2R3fWrbs9xi12I+Y7KQAxX5TnjPWtK08Y2EGQspA6YcV4toV6biMyRTNMcFiUfIBrodNvYZFjE7hDGMvu4/HNYSwHK7Mf1qx6Vd+MIPshl2hwXCDY3OPX/AOtVJfHUSecIJNjRr0lXjPauMubizWFjbnzCAWxHICSfYVSzHILc+ZkT/M2Rg496Fg0H1xrZnplp4oXVJWQsgRFAaRW/i9MVctZ5YpMhsxj16V4za3sdg7wSNvuGYuzQNgY69K6yw8bwiyt/NvBAtwSqxyjBbj17USwLtojeli3e7Z6azusYK4weeKqTTxwrvlJLLzjFcppXjeJLlo2dJXc7Y/nBBGOeK0pdRe+bzWwI+m1BXj1qM6b5ZKx9LhH7SPMtTcS3NymVwoYblYmmx2tzGGDzHBGMLWTp2orasoAYqG2jJ6fQVcv/ABI0L7Ygp+orlcGemoc2iIxbyQzglvLyfvZ5xWo225jUod/YkVxeueJrlEd2hjBiIAw3UHrxWda+Kb+03P5xeJQGEOAByfWiNJrVlLDTfQ7y8t7bjeRG7fKozkn8Kyp0ZFAQsWBI9BiuT1HxPcHUftLYRFTKIOee/wBe1XYtbDw5Blkmlw7Koxzgcdf5V2wSjoelh6Mobm3tJAyFBHXvUbjyg5LFwCPl6AVkvql6PkeJIVK5Vsc/nWhaXEWoKiuxMhXlRxzW/U79kWUGAXXaMcgdTU+xpMlgXJwR2q3baaghQAbOMHPNSzWQCqAS2OD2FV0OeVTsUmt8KysAq7c+vNPMe9QTzkA1KoKkKwCqDj1p+wbiAMkHjsMVEo2F7R2IvLG0EYGRjgVE0AeQAZOeCT0q0QRuHyjb6dKeIOARzjkZrNolzaKggAkVScA8HApPsbKFZ1+ZeOa0WGVwAMqQeBU8iMQOM5GRntU6o5ZYhwdmzDaIkAHjBKkDuKfFYgbQFxt4yx7VtfZFdQCAD1JFV7yDypQq5IYdaOa5Kxa7lFdMLA/vcYPRRSS6abUgeXhRz8x6/hW5ZxKkSPnJYcjGMVPcRRXCYYZYdK0jqiHjLHLz2SygkBiR8yhQev8A+qqbxCIFX/dOeV39T616AzxRWIKoowMZwM1yms7bsrIqgOpIyeePak7xZ1UMT7TV6GC8ZfKs+QRxj1pbe2UXaINsYYDd3JP9KlkjYKMhiytxtHb1p9vbgS7wNrKw+8eSKcbN6nc536k01iQWK5kXYcgcc4zXmHiQ+ePtEh2bsxsvU8dM163fWbSRkjtg8HHGDn6n2ryf4iJHZBraF0hfAlVCSSwJOTXpUtD08C1z2Nr4Robn98kjsu9oJFYYAIwRjn0Ir05o2jUIrrkNg+teafB23Ty3QLI53CZW5Ck4wT9eMV6nJE28udqZ/GtN7nmZhJ+3kUjExJfG4jgZ9KZgkbQACPbNaAjDEDJ5HPYUBNoyQBnI96lxTPL5mURGQmMZOcjPFSqSgxxn2FSmINjIOOlQuCg4IznHFJQHzXEkbAPBGRnrxWbqEe5GIk2jGcLV2VyqAuOFOK5eTxHHs/fyLECSNoBPHTrXrYbDOo720L0SuY+rau2maix2xNEYtyCSQglscn6dsVUh8dxa3q9vBb3Z89oTJJawoSBgckntWB4ya11rTpYt6m7t5jsYN/Bnr+VYXweihTx3dqblFdoSscbfx9zz24Br67D4KHLa2pz1Kzj10Or1D4ixaTrEcEwijt5YmzJI3zbgRgHnjntUlv8AGLSHSI3Es6ZXayRRgjPsc15f4/06y/tvWpIyjG3nBjIkyCCegHfr2rCT93EUMm3gFVC9/rXRPA0W9Yl06+m57Tb/ABDtNQktvKKQzySFdsz54AJBP5d6gufiOk1pbyhnW5ExhZMYBGDhgfTPFeRSWiCZWXLMVzkt3q5BdsXv0neSRFhWS224Co4PIPHP/wBalHB0ofCtRzr+6e3tqUw8Nw6gSBIJvLYsf4SOec+1YUvxLtrTNvGtzO4kCrsAEeMjJz2/WtzxG2nH4VRIQrefa7ohGxJaTgdfXPrXi9s8TwW8U8zplDuwOjY45rVYWE1qjjjimz1uX4gLaNOVEQMbrtUvklcDJPvzTbj4g28azOZ5LkhgyIq4XtkZryiJYRGp3qHwQSWyTU1nqNvK9vDcyOgVjv4AUjHGDVfU4bJGqr9T1jw54wOveJ57WJI/swjEqyYIdTjkH159Kp+LfEtrpWtXSu0wuWiBjDZCMBxx+v8AnFcv8NboweLLaVABAWdWUHIYZ4NUfGrJJ4vkU+eU847jc4woznAPpmtI5dBpyZg8Y+dRR1lz8RBAtu8ZhaGSFWcqDlH5yMfhUqfEy0u40fy7kOq4Yy4VfTgd682meEedFHt+WT7y+ntVS+uUMZKyMWLAbWGAB61m8HFPVHSsQu56snxLjhtoJUMcol3KYk+8p7Z9K3YPEf2rwvp1zeg24dmWXzf4T2BrwFrqOwfAAlfcGUR4ya9cutRtbn4O3VzGsoJcbWuAM5zyR6nPGfaqp4OMXdI5cTiLxSRRsvincw3Vmnn5tGys6RoMqOeV55PscVau/i/E72yBDaNE2wmbncnYkZ615XPqNpNA8ts2ZmQFQg/i71Dr1yjaikiqUWW3QMsg53YGTRPBU27uJEMRNRtc9TPxJnUrEZ45ZXcLGsQx1Pc5qzoXxE+2+L00qON4rlZx88rBgVzzx2OK8SlufMmSRyQAu0CPjnsf/r10nwvuIz8TNLMziCAxFN8xJLPjCjPc5rFYGmnpEU8VJK9z0P4ga/Ja+JbiBJGQx3Ky8cHb3A46VseDLp728muXJEYI8sSHJI7muS+LOp2up+Op0tVLLbRrCzAYDMByal8NeLINNijgkZLZlXBklbPb0x61VfCKULJbG2GrqWjZ7sjJMwCyb8ru46VNHEQpZgORxmvJtG8fW91q9gySveESGJlg+UKG4BI7jnPOK9diO6AM+EIPKk5I/Cvk8VhHHoei9roaELsAeQR0FO27CAeAePWnBfnI3cgjIHpTnbDY24A6Enmvn503HoZcxGi4G05PXoMUFNq4GF+vJpxBGeSSemKcynA4A4zz1rmaZXMQBCWXIJwetc58QBLb6HI6S+UDlGK9dp6iuqUA8nOSOnauY+IbRJ4fvIpHwWiJUAEnII7VtSTUkdmFd60V5nz5FEthrSKqFxG46+hNe9aTEIrKJRhSpyoA7da8Z05Yr2YllJmdQQTxyO2K9i0OaSfTbYllxtC8Lg5AHU1eJfNZn0+YLSLNtAg4fnHOTTkso7ozRF/LRgCCozg/SqZYsqgnODg5pbSWWOdV3ArnBAHOPrXmyqci0Pj8XSU4NM5fxB4cvJ7ueQRKdxEayIeSgPBI9aw9S0ybTY8lWAUBV44NeuJAm8hl9+a858fa9b6few2gkyNxaTKnCDsSaqjXlUkos/P8Xg1C7icRr+v2tjGQ6ImwBN2cFm9Kz4PFegwSRRyTD7RGpUZXKj2B9K4XxTqZvdXayk2gGYuZM8EE/pxR4s0ODQ9Ls7uJn5kywwCMfWvssPhbpX6nzM1Zs9JbxrbeVstjC4Qc4bBz7VVsfiE8OyBROY1Byeoz7k14FdeJDqF3KIoTbk8qVJHHv71qad4svbRBbRTZVz91gCSfY16awaRgpvoez638R7vQ5rNIjayloizockhuw/8ArVleDNG1Pxbq4F7dypaRZmKNkgjoAD+PetL4efDfT/Euhy3mslJdQupg0ARyCqYOePrg/hXsWieB7HwumLNZT57AP5rAgYHb0rzcTJU1yxWp6NGDaTZxP9hHw1GltYr5jyEyO44JHQZ/Osq7inuJA0qSKNwLF+eK9Q8Qm2txG4iEpZvLBjOCDg9Tn2rGuYoYrOdZJRBlSA74wD25x614ntJXszonBNHM6XaJcWMqXkKyK7ZVDwQO1XNE+F9h4rgiu7t2WSG4DCI9CAcgYxyKpad4lil1KWFYVu4rZQski5BLE4Bz0rr9B1VIVYrFLAqclXHJ+nrVrmZj7NdjI+ICJo1kiW1pbpdrKAsaLtPlgEkj17dfWvO9W1hdQ097q/dhvPlJGBnBA7CvQvivqFtA9hetNHsMRTbuAbLdOPwNcTp/hO31rT/tPmyJ5CmTacFRwSMj8K9Cjfl1POraSsjyfWoNa1kSlvLlhHyxqOGUdgP51gSeDB/YF7dag5S5U/JuPTrwB+VdVr2sNpF2pZhsOSyqMGsC9vj4htFgUSCMS7275HpXu0JuCV9jk5tbHnVxYxFVZOSBtKgYyfWsC/so1uQjNg4wc/wmvZbb4P6pe38PkXEb2lwxcFVwUHofftmsbxb8GkglSeW8ewkL7SSA4YZ649a9aGMpt8t9TrhUtujz+18GQ39ik9rO7ANslB4AOe1S+MPBlpp0kLWu6IFRujJLYOACf616Z4V+Hk9npuLe8S9hdtwwMH06Vj+JrZLXVZPPwkJOzc/OCByK2jiOaWge0k5WWx57p2nppEkdyJXklH8QGBj0xWuNRu490piAVORnqBS6z4i0uSdrUQsEQYUpwWOOv51g3WuTHIiYDeu07ueK67c25r7Nyd2XPkumklSQvNndkdqda5gljd+MNuyeSTXMrcPbOwR2KtwwFadjO+xUZwFJxufnbRy6GnsbI7HxF4ke70iFYFMtwGyXBxtH070aZ4mkl02exuxkOAyzNyQQc4HrWTDDFAygOJsHkg4zVOHVfJ1FVkQCBX2lSOR70uQy5DS1eO2uDHKIB5Ug2sCMHPrXKzWUX9oFIpSIW/i6lT6V0mtXyXm2OFCVhO4yDpj0rHYJAwdMBc5KkZJ+lXG51U24orfZkhmIjVioGDu/ioTTkadXLlY2yCgHf60t7MJg2zOSQf8AdqpFPOkoQzbYx8xOMkn0q9ehum2Jd6MPtCoHJQty7HB+laNyr6faoI8Js4Ix29ayb25e5uQQSFJGAex9anu5pjCUlkViy8MKdtC0mUZpmlckPliep7UFmdVQPjBycUzyWKZUAhRz71HGoWVS74VuuO1BqTjTGc+a8m1Aeec4+leyfCzx5N4W8JtaDT5JAZCVdEOJM45Y+uePwFeW2tzEl5b7lDWoI3A/xV9P/C346/Drwvo7QTWFwZ5GCyxtCrqpxwwJ6D6V5uMuoaK5rC19z3T4PeJ9R13w9YQahZwW0y5ZQBsITPA2+vvxXtTEQBOrkgGvPfht4h8OeMNNXUtMZTk7F3JtK+nFdde+IrLT1fzmc+V94qAcV8Q6PtZtt2O9SUUc94z0Oe/tiyRea4fdsyBkV4X4htL2wku4bi2uhaTNhWUFgy5xgfy5r1/xx8SrayulgtXWdjEGVlIAGex964r/AIWRZRJLaalDLDLGvzSYBRTjOT6Ct1QVG1ndng4qpGpLQ8B8VQ20uqpNZwCG1KhMbSMEDBJ9+K5fxJbtPHItu2QVCqqtweK9W+MWl3GsWifYpYEjhQzARqFLqc85FeA3VpqejahFLIsqRy/PHk5BFe5h/ejqePyJyNHSPCs+pxb4JEiCHaycg5qbxTYz2GliGWPdOjbQrHjafUVhv4hv7a6nMUixB23jae/tT9P1C81zxDE107zQyAtJv6EgdvyruUbGqXKafwu8OxadcXVySu0ggx4J3E9MH0q+bV7zWxGsbQahE+2IuuUYHjBPbrXS6trWm+D9AskkQGW4YsixqMqOuSa6jR/DU+rtoOoWkLebcOJZZTgooAyM/wCH4Vi3K5rFts8z8Xaz8RNBsbi3u7Ka2060G0zKQowSMFSOtYWh+F9V8SaJ9nu5W8gN50bO5YofcZ9696+KN83ifw8+kXM2bssqwxQIArEMPvH6D/63ceSX11qHgvTZYjA8E7YTMgyufUH8K0SVtNzSUnayN/4PeCpIfFcGn3t559vHmZcDaAR0Ga9S+JyWD3en6QgkiAzNKynKnoAR69/8a+d7f4i6mSrXOxY1G1vs2Udh9f8ACumufGt9q9pazTyGCOBSiySHLbTjgnv0rjqUpOSZmnbdFDxr4Su/D+pAxTi6trvMqlMjAUZOR61wEmtQaja3ttb25DOCrN/eI9K9E1DxMj6f5s90moxw/IAnBAYHI/SuKHiSx0m5leHSo4rc/cGSdvH888816dBNJLqdcNbHmkYkSZlmjKEEgA8Y96mUbWIBB96tauXu72afGdzbh6YrPLFh8gx616q1R6K21Jg5KnHA7+lMEwDbi2SBioWc4Azg+lLbW0t07QxRtJJ1AQElj6ADvTvYdu5Z03S7jXLkx24xhgvux9hXZaB8MdUnu0MgWMpIEXDcg9ifSsHwzNN4Y16yutRtbiK35YxkFXbkjIBHTgivoXSYdN1nSo5bK8+z3t2vnBT8wHJwPbiuCvWktI7Hm4mbWi2OTv8AwrqOgi7kPlsdOKiR2JBbIByvHPWvK/EV4st15THEZYvjGc+9e5a5qMt7bQ6ddOGkf5ZpD8u9e2fevEfFlvHDqfkoB5aMVRh6Z6E08P725zYeCctTNaR5ozBGxMYGR7VnGMqrKGBJ7CrkLPC7NEoHBU56GqDKQxJBUg84716CVtj1oxS0EyCeRkAc04MEx3UjNN424HXPNKGLAgYAHarNQV0Gc9D0pdxxkHkUxvnjAAwQeTTd5JwRnHb1qdgJ1kG73xyPWhSZCQmcjqPSoooZbl2eKMypHyxXPH6V1Fh4ZvdMuC9xbMivGJlc8h1z2rOU1FaswlUUTn2bHAXkd/em9EI/5af3e1dLewWxlKIFR2GdoB4Pc1XlgsoNNKuplun+7In8sd6n2qM1W1OakDmWNE5YkAAc+1d5dfDi70zww+qXimMqoKxoQSQfUduP51B8MvA+oeKfFEVzbWrC1sjvnMg4xg9u59q1vG/xDmuWvNOtI/KdWKOzHI2jI4FR7TmehTnfY4CwnlkmaOIAkKWAPb8a91+AHwxlv76XW7uASwRqWScEEK3cFe5we9cl8LPh1Bq1hDql/KEh3FREDgv9eOK6eb4q3HwxkuNB0W1+zeZLuaSc7lVcYwo/rWU59Ec06nRFb4u+HvDtxrscmhXEkk8Ss12jx7V3DsPf2/WtrVL608M+F/D95axpDLLa8uMZY9/1rLTVovEmm3V/dtBHfXLkbkGM8Dt6VTtfD8V0UW/WZ47dh5YD/KB1PFccqid03sc0pNrUuf2m+p+GpQ+DdSqWVWB5PrmvGLt5leVGTBLEN7HPNe7+JvEmiw2TLbsqSxqIxFtwTxjg15s2jW080syBj5nzfMc89TW1GotjWjLluUJNTgtPDsRWP96V2se5PrXKLK7EnIBP6V0nirTHt4VNuDKNuWXGMVy0UvmdVwO4NehF3R6dKSauWFA3cn64pwJD5TgD1pgkAwNufTFSxuY48KoOepNWb3GbkBOevrTCrKcg47ihyrHkYbNBIYbu61VxCgfJgrkk9e1M6dP4TQCVxk9e1JteSZVQDJYDmmF7DgwILgfMePakU8HsQOasnR7l5lQKUQnDMexrs9U+Fc+m+EIdaN0skpYZgUfdX1J71HOk7Ee1SdjhlJYKAMg00fx7uCOKV8+ZhSBjk+1NbcOAMgnr71pfS5pd7iE4TK8kUMwd8KSHIGTTmRkkBPGBTMnJA4J7+tQ7juPLLGOOT/WkfJwAe2SPeiJGKk7MqvViaQBSQRkE0iRXPAJIB9PaozGbyWKKA5kkYKP9kdzUgjSLJJ3Fu3pWh4YtGvdZiEaYVeGfsPxqZNpNoTbS0PWrb9mO+u9J0++F2Ht5QrM7gqSDycV32m/s96bZQvKkk4txgKoIBY56n/CvUdM+LPgvwp8L9KstY1KI3EdqqNCykuWxwB/n615V8LPiXd+P/HdroEcLi0jme5Mivk7RyA3tjtXy2IliHFyeiOCo3NWlsey/CzRB4eXURbSeYYkAjVowNp9M964r45+P74wz6BqNmbWaeNZleF/ldewIr0/w7eWumXEhnuI7aKSQljJxnnHWuD+ON54O8SWl5LOwuNStx5UFxC+Co9Se6j0/AEda8vBqU66bXzNVZQsj4yuPKbX2MRB2sWwe1e3T+PZ/AumWN3p1rGk11bAS3GcNjHIxjjmtDwb8PPh8fD8V5e6pbpfLKW3ysS7Y7MO47cYqr8QLnSPHV49lBpsxEYCpJbOAGAPLAY44HSvpKs7qzWh57qcstRng39p3xRqOsQRTyJepGpVYpOqj617ppHxHM0VrbahYR27yK0skiscLxkED1/KvHvAPwh0HRtPGqLJK16z4XzgAFHYY7n3q54x8UBL5ontjtiUIsit1OO4x614tXDUqr0RnKu29GXPGnxK0RJS26W5u1kIIeMAY9jXkmp+NLq5Z44d9srMS2GJGPTFM8Q3g1TU41icOZBgqq52n3Nanhr4dSXTzTyxy3MTYUkHG0+tejCnCjFKxi3fVjfh4mo+KPEEWmIWa3JLNNtJCgckk/pit7XNBuvDerSxXiFMNlJAeGHrW0uPABKaVcFWEeZUMY4PUc1R1HxSPFMCXWomOIRqVMhbkntxQryewlduyOc8Sgpab4mMschBYgdB3rmNU0y3W2Se3UBzjoeT9RTR4guor6WISiW2BO1eMY6CqdpcJbSs7gnDHKMenoa9GmnE9ikrRSZO9iLm0kSZZCpXcW28D6GuakhNrvJh/dt8qs3X8q6m21y6liFrLKTbM+A+zAAOO/pWd400yfT0RDNFKmQylGBBFdEXc2Wr2MRtQeO3WKN2IOdyjgCqAZwzHdjPGDzSPk5PIJ9KjcDgEkn1rqSRsklsS2qGa4SANtZzgZrQ1HS5NIKo7q0h6jrgfWsg4JwNxcD7y8Yp8btMMyzMQvHzck0x2JiAo2nnFKARnnHpUXmbsjByOlBIADHJPSjUaRIAgBY8r39QaCVEZZeR6U0Kc8kFT2qM8EgHGKWpYoI/iH0FKCRkLgI1IQOATkgdaTiP7x4Pp2pgLux8u488Zo5UsQ3XikUo2AAcA8E96FILMD1oHccQrANjBH60pbBBYfe4GKTY+zOR5fp607h1yGwPQ0BcFRgD8wA6gVYi2mLKcyA4NVgNqkclh0qaAiLDk5zwy96T7CJ4mD7txCkdfejcMDjI6imA7yxAAB6DvVm002fUciL5tnXnGaRD0KsrbDuyOfTvT1JbhVOD1qU2EtmC9xGBGrbSOpFPluYo49hfA/hwKTZPM7lWV5UBUbcd6hnDNb5KFhkY9CalbJJPerWnu0sDwIokLHO4/w1m3oxtvqfd37Cks8/gy6WaZ5ESYgKTkIcDgDt9BX19axpuVThlI5B6H618LfsSeIH0me50WSKTdduJ4pByvAAOfTpX3RCpwu3lgOa82L1OmlFbnzz42ItPF8mxSFjmYMsa9snGK9K8BKjRrCVIKjcO3FcH8TAV8Wu0ZUQygZKfeDDgg5/Ou6+HjubeJyN7yAAseoAr4zHxcKuvVn6FipKeDg1vZHbTHB29MVXI4JHBqxKwJz1NQS7kIIwK49j5m4i4HWq9whz8vIqRh8vP6Uz/ZHX1qTVMqOp3ZPX2rD8WyrHpDq7BRICpJ9a6GRgr9d2OornPFKrPp9whKj5Sy9yv0qJr3WelhtKkTyuVfMfKEsvKnPHNdx4QUvYIuRkfKcda4MyMHbLEhTkYGBXXeBZ3JkcY8tj6968CofSYuzpNnWMojOB1HWkj5PBBxT5RufJGcjrTSDGMDA/nWJ8s3YtaJL5eoeV2PP0r0KA4iUZzjpXmenoTexy5JYNivR7QloUY8ZFfZcOys5xPHxmrTLIycnpQDmgZApOh9q+7PMsK2Bk1j3sZMpYHGa2GIx7etZd8Rk89K83G2sdVIz1c8ggDFOUgjOeRTWbBx3NIpIOBzXyj3OxllUym8nFYN+Q07becHtW0BlCDx7VhXCfvyCTgntUG9K9wDYByOvOaU4IwCWPpTSNuAMccUKRuGTk0mdy8hThfakxu7UOw5I4waaPnUgZP6Cp9B2FUkd8UYztOST0OaQ/KOoFIuTwOaBkqnZnBAoJJOCPxqJiw4OMHpigNlsYJz3qRIfz3PA9KUvlcdCOlN5JA3Y+lKucAYzj1qWMEUMCCxx14pRGBnHfnmmgnPBAA9KUEHkfrSKQrEM2DyD3FYPi6JJdJmVwAHUruPr1rcJAJI5x6VzvididPuG2AALuXd3P0olrFo7cP8SPPtAXzUBOW4KtjpW7AQrrgBQOD3OK5zTJwk+3zCS/zbUGBnuK6K0YqxbaqBu7cn8q+VxOh7tVGgjB8YYtt9sDFPCjoMA569aijcOwySQRg4GBTwQHAX5T6da8jqedImERU7cEkHOTQzFZSQ4UgdhmnEs4B5bse1MEZwTwhB57nFSYkwcSJxk57ninx7ckEjn0qHzANoXnH4UpUhsrgHNO9zO5Y2q+Ae3XJphk5AB9sCkTLSMp+vNNYjeQCB6AUgvoOUAknpg8k05goGcZwei01wGxlc5FHCYy2M8YWgQqop5IwQeA1NfljlsjqMU7PIIGMdd1MY9COeeQKAF+bcNoABGctS4PzYOQR245pHBABHY9/SlY7uASMc8UAACgDdtDEdG5pJEDsuc4HULxQF+bdgZ9TTG3b2Iyc9hxQOxIVCOCOAPxpsnXhi59OnFNUuDnAAI7880YDNk5Jx24FAIHKrkA4I/GpbaTz5AuMnselQAEguCqr0JPNWLSEROCQzMO/QVtT0kgd7G5GpTCnGR6VKU3OSRnIx+NR27OY+CB9eTUj885PHTsK+ioNNHP1E3BcISOfSjHAI+Y9Dmm8KSBw3UU/eAeVJJ5z2rtRWiERwTlzgjgBRzRuKZwOnrS7gTuwAT6etMOVYbiTnihMA55wffinMqqm0H5uuTSHKYBPscUBELg45Awc0XACRt4bcT6Ckk3MmAAM+tNwVORwFPb0p6qZH4wAOpJpiQzLcAuTnsOlOZChB4weCTyaacIzAHcD0xTdpBbgAHlc02XqOwVYYJI/Smn5WGMDB5+lAkKnk5BpyqXGCoXPfOTQldiRz3jqHzPD95IST5MTMqjjdx0r89fGkwN9Pdv8AuzOxOB0HPQV+gvi0S2ukTzMj3KgFDEOAwI71+fXxFtHtdZvbQnyobeYsI2525OQAe+Bxmvsspetjlxqvh5I4t9TSON0YNgcrjufesW91WW9AEgAKnjbSXZDO5D5Jbj2FQBY0i2g/MDkmvslofFpW3AKAc5O49TQP3bZzu46UAlWVgNw703cmWYDGe1WOwKQRwdrHpTQqbdwYgjt607gHgZHqaTcd4cKNvQ00iRhBOW3cdeetCSvEN0XDj24okQMH4O0HIpyvtUBR26UNCaT0Oh8Pa/Kl1DAqgknhGOBn1rrJLoXE2ZX2MeoXkA15ikjq4kQYkiO4nPWtGTWrm4g27/LU8nb1+mawdO7ujz50Lu6Z2InN3MQ+wJkgM+MniuSvx9qunAyDGSD2GKzxNOckTNgHIyelTxXcjqySnIfgsOtUo2NIQ5CsFL30cIZcMwUk9Kt6jpEtvdiHZlyMgjgY9aS30qS6uBIig+WQSucZ9K3rfTru7mE85Mi524T+EU72HKo09DIhnk0adG2B+PmPp7VZ1LXbcRCMKd0ozkdvao9UkEU0tvgJjgbuSfSsiZAwQYy449qLXdyopSd2QM+8tkEjPAoZiNqgZJ7+lSbckhnAK9BTQSrHbj8a06HSrWsMeVkJAGCRw1dr8LvCEXiCNwzfaNQkkKGJiAETj5v51xMjupxkFiefSrelatd6Dex3VpM0ckZypUkfUH1+lQ02tCJJ2PQ9T8DaX4Z1cWh1ASFm+7jleehPaqvi7wzf6DuubKEvbrglyRjHrXJ6prE+p3b3krZllAJx6+tbtv4/uLrTDaXu91KCNgx44HBFTqZRi72Zy8uoyXLbHOFHJGOlUWhEgIZQqZyPepWKmRhnAP5mmKQYijHbtPGe9apI2SsLEshYqCqKo69qUhWUd+5amxptUgkFTzQq7EwDkk/KKYyzborbgis2Bx9ajNwhh2FcMThietIryRlkWXYO5FREkDLEZ9+9O2hVmNUKrBS2UHNLGPmJU4Lcc9hS8KcvgE9MDpQxKtu6qP1p6jSEUgls5+U4z60zaSCevPFLwwIOQp+7j196YSWIVQcgcn2o1ESliVIY4/wqNsFVAIAHOKcVCkYBZcfjTWULtyAC3QUw9QlfBIRSQSMZq1YRWjTSC4JjwOmM7qqMroQchgB0FK0hd1Yn5hxnHFQBNeeRLdKYiTEo2/Soisex9pLZxmmumwlScg8nHTNOUbSzFcDHAH9asBcxoAMZUDg+9AbIwcEHjikCuoBGME/dPelbB6fJ7UtCxEGAcjIH3aXb+8OxsDH5GhcEjYxOO1Jzlgoxx0pisIY32HcynHTFOaPCKHyjHkfWmMQibVXJPU1I9zLMqKVBCjg9/wAaTRJ+kCZRCGUAZ/GrlspYFACc4IzxVZGYfe288Y61ftcnBKFjjB7V+EO7P2fm0sW/LUMQQBleMVFJ5SAM27pxngVZR1jK5VUUceprK1q5C20zjLovUnjFEYuTsZOdlcmjmi3bnmjXPQdaY9xHdANESdp2selcL/aEMbP5lyiyIdwQda0B4jg8om3ilVwpY7iMHuTivSWCk0nY5HjVF2bOmiUM4BcDaeVHJqdoTjBUkA55rl9H125ZWuEeDZIMkFcnH51rJ4sgmkWMwOXYHO7gHjNZTws49C44yMupbnAMTKSFOQcjmsv7MZHlO3OOQc9fwq2mrQahGphZFD5AUdcjrUiMEQMsTE8g7uBmsfZTi7WOuGIg0YD2ryOVUKEfgADnNJc2kiqCi5IXa2Titx4S5VyUXB52iqU9ikjuYt2/PzF24rWLadmbxqRl1OWmtHwCSDg4AUc1dtICVQkH5ePmNW3R4WZBgsDkbRSRROrOWjOTzzVuQNq2hPBvQHBA2twFFXRG6bmEQaTO7LN0/Cs9pCGEatsJGeKLYSBzt3EkHljwacXdo5ZJas4Xxsh/tkshzK3zMgXj6g1mRxvu2FQA4ycmtfxQ093eRu7jvH8qgEDPc96yJUwoYZDKduSa9eDslY4JPUFiLkKHyrHaQB3rpbOG4gt4z5SqANu4nOfwrmSsiuQHw3YJ3rorSOeGxIIYMmD85zkVbZFxNRaUWpKuXbO3aBjArHkSQR5MRXbxkmtxoJPvPNlSN2xVxVS8tzsxjYG5yTmpvc1gk9zKSFXUxea20Hdt6DP1rU0m4e0bftCRrzv3cgZHbvVQxtOACwBI6KMZ/Gq5WQYAjwT8uW5H5UX6Gjimmmj6T8C6xZX2jIyziXzIw+5hgY/pVzWTFJGzRhQcD7p/WvnnSNY1bTNNMVtqLIjSbfLCLjHfnFaq/Fy40nfanSRdGHo5mILHuDxXPOg5u6PjsfgZczcdjc8S+NILIyxfMQcr844J7151f+Jo78qqwpEzOEV1JPU46VF8S/F+neILwJp00oUANIjxhQrEcgHPPPrXG2zyx3ERiBLxsJFzzzngkV6NPDqnC587Sg4zs+59lfDKzNpoSQSyNIYQApPBORXcRjCMOABXGfDdzL4etZ55GeeaIFgRgA+tdrGAVwFHTnNeZPc+rjokNKgdCeadyvIwMjvSbRvGTx6CnYIB+UY9TWdigGRgjkmkBOeFUduaCSuMnOPSlI25JOCOaVgE2t+XFAAJwQAB3pQTtOWyDzSKBg8Y3VNgFGGYgHOKTDkEBlQdyetHAIxkGhh0JAqQFMYOCSWOMZ7UgQY44oJJUYJGKTkdMA570tB20HqpAAByRxmp0jI4wKiAyxwasQYVvmPGM1L6krdHGeOY/PgdXZj5RDKM4ArhoEMAYAqgPPqa7zxsFaWXGSkiEDHriuCsisqIhAVidvJyc14tfc+iwqtBXNvTkEZLAs+9eewNbETLgDGCRg5rNswURVCuzLxkdK0raIygtwCrV4873uVNroWolLmPOcDOcVKCAOMDmkjbYM/NxzgcCnAFix+Ud8VhY5JMEj3Nk5O3t0FSyAmJlUBeQfekiDcnJIYdPQ0KCudxAB4p21MdBpX5fmJAx0pVKsAAAM96cGXvl/boKTAPIQKQcYFJiY5kY7SAW4x6U0l8DOM9PenclT8xG08dqCQEJwAfWkIUY2dTwce1Ic84IGOlOyGjwcsCM0DBAIAAxigBu0nIJYjrjtR5T4zwFH5047gquCxUnGD2oO4kAcdqAHBUyCMnI6UvG3II5/SmoqgHcW4PXpTSQAQg2859TTsLqLtxgqTnpRsZFGSp5/GhgHBZWbI7dBSEAkc8mjYpCnDZAzkc1E7YLYUEgZ45qyyZ27Rxjn61XZjGOcLzVp3GhjglBIA2cdOgq3pd3tlQqqhiCD3qqSsq7mZioOMDgZq9oluN4OAMNuHc13YZe8KV+U6FEIVX7nginscIGPHNGQxwMjFBznB+tfVU/hR5rd7iY3HODx60qk5I4oOXIAYkH1pSg4BO0nv1ra9tCLiFTyATijcQcbRilIIPJJIpVz1+6RVILicAZ2nJ9aVfu8nqeBSg5HPzc0187iOg7EUx3HrLwFA6dzRuY85AweRTAhBIBJJ7mpFBBGMDNJskikUDIGT356VHwrcjgjtVhlJbGCc+tMxu6YG3ihARFfQHHvUM+R0PPtVluByCcVUuWULkNj6VMtjSO5RmUtgkZPTms82xDFmkzzgACrlxIV3Bctk5BJ6VTlmC7skc9h1rx6u561K1rleWMqV44U9acFGNobv/AA044KkgEgjoxqON9jAjAyOgrnsdGhYt7QvkgEfU1rKyKoBbkDoo/rWZazMv8Jx0Oau253sp/A4qoaHDWTLkK71zt5x1NPkKi0lMmQApDY64x296fGABg+uKra2/lWp2nK/xD2roV7nA02fGvx4tLT/hIobqxgMURJjl3MCSc8Ejt3r2X4Z6nIvhDR4TKzRqpXYMDjNeG/EDbL8RdSt2AJlmAUMchRxzXufgbSfsNhDCJN6bBt29B64Nd2L0hFHrUtEd/ASFJ7A96mDxqWEhOCCfl/xqnCko42/Jjgk1YmjWS0cPk5Uqdvp9e1edBq5r1VzxPXrNY/FuoOnMUhDIWbJHHIz35FX9Gt4ZtRBcucqGCocAtWZJcIdalTZHEFmKAMSTjPGa6HR4kOrwCMM8oYBgq8AepNdN7nfK/Keu6LL/AKJbOBkmMA5rR80yDBJHYhapadbNHbqgwNrc5Pb2q3yWZRk456V0QWh4dT4mxwUKAQD7560gyR0LYPQcU0Blz8ox6k0oyp+8ckcYqznYiB2dsx+Wo6ZPNSKQwYEkYGRUPnnuMZ4yaVSCuAC2Qc44oBLU8E+MU4m1O6tV2AMu4E9c0fAO2aS/1JFWUJHGMMpwGbI4J+mTTPjBNJdTRF4baCOFjzGCXPOBuJ/lW58BxDBpckqpO91JMVlII2Bc/LgY610vSKPWqaUD1+8kA0qfLBGMZU557Yr42+KOmWkNxC1hFJvidhPLEcbiTwMeg9a+u/EqXEWgagYykWxC5c8kAdce+K+YdFsU1vVp0lgnnhlkLiReFAzyT611UpWV0fNzw3t73PNdMMUiKZ5IwVY5WQEk1ctVS4LqEMoVui9AK9W+JHhrR4PDU/2P7HZXIUFXIG4kYJA/l+NedeGYo7W3uLvaxMkezttz1yK9CLclc+XxOHdCfKZYmiR2RiqFWGFI5Iqve28N5I4LMuSAoBwB6mta7vrQ7GEUJkAO4kZNZ8ogvXDRoyYzn0NarU5k0nqbVnoNkmmyl7gCQAbTjOa6jTfFottPNoll9pjeIo0zyAYOBjC45rg4tb+yQRx/I3lgqykc+3NVYboGyZ0LidWLEZ4AzxxVqLZq8QlsdhDo9kzpK673K4ZSOM9iK1bK0sbO3VRb7CFJD7ufyrhLXxnK8XkSukW0jaxXk/U1rXPi2zns0JDJcE4JB4x9KxlTcnexzyqqTui9q+oWUIh8qczTAksgXp9TSRfEC70/T4raKCMFJvMaaRjyufu4/rWNdala+RIyXUUe7BIK5JPoK5K/1xbyYokJ4GFOetEKKb1RhOo0tDc1rXnu7mWcBQ8zFmVVOBz0FZiawUniCW437gc57fSq63TGFWeROm0IByKbbeTJdIQrk4xknvXZyaWRws9i0H4hr4W067mEQnuJAPLiZRheOuf6VxereJL3xLqM97c2UcUlz8u2HI47fX9Kp6bfSEpFK6CNOGJGT9M1oWF7BbXSZtzMqtnep+6PXFYyuhSbaMk26RIMq6FRjDJ3+tOgSEAiaJVUKS0hPIOODXX6xJDdWcSxMXkLbm+XgLjufWvPdXvhIksIhKnfu3E8EUU/eZna25jXWoSXEbRm4abDEKpXj2rn783Novll9mG3de9XNZ1iW0kxAESJh97aM59jXOzXc11PvlfcMdD3NepCnpc2jF7nWWmos2nbGLFzjoMZ+prNjjEF352SGzuwTkVSPiB1txGjAELjAHT8apW968twplOIyCN2e9bKmrGiXc3dQ1aWdpQrblbHAGPwrOeX7QwPlLGcdeuaet2pTKYPOOnFVzvcEgKkY+8zHn8K0jFLYtEsmoKg2RMzOV2kY4FVQ6LGHIAAOCc85qASuNwJ4z8uB1oC7GJdc7uSPSr5V0NULd3JkKDBJAxnHFOtby4tI0EbbCp4I5OfQU6aNivlxEiJgDkjn6Cul+GXhVdb8SKl2+Io1MgC8kkfyqJNJamqSMgeIdb3+RLJPsBztdcD8TVpppJmZ32PK3zHb/QV6Jq8+nvf3ESRZiZthLAYznBOe1R+MfC+iadp8F1ZTwJLswscb7ixwOcZ461je70QNK2x5yQeAdyIxyM0y4QK5csu5h8u3+tTXF3NJsJQtIo27SMCqbxs7KjKBuOG29RmtL6GWyK095OUIjjfnhm7Gut8DaENWdJJSjq3yLHznPrXSN4StNP8MW0ls5mulUMyygYOeTVTSB/YESuEUTxvvIXvzXm16jUWo7kuVloepXHgOP8AsO9luZwwEBjCsvB4wRivEfBTy+ENammEbFPmRcqQcc8ivphLT7d4d090mNsJYVnkNx24BJPpXm3xavbGGGytIHt5rliGWe2Axj0PvXm4arOUuTcy5mkcpcO09yZhuI5YmQgfnWbb+Jzb3aBLZA0L7gw6k+1cncaxeyPIFBCs38RJyPeoW1zDAkAORjK9RXtKg2rs0T7nZ6t4h1KOAxSiRF87zgH5+b1z261p2OpTT2uS0TMQGbYOQK5PSvFoNhLbmJbl5FKmWc5KntitbwfpyTrJcz3LFR8iwxYyxz3Pp7Vm6SitUOcU0bVqzXTOu1lQ/MN3cDvVG7njadggADcEIK1pdagtLuACILhTGfMNcvqc6Wly0SSLIMlv3fU+1OMTiad7EmqXY8jZHEQCArFznJ9qw5Jo2PzDB+6FUY59atFi4MhVwEOfmOQPrVOTG5mI5X5hj+Ie1W2krCZL51zbrHIAMsdgLcnFdzoGo3lnYqCmWUFQcYOT71g6boV3pl/YXN/AbeCVfOijmGdw6Bsf4103jy4n0SLT/tM8bvcYmEMQwVj7En3/AKVzzalohpaGGk9zYXchnBOW6tk4zVp50tRiUlnB3DK7R64HrW9FaxzWsN1E8ccUwDETYY8enFS+P73TNb0O3SJRPeD5EEGAQcDJNY3dyrGCmoSggkERn5hnmsfUrZtQv3WJN38efu4ra8EeGdV1aH7PKoEjMIoSeee9dbf/AAwu9BQXMrm63N5S7RgA9vrT9oouzMmrPU89Ky2l5CAPKAUM2ed59KtXOsXOoXBaOASZGAoJAU+tdRLph09gLqHZJG20b+SD71Jp1mhuJFSBJZD90Dik6yH1Mfwwbm+1SCG4zGZW2ZHP0ruG8JTXsrXtsi3kKjydsmF5HU1g2un3enXbfdtpISWwcErmtrSvHs/h+NtOkhjvUY+dk5U5J5wa5Jtt3RGl9SVLvQtE8Ga2ZbZbO/tY2gVQNxZiMDnPHWvD0866VCS7szdz+ntXqfikJr0U8YjWyjuiHZVOeeuc965C08OmzEyNL54YgpkYK4rtw81Fa7k3szo/hx4gGh2lxFeRM8cZwqIAce5qP4k3i+Kbe3SytwscJ8xpHwpJ9MY5FM8EaPc3urGEs1rbzAqZSoIJx6elP8XWkmkOgEkd07P5aqvHHqRWileZPM72PNdfu5LW2t4iuxydwHbHrWUJjKpP+sYjPJ6V1utaNLqssPmLkj5SU4C1g6hon9mjehxtbayMeW969GLTRpdNFGWeXzY23bQcDC9WrejAdlIUq5GMMelYK2jGZHdyArZCj+GtSWXzISAxJXo5OKbVyJK5txymGNRKThjtG3+VauhPCl1v8wI4IVQ3auNtr2QRqHcnY2QvqPWtGG+WW52Im4HBznkGsJ09HY4pxaPYLOa3eKUiQiQgKQvNbehTmKNoztbyhhdw5ryvQpp7C+ZJJflZQyj3r0nwtv1O6WJXV3kUuxPYD2rxa1GzMr2KXjxbqeA3MEssTW6jaIiQM85rldG8WX91GltLFEBGvLuTlj6nnrXTeKtUl0m0ltpYJPMkkPPZh0AFcVaaTcavfxx2gj+0TsVWNiRz6VrTglHYLO9zo9P1ttGu2mlRp02lo0Q4G/tk9q6S/wDGccOmQTW1xCbhlDzwMDkE9QK42z0DUI5fJmt5xIGK4UZHvWfqVo29yMboWKc8E9jVewhOSbWx0Um1oW777RcXM1xHNL5EpMigSHAPpis1VNzILh2HnMACWPPA4/QUWWsRW1rLHKkjlSVwvAX3qjcXu0HYV8oHAJHOK71BWsjp6ne+AdQnt9VtgjyCBpAXVScMAe9e2Q2UWq2lyCcC6yu4cFRnBx+FfOHh66lsLgy73DJ9wg4AB6k17TZeKZo9PjUNFIkMYbenUkjPP5189jaTjLmS0DnS0Zb074eRabPJcyTyho5dsRhlOHXPJYdj7c1ueI4S0YFiygKAuT/j61V0aRZrZAGcZUSMQcgnvVhpNu1JNuxSWYd68j2lnqapp6o811x7rTLt2G4rGdrSI2Cpzgcd6Wdby+ae1a6U28agqWBJU5HAP+FdB4gsIpLnP2eQrMd5PUH0rR0PwJc+I7aCeC6SIuuWgKcheg5rdVklc3iuZ2RkeH9Ju9GvIrt4jsVch95bPuPSvUdHvpZYdxuXKMu8JjgD61l2OgT6Lbi0a0djnh3ORj2H9K3tPhN7pkLi4jtssU8oIATjvXi4l+1lzH2OX1I0afI2a1s0bbZCMNjIOep+lZN6Z0YtLds7SZ2qqAY/yKvLD9ktlUZdlbAY+lZPiFLmCSO78xRbowUJjBya86NJt6HtYfEQdRIrC3S7vYIACWlByXYk5962j4bacKBchRt2sNtcpDcz2erSTqo3I6tknI2nvj867sajEqMUlDsFBKgVo6LPQr4hUl7pTh8EG/jjV5F2oxV2B+YDHBHrV2x8LppT2sslyZ2jbbgjAI5xkflVy1uI4AHMwjJGWBPSnvqdk7LE92sjtlhjoB7mqjSujx5ZpUTtfQfr1pHf2ixoqq0bbgwHP0rLsNDNrOk73LHYchQuAfY1pPrVhayIjsSpGS64P6Uja3p0wKW84lcKW2MMcetP2diIZjL4W9B7+IHtJJkESnbgqD3q80xuEyGJVgGwOBXEzeKLO41GJ1CFSCjd8HPBH4VpP4hggt1UOzKx28cAfU0Wa3PbpVFUWhvuwPyggcVOFL4IBORg1hWl5Dcxxm3kXYGKs4OcHPeuntbbyY8u+4+3ShpGjdiq0QjwvAVh+OaFU4Tr6c1YeEscfdweD14pzWo8gksSQdwPtU2VjNsWwRPMDu+McbeuavzEeXjgehbisuNgzEJxjketVdSs72eUmLc8e3IBbFc9Rdjz66bRsCJ2JJ4A9O9OeMqodgCoPes/TL6SO02OpLr1781n61rjwOpaXyo8YZT0zng1ya3sjxXUcZWN6S+isx5jKGQ8AClW+t5oXlB2KOu7qK5qDUknhVWy7LySOamh1jT1JiluFhkdd2yTjI9qv3oq6HCrd2ZpyXy3DPAj5UAEED86pTqFJTGeMjNXrURSRgw7Sp/iXvTFt9s+WGWB4zWbqt6M9ilVUVoZ/wBgluQdzMMjgLwabbaLPBOpZSYsfx8mt2IbEORhieBU3mOVKuRjtzVqbvob+3kZ8tm7QvwcbSABXjvjtDJdRblj3spQyFQSME8Zr2uW6KEgI0q8KQp6dea8q8f6aYp3BUISwlQ5zkd/pXr0Kl9GfQZTVvVal1NL4PREW8OZJCI2ZXTOFAzxx6816S4RicryDx7V5t8Kp2EV4EUsSwZTjAPHOD+FelqrBAWwCRz9a61q3Y5cx0ryuRCMZy2SFPGKNvUEYHX3qZMPnkkY/WkAGOcA44rRRPMuRmEMmQSeMjPpWDq+sQaZJPE7bXVQ2AMnHqK6FASgJySBtI7GuG8bQLLcLcE+SShjfaeenX2PauuhTUpJG9NpvUgu/ECTW1ztkEqMoK84IPfivKPiBqNzDvNpeskbRZKKAQG+uK58arPp2qNATIzRM4dy5wRg4AFZF/rct7a2pkuQgWctLCAMFMEYzj8a+6w2EUIoqpZKyYySQfbIZFdgssOGcsfvYq98NoXvfHMEUJMv7iTOzI52nAzXNkiYSbUZwrZX5sACu8+Bd+1l48ZHdRCIyyR4GM9Dg/Qk16kY8ux5NXRHN+LtOi0/WoIZrMwzS7i7OTnOeOO1ZzSxx+WWfODhgB2+tb/xMUS+Odflceewm/dtv+6M9h3+lYEpSdHUsqHbkADkmtZq6MabZPBao1tFMc5MhGS3b6VJPs8mEvK6gTjdEowGXuDVRAgtQUXfgDLFsYP0qWe6gurZoy+HK4AUdG6jmuazTNZNtHp95HKvw18+K1dLSGYMJONqpnHH4kV5rc363kboeGDBlwMDHcZr2/xDqVlL8GrTYUBuLMqUTACOCOMevGa8AimjktIC0p3qpDKBzntzW1NHJHYttErxXIQKGQBl5598VPL5Mtuzhy5KAqCMDPGaq2wiXyQYtshBDOWPp6VWuZStpboGIaJ2BA6EHkZrfoXqehfDNBc+KZQoSKJLUMoByS2eeM89O1UfiUn2LxyRK808ElqJFV8AB8kYB9OM96n+D0sa+KbV3WMBA2XJySDjgD/PSqHxSOPFUkct28tykxfyWGAkRPy4/wA9q1Wisc9/3hhveKssZCJEpQqQvPOTgmoVkFxGqsGdipDZGADVaaSJc4QDcw5znAp8ki4nEcpIYjAxgEe1Q0rm/oPtpILT7PLPEsIiDB5EOWbjjAr1fw/Yk/CyKWcSfYIXkYm4wcKWJzj05rx26IeGRCoDEgrjkj1r2e3uo5vgheSrJIyXG4KJiAQQSCP0xVRilqYVG7HiWlH7LpsX7xPMVzkp1Az0FXJZYJ3jDF5HVg2ZPT0qhDewSM5EQiJGBtHU9M1Os8YlRtpmkK4+bgZpSVi4XsTXZTLLHtClgSE6gZ5xW14O04zeOdLhgAlkW4jmjR+rAEEjPbgVi/aELRsYVjKghgnJNaPw11iGz+KOkiWQ2zndErzA43kEAH05OKx2ZNVaXOn+J8Uum+LdRjDhZJXEy7OwPUVxN3IGdpWwCQMNLyM/Suw+M+uwweL4ZZys7R/uWNuhBz2DZP4ZFcHcauk08YFqsUf3iJvmJP8ASqcW1qRQlZnZ+AdatLHWbn7Xl1ulXb9nGBkenoa9cu/HLwRefEEghKhVMrEybsgA4z+GOfrXzpHq8Vo8Erxt8jln8gAED2963tL1mae+t5AiyQxyiRvtTnG0+vvzn+ea4KtBS1Pep1HZJn0t4avrvU5o7mWYyRMmDsUAE+h5rqVXcwBHHTmsPwPapBoaBGV9zbgUBAxjgCumdV3ZAr4zG4Xlk2tinNPYhZfmXA4AIJH6U05yCR04qwrl8gDj2FN4PBGPrXgSg10Jv1IkA68nB6VzXxCeW00X7RCVjdW+ZtoJxjpXWKo35HcVz/jiyjutCuFnm8mJkYcDJLY4Aq4KzudeEk1Wi/M+fbBiL1nIJCybsjgEE5r1zw/cskAgO0AYdcdQDXleiWTi9jEwYqy7drcEHtmvWfD8QW2iLIqvjaeOfauao03Y+wx0rovyWkt0GSIEuTuHYGtTwrp1zDc3El2imMgKvfB71DDI0EiOATtOPQEV0Fl4h0yOEwyzqk4PKKMkH3rD2MZq7PjcTKTVkR6lEChkI28YBzjNchrvhy2120u7cFI5J1x5pTJB9f8AOK2dX1F5X2LGzhGyH7Y96zn1eK1bzbllijjBZsDOB3rjdP2c7xPDnSbTuj5U+O3hjUNPvLa7s7WIWqqLUyh8B36AkdvSuT8HeMZ9RgvLDU9QM6WqGIWpQYXtkNjJ9O9elfHbXGv9EuNOt7Rp4hKbo3IbARc5yR9O9fNH2+XT5p2Vjucn5h1Ydq/UMuXPhouW58LjIctZqOx61q+pWNnpqiK2hkaRDGzhcFCRgEe9eX22o39heRs2XljYhQV4x712vh7Spb3SEe6UIJAHPmNgjuMjtVYXeny3d5YW7CeRlwjhB1Hoa9K1tDiUFc63w5+0FJ4Pt7QPp1u89uCoO45AIx0qvp/xT8a6r4htp5dQvxDLKZbZpFIRQTwTgYPB6H8qi+F3wCuvHvjFdU1238jSVcBLZXIaVlPJP+zjPT8xX2Do+i6Hp8D6bEkV0FbCpLEpC9OF9q8bFzppOKV2z0Kasjm7C31Q6HbJqP8ApMuA7yrgbj6gYqnrDQ3VlFA5cgMWIbuPSusvdSgtb14H+SOJghC9jnAwK838c/E/QLHWZYI2aUxoUMu3CK3r79a+e+rSk9EaynGx3XgbwPDb2ckU0YMV3KszMnBUDoDXoEWlaNprlJC06ycAtg49fpXyxffEjxD4wksP7GmlS1tEEUzWvAYsepH0GMc16Fqvxd0zwppzaVLDcvqa24CsxyNx7k/XmuxU1BWZi6sYptifEa/0vUlngltYjDHMPLlT7xCk5H51542qRMGbSru5hWXCNC+NrDJwMVojWD4muYzPHGWWE7nj4DHpn27VnXug2nhGy/tKa5c7W3JDKwAZjnHHepi1eyPLl+8ehyfjDRri95KxZ4UbeufeoPDOj3OnbkFuXedgvTIHPY1q+AdE1H4i+N8XoaLSV3PPLFwqnHAB9a900D4aW+h2SnzWKxsXXcMk/X8MVrUrSjHlRpTwjb5nsc5qcdxp+lRpaWcYZIlVpF4K8DJx9a8o8daRf6rJFFBnYUG5m5w2egFe96nJa2trIuTPLKpKxIckgccVwDxGKxGoFGDrKfkccBR0zXPQnKLubypo5LWX074f+F1DIEuLaJUkkjY5aVh2GeB15r5u8S+KH5yzT5Yn94cnPWui+NXiHUdZ8X6jdvmKKUKqJCTsOFGCR+FeZ3FpJKkbpl5Dw27pX2+DpRUFJ9RQjG5G14/n+Y5DOxzx2HpRcur5MZPqxPWq4twHYE8g4I9DUsKHeQFB44Nep8jrSQ/zgI8A5btU5uyq5Cgk/e/+tVRyofngDg//AFqTaxwAD1+U09hsvreMr/KW5HGOMGpLWdjPIJjmV1+UnuaqRBgjuwJZDyB0Iqu8xEwkXIwcjNVuieVM6HT7wQmRJNzq6kFfekiUNMgIDM5Kr/sis1Ji6ZBLPnII6VGbl4yQnyP13HrU2M1GzLepRJFkxMfMU4cHgH6VmLcCLYZBxuwfUUyaaSSVjJLvzzUMjGTrgAdc00tDoitCxJNFNOPLJIB5bsfantOJGwwCBeAvciqUW1GJIxGOSB3NOad7ibcQFBGAR2FDWpqkPaf92yAEnOc5xgVAFHc4WnEZLjrx+dRIB5ZBJJz+VKxVmi9YwtdQylc7U657e9dj4L8CprcjB7wwyooljIXIcd+e1cGl41qPkPX72ehFasnjnUo7JYbdkijQbV2DDAdxurOcHJWRMk+h93fALXTY+GLOCO2t57NpGUzRZEjNnkk56ZGMcV65rUdsSLLzdsl1liSc5AHIFfn58Jvj5c+BvDlxohj80XMp8uYtgxFsZx68nP49a9ItvEXi6SOdr26vFWxcL5j5xjsQe/rXx2JwU4TbvoyZ4hxjytHqGrvZ6bqEl5LJHehpmAiViAoB4yPp6fpXFeO/F2napa3klu7Fro+XsA6YGOvcYrO1uWKw0+X7bqEEU6xmYqzYLZGRgd68S1n4hWl1HDHAk0bwMSHzgE/Sqw2Fbd5bI8xwctT0Cbx9fvprxnyWQxiEsxOQMYAHpWLHqa6siRTTlmTCYb7qDPb0Fc1pWh3mq2dzdGRdpUyCNyQx4ySKrvcRaZpE0SMxaVSS57H0Fe1Cko7GXLZ2LHipI7HWIoIvLeEYJdDn0yK15Lu2C27WgK3ERAI6Ajoa4rQrS7uYJZUi3gLuCDJJHc1ejuYHgyrSCc9TnAWuiyE7bHSeJ45NQIS6lRvKGBszmvSvh949vfDmgvaPG11aWu0K245wTjn2zXldlcfb7VElRN5GC+eTWt4XuZY9VWzgLFroiKQyHKgZyMD14HNZtJoafLqe2+CYpvE3iaW6uViMUClio6gN/nrVz4wfDmHxnaWGlaTKY5YWM8xfnYMEAE9+vSuNtPF0PgywKSTrPcXc32dkhPIHYse3bpXQ6P4vn0jSr3UldgxYCWS4OQq9vrXmTjVUuaJSae55xrPwM1Dw7NAkrx300ilozHkDAxnI9ckVFceDrmHT44Lu2ltDICSZCCPwrpte+Kz+J9RtFiuIQsbrCPIOCQxHU10njO3f+xpJ3R/9FCqGcnBDDk0Oc01zbmsIqTPDPD/w4m1HXo7YXHmxklhEuV347E+lJ8WdFbw7d2tqbUWjXSfcJBA246HtW5qniKTw1/pdnMDcxqWIQDIU9ee1eceKfG8njE2kXkuvlsWVpHLuzHAwCeg9q76Lle7O6NJLU5S+uW84xH5EXgH1NUzMV+VSAR+NehWXwvvtduv3Ub6hcQRCeW1gGCEyBx6nkVZ8SfBbxMuky6hpvhe9TTY1BlmkUFlP0716casdmdKaWh5kNyglhuxzmvTfg14SuNX17SNXV2jijugpMQBKkDqR+Vc43wy1jT7KCa5guTLNCZighICLk8E9uAD2612PwE1fV9H8VQ2FrG/lSMXZdpODjg4rDEVlGDaZnOWlkex/Ezwzp/xO1yCyjs4xqtltjM4Pl5XJ3L79Sc+/WsfVfh9a+AfE0enWV/IxjVBEGwThgCQfzNd74sgk+H9nBrctot/qF6SS6fL5Rxxkd68q+G2oy+O/iJA987m5il86eSQ5VkB4A9OnSvJjVdSPN0OKcb6MufErQJ9F1SW0lZZJrRVLSDIBLAHj1614/wCLbSK3kIDAq6hx6g96+iv2kvEnhyLS4ZoHW81Nm2ymBiAqjorD1+lfKl/qU+slP+WQXIU8nj0Nexhk3HmZdKmo6marFmb5mKk/L2qx5LP8oYFj1FNeNGIAyGBww6CmhXDAB8AHj1ruR1LchdsS4CYxSbizFvut0NSTiSN2Dnc3r2xVdQRkdjz9au5p0Hn7pOOcfnT4dPnZI3ZlCPkbhyV46Goi4SRTg7uw7VPYXbi78kNiJzuYdcn0FTdkTuoto+gvhX4J2+CYLu0t7RvtDHc90QCcdhxUdygkl/02UmOBtiqgG0DPSqHhfVIDocdi94BZwKZETfgBscjFXr+C3mgtY1ulh81C7dwfQZ9a8mrfm1PIu29To9J0PTvFmk6jb2drZpfgBFfaA7A5zgnp9RVXwt+zfCt/Hca5cSRQo4C28OMk5zkt27Vh2niay8K20BtGSW+BJEgOCpx1P+BqSP4ia3q0awWl9crNKSXJIIUdcg461wTlUWkXuXF9ztfidqUngD+3bHSFtrBUtlaKRACWHQkf7R5HP5CvDvAcvhXxXrMR8RtNp0yLlPs4H79yQADnr1J/rXqem6TBqmj/ANpa7cwm2VmVzdNy2BnjPWuOuPB2g6ppF3rlgJ/tCuVQDCrGAeCox+P412UpSULPc6I6o9q8LfD2x8IJejzVv7RkE0cTKQYuuee/BH5Vwfxm8DaXJrGmastmLaykt95aNyfOkychs9MADp61veHvH+rz/D2wNzNZvK0wtBNCo3vGMAB89/Uj2Prn2aH/AIQ5tBjTUbM38CwbXAQSAHuc54654rF8yd7nJJWbPIfAei+E9d0pTZW6TNZw75oJBhlfHUnuMg9K1NM+HWkanImpzGeOOVS5t0bCZxjjjp3rj9eu7Xwhf3knhmVWsLw7HVgAygE8ZH+fyrjv+Fu6pp88trIZUkiceUm47Nua5vq8pu6ZmlfY6nUvhXYJrcN1cXCXdqrEtCyEErjoTXn2vW9tp+ruNPiZLfcQImfO0Z9a6X4i/GKbW7wfYfIgha3VcwqQUbA3A++c15Ne6pc+TM4cu7c7z39RXo0aMor3mdEKb6lnW/Epnja1VQFDYLIOT+Nc1Km193l4Q9K9x0mHwVqfgx5i0Md0bPBV1IZZtvJ/OvGRH85GS6DqfQ+lelB6WR302ooqYwAScJ0z6U1lALA8MBlT2NSybWOwZIJ6CmyIMKpyT057CtEze/UrlTIOByPvUmMHB6e1XItkkRQKRg7dy9SfSpbHTmhc71yTxhuoHrijmsKVRRVymIjMGZVwVHA9agQueAMPnPuK13t1hkEYJOD19PapLHRmurpnMqQbem/+I0OWhg6+hoaRqpgbZdp5u5flHv712UmvPqOh2enFjHFISJAcEgdgKyLLwrbPaF55vNuNwwUOMD0FU9Z099IYEShY1IKnua537zuccpczutzA8T6Oui3qBW3Ryg7T0zWT5hTgGtrxLeNqLQuX3ALgD0rHACoQMAgcGumOyPTpyfKr7jPLeSNnIJVTyT60xiPlz+GK6TQIIpwFuY/llHGTgMap+JrCDTb1Y4cKrAEqOcfSl1NVJN2MXLbmQEgdTTmQnHzcDj3phDM+AMHoDUhyjYPbrVodhQFQDHLd81ZsriSFWjEhjQnJC8EmqyjK7sYGcc+tO3MCD1I/KpESXEztcD7VcmfnKmQkkD0/pXpXwI8e/wDCA+Jb+6i077bPdwiGNt2CgyTkevXp+orH+FHhOx8Z+K4/7ViB0qBTJOpJBfHQD3r3zwvoXhJ9dtvsmlBHtpRJFIpOFI6ZHccdDXiYuvFP2aR5leqk7I434i/FHxBfBSIltoSMNFJGcqfz4Nc/d3+neJtBgV5Gi1IKFYqSFc+h5r23WW0SHU7x72SzuhJKXYTAEgegrwPxboEt7rc974esnfTC37uOHPyt379K5aE1HpY5Y1H1Oc0u1nj1cSyQZiUlfLIPJ6V7R4GuLawtzNd2UsVxtKq6Y4XHcVyuj29/pkEq6vaJbX6MNu7kke49a7SPUY7jTZJZEImdQi7O56ZxWtV8+iOebbdzorHx7oFlYwQ3dxsEbFmLrzjBxx3rlDo0HitXd5HSGRyxkVsEDsKg1Hw9ZapYt/pESzhehHIP19amuDFougtfgEJFHtbDcM3QcVzRpu9omaTk7JFS1t9K8KSOqGOQgkksuSw9Aexrmrzx9qcIuILCJ7VGk3ja3bnHGPeuP1XxLcX85uFkCbc4j68Va0S9utVtzcfZndlBXenTOOM16cKOnvHVGjb4jrNM8SC8jnGr34iubggMSvb09qwPEYQWt5LHkwJjywGyG98Vy1yzzXLi6BR1OCD3qvcTmBWTfI6AcAngfhXRCkk7pG8KaTI7CaRr9EBLM/JUVqa1/ozxFxs3DJJ6k5HBrDtb82xaWIhJR/ERz+FV57+W8LPI5kIPG48flXUqaZ2xid3q+tW91o6CBAMxBTEB91u5rjkcmDEjswA4DEnb7VLp+pR2ZhaXLBWDHb3HpT/EGpw6lcPPbWwgU4+Xpn3oUUnY1S1MxpDMwXdtI4HvTTmNsNg0hUOVk6ZHQdqGkJkGBx71obLQAxSQkYAx+dAU4LHHPSgnnJ+b+lABwMfrRsO4DOQSD05IpzqCMhsjHShiRgjP0pyxbhu4GeMdxQP0GICMYIyaV1KHBGM96HQQNgZdcZ3CkAG3JJPPANAJikAN8ww3alB2kjbuB60mXUlcbxjnPakDYbA4BFBT7ilmYghQAtOT5OXXBNCBlYALkU4vtJ38+lAIahIjIGeDkZp2C5GcZHPFIrFmyBkUoY7uAB61VwuTRhmJc8KvWo1KLuABLE5yaBlGGTgHt2pzRkk85Hf/AOtUN+RLaZNaxSSymKLBYjP4Veh3We4oWAIw2OMGqekFLW9V2YjnAP8AjW7fWxlO5H385KqMDFZt6nLObTMy5nmuEA3ZA9e9V5oCYkYLnJwR71blhGCiDB6nPUU8lGGwZIAGKE9AU00Z8m9FxsUY6etXdAWJLnBUqCfmfPB9qZcL5x+UD5QMj/CtM6S0FlFMgYpL90dMHvmplsHOfQX7KL+X4znvDeNBY2RCvH1DBjx/Wv0KsbseVC4G9WUMD6gjrX5i/szXtz/wmX9kAvHFdzK0kqYxx2OR/Kv0z0yRW06AOQSqhcqMDgf/AFq8taSaPRovRHh/xXUWGsSma4VHMpdBGpJCZ4yPpXU/D3WAZIYIctCyBgx64x1P86x/jpEgliktrhRLI3lTxhPmVSOCCeh57fnVb4SRsZNoZi0GEByenofX8a+czGC5uZ7n2bd8KrntpQYBPWmEBhnqw9ad5g2gE896j3Ak4rxTxbakUjYOSfwFRsehAqV85yDTGG4elJm8dCvMOSehx2rl/EYCW+8gDOVJNdRIDzk9K5nXm+0QzKVHQ7Qemfaplsz0MPK0keVyW6Ru0bMzsGPA4H510HhCeW2Y20aqqg7snk+mKxLohpJNxIJyp21seBI3M0spGVU4y3Wvnqm59PiVak2d6CwX5iSRzxUbk55ONvNOVjcAkZ4pjAyMQcDHHNZ7ny0ifT2P2+MdAea9C09y9uAfwrzmzP8ApajcSVIHHpXolggSBCp3cd6+r4e1qSPJxd0kXfu0E4bB6UgHGTSAc+9foK6Hk7CscgAdqzNTwuB3rTb7px2rH1B8uVPGfzrzMZsdVEpnBIxQMKc9ajYgDBB5oQ4U+lfKS0bO+xJJLtGQay7qQliCck8jFWpMcEAn61nTPuk54xxUHRBWYqAbSAMZ9aaV5znP0pOR+FKRz97FJnWuwhjO7IGAeDmhcg4JJHTA6UpJxj8eaOo9akYFQpUY2gU7B9M4puTkEr9M0MSRknr2FSK47AIyGGRSnAHGSRSIo46Ad6GAAz94A4xU3GOG7qSoz0xSDJJB5pAwIBVduDilZAT3OKQCkBSDng0IfnGV69+1MBbcRgBRSBSSTkkdRmgd7Me/DdRt9qydcjT7BJI6hlGVye1ahY+Uw4BPAxWXrlu8uiXkSD53XKlugIo3izqoO0keXREQ3BC4LBj90dq3rRgSSUww5+Y54rmbOZlOZGUO3DBR0Pf9a2be4OwPjB+7uavmsVF3PoJfCbathWBOSeQFFTWy+XIZSuOOAeeapWVwGiyzhyOPlFWoDsAJ4O7BB9K8TZtHmtu5ZaXzJGYdxnA4xT1O1wSAMjvzzTFwRnPfsKXadxPp0zzUvcxd7jwhbBJ3E8ccUL+7xk49aawzwSfXjigqFQkDAxnk5OaRG4/AOD1P5UNhAAFAIOc96SNllUHJOfwwaVzgYb5QOM9aBWFkPmD1I5A6UmNvzEAEenNIqhgCpL449KXcUCgKBjr3oDYbyxfIJyM80qE5GCApHb1pC5zkgtQkgwwwEAOQBQUh5zvGOmOp9aY8hjGTz6hadk44BP1ppKqpJO3PpzQPzCKUv0TaB3antvcjB4HYVFsMnO0lSPpUw3bF6AdDigVhoATJK5IOeaRsckKW74XinHdnI6jjJ9KMMuDkj/doCw0xbkbA2BscE1cRmcqcdgDiqZOCCeoPU+lWonTPL/N1GKuN00DvZmvDIQqgADjkmpM5UM5J5xx0qlFKSvC4x3qwjNJwTlSK+hw2xz31JZOAmAAfXvimIDzkFqNpU5XHPGTTs9Op7HFejcoRsxjIAFDv8wyCe9NXO4kkDtjvTjnoRuxS6gAJLcADNKwO7PrRuO3oFx6UwMuDwz4/KmwCT5WUhgcjkD1ppXJGUJPTJ4FLkgkggDrjvSs28k8nI6H1ouAiIIxgHn2oEfY847mmtKY8DjkemaTfuGQpz05pj2FO1iUJyBzxTo12D5Rz15poyoyOD3xSxsRglSRnvVpbMVyvrtub3R7yDje8Z244APUfyr87fjncRNrV7O8u2Zm8koF53LwSfyr9E9ZkYWcgBKlRu/djJIx0Ar87f2iNOi07xZeNDFKGuHLlJf4Qcc49e9fXZO05W6kYmPNQZ41JGsbKiZZm5J7Ck2ZznG0VIgKxrx8xOKikgKBgXAIOcV9ofGStcaCSdsb7V7gighUbIGP8aMg4IGeOvrSbxkbhgGq8jIcpMiFX7HpUYJf5R8uaeFHUHJJyc00y9SFxz+dWADchJJ3IB1FOhhfDSKwZcdDUaAxAg87v0pd4/wBWG2Ljk+tSZsGdUYkZIbhhSMWAxGPkHWrOnWqXgdSxBA+X3qzLYxWuxC/zN170tjGTSdkZ2HKqVQkMdvFTrazBRERg+9bNjf2emY3wGWMkZB9c9ak8QapaXhhurZVSRRgqo4x7+9G7M22UFilsFBRsvjmlOuajEnlpceWuc4VRn86zpr13O8Ek9W+lRi43MSTwBn3pWFytlq4Rrq6DsxZyMkt1qF4NqkK5cA5ZvT2pScKsjEgjofUelJHcRyxSA/KueR3NXY1imQMYyAVTBPAYnmkEgwRjocHikJBwBgjtnrTgWJYBccdSOtM1tYa+xQSvU9abEwjJDjcDz9aMsoIOB6Ad6W0tpbskFSWJ4AHIpOyQ27LUdHcjzckbU6CpnAcAE8Z4960otHSG1SWfC7Sdy45b8azHA81ih3ZPA7AVKaexKaZXO594GBtPBHpSSFeRknPHNOY+WrnIDDsKViPKUMmSecd6pD8hJNrBfmCgDAApGiZxk8AfdxQzhM4TqOp6ikUMY+pUfzpj0QEbmVRnAPOe9OA+Vg6Zfd8v0oXLFSDgmms5bJDEbe5qkVsBYtIwYZA4JqPLBiCPlP3femJPuU8ZB/WpeyHB/wAKY7jJV45ODnkCnFni27AOR3pA2ZGJzgdKaXwdzKSPT0oC5Id8kisXUEDJUdKZ87KHAG0NjnqaYMeaeTtPSpWz0UYwOCT/AEoDTYSR8EMg3KeCPQ0HMUYBAJY8ikDhSEbnjOR601sPwCQQeSaCR7bHODlO/wCNADt149W9qRiXXYFyRzmlyMgbixAyw7CgBB8xYk5UDC0pBUDBHFMDiUBFyADyKHkKyEBc5GPoaB7EmQSBjDHuOKQ4BbB56ZpygeWFcZY9DTF3RxMoGdx6+lAJinEeAMvuHJ9KHwsWEOT3HeiTogXhe9L/AKttw+b096Cj9JooXEYd9qYOMnkmtS2C+XwzSEHtwKzgonxjgkAjPNa9nGWwoJY457V+Dn623oOKJGDuKp3GeTWTrdslzbyQbioYcsTgE9q6LYqEDauSOSecVh+JwItOE+0uwbaOw/GuqhHmmktzkq1OSLb2R89eKJZJtekmUiJVG3KNnJHejRr+5S+R3nlk+UgBmOMEHPH41n+I0ew1m4gfblTnchyB7fWm6WzsN5dsxn5QeM1+j06MeVXPgquJk5aGtN421HTpjFEkaRqdqlRzV7SPG41KRYpzI1zuCrngGuL1ZZLfUSX4/iGKXS5ZEv8Aepzt+ZT3zWksNCStYiniZRerPS7rxEumSqGdbTyGzuXkmrlt42TUGcR3Mj7QG/eHg/SvKfEV3Pd3JkmywYZJH+FR6TcSvdxCCQhmGNp6Ee9c08vpuPmd0cfJPfQ9wg1m4mCxGVQh+b5ev1zVi7uXjMaRF3MiliSeDzzXjN/4p1OCNoVkWELlMp1Prz2qTwx471CK+sbYkyiDMamUk8E5OfWvKr5Yox5kelhsx5pqJ7H508pjk8xV+XBCCpxI5IJJbtljUdvi8i3+ZEADz5PQHrilYbQ6YLgHgscV81OHK7H1kJXV2QzMZ5UJO0A7fl61Nia3iaZEfbEwUl+lFvZvc3ISORRjDZHP4V2CWplgcCPzS6AMrjjpUWd9EYzrRjpc8o12FljuGbaCGDYX1PpWQbNXUgBlbGSW6ZrpfH0kdgiZADyDG1OwFcPZtd6lfRRQSmOSVsZk5AHbIr1abbieVOunKyNa008mQMZAzLyAo/rWz5rO6gKSzDGGPFVLa0urePZcyxuynaTCKvW8LORsUgqcfPUybsNVky5bW5jVC7q7MMbAv3fxrPubCR5CApJLYBboK04VZYSWcYjbHyjvU5+UnIJC4bJrFTaN41Vc5q90qSztnnaYAIwGxRgjn1qlMhjfcQwCjgsePrXYXUaSJKHTzVKFti8bjjgZ7Vzl1bMUGEOSOj9q0UmzsUuZFUSlonQHBXDAjioJrdZFJHyORuLNzQ0dw+zPTOCsYwfzq3bWL3BQpGTuJUlj0471pGduplVpqS1OC1nRyL0yJLvZlLEYwM+lYegahcX3imxs94hEknlsSMgDpyO9enXPg25Z2a7uFMYOP3Yxj2NcDPpEWneOU8rdHHHKojOe/qa9ONaLhZnzFXAtVOZLQ+4vAqpNoFmhkybdfLJC4DDjkCulLeUAFGBnvWP4YgP9jWzlgd0S/dGOwzWy0O4naMADOK8mVmzdaKwpIbOCSR6cUAlQQRjjvQuCuSTnHQUqNkAkY+tZMBDhuh5PYUYIwSM7h3pwJLA46dQKQckkjGD3pagIMOgJz1xgUrfKq7Fxg96ASGK5OM54pAAcjP51ACncWGT1PIFJkBynp3pTkcZ59qTy1VshQCRyTUDbHdSR1oKEkZAHHemgYwM5+lOZTsyvUHkH0pdQYsTKQFLEj0HFSohbAXoPWoC2DgdRzxUqSFQeMdKTtZsSWqOR8bo6RKNxKq3GK5OwtxFuG1FbduDkZI+npXTeM7wzXjRKSUKg4HTNc/bhUxvGCRwT614WIkrn0VDSmi8rGJmQuxGARt4yKvW5MTkqQARzk5qjFtmEThsnBBx6VdtI/kBxgZ715U2ug5JWNGJvNUDcWB7DpT2BXZwBk4PNMtmCoUB6HjFSbQQeMkd6xOKT1sPQkEYJPPIpcMXI2gYPehTgcE07APzAduuadzJiMQGOQTj06U9m8tsDAyM0IxKjDdaRVO7hQPrUsQmAepJz2FO2bV5UAH86dkHnccg4wKSQgDpnB79qkVxq/KuCck8cU7ZsGRjI60jKRkDk9akOPTBxzRfUWpHlipBJPOQBwKcsTMGIIGOeetO3E8dsdqaueCBjPByaPQQrKM85OR+FN2hcEDk0/g4JycHA9KXcIyMLjHegCMjcBgk5/CkVSxVhtABwfWnkBs4YnntxSbQN2FAA5zT6AGByC7EZ6DgUySMoD0OORnk04MWfHYiiTcwA4A7mq1LiUpnO1hyQecV0OiqFtlIxk9TXPTIM4Vi+ePSt7R/3duoHGDzXo4NXmgqO0Wa5JYgjOfypUzuAOADRgNjHIp20g5AA96+rirI8hu7FCDbg5JoCEdSNoPHrT1ON3GeKaQD14rQoGIXrk0AZ54HtRtDEYOaXeBwcDt71ROgmQDxk5/KpFiJXI701AFwT8xFSRuRwcAZoFexn6vqZ0OBJzZTXqsdrCI42ehNXLeX7ZaxSoCgYbgGHIHoatJMSCpO5ewpoIViAAB6UNBcg2MGIwWz3p5UBcABR+tOZix70gchwAM5HegBCu/jaGHvVO9iiKFeASOg61fHJOeD7cVnXkQAJJwRWc3ZG0NzCmjRT3YehNUmG1sHaAc4xVucEsSASA2faq0pBJ6ADnjk15E/iPZp7aFYIfv4JAODk8U4EEjLBNpxx3qRoxICBkg8+gprRcbQVUdeBnNYSuaEkKS+bgEnBzyeMVswoQuQcHrgVkxkZB55GOa2LWQ+WoOCOnFEFqctVpItK2M5Haob+EXNpMuRytScYBPIBqpqTGSwugr7dyEZXqOO1dUdzi3aPlnx34DSLxut6ECAMWbL53H3H0r1fwc4m0+3QSAtH8uI1wAOoBPc+9eXWem3c97dM8L3Ci5I3ysSMZ5yK9e0e8NpBHCm2OPggIoHbn+VKvVc7JvY9aKSR00cBQZAxj+8eKbcXK29lcN8zhFJKIOW9qkjfzlwQSCucmqmsIH0u4iSdod6EbosA/ge1ZR3Gldo8Y1C0H266uRHzJIWAY/drZ8FTvNq5Bml5G75Bxn0PtVGBEeRyFMhUkEyN/StvwvKP7TtAJBDltrBVHPPH6V1K90ejJNQPZII99vExGGKjkmnq/wA5XdkEYOBVe2J+yBRlypwd3XFTECM8Nn6V3RtY8Cp8TCIY4A4Bx81EuAykNnHYDinIu5iAD65aiXGCGOfQKKbszBkBBHKoMZ7mkvJWitW2NluuAKkbaABtyCO9DOhiYt12kcD2pbFR3PAvittb7SCigkhsjqTnmul+DUkElvM9mZPIYckqQN4649a474iRJJc8JsiRihLNnB6DmvSfhOqw+GbWJHA8skMAKlSbdj0ar/dJdDs/EE4XQrsyYw8RXnucGvnjw54lg065mtzDLIFZhxwM19AeJGSPRJJJCDHGctu9On9a+TvEkk9hrF3HE7ZMhKsnQjPY16tCy1Z4c8VGgrHQ+PNYiubRSLG2+z4IO4kvnHBJzxzzXm+kwS6lut4GlAjJLEfdUe9aJTcspndSz43ZPNSaDr1noVxcQwRSzG6AQLjjOa7p1Fy6Hy2Lr+2lzGJe6cYUaBNjybs5xzjvVSQXVpas7W8oXdw+OK9v0PwpDfxrfy2sLnGFGPmU9/8A9dYXjjTraK1uxFH5SrGQq5OCe9c1PF80+Wx40290eOyT5dnO3kA1BNelSzIrhGXaT0Bp0JSGP52UgZBHeqOozCWxIt9+9TnngYr2Y2Zik2Vn1mC0uSJY/MG0AY5wauTarBqbxskLQKqhc5OCfX61i2cq45MYIPzZGSfpWpZWUtzdqIo3ZkIdRjj8q1doq520aEqj5UtzqPCfhu78Q3cawRG7G7aFZOCfQml8T+DNQ8OrHK+kXMUbSFTcucKDnoBXqfwu1C6sbeSCdo0EjCbYigEHABB9eld/4t0mLxBpISSEz/xorEgA45NcXOk7n0lTK6ao6fFY+Uog1sTHIFLA7unOKhkujA7N5bKM7lJ4re8V3A/tySGGJA6MU2IvvXMalq6XMQKW0jBRtL9ifauym1JI+MnBxbXYb/wk1zmcnaFbooHX8a3NH8Z28NkzS2xR3G3Abge4riWuUAV1wVB5THIppBkZdqEjtu6Ct5UoyVmiD1HSvFz6i628UoCSDaMYHHuaz/iVYT6baRXdrbqbVY9ss/m8h84A21w1lM1jMCHKkHonGR7VPcT3F/bS2xaWQM2/a7Ege+KiFFRldbDUbtXMma+ubq1SOTa/PyxhRmq76ZPdS7I4ijrjLHoB9KlmVrS58qRgj9iK2La/gs4sw28zyMRukkOQfU9K67tLQ3SMqx0lJnlhkVzIvTaMbj70msaDcabGpMQQN8wBPQetddDdxzyAwTJLI4AyiYIrE8SLPJdLmCVFA2hnJIc+1Z+0admVy3Rgafdht0bZYDkYHerLJJIGZ4jHFjgE9fetTRA0NtPKYoy/3AoUZ+tYt3dPLMY2JDBsE54HtXTH3ieVpXJIREYi4IcgHC45FV7hpZkRvL8pfugnqfrUlugVnfBCocYH8VTW7CYSyMhUqRtBPAFV1sQ20TwKTEmTlgMFMcVv6B4vTwxPFNBaLFOilGc5O4H2rD89WUlycqARjgmql7IJX2IuGK557VDSYueXRmmPEMt/cTC4kbDSM6gAAHJ6frUfkBJy5HluTnIOcCqFqSE2MQ7HvjpWkWDBXKbQqhd3XNTawKciaMK7sgdpFB3ZI5PtVa8ZoZmuAixk4wvX8cValu4YYA4bMjDaFAxj3rNtZ7YXUZvmxGrbieoY54BpWbWgXb0O38K2c2q3VvI9zPcWr4Dq2QF9cGum1vwdfz63btZWv+gSsFh8vJLY4OfxpbH4oaPfR2WnWdssOdsROBGingFie3r6+9ewx3tnoXhuJ7ieNhbJud4WDYHt6mvGxCmpcttyeWSep5r8TPFWs+CvDqpcQ/bYrmL7PLK/SMEYAx39K8Ci1y4vmMRVYUJIUjqB25ru/ir8RL3xFa3GhypKYTN58MsygOFzkAjvx3ryq6eW0lUsVGCG2ivSwlBUobas0S01Rqfa5gPL3b5FOBu7is2aIrOUkYhi3zY/pXSaTptvq029H/h3F24AOOlaNh4ZtZtct2unBjZgCsWCSPqa6pT5VsKUuU5pNOmt4yVhcjGVJ71teH9TnsHEu3DIwYonQiuv1/SYrMobQOYZAVAfnH0rlb6xa2ZVDhFI6p1JrmcubcanfQn1G+k1e8lnijfYxDEE/d9cVZk0oXFp5glCz4yoj6n6mqGm3b2sy7vvfdw3Qj1xWqjpAQNwAU5Yp2qXoS3c2fA2jiW/giuSWjn+8kvIOOcV6EfDVhea1YJJZwrF5wULGoHA5xj0ry+DXnguYXtoWbymBDP0P1rrIvGE0UwkmGXjG4CHjnt9K4aycnoc03Y2fi68Nv4gDghBbIsKxkDaF9QK858a+JIvEUlqmVna2jETTxrtJXsv0HP51e1a5uvEuUml2YYuGlJJUZ6E9xXL6vpv9nXIQSmWRl3/ALoYGOla0o2SvuOE11NvStXNtBB5rFYIflXzDkDJz07VdsZRBfteQqLpI23MI+AR3rmonc2LxCMFGUMS/JzU+il5WS2Ep2kFiqHH1z61c4KzaL5lc9p8G5F6L20ISFFEwjfkAkV091rV1qOLe4ijmRFMwzxtPbH5ZzXP+BIYm8PEg7bi4bYoPoOK1pozbLJLKC7lfKCx8cV89Um+YybuznbwPqt8yFf9YN7MwznFNt/DOpXTB7C1e8mGW2R8YA75q3pWo2trPdeZKLcp8q+cc4GOetbNr8ULe0hFjHCtyEXymuIcKSvoB3Puc04ub6GcpJHAy3d299LLOjQNINreYM9OKpbTqUwk2iRV+Td0/Gui8X3qmMJC4jgC7lMgBYZ559+a43RLCbUtVe0QSXIC7h5bFQa9CFNuzJ5myvLr0y6stkrKkQbywT83457VclnkgJcr5207Rk4zVzxd8Nk8JCGaS/itpWBcoD5m3AzyfT3NcZa+IEv5gXWYHHBY4H4jtXoRpXV0Vp1O50zxdFp9qsbAxOCVI6ge4qtqN+t0zz+T58iDKknFc4krzvkFURhyTz+VW4g0ZXJMsbDGBxmjlUdRWV9EQLfzSOSWEKg7iAM1k+IFW+mVEO9iA2/OMVt/Y5XuIhhYo5G2kAZwKyNX0uO1vcxytLbtJsAY4OfT3raMkmGxm29uc7C+ARzxkn2zW3pfhhb4MiJ5pZScO2ApAz1q2vgx44Ip5Jng8xsKqKCq9OCa7jQ/CASwcSfvSvyhwxB5Hc1lPExg7Ck7HhVyk63TxsfKUErx6Z6VraRC8N/blFPKnIPQir/ivw0um60LcT+ZGD5hA5KEk8E+tWrO1VEyF81lGQ2cECunnUlddQspI2rC0N+FmkZywJUIg4H410mgand6DOzQcSj5dz8ECua8LeJl0S9nS5jzEUDKAMkHPrWnqHiWDVLtXEW1ZF6ng/jXHUg29tDjnTad0jc1PUk1+Ute3BQxcDaM5NZmiwy6RqwuYSGkjbdHIeoJ71b07SrW/wBOikWco2SXA+vFbU+hA6UsqRh3ZSVPQ49f0rn2djO9mauleNodGv8Adq9xImIy4KqCAT0rjfE+p6c6O9o6zNIxlMvQkkk8jt9Kw9QHmgF3YjcVyeaZZaQ1/IYIo0O75QScE/SuulBN3Oqkm9WZB3iVw7ExyfOpHQ+1Zep3M8EitEqhXXG1ufxovbqe0vJIpSwELFGTptx61kPqokdg4G0N8r55xXqQo6XO+NPQ7vw1p1zr721uTcF5ULAx4AJAyMjFel+GtPvdI0BFnhjRbpj1JLYHbHbpXJ/DBJfsL3fmkSwzBF7DacH+teleN3e2K2yFTLCAxO7kZH/168rEUeZ26HPOnrYy4/Gb6ZbqgeSECYbpAc4UHkAVuWHxAh1J2Vyjux2pEBhmHcn0rgPEGmxQTRiLcf8ARxNK5bIZsZOB2rAsdXW2vIpopkDAbjjr9K8epgotXS1FrHRHul/4ljMJIiaLACL3AHeqGkeNPEGkXjf2fcIUZgqmSIE9cYHHFV/Ad9pnia1t4p2Kzn96Afu57Z/nivRriC0iEQBt2yfmC4B9sV4VSDg+Vo1hLrcdqvjqXUkUTwtHcxoArxngnHXHaqeiHXtTutsQjkiiBb7uDnI4zWTHA0lyFPyhyWA68A11em+MpdKhgh+zQsZHC7iMfL36d/c/lXG6Tk7JHdHENF7VdfOk6bNLcWzGWFCzIp/i7DNed3vjnUNbgSK4aNIMFiiLg57c1p+L/F51RpYbSzKPPKIyZWyoHc9Paq+j+ERcQOztFOzHaUBx6dP8a9KlhYxjqtTWOMnCSlF7GDZa29pqSm2t/mniYM0jk7sdMj/PWkuPF2v6PJazCU3InJ3WyxgAoo6Z7fUelb994Ts4I8Ro0U0TBeGJx64roND0uy1M3Om3wjlt5UEan7pznoD2/CidOMN0d/8Aac61lJnmcvxYvPEDQ2ltZ/YA8h82UuZDgDgA9hnP6V6B4UWS/wDDolnmBdpGUscDjjgVuXPwK8OaBYy31sJY541zsMhIznuK4nxRLNa6XeWpYRwpEXCLwV44IPb8K5uRTdonHVxKWpoaxt0+znVZniBICyFycDuc1ybeO4Lm9WO2klnu5GEIB+QN7/lXNf2zd6lo9pBMz7IlOCzEljnOSe/pV7w/4NmbxBb3k9wjiNfN8pAAQcDANdH1WMY3e55qxUpS02PQbSxRWndIjEqMApzkk45P51qJpd/qt4bZbgyWzKuVxjae/Pc1h3Hiq1sZY4XjZWY59efetbTPFc9lPEQYyrOC3GDj0zXmVaTjqe/hcxqU2rM9K8NeGLfR4BbwR7VCggsSTnuT/wDWroRkBQx3HHbgVg6P4ijvfIm2Ku9scHNbpdHGVbPPQVyJLsfX0sQ6yUriNJz0x70gJkA3MxHTHQU5ohGzHsTnntQQFUnJb0A6UWR0XuMEeyRSvGODUou1hbaQWbp7U5oGUZUgAjPPJpFtxc3JHJwAwPQZrKcOZWMajTicb4o1q50Xyiv7iJpf3zqMlU9hXKap4sS+jYqxd2lAXeMfLnk13/xG0uVfDt1dgZlVdqovVjkCvFbs5dGK5QIAVbjBrSnhHFXl1PlsRL3ml0O807WI1huEjOJJcIhB4U9zmuXs7wSa3dM9y9x5bBQJeDjODgelVLeSG0WBrd2CqrMwU5+bHQD1rn7i3v0161u7YK8bqwmV+pHUD6+9dKw65bGEeZtWPctPv2UFULxKqggrzmtc60Y7Yyph5FAxv6E5ri/CnieGHT7WGUsZXyHQDJX0zXX28FrdWvIyS3fg4ryK1Bwdz6GlGTSFs/EU99MYpYURQMhk7mtKOTMqsx+9xg1Rt9NjtHyrEgnJHHSp8EyZCnCnINckU7nbGL6lq7ZIZAyk7SOQK87+ITyG3juFVVj3FCW5J9OK78nzAxfp7V598RJttvdW4UBY1EiZ6sf85r1KSeh72Wq1aNyx8K5G8uM+bIUVmjZByM5yDjt1r1ID5MEfnXl3wmnght5Io5JXnlIkIK/IOMED15FeorlgCcc+tehDRGWYv99IYVC5A9ecUw4UEEbcevWpjkOCemO1NKZOQAc8HNbHkXGKQFJJJ9K5Hxnp6TWdyciNwvmA4znA9Pwrr2AHB5I9K5vxY4jsXcPFE7AoDJnnjoB3OK7sKm6kfU1jJrU+QfGd4y63LdI5MEuGXa2Mj1xXK3niCCaKUwOfMRTwRyT6VFrwkt9SkgLO8kEzBssSOpGAO1Ze4RRPlFA3bs45r9hoYePInLsfP1cdV52k9DrNF1G31DAZWBK/MwOADj0rvPhXbLqPjS2S3nVpooXLEDGPlIH868q8PzJvkjjVi4YSNxjjvXrHwU1iOw8a3il1jiu0LY2gkhRnAPbp2rnrUuR+6iVipSXvFX4ieWniBVNt5MkZZJkJILtngk1yVprEEt/HbF/3kbMGhCDp657V1HxMUz+LNRcrK+ZTLDID8pXsPeufaSCS6lmAiikkUDAHzEj3rCSdkmd1KSauBt4pIJEAYMJMnnHFUzcLbrbIHwouQzHH8GD1/GrTlJmkZUYErjJOADUkkcMluYEkQyFMYAGc5rPlTOjVo9H1/T57X4W+dcWjxWpmDq0gwCvZvpnivNEmgIJjdWVgMKBg17h4z1q3j+CdtFNbSS+fCLfYxDbWwSDjHqM/lXz7YOIbaN3cBo12kAVpTV0zz4SvdGuyjyp/MTDnBjYnp9KgaVFEieaJCygAAdD35oWaNo0byWfruZm4H4VXFykaoCMsrE4A7dq15WbXO3+D8IXxg6BAZJIMLnscjNSfGN4YPiDl1MjSWSoMDHzAnP160z4NxSS+NrWeOIsYSzTktwI/p65p/wAar8z+N/s5lacW53rlAoVWAOM96bukc/MnUONi2pCjvGqYGGJOeaW3miM6RyElSCMAYwe1R3wZPuRgQkht+c/XinSyxXMZcNkMQVIGMioOn0I7xBAkU5bYYS2cck56Cva/DGmRN8IbI3UTPEpd3SUEcFiQcenNeJ6hJE1nMEXEkgG3nJzXs3hm+vde+CupSXN1580j7VdsLwvBAHrxRGVtGYVbI8NtpEi3FwEiSVgdoywXJx9anikjKb49zhW3LvGARnvTo5oxdTmMKCp2+uT64qYyC5z5r73ZSq5ACqcVcmmaR2HNqcXnAvAiAMGKx5yec4qXwvA2u/E2wS3jyZbpJ1EvHyAhiM/hWfbQmKRBIgAQbCUOSa3/AIcXUcfxT0WU5CRBkIcgckEcn6nNYvR3Covdsa3x2h+zeLpIpkyJlWVQnUYHWuIMsE3JjZTtypk/iPpXa/Gy+e98ciVwqrbfuyY8/dwcA/yrjJVWQop+fYdwDnAreWsTjpuzsE86CUJ1SVduEHetbwmv27UJ7bOf3ewB+Oe1ZEksdr5DtsaQNuATnA71u+DmVNUDMgDCYTM7cZXoBXHV0i7HqUanLpI+tPAVy03hnTg7xvNBGIZEiGAp/wAcV0BT5lPPGQQa5XwCog0koJFZ2fzMJydvYGuudSxyAfxr5TF7G17vQaoKLzzz2o2Buowc9ae+CMA4J9KQfMAB1r5ea1ZqATb3Jx6Vi+NYf+Kbmlzjym3c+lbqsAcE898Vj+K8S6Dd2xO0TxlQT2PBqVvY7MI/30fVHgM14ILt3BJxIGXt35r1nRXBttw2hmIZR7Y61487BZcFfNdSVK9Mn1r1/wAJANoNrI6KHUFWJ6jngflXHUVj7LMVakmt7mjveTeGJJIyAvFZ2nWZh1aV3CgS8jvg4wf5VenkMKM6KSQcYFUrN5YeWwCGJGeTisOZxR8y4prU07iSYRTR+UZFdcKwOMVztzpk7rIZsGJ0KMOckY5rfFwwHG5xnPHHFSyQrIrRcIPvBuuKi/NqYOnHqeDeNdLTXdP36ZYGcsrQMvQMMEHI7j6181+LfAl1pV2IJQ3n283kzAKdqnOOD6Z7195w+G7Hw/Bf3cQNyxzOwkPAPcD0FeSfEbUoNV0a6nit4be4aFpvljBOACeTjk8d6+ly3Gypr2b2Pk8yy+Enzw36nieofC7xbqenW6WMMISJQrSvLgMMdDx19q0PhH8IL+01nUdW1uRITp4Cx20eHjlLDGSfbPSu20DVru/+EzA20s9xcbtohzu4PBx+Gcim/Cg6s+nXaajPLGt04CpKgyQvUD06V69XGNQbT1PlZ0lF8qO90mC8u5lQP5CQIWUwtgk44Ge1dd4e0x9J0y3vZpSNgLtv52+wNZ/h/SFDOxG1jhcg8Y71Ts/jBoZhvrOS5hC5MMEM6jczg8nHpxmvCU6teWmwaQ3Zq69qVhZW76hdvFGNpmLFucKMivlltMvfip44ktYJWSO9uHkmnVD5argkcfgB+Neq3Wi2HjS4mvZzKNuUCxt29BXoXw7msImurSDT4rQ28aKv7kIWGeue/TrXZKt7CHmRCDqPyJvh98O7bwp4SksmhWC4JLExMSWIGFJP1zxXBXXwvudXmXUNQuGa6M5DQzchox0Of0xXtZYx3CTMQI1Ugrnv2zXD6z4m+yeKL+C7ljhsobXchkwAHzxz+NeZCtObsuo61NJHNz6RHpVoYooUjdmB3R9wO1eEfHltcu9VsbgxSS2cpMaKDhVKgdvxP616Rq/xWjsLo281usswBZZYW3Ic5wcf0rg/Emo32rQq8k7vArGZVcYAPsPSvaw2GqJ80lozgjJRdz6j+FmnaFpnw40U215BDAbdDMWIBabHzbie+cjBrz74lftMaN4U1abTrS6W/uPJKtbxgfKewJ/DtXhUnivxHqGhP4W0ewacSObgCHJkU4wWz2HtT9F/Zd13UL21vdRvPskUifaFuSpYAjqrDPFenDDU46y1PR9rzxstjpLH4peK7+0bxhLYINIs1a1aS3TCISQcgevPU5612/wc8bQ+JJNQ/tW4X7Efui4Xjdk5/DpxU+o614c+G3ge007WmiubKYEBLRP9cQckhc89R1rj0uLa+hWewUw2dyS0SlcEL2BHrWcqEYu9rI4pXiYvxosbC68R/ZrG3tzCDuYwdCD057fQV4ZrWntpV1JCBtj3Hbnr/wDqr0/Vg769IsMgdTyNhzz6CvNvGd3Pc6sJ3jYPtKvkEYxxXr4WW0ehjSd5nL3MLJcu6HDdSB3qNm2g4BOeTT0mLEqxwrHBPcVIg8ht+M44BPQivYTPTTIIxH94fMfT3qSRnjkCBBhh+X0oKrncPlBPzYoeZQy4G7B4YnrTY/MXzih8ok+WR26596gnY5CDAJHWpWG2bLkbs8AUl7a+QpkAJTuaa0Gmr2GWt6LN8El4++P6VBPd/aJsplEPT1/GoZITECQMZGRTIslc4yKvc25VuWDIoGAMv3P+FISDEygggYx6g0bAQGb7vqKZCwh3jAO/u3alYdkiIgBGG4l+/pikRsDAbaucn1NPaMKAc5HeosKV/uehpmiRK0o3YU5OODTA5BYbtqgcn1NNXAX17GnIFfAGABzRYp7CFQyBypIHaoimXJBAU9B6VJ5mCQAT2z2oYBV45PtTtYmxc8L28LayslzzDBiRVLYBYHjP5V7x4l+OlrqnhlrMs4nuFKTxRcADHUN2+n6187bfLZhn5uora8IWY1i8lgllMSKAeBkk+w71hUowqayWxjOmnqa99qeo+JQbgZmWNRErSEkkAcD+ldb4G+BGp+K/st1qcps7OfJVYwC2M459ORU2pfD3U/B1tHsMV7FMBKDGcFO/zDsahsvF/iLQ3x9vkWNAGCBjjHpiuCcOkdDglJx0PXfFGmWng7w0yQJbS+VGIDdSgF8YwTx0NeHR6PBqZla4mc26NgIDgZpuueLL3xGsrxxsEZt8i5JBbuQKo28epTXMMTyfZophuEhGBj296cIckdXqc0mdJ4SzpSXxixKqHy1Y9geCKxbnSYtP1OaCSUlt2QnTg81u6jeWnh3R4ooPLLyHLuTkk1yrxvqNwbuS4M7McAg/d9qpK6uzJXJtShu7J44YCNsjAq68lfwrrINOvtGlju5o5IvKAeOQ8hj1Fc7pkiRXNsZTkxyAn1Iz0r1Sz8Y2viS7stLhtHeW6mSFi65VBnkgd65a0nFeRErvRHOyabLrU7XqqFYRmZh36ZJFcb4l8R3rA2wv5ntJR8yMxxkdMivpi48HQWPhjUIkCPeBgolA6JkZFfKPjRItM8T3cEQ32qtgDOQfXFVhJKrutjqo03sxF8yKCJ4pljkB3KYzzuHIOfXNet6f8YBqvg6HRL+aUzGMrPeTkEscHaoHYZxz1rxFGCOETAViMEc7a6LTtAtmuQXmaVogHYMeH9selb1aMW1dG/K4vQi0+6fUbqeOViU5Q7cgsOwrn7i2Gn36yIrIYpM7G5r0nVNAHh6AaimyS0lAbEagFD6VyGrNBqbtPApXC5JboTVxjfSx005PZnf/AAT+JjeG/EU949o97JcwmEIj7Dntz+HSu/8AEHx88WR3kNpYw/2a1w4T94okUj1GR1/nxXgPg/WV03Uy4iErKpZUX19a6TXfGeo3sFv5OnPD5LeYkzISd3tXNNcrY5XPrzwCtz4j0TULLxGRqdnMAp3KIw4wMqAuMD6Vf0j4a+GPCGo3Oo6TAthJOgTZ98IOclSeRnNfPOhftBy20OmJqNuMxKGlW2+UyNzyR2+ldxb/ALQuk6XbJbvAyX07mZpbp8hVPQAdseleVVp1KuiJi9dS18dPHekJpa6FADd3yMFZ42xtzjg/gQa5/TfDvh34JaBe+Iri4lkvriFVMMrKW3sMhUOOmTjJzXkema7ceOvjRHPfXQNlJdPJlAEVkU8YH4Cr/wAf/ihZeL5rawttNltp7OR0aSSQMGUHggdjxmt6GGlFqHQ03ep5t4v1eTVdSuLmZ2E0zlwi8BgSe341gI7Iu0EEN1/2aGnLyAyNkDofSrMUSYEjgA549CPevoYx5UkVsV1mAfDnKnoaZdTAMCq44wfc1LfSRu5CJz1IHQVVcGOPHUE5B61rbQ0S6krx/KpyTkcg1XZyGXBx25pyF7qZEBy7EKOcAV2dp8JdV1EkQXMJtQu4zdST2UDvWcpqnq2KUlHdnDOPMRiPvA9fWmhgrxuPkZCcH1r0PWPghrPh6zmnvbmP5Yy8ar1Y9gaZefB240610+5F0xW7hEksciZMbY5GewrH6xDoZOrG1rlH4epDq+p2ttckQpLOElYtjj1HpXpeuaX4eg82G01V3aBtuw84+hrJ03wzoFksAubdiQud8blST7+nNbFz4U0q1lt71JZIEuUIKPgjPY5rhnNTlocTactBvw/8C2N7c6vqt48dzb26qq28vAYE8tnPGOPzq5LrvhjwbrN0bRxcKYwFiTkKc8jP0rD8SS2um+E9PBkHnSSPC4hfDFeo3Y69B1rhrOEyXccRRnGT8yjOB2yafs01zMfKaPivVLnxdrUVtZb0t5WC20EjYSNj1OO3fmvVPEehL4T8CWdha3PmyiEm4cY+Z+M/4fhXK+FfCcGrQedG0Sm3kIn3nBUcYPt1qhq3iW0huJtPWaU7JQq5YkY9Ki/RBd9BfhTb3Or3lzZ48yFB5ixFsAP3I9+BXpdx4b1zT45EW7vLa1dSWWNjg+xFecaHaW8epGUyCGIupLocHHfBr3EeNtOvdCuVs2mAtykatJyGGOufwrnqylfRHJKTk7HltnALeGRJzwoZir9c+tcJq7R3N5FK5AyCrNkYXk4r0T4i+LdNGm3KhoTOUxHJGACzdwa8GvUeWMlXcI/zOpPGa7sNTcld6HXSpPdm+GWzaSJ1UpuO5sZ3D2Na0vh60n01JbbzCHblXPA9+lc7aa9FbWqQzxgJtwpxkk1cs/ErRyL5LlwB9w9M/Su3laNnFo7Pw5oltHpkkEhQrv8AmdhjiuT8VaLZaTrM8Vo22LOQu7Iceoqtqfiy7u7d1AFsGG1gvGfcelcu7PcSAyyvIVGFyeg7DNOCcXdjjF3uXjGIQ2WCqTlWHb602KJ595wDtGd3r9Krea88ZDDYo+XjvVu2VYbUbtzYGAM4wa1OhdibTZorclXTIYhlx2NdroljYeJ7i5RlNvJFGHS4yAN2QMEdxXnQnEcgySSev0qxb30thdRtFK4QsAVzxjvUNMwnF2uja1UwR6g8cRBdTtYAYyfWoYIovMwzEEjqT0NWru2hiPm/aVmmbBAUdB71m3cqwyCWIBnXnDcj8qWuxyPY6KPUE0lI3+a4YgqF6CqGs6m+pqpeMJt4KnqKqx3c+oxpEMNISCoUY21tW/gyNozJd3TI2M7h0PtSukwjZO5xU+Q2CxIzjNR4Rp0DAiNT8w7kV0er2dpZ3Yjik84FTwBgqfesi7CtsKL2IZq3Wp6MXdIs3+tQNpa2lvGxKsCsnTZ9KitLIXYE17PtA+7nkt9aztkjDHTBwAO9W9MiluZlgKnByCT/AA+9PYpXWqL1xa24jYRryRkN7ViSIUOPvD1rXvJDGPIcAtHkbxxkVl3TENu6cYApG0WyuWbGCOM8CnM52kKeD+lN3FunP9KSQ5UAHknoKaRR23wx119N11LJ3WKKcYMh6fQ167/wnWgeFpb+3Fw4n2FWZCDgkcEH6EGvm4S+U+R8pH8WeRThKgUDcXBPbkk1xVsNCb5mcFWim7n054Ej0vxdA8siJcseQk3MnsTXc23ga30yceVIbNBH5pVGATPoRXjf7POtS2mpajbRaZJc6jOBtJ+6qAenr3zXS/E24vrzXVnlluLVWjA2ROQuccgCvGnStKyeh50oOJV+Ic8lpLauAsrOCSTycdq4a28RXdreBJ5JGjVsqiDGPSrjXb3Cxq0jyCMbVMpJIqnq17BZzxS+WWJAVwg710RSWhmi5eeJJxZssUSJliTIw+YCuOv/ABDfzwSWDXUklqzb/L7E+v8A9auztNPfxPYvd26RxQwfKwfqxx6Vj3OkwXEyyqgMoXayKOvvXVTaT2N6bSepySRF1OCA3v3Fdd4Q8WWmiaVdaY8EhMjhlkDAAeoFc7cRm1l2PHhA3JPWobyJTCNr/NnK49K69zrtzGt4mvIpdQa5IwHX5R15965a4Z5mLIxOeo7Veg3ah+6ckCPltx7e1V7uNbRiIWMkf8OfWtI9jeEbFGTJUHaBjjik8wYClAM9TTriQrnPynGcVBvDR7QSSfXtWhuixE2QRjOOgA61JIZY9qSIVz0z2FQ2WYrhTuCAc57E1a1S8F9c5jOWCgNnv9KVxlVlQMQDgjr703oVI6e9O8sKqse4pzo+1dqZXHWmWNLn5iAOeOKApXJJ47UgY7iCcJ6Y70rHJwB+J7UbgKkjeX93LZ/SlAw4PQY5pqsVXgd8GgJtIJb5R60AOV2dcA4XNKxGADxjoaQqhHDg89vSnMo2AqucdQe9A0AUdQTnpjtQIyTheMUBhnJGM9h2pQBgbDwO/cmgdw3bcjOcetNds4B4alcZxkZJ9KRDnJPGO5oGOkKghUbOPvVLHF5u4Ag8Z4qGFVUs5GT3Bq9pDQW9yHlHyt8pHoPWobfQzk7GpZ+GBLBGRKJSwy27jbWbdWxhkaJ2I2nAYV1r3umRiM2shU5CYbo1ZurWCSzOFbcwG4gelY8zvZmKk+pzhYAGPbk+v9a6Oxcw2kZMgZcYOOufSsayspL53EXAjPLN1qzJFJpzgOQGblcdDVNkzXNsS3fmGUyrHtDcbieg96qJtiY72JGe3epvtsF1A0YDLIeW3Hv7VETGEHmHAA4x609RRg9ia0uIPtqGRcQg4J71saxq5i2W0TB4gNysvf2xXKyuWAIPFRM7Od28gjjmlJG/sle7Pdf2U5RqHj2eeWb7LFZfvGYrkkngDr7V+lvhwPc6fBLIchlDYAxx24r8rP2bby7T4jW0EE3lLdN5c2QCHAI/Xmv1Z8Ots05QR8yqBj0GK8p6Ta7nbTsrI4b4waQJbcZKJHIwdTgFsjtmsv4Z2dtDel+dzj5jnA/Kuk+LoLaXbOMZSTHuBxXNeAG8vzg3I34XNfOZl/EfY+xhFywPMepIqcgHOelMdcdBT4kCW6E9cZpsnK8cmvI6HjrS5G7HjnFNKkjJycUkqgsMnGKYzEnGahmsSK4O1Cd2PpXN6ztjtmkChyv97n26V0cpJBBwRWJrMAks5Ni4ZgV56VnLZ2O+hbmR5LfEC8uIw/AbOB6V0fg8rbiWM4GcMpJ61y87hbhstgglTgck1p6DIhfbIjFg3DMSOK8WpG12fV19aL7HoqQBFykhCkZwDTC3lA98+tV7SQOgG/gdhU7KB0XJ965j5OTVx9ngXcRBJLMARXptnEIoFAOcKK800oldTQH0r0izJaBeeor6zh6yqy72PKxl2k+hYBB6ULkNmjBA5pMHIzX6F0PLHMcHjkd6ybwfvCcDHatU9D2rKvCc9cYry8YvdOiiZ83LHIJxzTAOMDjNSODnGSaVQc5GOK+TktWegiOSI+WT1OKyCTuJPfit84Oec1izERyOCR1zUHTB6kJYYxgnHBNG47RyD+FAz8xHIPrTRkHPqO1Z6nShxJwBgfjQSo/i/AUoxjd1NJwTk8Z9KYJihiMjHTuaAe+fwFN2hjtGR9aRVKsAW6HHFJoY8ITkg7e/NKFCjJJOaGVt3A49TUn3RtJz9KlgQ/cORwO9SKQfmJz2FNEbcnoAe9L/ABHJ4pXEhCRn69aaCMEDJNK/B4HWkBDNxn0NILaiDKoRwMVV1FgLKQHLYGR2q2QA2MUyaBJ4yjZbcCMU76G1N2kmeO6pH5d5Opwqk7l2iptNhaV2U7pEIBXd0B70a27jUpkKpEI2K4HPHaktJ2iRfvEqfwxXgYtNn1SjeCbNqAeSWQFclcbVHQ1atpvNcAxngYLN0zVWJVUbgVyOcDripky27ahIznnpXz0lqebKOuhoeYJCAHAxwcCnISBgJjBxk1ViBTfuABYcYq1GuF9cjv0rM52l1F35bAOSPSnKXXgrgKeCTmhiFU8gEj+HrmiMCRecjjGT60GQvmhsjOSPQYoaQhcAY9M0gkKALuGBwcCnKyqMhckepoAc7AgAEkkdBxSqpUcjHHOaiZsEMDjB7VJgsMhgp6/NVWExm4sT1IIwRQqrnOBxx61IWXJBbe3baMCgIAOAAT60khjSXO0ZLYOOeOKbLgDbgLg5FOYdSWJOMADpTFbOA2B2OabAfvYEAZf0pQHIIHHfim5UkEFmxxxxSrKY+g6HB9aENB04BLZ7mlml2Iu08nqBSNyBjkA5OaMYJOVxnPHWhlEO4tICVIHQlun4VatGVZQX5PTioriRGQgqWYD5c9M0m/YwJGM+lCeqJb0ZtxRhRknAPrVjKAAI+7HYVXstksWSC+4cBqthtvygBe3Ar6DC6o5Xa40HB4zketBJUnPPpigMD2Jx3NG7qM5I9K9FblXAD5iTxkdTSMQx2hs59KRgGX5eoPegqQeWz7CrKHAEH0+tN3BQRgkA80mADkDkdyaaX8xsEn8OhoAkIDKCMDFM3DsSSKTDdcAD1NAIJ2nr7dqVguJjnHQ9RTuc4HzEflRtOQeBimkjOGJ49KY9B3O7DHbkdvWnKxJwNzcd+lRnnoRipFJUEfMf0rXZCsVZJH3kuSikbSy9u2a+Ev2hLJD4q1NJ5meW1kK7n6up5/rnivvG6xLbToW2Blzx1r4Y/aqkF54re5t2d4GVYmkK4y69fr6V9Nk9ud33Kk/3cuuh85zh8EqMIp49cVA2CzN1yOSat3CkhmIO0Nj61TkAyTzgjpX3K1R8PNaiKfLwudwPpSEhnJ64HPtSKAAArd6XBjk8vOS3OT6VoZDWTzSCpA45pQQoy3JHFIBhMjgBunenSEKQ4OSeo9Ke4NkauArFjlu3oaHYOAAgD8fhTZGdxmNM56CtpdGX7Kk3Am2hmBPSpemhjJ2K9lE1vEpHDDOfpTpJBMucAY79zUPmm4uUUK7KDhtlaFxpajy7hGCDpsP8zUM53uZsy+bbyAuePug8VSVSse0nAzVi4Y+eXJDjOCBUTZIDP90HgelWjSK7ka5O4A4UDBFIpBQkkAenfFLIdrBB94nJ+lKQNwXHP9K22NVZDfMeSFSANoPSklQyMCQFxwcd6UBApGMAnilIIjbZ8xyKAEOSVUAAr3p8rOCqq31poAY/3R3obfj5cDA496Ww7CMwj5DAyZ49K2/Bj51RpZXbyhgEKAcn0z2rA8tVALff712fhfTp4/DbzRx4ZpOHjGTj39KxqaKxhUvY7zXvDcV7pqCJUjbbvDPwTxnHvXj+oQG0unxyeQSOma6fWNYvRaiB7iRpowM7jjArlp7pphhzy3f1rOmrE0k0tSAkRqGwCOpz1z6UkqSyKs5HyHjA7URxorhBypP3m7H1qxqsrIyQQSDYDlmHeug6CuCGTsAPXvTVlBcE9B09KczoNhZMjPUf1oULu+78uc/hVajsNLoF8wgjBwKaMlhlN0Z556GpJmE0pKqFQdB2NMlDOgUttUHtximUrDXUs4woRAeg6CkDFJWz34X0pcbg3zBkApARyBzgd+9A9ADlSU9OaaGLAkcqev8A9an4AiBGdwPINNy6nAGAe1J9gbEjcLkEfN0ApoKBjlWEnv0xSiUxkgphuxp2BINsjdsj1zT2JGh8clee1HLYzgE96MAYKnBWjfGSGC555zQPcTzCjAKCfWl3jdIFTBOMf1pS374FlAUfdxTixkbnAHoKB6DTymBww9KB94YBPqKdleQcqR3NDHYQTyD0PrQMHB3sdxPp7UoyqhQcjuBSbXWQ4HykUCNedrEDPOe5oJ2AjaMkfKelOyyRgEZHak2Flzu246D1p0blASBuA457Uncdj9LokMbL8oXHc1saeH8veTnJxwMVlwrIJA+xSgIzv64rczx8rZA6AV+Fn6wxzKQrEgDb971rmvEd1ENLvluRI0MamRVUkZIGR+tdOoLtjAAIyc1x/j7fJbFEI/eIVIHriu3DRvNM83FTSg0fOXiKd59aMyIELruIbnv1qXRfOlnmWRhI4Xd6Ae1Zeozk6s+8MhGVGTxitPRREsQm3sSzbdvqa/TKS91H51OV5Oxl6ncNLcEMcHGM96saLuaVQFLM/wAv4VkanI9vqFwUXAD8bucVt2RYQxzEknH8PHNdSj1IuZ2ty3AnaGNfLVTtLjkn2pPDkM0c7Sg72jOMHgmobyQ/aC2SAG3EHnmtDwzapf38zO7EBCwAOBn0q7ApXZW1tilywGEcHdnrzWl4M0ey1HUFnMssk8IBdW4Uknt+FZOqss10XI8pSduep+tbngV1h1dIkYn7Qdm5uMkdK4cVFum7HqYScYVE2evaTZ/2akqQRBI5AG49a7PS/h4+uaXBfJLITKpyrdAQSPyqvpWnGSC2R4kSQ/KQjZwPc+veu9t9em8N2Q2LG0afL+8OB9K+Dk4uWp9NUxc7csDgNQ8I654dmUxWYMQXPnQg8DvmorDWr8LglpGOQN3H4V3Gp/EBdSKq5jtyBg7DndXHXd4HnkKLuRTkdqq8dkc69s1dnDeKLeS+uCZk8oKxXcvJ/CsKWyg0CJ75XZvJIP748V2uq2xufMJ443ADqTXCfET7O+itbIspu2TdndgD6jvXfhaaqSUTlxE5QjdkN38QbSIuqpH5bKG3RMd27HXrXSaZrGk3EcMyTttMO9vtDYIOOcnvXzlEpaSNChGeG29a624NzBo0E0jsS3yqCccds17TwFNpLY8uOMmup7fZ6ha6jujivbYxud22IjJIq3KpKwuhLeav8XTFfN9p4juLC8jjBcncOYhkj6V6JeeNr2wjjRZTJIAAvnHr71hPLIv4WdtLGNayPSMTzOpHCj5cJSyaEbuFHSRvNDYPmHoK4LQfiFqeozvbOqEgjH2dOcZ5rtbfUTp5kLkNGF3EzHABryKuCnTly7nrQzKFlqWm0dIECtKN4PIStqw8LRW6mTyj5mA3znisGDVY70MQ8TSYziHnH1ra0fUXmkQTSMyspB3np6VxVKUobndRxDraokutKhENyZVyrxnCr2OOtcp4V8IWN1rwmuYBMsinPm8k4III9Dkdq7vVYol04yicDIK/L1Ncl4QsW/4SCJ4v38iybVaYnAHfIrNXseqqSlC76H0PoCBdNtkQ4iVdqgDgVogbWzyc8ZNVLBPs9siYCKMHavb1qwwABxlsc81oz52ppJpDwMd8gGhgFOCPfmkEuCAeFI7UrYY9M57moZnYTG4kg5+lKSCOlIFHY7expeMAAdO5pC2FbBI7Z9KaUIZcDgdSabNkoAjYYHjFPiSQRAyEE5qADJxx+lLsVlBIHB707aFyM8HmmlQT7e9JjsLgB+uAOmKV0QBgoxnvmleTPoBjGBTEOQO+KhiF2hsAnt1FKwG3aowSOppyKGH3sYpJisMRdjhR3NZydkaQV5I8+8Rj/T4yJjJlip2jAHPrVFFVpApAG08lqseIZVS6kCMCd27C+lQaegupChTORnLd6+cxG570F7qL0DbgQhDKp6IKvLn+FQg6/N1qOK3WAgDAyMfLVuOEMygDPqTXnMylLoPgYM2CMjrxVlsKy4GAe9RwFlGxyCAcDAxx70/y1TaVznPc5FLU5mJkux5yvTinfKijIxg0HJZgCAOuAKVvlXBXP1qepDFLeYuewPQcCnoqqCduPc0m4EAbuo6AUo2rgc8+tFyWAAGSec+lKoJ5KgL6mjcpK5bJ9BQSCB7HvSJYEhmHOR7U9chh8uF9TSFwr4BzjpgdqGUyMSozjn5jUC2EZgCec89qFUhSRjHvSu+GwRg47U3cFIAXAPrVIdxwb5SGJPcAUOx4AXGR1NLGDjIPBpCOFB4OetNNhdChccdcjtQIxg8ADuTRnJABP4UrRgcDkg96AFjA2cnd6VWuEITIGMHFSkOm8u+R2AGKikiLKxHGR3PeqSuUuxVKGWQIgJOcnHSug02FV3EAdBgVzuHGA0p54wvFdNorGSFAFBVeCT1r2sBBKV+pNVvlNCNScZ547VPtwARwe1Ckdu1JtwcntX062PLY0lupbPqBTkGByBSkr0HNHO0ggKPU1QhARzjnBoDDqAMjrmhAnPzEg9aAqrICvT0NNIBRjnOSOtKOTgDGRSMSeOSM4pxAUD1FUJoXJwAORTgSBzgH1ppyAMHIHWnK4DHOAKncVgGQMcnFHIPGKfleQSefSkHoOh/OpfYQm3Oc9aoXz/u5QCBgcZrSTAOG5rL1VvLG5B1OKznojop6swZS5GSWII5x0quBggYABHNW52GMZY+oHSqgB6khcHvXkytdns09iJgXxweOPQUseEXJ+Ug9etSFQW4LMOvtUL5V2KkID0zzWLLZct4vPjyMnDDrxxWrEgRMZAxzxWdbqHwQxbgH0Ga04n3ADAAIxVwXU86q2SbA3Azj3qrrMiQaRduWEYWMkt6Y5q4pwACSccVgeOrg2ehs7PshclXGARgg/wBa6IK7sYx1aPG7HX7fU7qdLK1b7OQT5zEgs2cHI9O9dppDhobdnG3Ax05rxn4fa/5Xie4s/IaULK2H3YG3Pp9a9zijAOCVUcEAVjWjyyPZXw6GrFsZQVLN2yeBVHxFdR2WkTSu+wJ6Dk8dK0YoyECgEjrzWP4y097vRpkL7EK5GwAnNTTWpcFeSTPMLCON5J5yhBZtyhj0FdF4TRXv3IY4VgxCjJx7VzMESO5KK5IXb8x4rtfhfuOqiQhUQZRgBzmutbno1ElS1PUokwqkRsoZQcNwenen7QrZPUjotSSyEpg8sDjPtUIYxjlsHPauyOx83Pe5KFJXPTtzTHYLH97pxx3oAZckKX+pobBIDcY5wPWnsZXK4zgMR370y5/d2cjZIwD0q20QbqM96g1Bk+wzKGCkoQAPXFLcqO587/EHTVtZ3tGj2rJIJvnOcjOelet/D+KNYHCHKSKGUL0HFeM+ObgXOsxSlW2sCmGbOCK9q+GsjNoltvwAqhVKjBxjuaUabTud2I92mrmj4/mSz8JahGqxNO0Jb96cADHJx3P/ANavmtbhL7/SWO9gNoTaCBXv3xVSE6HK86p5YidWeTjjHAHrz2r5jl8THSrBrSAEuGLMdvbtg+letTg2lY+Gx01GRo3ekW19cRfuIxgYIzyT9Kzta8LW2iXlvdJJKGX5th6Z9KwotflW5FyuA6sGyf5U7xT4tu7rbN5hlDgERtyE+npW6oybseE5cx6n4W8fkWnlm2j8oA7ihOc+prjfH3iYarCIreOQ7Zdzk9cenSuS8N+KTYtcGeFU85QA6npW7BdR61a3BgY5K7csMc+xpRoeznzWFZHD3FsEebhELfNg+ntVSzh82/jEkbvARkDsxrU12zchA6KNuQxHU1F4TeI3brMJsgYUsDtAz6+vNej7VRQ4pX1LfiHSrW0gtrlLaGJZ8qgVQSCMZqXwzY3San55heOIqFDscAnPBFd/bwR6hp8Npc2lu1pEcrIqjepPUg1Q8QaZBpMEJs5J5GUhgJOQP/rVyTxN1yo9SjVUGmj2bTfDumrp2nsLm0FzHDteWMDk5Jz9aRJfLch5pJEQlQegI+lePaP4xv8ASMpOkMsEjb+chlPsK9D0LxSmqNGk+RvAKhumK8+rOUdXsfQ08VCqrX1Mm8sdPtb+RHtLWJ95aQhAZGB6ZOPQ1yOqfC61u3un07NtHkusZJKJ3r2PxH4Yg1eL7UqxxbYx+8jAyRj26/jWb4D0q01jVNs0FybJgF/fAgFvp3HtXNHFypu8WYVcLSqfEj5lb4Z6nLJKbSJb19x3tEpUNzyVFZN74S1qw1ZLKWxniklXekLgkkdyPavve68DaY0DW0USRx7dgZAAy8cEH1rzj4g/D2DwvGut2Ec2o6sP3SmY5RFPB4rspZrOT5ZHjVsDCN3E+SE0y6t9SZLhQ3G1SqnA/HvSyMItQXy2IVhtYseK9Q1nVr3VYE0y8htbY274CxxhWB6Y9h9K1dK/ZovbyyNze3iJIxDRgcqFxyWr2Y42MbKb1PJnQ5Xc8H1qWK8eNVCloxjcMZNZv2qaRREJWJXgt2Ar2/xf8AU0LTWubG+iurmJWe4jAAAXqCv/ANevHLmwubCdwsR2typYcH616dOrGorxMotPQ0/At40eoI6gO0LZZMfe7c13XjDXo1tIUFglu4JkDMcjGOQBXK6HcWvh+CG7u2jDTZDBOv5VV8W63/bdzFJEjrbqMAv3/ChxcpXN0uhHZ6/bwG4corOzBiF4H4Vg3zI1xNP5exJDuANPW1WZcEhQeFC9c0sihpUgk6r8pJPGK6IKw3G6LV9p7WOkQXczZS4BKbR07c1kR3YcgRDBA5z/ABV1VxeltLj0+cK8MIwqgZIBrkjp81nO4U7U3ZVn9PSttDnnC2xKk8j5LDdxgKvaljZXKkAowGCT3qfyhDASzAueTt7+1VXcoCQmI2AIDdQaRjYljfymUbSQpIPvVoSzJGQiERE8E87apRyn70sm44+UDsKIb/qiqQrfeLHP5VNhWdyaXcI2UvvI5z/Sq1zbSLArmPBIyFPp61p2lpFdx7t5fsEX196W6c+Xskj2gDblqpaFxdmYSXpS3EAUfMclh1P416DoPju7j0yfT7a2ithcxBHkAJJA9OePwri47a2c4kYEDjC8GpdIhvLfVQkEqL2V5OgHvSnCMt1qdTkpI09fvW1Cdbly004XYWI6Y6VysumT3xVndUJOMnkn2xXTalc3DyGN5FBU4OwABqzby8e0lj2qgxgr65qoxtoZskshPpVqkAjLAcEEYzWlZay9tKSFCSqeMViXmtSTfI8jSHg56Ae1VGvJVDzIQmOTnkk0OCluQ482jPSvEvi+0+w6ekRc+UN0u4Yyccgeo965a41WK4ZZ4nUEnhBziuXur+S72PLIZHIxtHAFFvM8ciEqsQz19az9iktCeRLY6uSKUyhpFZiRuUtxmrFwbiOOPgJuG7apyT9ahbU/tFrE7/Ow+XHQe1RrOqsolcxrnBZeSo9KxcH2MzptLkhvIwgkw5Uli/RSKz7m9ka6DCUiMMFbyzjdjtWQNQiglURBpDnAJ4yKkhuI1uHA/dHqV64NY+yfUwkr6nW6ZOt7E7v+6JO1Q5+8KS/tUkjW6PEYJiynr1xXPzSywFAjb2HzKT0rUh1SbU7X7JsMQT5yEGcnuahKxlYzLyVYv3YVgytgbj1FLBB/Z6m7LsHB6R9qp6xcBZNuGYEdT2NaulQM1tA1y+LeQcqvJIrS9itLHfeB/Gn9mqZwVZY1GyKbJBJzk+1a0vjme4mkMiKVTMm6IYGetcPbW0LXSRWzgI/y/vO31rB1S8ubKV0ecrEWKkx9D7VxywtOcrvcW51V5qA1CaScyACTLEP0rNtNRMU5AUlT90occ1y8Wp3Ns4AHmLyFEnIxT7S6uJJmeJZJ2RvmWIEhfYVoqUYohw01Ox+2tM4aQscjnzTkD6VxVz4jvG1eZ4pZIogCqiElc9hkjqK09R1S8WyZjCYAGCh5R+h9DWLp9oxmkklYGRfmUL0P0ranGKVxLQuXOv3d4F+0StNcyrteSZixYdiSTUdpGbdMli6g4I/wps1hLOxMCokZ5Zm659qkt9PuGMiEl8DK44ya3uraA7dzW0y9aby4gFiLMFGRkgetdFDZOLhEwXcsFVs4HJ9K4lbmWzkAK+VJj5iw5z7VteGdW8rU4JLuR5bcNu69+1YSXUqKu1c6rxDa/wBhaibTfh1UNkjJJrGOjSXl6rlS6/fBHAB65xV/xfrj6vfWt7AY4iwKtnBPt9Kxb7VJbeyNw8heMNtbYcEn0xUWfQ39nd6HQXviKexsksHMbxFg+0j5lI716DpviK1n0S1MUG4Mm5j6kA9a+eZdRubmYO0gQg4XPJA967PwrrRazaOWNpXiYDMbEAD1xWFShfVlSoXtYo3dtJPrk0hdkE8jM2efoKe2kXW5ZYoiFPABON3vWyY57jUiIHQZdVSLG5jk4rovEHhS+tradzYzP9ljV3uCcRgE8AHueTwPSmpuNkarDXWhwpsZ3EZI2uW2lcZA/Go5bN40uGcb2gbaecAjHYV0BinWyuo8hE8gyqQOc5HQ1w90krTpLcO58xQQMkc+9dkJcxzzg4uzRtaP4jlsLpN7FYARlF7j3r1af4gQXukTtbadCgiRUDM5zjGMgZ9q8VaETALHKpbHzDvW9bWUdpYwsMvkfMCx/lRKnGTvbU55U4t3LMl3bRzSo8peNhuVB2PcUzStdGi6jK6w/ajIA0JZsCM4xyB1/Gs6RPtOHWRYjkrwOlMh0C5cMbbEzAncWbBP0FXFKI0uUzPE8JvL6SVpiJLjMjhRgE9a523SI7XK7gMgK3Y+tdnpei3Wq3JE7sgjbbsUZKj3p154WjtDM42NhgN/HI+ld0KqtY64TSVmbHwv1CKXVbawe6kigmB3nA2buwPHHpmu81+OGExGOWCZ5H2vKrgkDsCe/pXlVvon2HdLBck5/hTjHrU6yziZkGJQuG3d1rGryt6Gc5J7HSeItYt5rBLVZ5DdByrBeBj3P9KwtIihWKUSKiurYDtwSKV7SC7nJ85hIV3H61RvI3AcqVfcMAZ5z71yuKOd67nQaBrQ0u/2C5ZArjKrwGXPPNev2F0lzG08My3G5QVIbmvBdJQW8gaf/WbSORXb+GvEMWl3Vt5gHkdSEPOfQ15WJwym+ZLUyd09D1jQ75IJ5p57hwqgIN3IBP8A+qtO81m31KVoIVR0RRtcnv347V5Lf69Bq2oLHaXM0UbZZ1fgBuxrS066it9ECG8iS48x/MO8BsdsfjXLDB66ouMu51PiSyltBCEnYoyFjg9DnvWv4etNStY45X1OF1CZEEagFD2+bv8A/XryjTPEb3kE0AupJZ0kxh2J+WqeveMr3QrZENyPLkkBlji6lO4z2zXcsM2rIq90e53kM9tLFvkkDyqWYE5o0iU2+pWzOBNEGLH1+teJ+FviHcyG+cS3UkZlHkJcyFtseOR7c9hXomla0mrRSCOdfMKj5Izg4zzXkYmhJOw4vldz2ubWUvLBSZNnmZYIxySBnGfbIrxbx9c6jrclrFHB9pkMrKywKQSo6Z+g71u6fq8RnKwtKZY12hXJIHt+tWdT8W6XpLta3bxpd+VuKqvJPOB7GuejT5XsOclJbnk15YXOjIovIJrIFgFaTgfUGuz0XxbpVlpqSQN9uvWIjkBUg47kGm614is/F+n20P2OWO3tVOTLyGJxke44rmrSS3tbsIoQ2+0khQAQe2K7bdzKELPQv6lcQ32sySyl7OIlcAksFGBk9f0FdMvizSpb1I4I1u08tVUuNo3YwTn9a5pdPW/it3h34Gdxk57nrSX+ljT7W1iuJI03FmBXjj0rlq0VUVrHp0dGj3HwbprtfTFsQxRoDGpJOT3I5ruLG1uftw3ndCwyD0wa81+DN3PB4bsSxUiRmyZRk7dxAA9K9dSU9Qec8AdMV8tUi4Tcex9/h48lJWCRAF5BAxgk02MrJjDZbGKmckIcjknvUKv5ZyAOa5ZVXF2LnJpFhAoUA/e6VNbDaCGwOe3pVZSzZwMn2oluCmVIzjg47V00asU7yOCdVy0M7xfJeSLbQwMYlZvmcAHAweeleTavpVo8bRXBDkyEfewT6816tquss1rJbRjadpCP3B7V5nqfgO/vtSkluLdruzki+V1Ygq+euB/T8a9d1oSXus5vZczuzD0Lw3ZxahcxNeNDGQGiVSCfcH8K1LqwjsdPuhEBNKHRkcgZIzyM1l3lungO8tnaKS2DQuFkYF9zcfnWtYNPrH2OVY3Fu0LGUuNp3dsis+c9Ghg7tGLHpk93rNy9lfPpjsisViUHcM889q7XTL6awulWd2l/dghm4yfWud8NylNcAjHliNiknctwcAmuvkgS9kGYTI6nGemB3rjqRUtz3YUIxVjobPUopFVzKArL93rzWzp2Jk3BdykEZrk7C2+xL5SAAKx+U89a6PS2eFnjOSOCPauVUlcUoqOxcmtgsRCNgkEYryL4kRyvPayBciPKsWPXngV61dy+VEzltoBHA6mvOPHlsJrhxCGYOBIS5yFGOgH1rpUVFaHdgH+8RY+ELzy6eytIXSKZlVB0XoT+pr01MKMdweQa82+FiRWMFwguQ7zSbxGo+7wAST+FekoFPzc5Yd61hrqcuPX72THAEA896YPkY5PXpUqsoXr8x4pmBwTyehJrdWPLIygPJJz7Vy3jK2k1LTr6CJlTIDqxAJBHJA9OnauubCpg9MY4rzzxjqdzo9jNexSRxRQZEplGcDoMDv8ASvTwcHOoku5Sdk2z5P8AH/g7XrvXZ7+HRbwWcoLI6ISJO+4H361iab8P/F2rWpltNDmkTHUrXeeIvjLqcl5aR3AmlexnMkiJhRKM9PdcdjWVbftD+KILFrWG0s7JBKZFfaSxGc7Tnr6fyr9hoqSppM+Vq2c20ZWh+B/EthdubzRbqNmUoSykDOK9G+Fnw81h/E/2meH7JHBC6sWGckggD61y+j/GTVbmGW31K2uNQuDcLdLJGQFQZ6H2zzXovwt+Kd/d+IPsWprbQWM4Zw3QqcHABzz6c1NRNu7EoN6nN+JfA2t3HipXitLuWDYyzFx8jNjgr6c0mkfCXXZ7dLhIoY7iFm3QuP3jDHBAPetfxj8Sb9NX1a3hjm2SsFtJUbAQA5BH+NZl18XPEyLIYJorIyRBAQgJBBGWGe/t+lc8uXqehRjO2jMcfDzXIkhin0+aGIOWM0hOGHOM1vW/wY8Sz20dxbW1sEDB1JcBvpis6f4kajcW7+bHc3SyKFJmcgE9eB6cZq/H8afE00H2VZoLaEJsAjQbs+u7r0qGopaHVL2vLodfr/w/1S98A2sSWU76vBNuEaSsykHgkjOM+/8AjXEn4La9qVoRKkVsrSgtCikSED0b1JJGK9s8PfEeSbwG13HZTyXcULRMwySZccEDuOQa8dj+POvi6aS8vgxgVk+zRwqMNzjJx178+n1ohHS6PIjz82hmT/BHxWsU3l6QywlxskaQkqBjBx3OP51qXXwA8Svb/bYPLuAxH+jLwwGOTnv06e9bHh/9pjUrTR1tp9NeWRCwe7m5BJyQSPyFVIv2gfEtxGplvIEWMlgkEYBfrgH8x09Kbujp/eF74efDTVfDutPf3li1oUQKGLkhxzkAd+gp3xH+Ems+KNebVdJH2hZY1RoiQChAxkeo6V0fwb+J9/401oaNq9uJJyrTLcA9s5xjt1rC+OXxi1X4ba0dOsbpLa5MgkRQgIePHIJx1zmpb0uZ04zlUstziLr4L+LFUIdNETbNjkPkH3HvV2X9nXxZp9kGgu4NSWKMbYsbD05Arnbj9p7xKlsES2j+0s5drhwTkdgB6Vi3X7QnjVpVlGruxZgxWNQoHOSMD8sVzSnFOx7CoVLXOxsvgx4llmsTPaRWsi/fO/JwfUdq9s8JfCcaH4N/sq9u0u0AklZSuE3MSQPoCcZ/Gvm3Vv2kfFJvtSureFLeK92FYSNxXaoUkHsTjtXuujfEe+8Z/CJLl3jW+uI/maLIKEdQffjtTg4zeh5teE1Jcx5VF8HdZjvrSBEtbUeafOleTJUZ4OM8it+6+AettGAJoLqJHMpXeEUj3PpiuXn8Q6vd317cAost3GIZHckfdAAKjPB4AqsnjbxJcWzINTnvLaWIwbeQuMY7dfxrZq2hXvLY3h8MNVs2MH+i28szGYxxuCI1z1B7jvXRWP7PV8mq297HexX7yurgSMFCAEEkDv06HNed/wBp+JbS3jkZjaLAghV+5UDABHfpjmtz4eeP9Vs/HGlz31xcXwCGHZK5wAwwD+ucUrRCXM1udh8TfhVd6vrk6W9zBZ/bArb2bJBXGW29+ewrkrz4I3KaDHOdTiu7uRwhUsAgTplT+XBrS+NPjHU7jxZGkG21FlEFVouSN45J9+ev415vHrOp295BOLuaeS35VZXJGPcdxnnFb2SRjGnJ6nYRfCM6jrWJbu20+2aHYv2ZgSZARkEfn+Nb2l/CWXSJbi6Oqx3MKr5X77AOcjGP/r+teVRatqdpKriaVBHJ5qrGfuH1HpWnpWo6vqGogm4Z1VvPkE8hUMMjJOTye9c8rWdzp9nNK6Pq34cJL9mLHaBEPLYqc5NdmjHnOTzjmuP+F0bWXhcPMAWumEy7M4C4PWuwGG5wcHpXx2OtzPl2O2imorm3HYKrzgEelIQN3A59aXcAMD86DwAT34r5afxHUmOIwv3ue+KyfFsRbQZ3TAeJS/zenetYfMuBx61j+KGI0mfJCxmMxsSe/as0tUdWFdqsH5o+eri4J1yd0BdW2soUZycckV7F4YxDYeWVILqJfm9cDI/SvHUuCdUi/hMZMP1GTjNeueG0c6dAHGHhyrZ6461x1nqfb5lrTijZbZPHIHOOCRj1rKiyrAgAgjqea070xLArAklW6Dpj3rLtVEHGDhGJG45464rhk2kfP6WLsDlxgltp444q0ikjAxnoSeTVYOSSQOOoxViImOVvuqrYIPeoTZz1NETpGvkskiB1YFWBGQR7j0ryrxl8K9S1rS50sZYI5AjxbSMbgQR+H417La2PmJksSCOBSTxJZbXK/O/y4PRh9K6adSVOScWeDiJJppnzr8G2tPC95daPrNm73NkrRxSA8KehIHbr1r12x8Fx6s8flIGEQypcdOOOf61B/wAK/spPEEuqmKRZZX3MgJAY5zz6j2r0q1eK0gVlVUBX9a9OMnVd2fL1acXJs8f8RrNo98dOjXyZFjLnaSCDg4zXzlY/De9Xx7F/aimHT95uJnbIBTkkg+/Az719H+Mru2i1K6vnZjNLIUQKeCOcn2ry7xRqV3qGn38Vs6qJFMUbv37EA+uK9WhHkVl1PBrP3jrr2HTdMks7LSTC0hxKsURBO3I5P5969Lis4rSzE6wx8RiRn2gHpnGa+ZPhbHrnhTxZZ30tvJPbTEWrOcsApIyAe3Svof4jHVU0OF9HuligGfMQqCXBxgA/iT+FZ16MpvRHXRklG7PIfif4o8SG5nTTrRkiugNn2dizMAQSBz074riPHXh7W9Y8Ix30ktzc3ExAeNwQUVQTkn2x+tep6Rf20WoR20r5vUU8oc7c4yD6GuJ8c+JNYvdRvdIFwkdlDui4UAsGAySe/wDn1qsLS5Ki0OevUio3Z4I7FbRgh2SZwGyTkiqr/EG9tLMWUrm5Djy9m0ZXnrnFbF34OvtEeSdh5trGdwPauJ1yFVuXcHBbDZAwMelfYQSmcMLSZ6n8LpbrTPEVqGyqXoEX2hWwUGeOf6V9Q+I/EMXw58LfadW86/sXxbAY6lwcFj2HHWvz7v8AVr6FIGtWdEBDgljnIPBH4iut1X4z+NvHeljSNX1aS7smULh1AHHAJI749av2KbPQpwSSTIviR4nu/GPjeHTlnjg02GYJbCE5jiBPJBzz6819B+FvD1tpdlLHPdvcQ2VuEjZ1A81jn8vpXjXw/wBB8MWmu6bLq6mW2KkyFWP+sBG0nHb6V9f+DodJ8XeHHuAglt5pGU8FSApIxjt+FeTj5uLUVoZVY3djwvUfB8T2p1DTLNE+zLumVMk9SQQK8b+JV5Bd24RCFnL73UjB+hr6m8RS2fgrTtVe2QlZWKxxxEliO2B/QV8cfELW5dW157u5jZJixUqwAOM8ZHrW2AUpO7MFTSloYTWrTI7gKpAyExyfeo5t8duCY8hh1PaoUvmtQxYE46Hviq11ey3JXDMIh/Aa+lWh3KLRZaAlAC4RWHGO9SXemRQ2qywnecfMpPT3rKaV9vLkAfdA7VfhtpHtcOScDcGJ4qmD0FsrKK8mTezBRzleua2RbJcuqAfLyCGrM0h4re4y7tFxjC9PrWzbSI0zEOJFAzuPSpMW3c5jUyiZhPJUkE+gqkHVVyq7scZ7H8Kt38yz3ssjqsak4UDvVPIZmAwCf4TWq2PQgrpXFinxGwIJOeAOlN4KnKcZzk9qYu7cQTgHpihTgtznsQaDRIVl3EEtnH8I71ExLtyNo7CpoxGWJZsY9KC4TBHLdAT6UFPQhEZ2kdD2pYww4IAz1NIQzONgZ8feIHSpCEC8sQw6UrkOXYGUxpnqp7+9HDEEEciiJ3fezHJHRP600cIxxgd6d0TdXEmA34xk9BT7a8l06VZ4iYplI2lf61C2RsA4z0rpvCHgiXxjJdRRT+X5Chmz3+lKU4xTcnoJySWpoaf411EsJ7mZ3ZvlZmbINaWm2F14wklihlCEsFTjJJ9BXceFf2b7p7lzr7+XYRRCaFYHGXbsG9B0r0nQvAmjfDxLbVWBidYTNNC4yB1IC+h/rXz9bMKLly09zz6nvapaHjHh3wTc6el1FcR75beZl3ngEg88VT8aXZeeKGHrb8fKBjPcYrR8Z6pK+s3GpxKbS3vJWkEaMQASSelY9movcRNIy3FwCUkIyCe/NdMZaJs4bnP3dhd6jqljpsCLJeXkqxw72wAzEAA+nWuv034LeJLG61a3ul8j+z8GWZeY3PbZ69e1ZekeGbmPxpozQM85tp0lfJOcAjJFfUHjrx0lh4fgi0h4rm6upBG6yYPkjHJYfhjmsa1aSaUNjohGMlc8cs/hI/h03N3qMsV3ElsXUqxBEmOOPaum8BTadZm21JAtpNawkSAgHzCRgn2PPasXV/ivpieE5I9TjI1Rrk27KhwCmeG/SoPDTtfWb3ckhhsmcJGXXAIz61jJTmveIceV7EXxz+Kt7bQ2+jac6wLeIZJnj/1jDgAZ7Dnt+fUV8/8AmSvJh3JYnPtXefEx0uPGDvE6MIPk3KQQR2xXGaosHnsYMgsMsPf2r2MPBU4WR6FPZCNOsZ+T5P7x681Jb6/LZXccodnHRlPQj0qoqqFyuSQM4PNVpnLOQwwT1NdPKnozblT3O0u/iNPdeHJdHfEUbSB1kxkkYPy57DPOR6da5Jbu7RWxI2zuvaoSEGNmGAHfmnhWlxtGSfyq4xSWhNuVnS+DdQTQI5p7m2WaOdhumxllHPA9BXuWmeN7V/AMmrRxKsEUwtwkignGMkgenNeBTXRk0ZLJAqKfvkdWPatGHXnt/DMWnSuXjViQp6A9jWFajGp6ktHv+rP4H8SfD281OxtYBqliyM8sQCsc9QR3z/Q4rxXxxY2Nxq0RsSp3KCxzx0yRXG2ur6nYebBbSlYZfleOM4D+mR3NdTbeDb0+G7XW7q4CxzzGLymPzIM8E/lXPGhyPQhozPECrp0lmtsw4QE+WeQfX2rMvXlmTzGZ5nYZLuckfjWvr+kQaJaq6XC3V0zEEpyFHofesf7aBCUSM7j94t/SuqMUrM0iupDpstsLoG6QvHg8D17GtNksrgDyGJU8bWONprD27QxJIwcio3lfdlBtxzn1rRmjRoanALXy3HPYkd/as15fkLjjH8Jqx9p+1Bkds56exqtsKuxbBwO9PYpaaDNOuIrnU7SHJXdIFY5I4zzzX1BqPhOTRPAtle6PNLvEgZoiCxA9Qf8AHNeG/C/wzYeJ9TumvhhrZd6xLwX56A9vwr2KT4i6ro8UsFhFKbKGErvaPcsZwQATXnYhqTsjgryTloVdV1e91bQ4ReMJrjO1mxg+xIFdL4KXXdY053vWJhVxHCjxqQy9Cen0ryTwbr0+neL01HUVe8tI9zGDPDkgjH1ya+g/B3xEsvGWsx6Lo1sbSUwtMqSAYBA6fXmvKq3jsYJXeo62+HWnXVzMdVsFnVyFjdGKBfU4FcT8ZtKg8N+H7qIS7EVgsSk5J9ga2viBB4jgvbOG7uphHEWJkQ7FB7Agdfxryf4gnUddsLeCWWa5aByQZMkgd+aVCD5uZvQ1cUmmch4d8J3/AIo826gwFQgYdsc9j+lel+HtGHh2SSN5AfPh2uq84bPBzTfC/hO1/sqAeU8hK7ncMQV44rpvAvgHUPF9/cW1vefYXt2yruu8FewPqc13Sk3oOzbM6z0u20ueY3KonmRlyGOA57cd68m8dwRwXS3ducGUHzFHRTnjFem654QvbTxWumanILyb7UI5JdxC7cZOPTj0rz/4npZaZ4ku9KsnH2CNgyHOSDjpnvzmrpxVzqhSS1ZJ4WmVdOW6mAeJUIYMeSex+lNu/FE89iUtb6WEtlWhXhSO1Ytlf+dCYRHg4woBwCPU1QvM6VCcNhWOT7H0FdMaSluDoq90TmZVtyk+JWViWdjz+BrJuNSURNCBlc5B9qhu7o3LKcbARwPWqqKTNjuRz6V2wpqKNFCxJGC7q+eB61oWFpmeOUu5iDZK4xWci/wDkZwB7109pcrJZi3lUxHbgNjAzVSJl2RV1lozLIQFPTbj0rKYoflQfMBlvemSSksVDZIOGJ60BiDgHJAqLGkY2RpWF5BsUTKqnsewou5kuC7QfdIwW6A/hWVvQHD8knnHaldztZEyY1OadmHKbVnZ23kgySq5fPy45U/WqMu2LdgbpOgz0FUo5SjAo2CDmp875A7ZKk8j1pWaE49S+t+8tsq+QqYGCVGSa6vwF4Ui1eK5u7/IMeBEDwRz6VydvcRQXqyucInKgdPxrUl8YXEMxNk7RpwdvYke1Q03sc0qfM9De17y/DOsQxyQiONlJDquNw7VWbxHBZT200u5oQ+WUnIx9KwPE/jO98YR2qXscUSW42gxrgt7k1jsPtACli+OOelCh3KjRXUu+IL5LjVp57aTMbtkEccemKpR7iDgkL1IPemqqRjBXKj0qR4gU3kHBHHtW2iVjdKysJKrnaImI5DZ7qc10ej6lBceeBGIZQASx/j9a5ZLiEOuWII4IFPknbZ8nC54Pek7MtGhrF0k9y7xHAH8PvWVLMWwp5zyadjAJ3ZJpOQhAAJz1PWkaRI97EhUXbjjPrSOm1s449afvJTaTznpURIUOR8xUdKpMsTYZggDYBYD6819K/Cv4H6NH4vSLVwJme1VxDGcBWYDDD1Izn+lcF4G8GW1h4SfU76G2v7uVRNbQyA/KOoBHf1rvPhb4ubxZ4s/tPW91lblREJbbI5XjAPbpXnYmcnpE5Jptn0Jo3wf0/wHd6fdaDEs90SxuJpiBI6nOBnHTHGB+NcF8WrO20u9tpdRtxbSpKWMURyNp6Ee1P1j9piK1+IQ0azso9Usp3jgRgxWRW4B288nOeDmvR/iB4M0HxDC9/dz+dNIghTY5IV8YBIzXmNNWuc9SN1Y+arjT7EXX2mIB7ZiWywI2jvxXC+JrqKOR5Yh+7V9yrjg8969e+MbRaL4aTyhCJ7WL7Oy8Zx0zjvXz5qetyzW6ocAEYIxzXTRpuSucaos9b8G2DTeHYzBh3u28wpjoO4rC8dWR0KWadEMSyLn5OgPfmuK0H4n6joEUaR7ZEhOFDcZHpxU+teNLvxDpJjuyUydyonT866o0XF3LjSd9TFvLs38yue64Az1+tItwFBU5IAweOn0rNVihyELADlvSnS3ZGEBwO1dSTPQjCy0LF0TG4kjJTIwSe9UWu2bknAxjFJ5pfd5hJz0qBQFJUnea0SsbqKWg3mRg5JOD09qlUI5y2TnsKZvK9BjPalWQFcn8cUyth4B5wPlB70o+SXI5HbFRb1C7hz7etWI2EqgAbCeuaAHzqyqrHByfypgMgJJ3GPt6VZSHchUsCR0Bqa0hNwnl7dzg4xSbFcq+QrR72cD+7iiSRWC/LtYdT60ksPlSujDaVJGD2qu7NGR3BNC1QIeS56EUOpOBjI700EqzAEYpwbykyW3UwZNAsMM2XXcAvQetKrsGIyBnoTUyW0bW3ntJtcjAAqF8MqgKSR1J60Ahu4gA4zg803iQ7gNgz93vTog9xKscaF3PQD+tOuLG8tGU3Vu0A/hZhw30qXJLRsb0Gs4MmAMYFPjYBdu3cM96WOF7sfukZmHUAdqnaxlgtxIUI5x/wDrpc66CuQ+UPM4JJYdOwqa5tGiZAAdrL94c1BHPlhuBCqctjrj2rRj1SDcqFG8rPynqRSdyS3o2mi9gZGUuOx/untW4Y0tLVTOVUr8pbuRV/wpBbFpvLlyFXeTxg+1ZOrypdXMm9gIs8AdfqK5ndsybvoMklsomQWykySnbg9M+9aWoaBA+mB7+ZI2XlI16mqVhplpG3mxSPOxXK7/AOE/0rC1HUri4uCsj8LkYzxTWo466FaZYhNmI5VTjJoRo5SVGAQeR6VDDtBZiCSTwKhJJJKcMeDiulKx0R0VixP8owgDKP4veq5bcPmHzdMU0B4XxyQRyO1NaQ7D7GpaND2L9lBYp/jHpUMkSugV5ArDOwjGDj1r9RvD5zYpISTvANfkj8EfEN74f+I+nz2G2CadlhZpFydpPJU9j7iv1s8L7/7Fsg/P7oEn1OK8eorVeU2gjnfijbyGwLKYkhZRuaQ4Kn2964HwNqBOpwIFYoDhmPSvTPibYSXXheeSNlCw5dmbsvU4HevKvB16qagYxubcNy7Bxn0rxcwjrd9j73L2p4GS3tc9zDmWMbeBimspwB1qOwQtAjEkZUCpmJBIzXhpaHzJXcYbk4x0qBgQx/iHXNTyIG4aomBxgfTioZtG2w1kBII/GqWpWwkhYKu4DBx0q2AQMZxSsu5MZyDwfpWLOylJRZ4r4ljFtqzJFsjjYZG0DrTdEXzdSj3KWTB3M3AzVnxLpgs9WnCEBEfIB9Pal0vypp0j27lU5xjgivJrWR9dNxdHfodpZ6eGKMGwp9KvPGFwG5HSprdFjtkVBgAA4FMZCxY5zgcVwq7R8dLRkAkEE6MOu4DivRNPk/0dMjBAGa89SHdcoWIAJH86720G2CNSc8DmvqMgbVaTfY4MVrFI0w4PWmk85JxUcfzY4qQ/N7mv0JO6PKGuTjFZ91gsVI6960nAK571nX65wB1rhxabi0b0tzNuRsIwcDHao4n3Dg9e9LNGOhYkDrSxxoi7V4A7mvlZKzaPRRIAQpzyB1rEuJozKRwCDXQIgwR1GK5+6VTduAoFYs2ho7kLyB4iBnIPWiNjgA4GKeUDKMnGetOCDHbGMZrHY6rgQCPXuKYx4PalChcHJNKQcBh2ODQA3OBkqWB6UoUMuQSCewpdoDckmnKAqseAF5oLAZ4ByfWkfIGQcZpVYMMhSfrQWz7UCQqhiAD+tIRzjqBQQCwbHWlkYIpBIGfSp6hYRmAXlfmB6+1NJDuQvNHG0Eg/jSx53YBxmkMTaeRjHfJpnmBN2ctgZ9qkY4bbjOO5pkjIQIzzjqB6VZrTXvWZ5H4sZRrskpCxpIOgOefU/hVezmFxNGBuKMNvTAq74zsxDqUgRflD7lL9ffrVDS23yGPLEj5gAOMfWvFxJ9bF3pqx08ESpggKhA2knkmrSjeQBk469hVOGQkAbQPersXzSbSxAYfrXzlTdnlzerJQO2ANpxUqttTAUnB70Q4Ubdo+bgmgMAxAyQBg1zHJJ3EKgDL8HqAKfuRRgruz600fcBJAI4PrQUDDI3HHr0oM7gxDHPCj0FOwGAYLnI700bgu04UD0pQo5PJ96Bi5AYE/QgUPghTjGOCDSbwhIJABpBlnJOSCOM1YDi7hcDjB7CjeSVBXGDnNKW3Y5xkYOKa58vZlOGOCxNAlYVyWBAGcc5ppIVcnjPTNOaRFBXOT6CmcELlCuO59KWw9BVf5hhiQfbFKVZcscAdPU0si5wpOccjFNIC5IGO/NJsA3bgOp7GpVAVcEBccZqJJQ/G8kHnGKeRuBAGM96NgI3bLDPzYp6MQQCo2jp60xgpGDlieCKWPcvOAB0pC6G5ZOCqgZOKtOqlyMhe+KzLSTy2UE59u1aJPPICkd/avewr0RzPcTAGRgsD+FDKVPy8etBQHOcnb+FP4U44Udq9RDW5CgLtnBGeDmnngjJ6ccdaXCycHJ/SlKhWAUYzWhVhGVCeFJx600t8u3054p7YJx3IxTTgDHAPTigaVhD93PTHrTcgdWyeuBTeSCCM49aPkAy52sOBjvTXYq44kYz60jEFOhOetJgE8j7vI96HfchGcDPRetFhAhJACALjvUgdyDvcnHGBwKhAAIwuO9SEFiRnrVoLCbAh8zAGw55r45/ar8x/GlzbOcqYhMo6BeOgr7JVUdvLkGFIwc18v/tb2kSGG5tpfOlhj8mdDGAQMkqQcc9cfhXvZXK1ZeZasoyv2PjC+ykhX+E8kf4VSf5hgKce/Wr+oOY7nJ/hPyj0FZ8jec5PPB7V+iR2R8PU0bRHghs7doH60j73Ynoe3t9KVjvYjGAPWgo2MnvwBVdTEb5vyoRx2NDfKc459DTmZUjCHg9fxoiIHL/MPeggLcMHLHC+1SEyGN+XBHVs0xnUg7j19O1WYLmJI8lS46EGk2Q12Oi8ANphW5g1F/LI+ZfVxnmsjWdTthd3KREvGxwv+yKzZ7x9ymFVBU4z6CqzSu0mCoPPJoS11IjDW7HNiTBXJUfqaZhmVnKlsHG30pHJUkxnIHXHanQA7SRJtdj19K1sb2QMSsWW+8T+QpsfyvnHykY5o2Akjdvx95j602QmRuei+nShhaw4YZTkZIPQUgLhCoGP50r5ZcqcHHUUI3Odu5sdKZNgVFSIb2JJPQ0hJQ/LyPekClhljwDz7U1WRScE4PQNRuMTYJdxORjpj1r2X4b69o2k6E9tPcxWl7KhZnYgAnnqPwrx2AGEknLEnoOgp8pxEzKFC5yWPX6VEoKWhjONzZ1uVtSvppd5dNx/eH+LnrWbcAkKCFCqe1TabdRzgG43Et91R0P1FN1BljnKoud3JX09qhK2go6aMqvslBYnBHb2qN+QjJ8woCeWP3gIBbFaUdmY9rIu1QOhquhp6FQWrOdp2gHpTZsphIiDj7w71ZmJjLnH0JrNMjuWAOH6k00ytxzFVOSCV7Y9ab3JLZVucU0NiPGMkfzpxzKAFTacVe4xr5aIFU2/TvTi5UDBAK+tLGSu3DZI9aYcyOSRjPf1oKQSMVYMRlT6UrxszqfMGwjp6UqQkjCnOexqPkuUCg46n0pMNxx3BcE7ipyKQsATkZLdQfT2pyxBVI3HefWmqxLYJzjvTBCgpnCjK4/Wg5xtAwo5z2oXzX4QfLTvKdI878kclaA8huYlJL5LdAKVRhSHx6gjrQiKfmIJJ5PtSFiSoHCn1oC47O5MOOvGfWgjMQz/CeBSsFcBWJ+X0pDHnkHgevegEwhQ/PuYnuKAp7gnHPtTv4d4YcDGKUgsm/OVPBx/KgLCBldd7nBHGB0omjMaqQ2c9KcQ7AkkKF7VG8pVVLngHrQM/Tq2H7wKwwgXGW71qKytGvOMjHy1j2qOki+ZkhT1NaEJbewDbVBzhe9fhPqfqpchQAgnIPTk1xnxALDSrqftGQqleMZPH867aKMupyPoWNcd4utbfUYpbG5ldYmIYiIkE4Ixz9a9XApOav3PAzBvkaPl3Wx9luJwcq0TEgNyc1t6LaMLCRn+cIN+Rx26Vv+KvhXNfajI2nPiOQbiZmJKjrjrzUE3gvUbLSoiRLcmZSpW1BIB9DX6XRjeKZ8DJ2kcFcSfa/OcnaC3fr1rT0pXuAERmlRQWwOxx0qpNps9tcvEYSj8g+YOn1q1ptlcx2U8ryFRFJtZYz1HYj2rs5bolsyLqZZ7pwrhAxKt/s1s6DAIIXWP96p4JHWubvytvcyEKFRidu7qfrXTeELEPZ3lzLIXESgqqHAqZJpDi05WMy+Ueew8wLgkKDzXYfC9LbZJLMAZY5B5eTgqehI/OufFpFNM5yBuOVLc4NdF4d0e4tJWZyWjdeQBjBzxivMxNTlg0j2sPQ5mmezaDqg0wTxRlYirBw/Xdnqf0qLXb+TVpVBlkliADbckDP0rnNJVlKRjG4Luw3PFb6aRqd+sEkVu7QsMYQEV8HUhebPqaUIQirjNPg2TFUITIzzzzVuIP5TlmZyc5HSl/4R3UdIkgnltniiZiuXznPvVTV/Ol06UQE+YjfLtOCRSUG3Y6VUp9CBr9Rhw2zBIJHJA+lecfEecy2MlzveQMxRWZcHGemKtXLPb3zBZHimDAsOoJ75pPHVobnTVeU7oI13FR3r38DT5ZXZ4OZTTVoo8otoFt7iMb9mWChvQV0HieJYtLEaXG/wAvDDd/EcdBVO3tYo3R4gPLbGC/JFTeOLdrSysZ9wkVx06V9Dc+XvYx9NCtOqrgNjdgda9Ksvh5B4pihcSSC4MYYySZ2jjOAKyfgx4TtfFes22xZIp1k3PMRldvZfavcfHcI8F6ELtv300jbFzgAH39a5alaz5YmUqjWiZzGheErLwZaW9siqt0QWeUclu4wa4TxN4+N9dpGYt6AleQAR7k9609P8Sw+Jy0F1dmG9TCgDoR7H+lYPivwWGinNlPueNg+JeNwzyM+tZpXd3uRCcnKzOi8HeIo4IiVUIjttaRVGSOwJ/pXXRTGb98pZ1VuQeMfhXmfha0W0lMN15iRMMqseThscE16TplqkUYUM0vHVj+VeLjY2l5H6Fk6Uoa7l/Urk/YmRGweoxWl8No2/tP5kyG+bJ9c1z2pOyRhAduQRxXSfCm3UajHMDI4LbCGPBP0rx9Nj6qaSpv0Pd4sSbSHBBUcDsaeVOMAZFECeQFBVUI4wO1SeXwcnOD1NWj5KerGDIAHAPShCYzyM/WkOcZ9Kb97JwTjnnpUkIkY4ODwPanMgBwCSOvNIMYwT1GaFO5uOcjvUiFzsORTtm8A9j1pgABxn8qQcRkkE4OMVLIJNpyDuAHSkPYAZpEA2kZwQe1O2jtk9+azNNkAwTjhQKbkBiF5PXnvSnJJHTjjFNSMZ3EcgUbCJMnG3IGajvofNtyAuQVOc/SpIy20EkD2xUl8xhsy5XA6DPes5qy1NKfxI8q1GRJblyDt4K4UU/SNvBwwIONzVU1TMd5IgfaAxIAqe03GE4BOGzk185W1kfQxXuG6sjBQ5OQD0AqxbseWOQc5GfSq1q7eWcMACM4HrV2JVYcgkkdTXnS3OaS1JhNuVgWGTzgdaeMZJz271EigEZH5VIEQEEgjHc1nc5pEiYY88ZGOKdtOVGMgZHNNTDgAMOvapduSQoOV9aRm2IF3EEnBHAAo2ktkrwO5pQmFOTz7UpBK8c59aCRrlSpwATnjFKFG7BHBGeaXaVxnj6Uow2CM8cHNAmOZhu+XBGOwpqnvjH1obfj5SBzzj0pUQMGBHQ1AhFJbHzAg+g5p8agHGOh/ippiKjg4A9OtLlSCcMcjqaaY7DnwFJBGfaomJBJCljjv0FPySAOg9qXAzkemOaoTsNVnKgluPQChcHJJ5NNbIKnPAPIFOyFjyF+bPf0pvYaZHPKoK5bIHBxVeWZVAYDjP8AFVl1DKeg7nFVpogI8Bc+5potFSSXzMBGySwzgds12Wlw/ZISgHykBs+tcfEoN2iBsE+nrXa2CFbdAQSwGCTXvYHczrPQsMdnTqegFAJOfp3pmM8k4NKyEAHHQ19GtDy2KXCgZ5PtS8kDI49TTR6D607BI9fY1QrjtuRnOAOwpqjrhQMHqaEyeDxRn5sBcn3q1oNArhcgsxOegpJbja20J1HU0OWU+hPpSbRjJA465oKuNLb8ZJI9ulKGy3HA96jTftweVJ6L6VJGqruAUDnvzS0FuSxMSQM59alK7cdqgQgZ/QU/cQDmpaFuLJIq/LyT7Vm6gpaNscY5GavMA0gGeDVHUGEDAcAEc5rGp8JtS0ZiSZJIyWJGT2qEqWUggAEfjVtwGZTuzzg44qMopUgII8HluteTLc9mL0RVYZABLEkYGOKSGBZMEqFIOOetKxI5BJKntTkyh6BSTnJrGTLZbtwq4zk44xWnbgeWSQAQeKzFzu9R1x0q7CxZTjAXFVB2OCra5Y4IyM4zWT46mH/CKXRRlBRSckA4PXitVU8wALk1z3xKvYrDwy6ygBZEeMLj7xI9ex+tdtJ3ZhH4kfN3hQ2d54tuJ4IWQXAwdxwAQRkge5zXuVsQ5iJAQBQM9+leIfDuxit9dRpYTOyOwQsxAQk9cdz9fWvbLab7HcrE4UDcMdzis8TbmPWV7G1EPOwMsQBjJ6Vm+MLs2WhnD+XhipPfp0rXJAGNpIzkVjeOoI5dAkXAG7DDHUGuene5rTdpanl0NuQyum7htxz0I716J4FVI3kfKqA25QoGT9a4a22CBgnmPlRyw4Fdj4BlDPFvKhWUqOOSc11J3Z11p+7Y9MDK2SF3jrzSsijkADvgU+CL9wOcsfWjyzEqZIyOuK7VsfPy3ZCcKd/QY5z0o3FwGDKQeOKe6qxOV3AdjTdqKm1AI1BzxQZ3HAYx6+9UNYwunySEhNp6gdavOAwyOSBkGsvxFufR7kDgbSeBz0oNIfEj5y8XxOusOpjIVZgwJ6YzXvXg+JbXSk2OHTAZRjGBivA/E5+36sJAjgyYjG48E9jXvXgzzW8OWRk2D5QjeXyM445reD1uduP1pJFf4jaeNY0PyXJTJ3BsA4H0r5O+IZls9Su1WdioXapCjBHoPSvrTxxZG4SCbcyeUpjHJAyfbvXjXijwsbezlS4Mb/KWOQOR9a66WJ5JJNaH53j33PAH1BRbIfs4QbcF89ffFV5tWiliVRKHwMBR/U1t+I/CE32dltLbkEsW3cAYrz6CQ2l3snBUxMCwIwSPSvoabjNXR4qeh1VjYP5Cy7Nqg5ZmPQV2HhjVIYkSNGLbG5UrgH6muPu/G1itq0EViYgwGDnJJqrpPjcWs7RFS0cgyxIwVP1onTckaJ20PdJvAEuoWou2sY0Rh5uQcnHc47Vz8ul2Q/cI0jkNnlcceg4rh7n4xanAn+hs0KbQhYsSSPb0/Cr+lfES4v2iGfMcjbtZRkH1zXnzoyS1LvZHqlhp6Q6dHHHD8rfN6nHrWbrmradBE8EqyF3UAIRwR6g4rktW8X35ECEeQYFKrJG2ODjOT+FYMfiOaS5IuZHn7qrc/lXLGhyu7ZHtWti7dF9Tu18qNbaNSEVs8/Wu50aNNM8h5Ha4DARDsA3rmuLttMuGkWWWLyVJ3L9O1dcNURdHhgDFp1l8wcduKmum1ZHRTqNO9z2EtPpmkLGuwrGuC3Umsyx8b2un3cDy+c/ltyu0gY789q5XR/GFzJrNlazwjyLhwH2nJxXoGv6RbatGwBMasD0GBivBnTaep7dPENrVnar4s0K6RWgvonLAMFUgt0z0rzn4n/ECwl1GLw5BDMLgqsv2iTgOeoCj+tcb8RLCXw74flm0678i4lUrFJG2JBgckHt9a858B6xqkmu2WqXlw9/qG4QA3hMmBjHU1vToNR5xTquWh6donwsbVfEi3U/lT/aW3FwuRD7/AJV3nj6N/Bnh5FS5MgY4XcBwOmTWhpHiGG1gd7kohjUKEiwCTjoK0L7xFFfaRKgthKQuAJkBBB6jBrlVeXPeT2MatJyg7bnhP9sS6lpt6CizSyxsi469OleG+ItMuLYu00ciGNirKwwBXuN/4C1aJwbKMeWrF2WNssBn0/GuP8feFW8P6Zuu5XZpF87ZJz3HB9+a+swWIi5JR1ufOOnUpu8jw6ZHuCWGPLTgY6g0Kt3aqry73Un5VbkCtaW3AklljQLuG7aBwKpNdrPEVRy4H3s19GpPY1jUa0KNzcyxuVwA/XC9R9KpyTlJAXDHPO5utXL1DcyRykBDjapXqayZ55GcpIckcDd0rdbHQpqxtW+pFpASwfjt6U3UJxdkM5KpjAqppemj7F5skm0hj8o647VcD+W6kKHCNlQ3Q0m0lYzk76HQ+F/BR1qDMkuEYHYenNc3q9vc2N00DwGNo2KMTznnqPwrstB8TTWjiWXYAv8Ayzjx0rmfGV2LrUfNgVwsjbzv7H0rOEm3ZnOr31MONZWcgHeo6L3zT9lwtwkRj8p+uT2HqadBI8d0swX5+MqO9WtZkUOk7AqZVAOeo9q6E9S1poVf3luzhJSCG+bYcbqnhuZFGZWDofuq/ODUEcRnRXDBcfdA7/WnRqASWXLYxyeM07XYaFtLQSzNkAyFcrs4GKoygzSF8siDgjPNWEd449u7j1HUe1Pt0WWVVJCnPBbofrQIpXU7eUjZYg9MdfxrLlvHlly3AAxk85+ldDr0aWwKxSB+BkKOK5aQBJCF53H5c+taLzNEyxGxZAcFxnGKBI0b4OADwM9qkjtJ2OIx5kwGfl6fSon029mYiS2aHHqOv0o5orctJsYu1QSWzzwPWrUbGRdrYXB4zUV1YS2RQTqRuGVPp9asWsBvMBGAGOWPX8KOZNXTJaaLD34jhNuPmIwQwPSpY5rjy9ylQpGSDyTVKWCK3mEZYtgfSlgjDTRo8rRKzAFgfuj3qdDFpF6wuQ287t4Iyp/umptPkF1fFp7kW0ZB+bGSx7CtyfwnosejrMmoMZkYKY048zOOf51gTaWFdlWTYin5f/r1i7O6M7LZnSztaxC3IuBdM3yhRwAPeug0W4t5LFpIsRyFjHsUcmvNW02WIPJGzOwGc9jWtpNxPp9uJhmJ1GQO+fWuScdNCZU1ujuo/Ckmo3UUK2hnd2wqPxz7mtTXfAWr6DbRXd1ZCC03CJXh5APbNeqfDPxdoHiHSdPthFC72sA+03lyoDb8ngN3rpPGWqaFbaQtncXpiCgzKkJBPT5cjtXiSxVSNTk5SeRWPncaVeiGa7ihZktyNzNxjPT61I3hKPU3kF/uttqhl2E4z9K9X0C8sfFuioIxGVJxNETg5A4z+dUpdF09piIblS7EgiM7sdsVnPGSi7NGMtNDyXUfAsUaxLFdGRjyWc4GPQCvVPBXgWyj02NJ7ddixb2eLgucdSR1rVsfh2WIun23KsflWXjA9hUWueJrfwZpLz7jBHI5hUKuR78elYvETrtRiOPdnZ6D8MNK1Pw3MUjiMNypkkjuUDjIHA57cZzXzcPCjXGtNaufJRSSDGMAr7e1en2HxeutS8M6jplmIjbs3lhm+VwpAzgfUmqnhVrBbe8nu5CZg2xcYJAx1xW8J1Kaswk0zn/+EJLWdmbdot07FVjkHOAcZJ/CsK+0o6duIGX3mMhDwD3xXdal4lmMcn2CGJFtxiJpAA3oSPSuG04vqWoSrcvIUYl8ICec+ldNOpLeTOeWmiM+8sp5IdxRE2EYMnPFbPg34cT+I9Pnuw3mKsoVgjYK9cYFaeqaQkth5MQABUsS/WrHwxzpF7IZHlKMpAK5wD15qqld203GpNLQ8+8VaTJot3c2ceXjgbljnKn0rDunluQglZjhdyoOhPvX1Jd21tqQRGigY3B2yOygnb6GvBvGnw61LQ9WYjm2kdvLZDk7fcduveujD4hSXLJao2hVa0ZzNpps9yszhk2Iu45GSKNLvTZXgIkbY3HynAPsa6PTh5GnfZ12xnJR89WFcZcWptJ50YPhW7dq9BNS0OmlVu7M6rSfEQXxbbStcrEzEhjxwMcCvqSw8VeFvEXgqLRtRuTHLcwsJixEe1hnaQ3foOK+LYbYD54tv3gd7da7jw+7XdmyTGSWSIjbgnAX0ArkrUVe6PRhNpWOqtJJ3vBaC4WZFlMK5AI2gkA571l+K/Di2K+ZPk4kILA4yPYVct5DbCfMsUSFRtywDqfaof8AhHr/AFWBpwXuU2llYMSCfpVU01a5yVrM5S2t4Jrry/tC2wBG3PU/Wtj7G0KuWzKQRtYHiuZubGVtZFrGPNlkUlgo+56k13PhbwNfQHzZopZrV1yOSRnscdqqpVjSV2zhd0jn2l8uSSIuYowdxXbls1r6dDK88T28ZkBwSemPc16TZ+G4rWyiY7ROoO7zFGSOwrFurNLJRJbIoSVjuOR8vPpXD9Z9orRMHJ2Oh0PwbHPM0tvdMBJCGmHqccirXiX4RadJp7z2tuEuUhLvO8hwW5wNv+H0rB8IePZtNuUtppI1TzNvPpnvXoGu+JIrS1lE8fnRXJ2tsOMJ3we1edKddVE4vQIyvofPeu6bNpE8AjnYM6klccCtHw/PbS2akxRI7DEjsRknuam8cTpdNM6XDFYhthRVGMd8nHpXG2k4AmjEWZSPlfPT6V9DR5qkVfc1Sb0NTUZ40ZBFLl9xXC+lVreRYmckYZTySeorCvrpba72I5KBfmI9a1LXTmnhDMwEbpuVt2SfSur2RfIaxvlW3dCS5LALgdvrUrSpbCRDgEYIYdRUWlafKyECUyR7DkY6HFVrgw2trvkXGSVbnnPak6WuoeyNWOGXUJlgtpXkZioCjqxyOM1c8S2s2iXUiQRLFKqgnvg+nFcjY65d2bb7a4KZB2+o/HtU8XiufVGAuVQBCd8meWpql1H7LQtxXjszuruk5XLEZAP40t9cfaLMAqrkqcnOTnHBrIj1tPJkUFid/wAqjpiq66s8aTKqKrH15wKfs30M3Cx6/wDBLSdK8Sx3Buy0iwQmNonyB5meGB+natmx0qG01Mw28iq9mHcNG2ST2BNeS+GPEM/h1VTT7lyhcTTQ5wGPTB9RXR6X4pKy39xJIglumVlWHrCBnIH1z39K5pYXmd2Ty3Rp/wDCW3OkagALyVLh2LSFicDk4qTVfFcmsNby3QiaZGIadBguOAM/lXJ63qMF9fS3QUhSoADjHQdarwapaLCXZ1cMAQiclT71xzwvLsg9k2eveHdT+y6LKGBzLJkFhkEYA4pRoj37yXsVqZbXcB+7B69Tx+NU/Dut6d4hgt0t5NkMcSq5nG0Bsc//AK69OGuaRotrDF5kOzywG+ykEFsDB46/WvPlTknaxvGnyo8t1PVrrw3c3N1AHtI1IaOGVc5GBk4P0rkNa8Q3/wASdZMka78BY4wvCoMDIB/En8a9b8fWdpqFhbvcFIisbM0shwSpHCn1+nvXknw9NjDqnkahcNBb2wkZfL+9I5JKgetddKHLHmtqd+HcU9T6P+DGhnR9HdD5skajaskhOMjg7R2/CvXo9atlEcbybZmXIGOCfQH19q+f/hr4vEdxplhA4RY2Ila4bC4JJOPTivVLwC9lR2dFEcgZRHg8dxmvkMZh2pyfc+wpYhOKsd4kvnqAGwWU5LGs0iWWXAV3CgjC5rLtFuZJ4zG52lgcE5+tdYHMIyiAnjIH614LpXeoqlVWPN9b8TXdjfxG1uJbQ24LSJIOGPbIPamaG+rXccU0LTXPmMZZQrE7gTkn/wCvVvx9pCQahJco5c3mE2vyAf8APaug8G3SxOQXT5VEYKH6AYFZzg1ojzVUTlqWI9KmvbKJ1PkSAkkSDkceh96zbjX5fD7ta3hM0pcBI1OCwPH86625uwkjKpBI71y+saZa65fKZHG9l2nHP50qbcWkepRSauYPxWaKbQoJR+6SB/M8zbk4wcjPb8PSqngDVLDxLpNy9p5jtFtALKQSe+B+FdlqWgm98O3enGQKLiBoGLdgRgHHqOD+Fc/4P8Jt4Sgs7dWVzHF5UjIPvHOQT/jXpRnp5nr058i0K/hzwje6Vr+qXrzIltdqCqY+YN7+2Ca6620oLlh8278OatQKUG4jHPGfSpllDcEk4Pak530NfbXK508QEHIDHr3NWLePbIHDFwRg9hThG4BcKAvXk80kbnzNoBIPYUK25nztvUfcwmZCBjGDXCeLY0gsmneAtOCYgxyBj+td/cExRsQwUYzjvXmvi5iVuootzxkCRdxJHuPzpydk2elgbe1Ra+Fyy3quSw/cSFeT2/ya9QVNowOfTNeafCdWtpJ5JpECzqGVIwQAfc+tekkYwRzV05JrQ5sylas0Hl5c5IAHPFAjHOeR2pzArg4xnrTRksOOnrXQjxr3HNtAIbnA6CuB+JtojaHqSlYgJYd0ZmAI3joR+IrvJkYAOWGOnFcf48uILLTGnlhSYKCpaQZ2ZHBA/pXrYD+PD1NY6p3PhbxVri3Ou3FxtZRIgTgEZYDk/pWWZ0uNilAX24yT0NP8Zo1prtxbly584yeZtwCCT27CqEQVVBbhg27ceuK/ZKavFHys78zt3Oi0DUpLe4EhVnhCmJwOBnoK9G+Emly+I/GzQI6ReRaEruGcjIGB7815z4biS5EqDeCp83joR3Nev/A6+ttN8cqxiiEdxE+ZXOCoAJIB/DGKwqytsbxbSM/xqpsfE0UJywtiyTAdiemRWdG8ULBjCheJiylhk4rR8fNFe+OdVuGedZJpfMjUZCumRg+9UJBJcTSsFQCVQvuPoPWvPqSaVz1KD0M+Zz9mMIMjFWL5xxVeWJrSzicBcxTCZj3I7/hWtfXkX2JVXeHyE6cZ71VulNwBECiKybOepPX8643UdrXOro0e7+FbGa3+GNxexo8U5RrrBGcAAYwPwr58hvhK92AFZp3MjbwM5yef/wBVfSXhTxMs/wAIXsLC3ae5it3tSHGVJI5z/n0r5fgL208qSoqNA5VgOoOehrelKXLucEIptlwOViuYTGxEoGG7ZFNtWAGxNnI28DnNCXhePzBFJiJsZYHBzUguxasCyRr5ZMhwOTxwKvmbNZR02O6/Z3vTF8VZgEwstsYt7EdQef51l/tkWanx1p0xKyl7UIIcHIOTzn8at/s3B9R+KjSyRskaxM654wSRj+VUP2vrgv8AEK1iOFnghXaR1Kc9fxqVd39DKhpXR4iqFUQOSoUY+bpT42R5RHsyT0C9SamNvcTQb0t3eI/Nkjg16Bo3wou9Y06PUUnSRBCJ9sK4bHUgep7YrxJ1dfM+jlKKXmcTd6JfR2sQa3MTbsAv/CM19hfDDwCNP+G1ta5+0KjN+9CkFsjkH88cVyvwn8CWmq2N9cix8xLpR5ZvxkNtJyVB9weRXv1hG6aNFEVVRHFtYR4ABx2ooVJc9zyK7uzyjTvhjax3aXUlukRhk3hJACDz3ql450SKOG2NvGhWCQ3DxooAcenvXoyMZCpOcFtvzdKwPHUESW9o+GMjt5LLGMlvw713Sm92xxo3RmaF4atNa0lLxbeOEylZgrgEFgRjI71Tu/h3bXl9sa2FzNLIJcJ8oHO44I7cdK6vQrYWek21okYRYFCgN2+taMGY7hZWfmPsowKzjOVxuhpdnmHxf+Fkt5rSXtnIIVu0UTELySo9O/SvFtUsfsl15dvuvTcfu49w27iDyRX2LqF2ZpIZWRf3DBgW/wA+9ePeN9BttY8W2peNJfIc7QmF2g9QMV6Cm2tTOMEnoeICR7WcxOBGrrsbBzg+lSJdRXG0/wCuUHyHxweT0rtPGvw4u7Z5nsoVhjhJuGkLZIXB4xnk1wemLc32pLAqebKf3y/LgELzz7VhNtpnRZI+yPh4zt4aslnWGKSFFjMUJyFGOM11ABC4POK5T4dWItPDkMscKwfaEWQxryFPQ11CsWJOSR6V8ni5asgeJNgwMUm4McHPFKrBuQAKcED4PJNfNy3NUIAVzyAtYfjJEbw7dMwVmVSy7sfjW2GxnH0xWR4jZE0yQtDHKhVkbzfugEdTSjvY7cLpVjfufP8AdzQS3G9c7MhsIOQe9et+GJ1uoFlKEJIgZd3UnFeRWzeRqHklVKxuVwvQjoMV6r4Vt1FhCVGGiYjBJ6fSvPqn2eP1gmbk6LLE6kHBHbjBrFtpHkfcVADDGW55rcuWKRNtOOe3WsZo1TOATg5y1c7tY8JstIzyEAMSvTir1vbySbd42gHAz3FUbIDBGeCc8Vv2ixnAHHAxmo5V0OGvNRRp2NsYYwWc4HGKxfiLcT2/he6ntWCToMRScZUn0Hc/Wt6JxFEzSkBVXdyccd68t+L3j+2l8M2i6XOnmzPuaJxghV5PHbpXpYWh7SSb2R8XjsUoXSep5PefF7XvAF8hvJZbuJoioSQkkMRwc+uea9V8G+Kb/wAU+GYLo3DTbohuAABJ96+ZvDUSfFrxodP1SedIGUs0kRBK7ecA9hxjNfRFt47XTlS30u8tIreLCrCFX/CvoXhOdLk0aPnYYhp+8UfGto32KMAyB1iMr4J4OOhr548ZePLyzW3topkRYZPMIOAWGeQfavY/iT8Q4tE8K6rekr/aE4EMasMgZ6kemBk18tx+Z431a3tnnXezhFIHLE8cjvXrUMGoQvJnDVqc0tEe+fHHxa/gjwd4eGkRmG/d1uop4yMIVAyD65LV5aP2kfHDwML+5juI5PmCrGoAOOx7H6U/xBrMAu10LUmku7m3AthubKrnHT0rz/xb4fvPDeoPYbxPb8OroOg7A16VGEFG1rsmNRrQ6T4YeJ7jWvixpvlTzQeeztNvYnIALEe/Tv8AhXuPj3VYrfUEkRYp47htuSACMD1r5Ksre7sLs3UEj21zEd0cqnB/A10Nv8RtQAV9SujceW2Tk5z/AIVnUwqqS5loyaidQ9H8f+LLa3sX0yKErNKAW3HoOxFef/YLbxLa7DKYHhyoGMFjwR+FUb3V18WeIWuNxWEoNgY8qB2/OkvJjaSAQtl2IA2/XrW8YKjEUFyaIwdSt7k3aWiR7ZYMruPTFOuLafTtG3zxuvzHJwQG9wa+htQ8CeFtE8H2N5LCZNSnhWVWdySzEc5GenSud8b+CtX1Hw9awI8JM6iZIwANq9gT2/8ArVzrGxvZ6HdCTurnhOiXrxanChnkQNIu35jgZIyTX3F4Ou5dOuJrWC4EltFAuWU5DMQMkHtmvn3w3+zTrus31jNLALKxCiWSfcCT6ADv0r3bw1pB8N+HYoA/muZDuZjzgHAFeTjK8Kklysms+qPOviXfajbeKJII5ja/ZFVl2EEHcA2cduuMV4T48ZG1UiTMs048zzGPOe5NfQfi+xg1nU726cFJ3baCpzkAADA/CvnzxRpbXFw11JIzqjmMKRyvPQ16eAmmvQ5aUve1OPZsswzgYwR61FGpyfm4HY1Y1GA2V0YyAOM5qGK2lnBwDxyff6V9AmrHqXVhFkIlwCF9vWrkLvMmXDbBxt6Vqaboq28Dm5ALtjae6ir11pKRWcsoJeVF3Kw6Y9Kjm1sjldRN2OfvUMMKOGAPTjrioUnWOCOIE4z8wzyaied50LuMI3YetMSDcTg5PZvStUaxS6kd+GinwcbD074quQHYHGWHINaNxZfaUAiOTjJ7k1kiRoyVYHI+Xp0qzrg1axP8z84wBzSfIx5GCP1pscm4FMkilSMyPGiDc5baBRsW5JK7GOoLIMEbmGfpXWf8I5ZGMLES3yh9xPIPcUth4NuLyEuSFfs3YVestKFsj7ZMtH8rFj976VhKbeiOCpVcn7pnTXEG3yRFyQBhR9410V54G0pvD63vnGO4aLcVz901jDU9K06ZxdxmScEbdv8ACPWugXxlpupeE76NUVbqIhY1kIBZT1A9ayfM2kiIuTZ5/ZaH9smXypicZ3OeARV20S0aaRLjam0FfZvesN53WVhEzIvXZ0FSJc/uiDtds9+1b2Z1WZ0/w38KweK/F0OnXKymFtxaRM4UDpXu2i+AdN8FYuFvYIlaUBg7AZHYHPXpXz54d8YP4XeeWIsLtlxGRnA9aoav471jV5pHnmJSQAOCc4H0rhxFGda6T0KcU9Gz7stJ11q0+02m4pMwXeOcjpkVe8b6FaXngjUbWdm87y9sL9w+ODWF+zXcwa58NLNoJHnltIiJpGbIL5JA9sAjipfHHja508W0MMcSGRGkLzAEA88AHvxXyNPDONaz6M5aitGx8zeMBHba62nzjclsFGCcA8DJxXW6JqehXumzeTdRK0CgLCVG7OOcf414/r+rS63dS3dzua4ZmErk5JbJ71L4e8VtpEES+WiqhO4kcuPevrI0nJI4PZ3SO/vPGNv4R1p57a3Q3bQlY5HzgEjkgd6851rxjq17fqftjFE6BeMnvn1qDWdeg1Ml/LeSQscN2A9qyI5jJ8iKF2nhq6qdKMd1qbwjyoLkS6lqHmySOVcZLEnANddf+NLsaJFpUF27wbQFQ9Fb1Hoa5iCEQkl1JkBzjtj1pl/OLeEpBh+QxbuPateVPobxSZbhmaaPM2X/AISe4NUJ282Rx/EOBj+tWob9Wtwgi+ZsEH3rU0WwDG9MhQ7oiT0yOR0q4o2joc55hjwCNhxgj1FRzESAHOVHGaLklbhhjCDoT1NRSlkIx0I6VokboUBIxhRhj/F2p6tsUJuO3OWAqMBxjKghu/pUhAcgZwfShsob5bozOGIU9Bmpl3bQhYkHnBNNCDaAecnBB7VYiCeYBJyAMLS3Ie5oaMhjikuTgwAgD1B74rqhNFqlgyQTPKiru2k8A4549a5WHUjbwfYxCgDdX9qm0rVU0+YI5IhJIOO9Kxi09zNuboyytnKIDjbVe9kMhRkJ24xxx+dWtWWMXshiGct8uOmKz3Dn5Pu46g0alp2QsfmShtgLY+8KS3kRV+c4JOAD2rrND0NYtNKyqpeU5UryQKqQ+AJdQ1AqkixQowLNKcBhnnFQ5a2MvbpOzOfn2WxUAh3Y9RUljZi5yzqzopOexz61v+PrWx03VEsrQRiKOMbTHzzjnJ9c1h2mpm0jkiAyWU/MfWqtdHQnzK6Oy8DLFc3MSBhHLCxLSKcEL6V7h8PvEFjHoOs2cV1HLM8pMkEuCXTBzx3HbNfKtnfy2sjNCzK5GGCnFbPg7xxqHhLXHvYNlzLOphKygHAP+f6Vx1aLaujGVJXbPeYPCemeKJHt4rM20m8CKWMkbOcHjv6YP867X4XeA9M8O69PPJq32HVIJVCLLgCVM8r/AC6VxHjDxTHpGkaYht5BdSw7pzCuEJxzn863PAPh3VJ4NO1i93vbkGQRTAlgMHbkdh3/AArxK7a3OX4Xc3PjlqhXVdSaBGnt5FjjWeM/KrZ5B/I1554Rvp7a6nvHl8q3aIws7HgjIyD+VeifF3W9MufCVpZy5inlulZkiIBC7W5P5gV5hdeIdP8AD3huS0s1YOz7sz5YsPY/4V00E5xNYyTaTOb+I/jq2iuWtdK3lFXa3lkhGbrxil8P+P8AxTpel+foeoz2kc8Wy5MYyRg8HPY9eR6n1rzu7MjXU0kqlnZiwH930q1p3izU9E0u4sbVohDKDlmQEjPUCvSVFWOxKMVY6Pw98Q7xfEkdzds1zHuJllcklz3JNc1repJrWv3dyI9kbudkZ52jP+TWXZ2s9ySlvG7ljlscD61fuLU6eoR8F8cn0Poa1jTSehaaehCxNuA6sRtOAR29qu+J9G1Cy0exuruJ4hPlkVh95cDBFZF2paL5QVBIPsTV/WfH2o6xosGl3qxSwQALG+MOoA6A10JWHuYBDz428MKeuSfLJ2HHX1NRBw2NuVI7+tSMCyBuSR1Fa7ATWs5sbgMUBYEHn0q9f6lJeEokm2HrgDke1ZqI1xEGAztOMnrTvO3gowCkdSO9J23CyvcTaqnI/AnvTy+1yegIwRTNodhjkjoDTCWkOH+8OlADmYIOBjPegOeo6kdPSkRcZBBJ96ciA5AJz3pIBiJhQS23B61OG83OXJfsPWmxjOVboOVqWNDICYxkgZY+lMTGZCDGcZ4bNL5bomFBCDkGkdVlIXBDN933NX5bN9qxjhnXGDxzUGMmUDIQ22RfLyM5Per/APZLeWkkTMEbkn2rVv8AS0htbcz+XMMBSykEg+9MgkM0flBiSAVVe2Pes+YOd9DIaLyWZg+QPuj1ovcEARAj5QzZ6Z9qnngMDAOOQcHFQF3xzmQD7ua03LuUY1HPABNPUhshTjb196tR2iyTKZBsYnJQelP1OySIjy02AjJGe1BotyiuAQckr6e9Cgs5ycN2FNDYbaThe2KR4wo3Ak56Gg1THSZxkDLCmyxssIlAGe600lgQN2MDn60KNzbQxHck1Vg2LzeJdVubeKCWXMUS7VXptHYCrGneOtZ0W2S2tLowpvJ+Ucg+uaycFWYscoeBineXuIAA+boTUOKe6IcUdR4R1OZfGllqUxFxc20guSSThiDnJ5r6n+G2tXGtXflS3rBJWM3UYI69K+QdMvv7KvhIAT8u1vcdDXc2/wAVH0Zbe70tnt7qBPJDHkYxgnH0rkrUefYwnC7Oo/aN0u88O+NSz6g2oQXqmaJHGPKBP3SK8ak3rNueQ5788fQV2nxC+KV98RLDSre+W3Mmnpt+0xjDyj/aNc1o8Npfeb9qk8pYxwD3961pQ5UkyoppWM5EEkgwPlPWrEt+QgjjIKgY+lRXBRGYRsSAcA+1VVYozbcAGunoXZMk81+ikgHqKbMVmCqTsI7im/MeE5z+lI67VGOT6d6ZSVhWYpGCRuA6mkkdDtdVII7UzBJwCR6g06RegBxnrS6jAKoOTnJ9aMEDCgk/zpp2urckHoCaFGNoD+xPpQwJ4mRouFww4Oe1ExyAEOQvJpCxi3DOVPeo3BG0DJLHBIqdgL0btMPlGOMV0OmWIg0tnETtI2WaX+77CotG8Myi3DMAn8RL8cVc1W+WxtBEJh6bVP3qwvzOyOdyblZHMXDmaZiPXv1PvVcgKdx5YcBaWRg7lg20k9KTy8hnHzMOh9a2SN0mlqNTDZP5+1PjXggDJHrSAjbvzs9u9IBzkdxxmj0GSxuVyCeBzipPM+ZccgHJqLLfIXXZ2B9aDg5PU9MUmxXL8WsQWk8U9tES8TAup4DjPIzX0t4F8R6d440mzGq+G4Rp1komjmdAduByGB6j2NfL1lC08tuRG4gEyiSRVyAMjj619N2PjnTJ/Ds4gsViCIInBwCxxgE+vrmvMxLb0Ry1Zt6Iu6n4b8F6kz3OlhINSgjM3ljIVkUcjHSvJvE2vaTqEBhstLhgWTPmTIOSfYdual1I3cV28X7yOOTgEAg7T2z6VkajoMmjlBKuQx3Ag8Y9DWVBtbszjKzvc5GexneYRRRlwc8j+tVp7OWAiIgo/O7PSuivXktnZyrIMZG0cEVh3VwJpFI3N7nk16kXzHUnzE1pfz2lt5UTsGzzt44qwmoM22Mxb3cgKx6j61nqXckj7w9KsRu+EXHzZBJPWlNdUG250i+H7024nTKqgO5ORn6VzV1bSQvh0KAt37fWu50jWDJbLDLMWBGP8BmqWu3cLRqI0Q7jh2bk4rJXvYzUnc5caci7SZiJBz7MPSqs0w3METZzyfep7m4UPgZCjgH2qGR8xEIASeM10pdzsWxCW+QsckimOwJXIwT0FSAExhD823qKSRsENtxjsKSC/Q674IzA/GLQBOFeBJl3q3TGa/XLw1eJd6RbvAcwlQFbGOMV+OXg2+n0rxhYXcC4nDhkfptOe9frh8KNTbUPBulG4MaSNAjFU7nHJxXj1v46N4SvobvixGj8PzyAZDAqQeh4rxTw9iLUY8dVbGB9a9t8XW7X3hq7tkALkEru4Ge1eL6MDZalCJWAUkqdvJz2rxsyT5l2sfbZTOP1epBnuGnlWs15yQBSuCG5qHSFMdmpHIwOTU8jbua8RbHhS0diCRTkg8Cq7ZDgbvlq0yjbn72arSdcdKxkaoacDqM0yVgsbjuRwKdgjquR60x1Ln0xXPI3g9Ty/wAVLs1He7BQ3y/NzzVDSWSPUYJFcuC21lxgVreN4xDqu0IDn5hn9ax9MiFzqoTJCYyMcc14td2bPq4Pmor0PTLZcRAngEU1huYjr2p9tIXtEJGNo24prODgjk1zJ3Pl5rUqSKIznptI/Kuz0m7FxbL7AVyrbTtLgDJwa6LRdrR4XgL6V72SytiOV9ThxC9250MRAUAU8cnANV4yQMirCnsetfpsFojyWLwPvGqN/gcgZyKusA1Ub9D5ZI6iubFK8bmlLcyXIDYzwetNDgDGOBSndnDAe1MCAHJGc18jU+JnpItxOQi471h3yC2uWz3PWthTwKp6rGsm0lc5GCTXPqmax1ZnEhxgdqcqn0FM2kbQOnTjrUmwhBngg4Oag6kA5XB5+lOVAvHQGk3gADr24FKQe3b1qSkNYKz4HIxQquGAOADxS7AAdrHd1xigZz0wfWpuArDawB5HTIoWVSSDgY6UhJbJGSaTO1egDH160bBqmDkOmRkkGgPxg4GKBknPNBOMEDHrTTBaDW+YHqe/NKCM/eAJ7UhORnqaNgDdhUlivxkjqahwAwLd+KlI+bIGR2prIwBO4deMVaWprB6o818cTpLqYOCCpKMG9cDBFYtpIImXBLYOCBxxXQ+PLSOK8QlcvN824+vpWLCilhlgARjC+tePjEtWj6mk/wB0rmzalQMomNp6sa0IvmbJY464FZlhEkZUohORgk1qxkMQCfbivl6m55lUnXKqQvrkE0pBKsM5PXikRSuMDgdSaUMAwwSfXFYnGxNpIDbRg9/elVw42knP6UccgcAHNG4MMcnHNCuLUGO3k4C9DTo5A5AGcDrTQDIMkAL1yaesoeTahOMfhQN3GOgX0wKXIYAYJ2881Ix+Q5wM8UwMu8EEtgYPpVILCuTsOMJjniomYzRrwTzkZqXawGTgL39aaCNpIB+XtQkMR2K4BABPoKN2c5UnIxzTt7FAQADnp3pDuJJK5wMimAqtkA8AAbSKBtJ5UnHGTUeSVwSAp5wKcCcYCk57n1oAdIqbQMjcOgFN8wqmSCCPWlB2ghyoZhjjrSKNyYYZI4yagB24ffPIHPFNI3/NjAPIzQWKoF3ADocUiSIp2BDkdzVITuaVoQxXPfpWi2XbIAHGOaoW27aMnp0xV0DJ4Xkc5Ne7hkc73HnLY3Nz0wPSlAK/eAI6ZNNIbrnOeQBSqTyMAFvWvVQIXaCSck4o3bDhyEAPB9aRgWBJbnvimN2JAI6c1QK412Vs/MWI5B6Ug/3gO9LuB464po+Ttgg8UFoVstyMuSOM8ClyNoBxk9cVGx3EkknHQDpSgEDIwMc+9UNDzyVB5x60mSTgYGKX7/UZOKT2B2570MbQcA8g5B6mnhwCSDjHTFRDPf5s8ZNCEjg4UD0q1caJ2jDjIXJHIJr5/wD2pXSbQUiEmJZPm8oDOcdTXvolEYyAWI9a8o/aD0e31bwTcxCWOLVoszQ7sgEY5yf6V6+Aly1Uy4pS0Z+dWrrI2oS7024YnPqOgrPwCxw3ftWjqwC30mWJ+bBJ6ZqhIDgqvDDnPtX6PT1ij4nERtUfqMO4NluAelNw55ycZpQCIQjfMCc7u9G0KATMCOm3vWpyaCbjDKHcY+vNOcCQ5I9wKRC7luASB/FQHYwsSMkdqA0GqQQQBimtyW6gEcHtmniXIBC845FNMgVwCpY5zg9KA0ERWICjAI7+pqMMsbFZQzE9AOmakEgJOTyOeO1DSCQZAy2ODWiJGAADavyk9fpTVxuJP8JwB604gFeRgnmmPwUYANjjFMrUXb5cjDIG4c0sZSNX2DBI5z0P0pJNu5SFyTSSchcDKA4NAXHKBHAgVs5OTj+VB4OVypNBI5XGw9qQttG0/P70BYcQ7BgDjI7d6Qx7h8wAKjFADBMfdP8ASiNTg4Oc+tGwMRZPLOBycYBFEMYRwZOep29vrilVdj7n7Z6d6Tc8/IUoeg96TYt9GTBcPkttHUbe1XLV4Qm+X72eCe9UDKyrtI5xinWsjQt+8XevvUWM3HsWXYzyyBhxkbR2FSvO6xYD84wTUT3gKFEwWHf2qpJKGichsU0hJMY0zzMUboAcE1XwUwDgOeOPSn5DkE56cU4Hyz26ck+lVY26DPJY7Svzc80ru4Y5yPpSfI75XdgdcHANLscAsD0PQ9aErCdgQqY9xBBB5x3oXoW6cfL7UFmD5AyO4okzv2McAjimO2oLHu52huOSe3vQsaBAoPHVno5AUZBQjHuaRAhclMqOmD2oDYUllAOeOgJoIEe0HAyaCqMpBO4jjHpQJAwVAm/b+dAr2GOzQvgElGPUUMnlvwSd1PVXMm1CBG3J3dqCjCX7wIHpQPQXhB5hPPQr7UwSYXBIbHQVMHwuAoY9aZ9oVWZzEAD8vSgLDSdyg7sZ6kUrIAgBJOKHwsfyDK8dfWlYOcxucjaCKAsIcJyRwRTmQugCuQo6qaWLJxnBA4x3psmYXAGWBOKBjkUDJOGboKSQhnVX+fnpSugiBIOW7e3tSxNvi3hfnFAH6cyRZ3AoxyAcmrFso2HLYOOAvWoUeSRRhCQOMnvVmEFChOASccV+Dan6q7F9DCsXmMpCheSx9vSvHvHvje10Szlu7kszJIYlVMAkc5IP07V6rdhUtyzEyc42noK+SPj400Ws30EkmFZTKI4SdgPsOx5r6XJqcataz6HzuZytC/c6TT/irZPMjRyEDd8xmweO4I71v2nxX0CKNxNqR+XGwRR4CjuOlfLStsjDg72YYINQobmNDsl2pnJXrX6ZCCtpofFuCbufV0XxC8Ham7yRTJvjI3PcKAWyRnHqe/HpVldR8G3ZnjhuodzKWOwYzwc49enQV8lSXE8jDGFHUY/nUv8Aad9OqxNdOqLwRk8j61rypEOmj6Ju/AOgX12Vt9TgWd087ypnGQucZA7ckVNb+BEsYpYEuxKlxGQfIIOCMYr50j1a7t3Xa7GMDbk9cemfSr9j4uvdMYyRXM6OeAVY8ConFbBGCTuj07UfDmo6Kql9rox6A5IFaWgX9xf3kUE8sgU/KpB4HtXmtn8RtXmUQO/yAlmeQAk9OM13nw+vl1y/kaRiskWCqDjcc84FeRiorkbR6dGq4tWPbPC+jSIsEpAVlbG5upHvXtOh6ydDtADF5qMOkeOvtXnGi7LVoLfhhtDsX7HHNO8U3VtKUgE8nKklYWIGe3Nfn/tG5Ns+hhF1Urnc6t460jV3e2kZUmiwTBMAT9a47WrywaciK180su7C8AVw2lX0r3mNqBWypaTk8etdFCgl2s7s2MjC9K0jUZ1LCcrumc7qFhA+pGaJI0kkG5gR/M968++IbTxmNGDOJjgKvAxXrNzFCAJNqphioZjXlHxMMFvPI5uJZCGBjHocDIHtnNe/gJc8rHi4+DUWjg41LXFuit5LKwVlfoB716VpPwyfx3LCskpm09WCsUOCo9R715xZxQSSsslzHFLncHkYDPsa9V8DeJEW+M0F0ZLewi8x44HGC2P19a950ZNHzMk0tDvLPw9pvwbtUeCZ1wgjLEZLA9M/41y3xG8RxeM9O8rDvHAvmDqOcZBx/WofE3jOfxJdwm2cNHtLSfaezZ4+vrXD65f3F5qI3sUiZdrGLgN+FcX1eSlqjNQbZkeFrdIdblm83yVWM4Y85ParV94vubbUXtpYvPiI+VjxuHrVrSbZEcMiAKSVy1Y2rWv+ksXBl2tgMO1dsaatqjphFdjqPD2rJd3CJGwizyw64r0Oykgms48Ayc4JHFeZ+DtLntIjd+YgdnCxggH5ehyK9OjsxDuBcupAI2cZr5nHNKdj7zKU1BDb+BRaEbguDwOpxXUfCmIb2VtxMTiRe2frXL3QEQflUIXK5PU16d8O9Ija0hu1ZmeRMPxxn2rw7pvQ+ixE17Ox6aHEuHHAIB5odwVwAWzSRKVgUDAwMe9IFOFLkk+lWfLy1eggYhgfujGMU4ZYgAE5pACOCKGLAYPJ/Kk0SP8ATIAwcGkKDJCgnFAysZB+tOyVOOfmFS3YjcYPkOFO3HpTuPmB3ODyc8U3AY5HGRTwwB6k4qRWFBzjgYpCvzAjJoVggyCBjrTVYHcck88egpdRkhOwAnr0xQAMcg/Wg8DPbrTWUSsHBPH8PapHoOQjJ9O1Q6pFusZDy5UbgM1aiwSSRjis/XLvyYMgZBUg9qzqP3Tooq8jzfVBuv3c7QGHAHNXNMQNjehdCMc8VRnkJmV8qACVxWlpzpIuwKSwOea+brP3j3VpE04kKqoB2IPT1q3ACFOd0hz1Y1XhQxjBIHfFWolG44ycivOla5yylcnGQAcBQOwpcCTkAt9aHYEgDC8U5I1fAOSpH0rLU5JChSvtxxilB47k0kJUkr93acU/jJHTFFzMXGQASBSI20gNzRIoAGOuc5FOYgscDOAKEJjTgk5bGD2p20bW2gtk0nQ5xtyM0KQSMd/WpEGSD6fSnKAdxKk7unpSIQpJLAEcYHWhAFACjv3oAPmX7xAHoKUMGweSB2NOOxQRkZ9BUZbIIUE465oAcTuOR90elIV54HfvRtbGQwAPYU4YAGSTkU0wGOCCwJA9AKdGgfkqSAOCemaU44BwM+lRDKueSQOOaodkKwcscsAMHAWqjhvLGVPpk1dGANwPANQXBDcHkdeatbFqxQjYG5iB+UhuortLCUGMY5AIrjYmxeZ3AKR0FdnptvHHAGTJ3AZz0/KvdwDuYVtEX2CFQcADPaoNh3NjnPTNSYOVGRgUjYLA9BX0XU8wjGSCGwG6cU8KVwR6d6RsAjcw69qMde47VYBuPfj6Ui9gB36mncDjNKNy5OM5HeqRYgxuO48CmdNwPQninZz1OOM4owGAJ/DNMd0NwemeD2FAUY6YI9akVTng0qpwSecUE3GKpyPX2oZSOppxTHO4j6U0DcTnt60ugIQnau4cgHkVmXxL5YABs8bvStQIDkA++Ky7xzvZAoBAPJrkquy0Ommru5nSLljubcR/CvAFRPP5XBAUH+8eacx3Ahicnj5RVVMhgSMY4ya8iT1PTj2JXRZsuSTx2pkRJIJAAPAJp7NgAF+/QUgBBUDGFbvWXqVdlmMhpEJDt2IxgfnV1Q0KgYwM1HaOGYgEvjnFWdxDH5R+NVDV2OapoOR+RyRjtXKfFWWOTwnMZdojiYOS39K61QWI75HasvxXp1rNpjC5UGJlIYHk/gO5rrg3F6HJF2lc8W8FaXa6ru1GGKVJMgFScL6g/WvRLfTjLKsr7FGBweTmsvQm06IiCyMxjAwdy4A7D+Vb0GFAAwAD1JzXNOblJtnrJtpFpQHIAyeMGsHxzJ9l0mNlwMsVYGt4TbjhSWCntXL/ABDAXTnycEENjv70ReprD4rnE2qi3tRlpGAJGDwK7T4cmNsq+F2SHb3NcOjtNF8u9kYAjIOK9J+H9i5h37I4ww5ZQMk+9dME76G1bSB3uOCBkgd6hyVcANgdfWpMl8Dk5H4VFyACMDtXoLY8N67ivIGYYDEn16UhkAGCoA9qaVOQeWxT0UdTxigQioGwQCc8VneJJPJ00liAudpx1rSkkXJwrHHftWD4vlJ0O5KsBIq71A68c0GtKN5pHgmrQsuvAMG8iOYbnfgKM85r3/QW8vSY4jLHLyGVohwRjjH+NeEyqLvWBGVLvKdwDDgnr0717x4ZcLp0EgAUsoVlA746VrDc78arUzD+Il+0eizCDKSoPMErDgEc4x36YrxS38Xp4w32YnWeY8Nxg4r1X4wJKNN2xI583KswBwF75rxrQdJi0S5nuZAgUDgp1JrZxSdz8zx871Wug3UPD7olxEysokXau3k49RXiHjWxEF8ijfMhyo/dlST7ivoa31K1e9R1kb5QT8x4zWxrXhGw8UacIH8ozL+8m8rG9hjpnt6110MS6MtdjyowlLY+KhZ3q3QV4mALfKzA8V2lp4Rl1LT/ADWkxIMAogwTXc6v8NV0m9ceRNHGrbkaTJGM/rU9yskFuI1ZcMOqDBIr1njIuzRsqU+p5/F8NNXlhdIojnO5XLgBRW1pHhk+HWUXbmW7jXcVQcfnXrnhuILom4WxJkX5WbkZHXPtXFeK9Yee5xEYg75jZI+2OM1zKtKq7PYuUeSOpmT+H7zUXWbyHjilG4Mx496xDp80epLmRpQG+UFCBweg4rrdB1ZdHjYSo7ykbV3nIH4VS1vVZLiVZJJVbBKhUGAoqrM43bdF8eIoAmLmA27MAuc5z7gVQu/EC+dH85dWIUYGMelZfl+bmQxvIE4BPIFQTW8scJDjABDKuME1LinuNSselabaz3kFlcIjWhjPy3Kk889QfWuzm8d29rCivetOsUfllGBG9sdT+PevFD44u7RIreJGtlRRuBOT9aLbV5/FN0LCKYNcy5OX+UD6muGeG+1LY7KdbWyNPXdW1nxBqMiRwCKKNvvoSVUZ6D/69Z8l9NoOsQW8s2+6XbN5bcZJwQD7V6Z4L8K3tqBDd2bLBcAFpY8EHtkH8KzvGvwkkbxXBq6K16kzLGsKKSyhQBlsfSsVXpxvFvQ7E5Lc7TRtVlt7OI3drHDuAdmU55xk4rsdN16zvY0UMTuxhSpGah8I+DYNUsf9PjMKooVYwMADFbf/AAjFro9xFIjKYE+XGK+ZqzTndHUqjtqX7BLaFllEIR2IGR396+PPj74lbXPGuozWcjPCzGIwueAFIxx26V9ga9Pb22kyvCjStGu5VTk/h718R/HcQ6f4jga0MxDZaQTDBBPQV9NktuZ33PLxTcn5HM2k0+pWPlOFDZ2fIAOK5SWZrC5ltMHejEEN0NaVxeT2ULNE3lbsEqvJHvVD7DeajKZjFNOzD7+w9fSvtYWucCVnqQwTkDYD905LdhWl4cSyn1XF3h41II39CawXkmhDgp5bDKsuOa0vB/h+91++SKJNwJBy3AUe9aVJKMTpUWzubrwfeeINdMGjW0ZhSIStGhAGM84/wrf1n4XSWmlwLLZyW5eMyi6dDswOoz9eK0dBtZfDV3A8xEgb5Ga25JA7Yr2TWvibpyfDq/VISt4irFCl7GQjkkAg5/E4rxXVnKajcwq6O6PmyLQLW40yI2+fti54Tq3rXM6nbCe7BZyZB8rI/RfpXTSaudC1SeQFWBy37vGBnqB6CuO1W5NxNNKoILNuBP8AKvWpxa3MFJjZLZInHzEKTw6+vpV5oTcWqKFDy52qXGQPes4OJYlGdoHOO9aNvcweSQGYkc5PA/Ctdehd7rQ9H8O/Bu51LQ2e2dLhANzOMAhsZIFeO+IoW0/WJLRwYnhODE3UGvWtN+Mkmk+FDpUMSJIELK0fBZu24968Y1q8lvtQnvZ8vezsWkcnPOc//Woo893zbF0rt6jm1F0yHIZiOAO1Bvz5Z7IRyT61QLhtu7sOSOuaMhiMHP8Asn/Cuy1tTd7E/wBre7Y7pSgAwuOhpIgnAkkAI6hhz+FXtF0T+1NQtrdX2ec4XIGcc1a8VeDNW8LXhF3pl1HbLLiK5lhIRxngE+vtXPKok7Nmd7G14S0+3FxD9sUtBIQARwc9jXcXdjb2vkXtswRGfy2WQAgDPX6Vwdzpuo+Ss006jK5CR8BR7eldJocJeyMCyho9u4mQ964p3k7oFUvseh6R4W0rxhpd0Lq3jmBIiV0AH4g9q8W8a+GY/Bviq50+0k3RxsNu7OQfQ16Z4d8SP4fjNpesFtiCy7DxnHQ1w+tSWmuX7SWSvGrktI0xyQ3pnuKdFTTd9iXJ3uclLpS3LSSs5eYfM3piuj0XwY+o6ZcXAKwRJHuUnkk+/pTLjw/cwW3nmZWRwVCp3+tWdH8X3en6culQIi7m+aVupHpXS2+g0rl3S/Bl1qMS+XG07bSVVTjJxxms680aezm8q5gktZ8ZZGUnj1Fdz4a8UHQrVLq7ZbmQSBViBwSmfmx+FSeM/G1r4n1b7XbQfYIwixLHKBkAZyT9Se1ct5XZlLRnn1vZy3VxFAsReNiRuPAGOcmtaDQ5PtAUzogI2kDkYqQvbQPNMX80Lg4XsO+KswaxbRRzkNGmFBjDEEk+lJtshy10JodOi0iMPGHmBbBGSBn2FGryXUkRuGn8nACMjHOVxwKSyuVuS0c8olJUMoVsAH0ql4ntrma3jhhjcKU3EAEnOeKhRV7sziryVzqfhdrsGnWWqwSgNIXDK7sAHBHQe/H6112iQf2hryS2v+iRNhAycjPr7189La39mUe7Rgp5RW459xXo/wAPfH0Wn+ItP+0ztbBFIZCMxse2RXBisIppyhuazo9Ys+qbqERaaY02vLBFgt0ycYzXzN8W9ZV7xNKE+99nmNGpyFYk816fL8T7W500F3aRLpmWTbwUAPGR79a+bfiBqsmpeJZJv9WxfYrA547ZNc2CwsoSvJEKLRt+G3k00F2IO5csHPOa6Sxu5zGr/aPKMoLFV9PSvOYIHi2qxdnznLHqK7XwJbQT65DDcyyuDIqrDGpY4JHJ9K9CtT926InC+qOv0rZcohnRXJPO/qR64qirD+3o1jPkx+Zt+UdBXYeJtL07SptSX5BJbqpVN2GyQMjFcLbXcf8AaD3PzIoUlEHPPvXIotrY5uVo6u8t/IlyCsyk4+b0pNT1C2s7CQWyGCTGPlB/MVl3+siVFMYUxpEGLE8k45yPrVCz1W3uTh/OVipDKFyM47Gl7NtjjF3uyvB4w1WxhMUcgaPfkF+T1qPV/EVzfziW5JzCnyxpzk+tWW+xwpHvEZY54bGfauYvIHv9RBRzEnIZl6AdgK6oxUdbG7ou17DJLh7uR3WIKxHX39qbY6GNV1eJZQ6QuuGAB+Y9qsW+nS2/lOgBRWwWJ5P4V2WlQwacqiUN9oLhgxHAHpmtJVHFabmTbhsUYfhImk/aJhJHLGyFljc8r9fesDUYz4d8l7tHijdTteI8Oe4/l+de3WsEmobGbynhkAXLMBkd6808eeG4lXW7u4uHK2kixQQADaQRkknv36VNGq5ytI2p15bM81udfF4zOi7lU4CseTVzRvF15pELLHPMiMSHSMnGPQ1zMqx2l1JEXUsQGVwcgD0re8LaUus3Ejy7jbxLkqOjGvSskrm+5atbhzfWs6gI7zBh6kZ719I+BdUjvrKWFrYxzBgpY4Kjjg+1eJGwhtCWhEONnCkjKn2robXWxPaW6lpUATD4JwT3z615GKpe30Rg3Y7zxT4h06O7ltkvIpJMBRjkZ7gH1rzbXdXijupoArZC/IwPGe5FUtZEt28cyyoyKCuzjK8nmsU7GTezM8gJDHPFVRw6px7sxtcuaTKZNaJyHzHyOvNd7qOsjUYLaMxFPLjCkA8McYzXB6Tc2lgIpmdUG47jjJrTh1+yuLgNGzyKr8t0AHfiupUk3ewlFp3sbdrYf2r5lkhTDoSzYBK8V5Cxms7WSVQREGI8wnGea9Gi1WeWxv4IJFhd5CMqfmKZ6D04rzPxAjWGpXVnLkIh3InavTw0bdDqgVJL1riMFiGPQADrW7pOsxR6eiNGyyo2CSeAPUVyENztfhgATnGOlatu5n3DBUlcgnoa7bM2sdfY6ncrbMsUv7otkYHJHpmmamEu4nUxKlxkMFBzketY0/iGeCJVi25KbGQDp7j0NJY3MdkY7kq0hdTuJ7Gs+XXUaXcqSz+XuUv8oPIFMkljPQeWWHynPX603Ub4XUjEADJPygYqgk6Iv+2OGz2FUoFWLbXDZIRvmIwTWu8dtHYRuhByPmZjzurmjIcKc5G75cdWrQtboAKpiw6tlg3THrWnKjKUWXoLkh0YPlyNuB0I961YNajtoPKEaRMp+YrySawpbtItwUFoic5A5BqhPN5V4CFAVsEEmrshKndnr/gi70q7uba51EJdQISrROoIB9SO9a3iWbw9fRxyWMFlaSW0pScQIoLKRkE4/wA814zbX87Tf6Mr7WxuxwPwrX+0+SJJZVCFlA+X1/rWUlHY6ErI6i11+DTpmtoSWty27a3Rveul0/V0ZPvBELBl2nOB7V54hkvYY5TESdu3OMACr1p4osLUrEoWEou045Jb1rCdGD1tqZ1EktDrPE/iNpJZ4jcyXURYMiMSQowOB6VjWt9A94kjQ7MgFdvJBrFkvmnkEryBic89BUFtq9usuZJRA4bp1yPaud0VbRHPd3TR7L4S1iyjGoXNxNsyqrF5nGT3xXuP/CR6Jex2DW2qWxkltUXy4pAWZ8dMDqe2K+PLjxJvhjVP3wjY/eHBH0ra8BkyvJHvk+WQyl4QWKDOccdK8jE4JS957noUsROKsfS9n8SdO8L6vNA9ztkRBuecn5G7DFemaT4+stUtBNbyLcx7AfOiwVJxzXxt4kuba11qJwsqW8jB2NxkO3PPWuo0zxW+laHcrpk80QZw+yJudgIzj0/yK8OtlkZ6w0Z0LESektj6H8XeJIL37MgyvlDc6yDknsfauSbW3tJFlVGJDZ/dHBFeb6V8VxreuOJyogu2UM8+AEAxnHoKueKfH1rbI504GQONqGD5i2BkkHt06V5sstmpWYKd9T2bTvFTOLcm5HzLukD9VHXB9KyLfxpdWt3IZLX7TmQspiB5Ga8L0Hx/qepau+nWTmD7UpjEl0cMPXHp0r261ks4NPsZbl2knCBGEIJYtjkEdvxrhrYN0mevgeab12R3/hbxPNr6zGaD7NjBVGHJHvW2m3eQSCT0ArlNLRtsE1muA4Ctv7fX3ro0tZgVd3y4GMLXHsfRWsrll7lIziXCr2Jq2DDLArRY5HUVn+WZhhkyRxzVC/ln02F5EieYLz5cfXHrXNObTsYuaTNpWG7AYZqSHJlBz04IrkdD8QTXzlTH5bhsjce1dTZS7zIjk5zkYqqcm2awdy1OFJBIG3BBrzzxfCsDJsUuCxRsenXmvQp12RnsOvNcP4qUytMoJbKgrW9SS5bHrYJ2qXH/AA3A+dDgCJyAO+DXorKMEdccivOvh+W88smzy5VwNpzhh1z/AIV6OsQ8sZJLd6KD0OfMXercZu3sQTt70ZPIxk/zpwXpx7UFe7A/hXcmeSDODFngADJHc1w3j3yLzS7+3kt1nhmiJVZOArY4P5+ldvONsWenauB8ZXIhsXd4yfLJVnLAAKR6Z5617mXxbrQfmVeyZ8S+MVub7VnukJliJKAKvCgdMDtXNBg7sjxEuVKgnse1dT4p1K98P65f2CzKojk8xcDOQeQP1rHt9RjljklmtQ0zNvDZxX6/T+FHy8/idzb8JO9iBHO5KzKYsgdB2FeqfCTTIrzxWRKpENtCY1B4+Yjg/Xqa818IXYu55kAZGA80KV6D1zXp/wALrw2njO3DxCVLli27JyuATkfhXHiHZabnQl7pD8RZbe38YpBulYWCNEx2nBLEY+vTtWGJ/se0mIEJIGDE84rX+Jly8vim82SuVu2LxBskquegHb8K52TzJmZniyHUKCT39q4Ju8dT0aKdkRTsE+R5CdrmVQOn0qo94VAmEQHluJQc88VbuZvKt9rOV3ER4A4zj/61VrVA0htxGpMw8rcTz68VzdDrPo3wf4Zkg+GUs0M7Ca4ja9+bpnHCj0HHX3r5la8nmvrydoY1aaUk85wc8gflX034U8TLJ8LY7JbWWW5SKSyIIIVmx0B7jntXzMTexXt5bXtrBBPZuY2WPGB3H1OCOa2p3tqc1N+8ydbuS5jmV2djLgKgGACPSliJmLtsUFl2MTyciq9vd7AnyszISRxxz60q3cmn20nmQqXQmReQeDWz2OnTY9H/AGZ7iBPiTOoaQTSw+Wu4AKxByQp74z/KqP7Y2g3kvjWz1PCrYMBahwwJEnUhh1HUc0v7MlkNU+JazSmSKS1he4ixwCcjII/H9K9o+KPgFfEuqB5JBEgdbjci7jkAA5Hf/wCtXPKTinynE/dqcyPEPhT8L9T8VWUMsls8UMI8kyzcIT6gd69r1LRJfCfg7Dx26rAoh2Wq4GDkAge/Wuy8M6bBpmlm3tIi+5t29jgMcDjHYZ5rA+ImoFtDv7CSRIrvAkjiUcsAT0Pr7V5kcM9W9ztjXvKz6mL8MFew0xLcqwMDFV3DHBPU/nXpkaXMFs43q0edxCV438O/FVqJVilM7yXS8M5GEIHQmvZIdbiOiB4QjswKZUggMOK2o0G5WsXVnFK6MkqCrhYnYht2G6Z61z3jqaeS3ijjXcgxIoRclT359KkXxtaC2iacNvOVZiDjcDz/ACrM8ZeLbC30eNjcoxkYw7IeTnvn0/Gu+WGkhwxEUtTpdGvftlrE6QFRIoYliCQe4J9a1o7ZLmVEIzkY44wa43wpqwtdKhRLdgkfyq0vGR647VtyeKIbdlIkQSKwyqHOfb/61ZewknsVOvGSOivrOOOXGwZkXaMgYJ7V5R8RGW31Oxd08zz22EJxyK7jUfFAubwDyjEtqQ7M3cH0/OuB8Za9ap4mSNytzb2xE2Ux8pIIwD361u6crGEKi6nd/Z4tQ0SBfskSLLGIzvAJAxxk15/4r+GHmalb6nbJJM6qIm8rg46nPqOMV2mna7aR2nzxmKJFMoZh0GOcCrUfiOxu5gkUwmTbvG3tXLaVnZFuafU1PATtJon2Z4vIe1IiKk7uMHvW8eXK91qpoNsiK8scYiaX5mDcEn1Iq9g7mYjJ6cV8li3ZtMEr6iImPYA0FsMcZyOlGeMgYoZMhSOvevAluaojwc9AO9Zvid0fw9qCDO7yyQPU1rIOoHXpWP4jAXT2QjO5WXPbp3qY7nVhtKsfVHz3LuF486y4U4O0AZBx0r1TwvKj2ULoCRIg59+h/lXllzItrePEFCqku18ckjua9M8LRqsccMAJijIKnGBjt9K4qqsfb492pJs6qOzlJwCAGGCOtW7Hw/bOpMyMz55JOK1tM09QcuyEAhvlORWleWqGLfHzt54rNU7q58RWxLjdI52TR4oWUqNqjjioZ7drWB3SNnZfug96uXlyWZYkOx+CTik1QyyRRrEhfAywXrWdrHkVcRKStc8y8aeJNdvLwx21tJFtwu1BkAYAP19a8u8d3Nz9pt4FjjlaJvKdlx97PP1r6Lht2eNnKlWHXI5qGy8MaVeTDUZ7K3lm3blkZBuB7HOOtevg5XTSPmcRRcpXbPFT8En0y7iudPM1l5kQYyQoQSCMnPp9K5/VfDB0Se8gglWeWGMzSzOMEcdPrX0zq/im00NoY7gFxJnGMfKOmT7V41JCmsa9qF+Hge0vZTlGcZ2Z6EZr1oTmnoedUpxR82atpXiDxT/ok1vd3MZYmFNpBJ6AD2r6D+FX7N2jeH7TT9ZuVD63AoNwCf3anHOPQ89qng+Jvgbwxfg7pJbyKYQkhTsj5wTnpgZzmpPiL8YbKTTbi20jU7KaGVkDSQSje4J+ZcZ44711uVao0tkYR9nFb3Z5B8cvAugaD8QIr+GZoI9RiM0JRiR5ikbvzJArjdU0W71jS470MpkYkFT1IHqaPE/iF/EGuPcXN1JdWtkwSBH6ImckD/GpNW8bpqsYsrREjtYAD5i5BJ7jFetT5kkmczs22jlvE/hjUZvDcV/bQeZGjeVKVIyp7HHp71z+m/CvxXrh0xYtOEcGoMyW0r8eYRycE9q+o/gj4XgkunuLqOSS2MYaFH5BLEAnH4V65rOnwNJbQwwRlbZcqMABD6j0NeFis5nhpunCOx6VCg3HmZ8lWX7Kuv21nA6KUvWmEcwDfKicZYevU8e1ew+B/wBlC3sdYlj1u5GpaUEVo5l4ff3UD0969W0ueSy1FTLv2MpLZyR2xk11KXhkjQoQwznj0ryJZtXr6TdkdX1eCdz5+8bfAm7/ALeB06OSKyXAiQsWCqMDJNbt9odt4Z0CZ9VxfwKixBSo3Z9Bxx9a9h8RaqttZxxAOGlUuX6BQAf8K8di1MeJbWeC9kinhZj0YZIycH8q0hOdTfU5aijB2Rp2XjvRdO8PYst0UFvEFAcElSRwCe569a4PVNbOnX15Ozme2htxOqKc8nkgUXelaVb2k+nQXMq3FwSVR+FBXpk9+tcJq2t2On6Lc209/BLdNmHy1YZz0xivSpUHK2hyyd1Zl3WdZ02aOK8tpvss0kImdWbIVj7duMcV47ryLKJjHcLcmUmRmAwN3Uiq8puDdJHHFLPI2flAJAH0rq9E8AX+t6TZ6yhjmsDceXJCvEi4OCCO4+letBxwy1diadNy+FHkmr2rTWe8xFXx/HwSPbNdpB8PHPgTTL25njS8nw8MIYZ2dRn/AA/CvYPG3w/n8R+EPt9npZjuLZhDahkK5XPJA/E15V4g8BeI/Dmjme5uFlhhUedErYKeuPUfSvSp4mNRaM0leKsyo+jAWa/IEY/KzHkA+tYUroLhYTPuiJ2nHGaWXxJNDpm22jJUDksck1za776cBPnkJyQOAK6YvqzCMG3qWtfhi0+4Kw4IP3VAz+Fdj8Ofgtd+PzbXPnSWds0gWSOdSocZ5C/0Nctq6ppFykKkFioZnbkqfb0r64+GLzzw6XaGNzFFbrNu2kAkAEEmuDH42WGp3hud8IvY+dviN8DPE3w68QNHFZPPprtmCWM7wB2DHt9DXmHiG2bStTmhuQVuFbEiFcFT34r9DfFesM2s6UTExt1+eVcEgntn2ryn4x/DLT/EEMMpjtl1G5YzxzyIB8oHKk9xz/WuHB5xKclCotxSk4O6R8j6bod7qFu0ttF56bgFC9R9a3ovCsmkxgzRFLtRv3MePwrb0q+/s7VFVSsSIxjkMXQ4OOB3qj4m1J9Rv/MkZzEDtUtwSPpX0qnzPfQx9o6jsRy+K57O1aKNzHlSMAck9KwrPVZ7OGUuxdpMn5uxqXV42jskuRgAttUelYss7uowMqPvHtWqSsdMIK2pNdXSTyCUgGRhhiOlV1t1LFwCCTgc96aAp4GR3oil+YkjO08VVrG/KlsSysXcb+CvBNRkxwuGKVJLMbp/LRTk4IUdc0y5tZbWTDg8jjPamNBPL5oG0HA/Sq0vywEp98nFT+YQcE8AdqiMW5ww6elNIZ9F/s6fEGw+GHw31vUGmklnnnEDRQnmMY4Yjt1zmqvib4ojVpp4f7UW/i3AwTOvzKvcH9ea8M0yeWOWQRSNGJV2yKvAYehHetW0t7VLuEzN5cZ+9n1rilh4uXNbU5KsXZtGtq9ksl5cTxKVgZvM2dj3JrmrycTTSCPBhY4HtXVNf2U1u8CzFgQRvHQD0zWYNItWjQx7VCn5lHJNaxXKrHCpcu5kWts7PtVgT2HY+1WI7cwBuhZuWUdqsWVvFcXTW0ayEhsDCn5R6k9q6u9sbGz0KSOJ0N4FxvJGWqudLQHURx80qSWyyoCXA2sxrLcNIR8uzsfRqt2ttc3Wpx2MaF/MblRwB6k1qanpa2F3JZyOBtAw45x9DVKcdkbwmtjG02aKykEk6l0yQQO1WEu/tl4yQMYgQdoHBP1qPUrSO28sxFmiK9T0Y1TimaOXfFhTjH0q99TriF5G8dwQ4yy9RUYKsoAPPvTmYzZJYk92NR/Kz4KkY6YrRbam62HY6jlSO9N6rjOBnrTvvcHjFI5AAK+uPaiwE8OCMngjofWpWjMiFwpdRySO1VkycZOM9R7VYhu5bdDCnKH9aNSWkOXEgBJ2rjOTUMivMy8FyTgAelPIyxLD5uydqRJvKbLAgLhgw6fTNSZuxN5SqpAyo/iJ6g1stosF9YQz7yHC4x/e+tUI75ruNpHhC85BHcVDcyy7maKVgoGQvTH0pbmErtmvZXs1hMphOABtZTzj6VNda0xhLuxco2QOm6siCbeqqTjIB39yaiuZ3ZmRl/eYwMjH41FjPlTd2UtUc3Fy0xOJX5A9qpxjMZVwSwrVNsjxbnYAY5PfPtWUYpZJBFFyznCmtDrjKysClEIY5Bz+dTQK5vo5IlDBGDsD0wDXqnh/4R297piG53mExhnkRcsrYzjP1rH8QfDS58INCxkE0cvMY6ED3FYTqq1kZSrJ6I7O+8RS6t4cuLjU0VbmRQbaGMcY+nbiu2+H/wAVNZvdL1f7eViyiQ2imMMAe5Jx7YwfXPauIuPBrXWmaURI8M3AnVD1T0HvXtGoonwq8GWtnpFkmoW08e6YXOTI+RyT614VZc7sc++p5L4i0XVfFB1TUbxCFEfybDwMEYIHb14rzPVdcuJ3SKdF+Rdik9sd816r9t1HXW8q3iliWR/9VBkDb6H1/GuG+IXhC40W781oMQAhmQ8NnvxXXhnyrlM1dS2OTstPu9SdmiR2QghpMcH0AqxceBtQeCS62eVbKvzF+CDnGfzrrPBOqaZaRxR6kJnzIGjSAZA4PDe3tUPjXxTcvHqgsGRbUuMHIzjHSvSi29DqTk9DmbLV10q1ispI9l0hwZlHDD3NM8Wolt9jWKVJXlUu6KclB6mslb0Xw/enOR1A71QmQicl8t6N7VtFam0Yu5atphPaskn3gTgn+EVmPEYpCMbsHOT3qZjwMMRng+hqI5X5sn6VodKWlxseGY5XGOQKlRlOTuwe4phY8HnJ6kU5AeWGM56Y5oAljwrHOVA5A9adhNxI5Zh09KQo8XzOp3Y49qCjHBjOD3z3oEmQnI5OdwOPrUmx5lDDD8dB1FDIvymRv4gDjt71sHTEtVZUlBBG5XHcUm7CcrbGMIpEBJGB/eNNDEL3LA9BVufaUYDJz2PrVJ/kxg49aEJMUqMjBwc5+lTQ3DRoQDnJ7d6hOAmQOvXPepxAJlUDIbsBQ2DYltL5V2jsMqrfXFbs8wmwU3TDqrgH5fY1mQ6c7qCOFHVm7muo0rUbXTII45GUvJ8pQfzNZSfYwne+gW+ieXbpdXMoSNvmMZ/iFR6prGmQWEkdlExnk4J7IPao9Pt59W1Z7Qykx84yc4HYCqOu6Jd6QrF7eQIGxuK8EetQt9SIrXUoAOAC4I4+UnvSI5kk2scjHTpT7aYTRBDjKn8hTLiSLlejg5DDvWqOmxLJA/lb8gJ0B75qq7OwIOWwOlMeZjkF+McLnvVcSuseTyc8/SqtoWk+oqqucFuv6UhJQeq0gcu+CNi9mpFjZMsxyDwKaRuAYEMAMGg5Klhxijy/LBIP4UZztJ4zxj0pgHmuMEAE9hV63iSSBy/DDnmqQxG43HK56ipS5PXhaTQCeer7igzjv61G5LDnnPUUryOyYACr3pm0lQSduO5osRyksKI4YE47gVK0phXBAz2qsY9pX5s5puRnLfNjpSsxcpMk5ZsjJHcU4gY3Pjb2xTInXJHT0p+BkAYp37DtYJC+3ag2tjJ+lRqu9QR2qTOSWzkDimH7pxwTTAPvqQPvdjSKPmGTl16j2pduWUnIAHP1oAOdxwfQigBR0bYvB7mlhj3xuCwHNIiuSxT7w7HoaUkORvABXqBSaGkIbeRhuGQo/h9akh4ZWJ2spDAUPcsenA6A0xnwgPU0rMo6afx08sSwGEBQoVmx97tWBcyfapWmAJTPyr6VDGgYjJwOtXFjCMBwVbnNRypPQhJJlbAOCV+YdfSkdGQgB8VLdIiTfIW2kZx71EdoOQckiqKaFVw3Drk+tClDJh1LcYAFM3hioTJbuKesZi+cqSx9OcfWh6EvTckVSrYDAIOVB60txclfnwCPpwaI4YpwMkow79qsRW6q4aRC8YP3TwPrUvYhvQ+ivgf4a0jT/D8d7q93ap9qXzI7SYA7R2IJ/Ou2m+AttqGq2N1YSk6JqGZLiWBxtUY4KjP8q+cJfiTfoIre3hhW3iiEaIcEgYpLD4o+KrOBUttZvrVIf9XBFKQgHoB2rw62Dqzk5RmZKKe59FfFC60Dwl4cjsLa+hv5jMVmkcq0yY6KfTkf414ZcX0mr3HMR8tztCnoB2IrldV8Vahqd2J7pkklY7m479yfeoY9dns7jLOz7TkA8D6VtRoOlGzd2ZunfY7nVLS1g8NTQNeJFPj5VAyWHpn9a8xQPDLsK7iDjnuPWty68QS3sbF4wcjgDqKzVR5ULjp6ntXowTirG0I8qsyOBQkjODgDrU8knl5Ozkcg+1PtEMsqo2EDcZ9TTLpBBPsPOOG9qv1KYv8Aasq4ZDjgcdqab07HDjcXIIHpUTRptLq/A4A9ajVRENxG52OOemKloaRGrmSf5l6dMdKeGO4jACk1NBCGfDSBEzz61YkFnGHTZh1Hytn73vTV9iyj8u8ZJBHQUk2IsMpBJ6nsKchD8d/SmGPcG+XCdadyy5oVxFB4j0szPst3mUO56KM8mv1n+DUsc3hq2mTy3iWJEhlTBDqBwQe/TrX5B3kvlxZUZ5AUH68iv1a/ZgSC3+E/h1IVf5rVGYMSdpI6D0+leTX0qJrcuGjPU9eYHTJHJwq5yTwPxrxS2L3OquoKpHHIWHHLDPBr3TUohqNhNahMiRSv0PavDFZ9K1fZMoRo2MT9yDnn615OYvmUb9D7DKbKE+57J4euRcwADJG0fQcVpSR7c81jeEUaGzUscg+1bM53KSDjFeGkmrnmT0k/UrOevHFV3IBpJHKHHJ96TcVfkg+lck9GWthScjkU0xntSHOSSevQUjytEuRyMcYrkkbQWqOC8cR/aJ1lIVCnyszHGR6VykMrwzIynkMPu+ldV43UthGXiQ5yfWuVgCtdwo7gJ0IXrntXk192fVUf4Xkej6UX+yKWOQwzzVkJznAH0qtpu/7NEnQL6+lXN20nmuOOx8/VXvMZMv7tto5HNbPh5GlgEpOOxArHTOxixxj1rU8JzfPNGOVPIPYV7WVO2Khc4qy/ds6qIbeRzxUnGSetRJ1qXbX6pDY8Vi++KqajhUGOrVbXmqmpxZTPp0rnxGsWaU9zGm+RgSeKTIwQOaR/mOB196AuMA9a+Pqv3j0FoSr2H8qrXqEpz25qzH6ntUV/skVSMkDiud9jWO5kk4bIpSwdznvTSCrsM4xyPpTl9MZxzmpOpIdn3xmmqdp9T70rIBzuH4daBgZ4yT60mrl2sNRj1Y4OcHFGNrcDP1pcFhxgChnxj5cE8Emp2AU7gMn9KOV5IA+vWmq56buTS8Hk9R61IAshwQQTQcHjGM0LJtbB6H0odT94DAB/SqSHYaME4Ck/SnF04AGPr1pu4gk5yD6UmwAkgY+tMECvyRgmpkQMvzNgDrUYAySDTuCrHO3IoKje6Z5t8SQVAOSTE+Rn0NcnpUkzS4SQKAQwXGciu6+JNqstrFKxLb/kI7Z7GuEsZTZlGICgfKfWvKxaufV4b3qKOw0+M7WOzAJ3ZPAzV3AQk7gMjgCs23ug9vHkM5UYyTgVehmEgBVlyvYc18rVVmctSGrLgLNGpC8Eck1HLLtAIcY6YHrT2+SM5BOOaiHPQgA8gd6wONpEsTCRMhdpHBzUi58vOQSOOKgdioYCMtuHWlt5SARvAz2xQZWsSqoUfMgbHY0xCFLA545GKeYyckDOeCaaVYqQXx2NAB8z4AXjrk07HUZx34p6fIFwM4GOaHc4HXPtVai2GRFpBkgBT0okHmsOTnpTo0ESjauMc4ppyS27J7jFJXEhyx7ACcA9PekKcgsxJ6H0xTdwIPHHqaCRImAxJPpTRQmGVsYCgHj1NIzHeUOSRzTzhiM+mKQspwTksOKPQPMaCRkHHt60/cSMBSSOcnpSGQhsHaAO3ekLNuGNzHPQdKNAvYcwDdwCew61GAM5Abngk04khyNoUjkHuaYASSSSSeapCexqadJswjuOeBWgG3dAcjisKP5pE6KK3ImVsEZ4HWvXwrOd7kgJAGWxjsKTyupIPrk0pwACTgmkDH5STlehr2EtAsJuABBOO4prYK5xjNNJO8OeVBwQPSk8s9BnGe9WNaClzuHORjt60HJAYYGeMmmsm0kA9OaQMew496SuNCmTfwTnHHFAYJjAAIODmkKAtktjPQLSlQD9386pFoCS/IJbHpQOM4GMevegpkcEj2FJk4GFwRwc0xiCTfuCgnvUjMAqkgL+PJNRBSoJB79qUFhgBVABzljzW0UgHErJwM81w3xcjSDQRcybBEVaJ93III6Gu2uZUEYOCTnt0rmPiMgvPBWpwOIol8kuhdwCxx0Ar0MKr1F6lw0Z+bnjhYI9WuUgt44Y0YqFjGMnPU+tcsXcrEmM4OWPt6V13j+1WK+a4UkM7bmB7Vxr7m5DAL6V+lUtIJHyWOVqshz4eRihAwfu+opu0JlgASentSYJwWGAP4qbu2ggnLA8VseZbUefu8Zz60jY4BYhh6UNkbS3JPbtTXclNi4yTncaaQn2FZdpJTp1NK53lZARgfw+tNOW4UdOpPQ0hVgpBUZ/hAotqSDyKu0rHtJPNAba/wAo5HUHpSZztOeh5+tG0pJ8xJDdqtKxVgwUbJ5Y9qacMTuBjA7+9DegJBzwx9KSTOACxK0wQqyGNlyBgHr3xQzhST1VuaVmWEDcpbIwD6UAiOPB+bPOaTFZiOJCuRg46H2pNrIq5BJPP1pUJZxgEeuPSkDSZJ6qCQF9KLj2HiOU5LAdM4z1qMYk6llQHkDrmh0AkBYlT6ilZ3kHHQHj60INBQGx+7JxnvRud246D7xo3OsgLsFU9cdBTSTyDyhOQR0pit2EZxnOcEdz3p5A3Lk5yOPSoy8ZKpgtnsRStCIWLbs4/h9qTQrWHudwwcKe2O9QMowpZSAe1PKqwyuQc9Kc6OSS457AUtUPYj5DFhgIOBR5QUhic+opNwZfKBwetKUYkA456+1PUdxZASQAQB2UUkiBn+UkYHNAChwPQ/eoAIlwX4PT1pgxUKhskkdqNo3HPzP0HtSNlvkHG3t3oBAVuNrAYo9AsHK7CV37ewoAyuAOpyfaljP7rrhx2pBkAS+/I9aCQGFOSvTvSjcgaQYOfTtTQ4bLAcE420pCB0AJA/iA7UD9BCSQHAxzg0pYo2cAbuOO9Bx5oCHKk8DFJuB3Bhkg8Gga0FVWG7gjNDZK7dowO39aACVbnHHegEbBjIb1NHqGgYDYUgg5x7UoJywY5K8ZpDvWPYG3nOQfSlKktg44GSfWlqGgzHmIQo2nPXvUzZgUAnJamkkJ93Of0o8wRhQWJY9vSmHQFyr72X7v60HKpvJ2hqVQDuJO4ntSBg8ezJCKO9Az9Q4oCRwzEA9+lW4cnKggAelLbRjONpII69qvwwiMAlQM1+EJNs/T5SRRuLEP5n3thGVB9cc18lftDabZaPfRywylp70szRBT8oHQmvslEDgFz8p+Wvin9oLVzdeI3t3RYvsjtGu05LjPU+lfWZDB+3btofNZlUThZnjoiZkGxSSTgD3qxeaJe2UEckw2hj8oHerWlRbrqHHzqzjg8d66jxfuNtEAoSNRkDvmv0+FK6ufJOetjhGWVNvyk468VYFhO9uJQm4deOuKsXAYxgMCC2BXZ3yRx6dAY9kUbRhTjqTjtWnsdNxe01seeBJWJ6nA+6RTcTxr5flsoJzkjtWkQZJCuQoJ+96V1d/ZWzeHbaSEeZcZ2s394d6lUbrUbmk7HI6dbu8ojZsBlJDelen/AA20C5jktXdJfIdi6zYIzjuD36VwPliEKCuwZwT+NfR3gRLXUPBto/mFTATGVRcBeAfx69q8PMISpQ8mdmFtKR0VvrkcYAlkySCC7Hn8awR4oOpapLbRlyyttTy1OGGOSTVKeKH7RMgXo33nOCRW54ZtLLTr/wA+eQhdoKhFyG59a+ElTV2z6WFX2a8zT0LS2iEszrg7vl39/erN7fqqT28TbmB6p6YrubWfSpEiQoku5dy+gHuO341n6zY6U0xSGParLzs659jUcqLWNd9UeSa1rFzpzziQK0QXcokOO3WvFfiR4vn1hbPypBGQPmjT1+te4eIdFiF5AZJFkQuwZJnGVXPHGa+b/F9oYte1JR8scU7iMp0xnjBr6bLIpa9Tx8dX9ojB82SSZnZ3djwQSeKsWOqXWls4huZUJ5YKxANJb2N5dszQxblHDH/GmS2stvO6OPmAyfSvpkmeKpLY0IfGOpxrvSdueGySeParEniq/MIxcllA+UMSdprDCpGrhyFUj72eKhkkWCNW2sYz0Yg4PrQ9EXe52lt8SLhE8vCIBggDqfarMXxAFzI8DWsjyOPlZeAp964CN0uCHiKketXoWcSBowXcDBx3rFpWHF2Z7j8NrpLrUTaTXKgFdyqx6nqQK9WDI4QKxOQVAFeKfB6R7K5i81Yh5soLtLyyr0IB/pXsatvuWRMlFbcuB2r43Ml+8PussadNND5IGeJASgAJyz9vpXrPwynB0mFFzJGjlWOCAfpXk95OdpUKq7SOvWvS/hSfLa4hZsq6CSIdjzgkfmK+e2eh6mIl7tz1BojDgggDqM0Fi5wSScdqQkMFz2Heo8ksO4PpWx4N7j/9WcEgZHelwHOTk+npUbAYHHIOOak+8oBycHtQLTqKjMrEEADpSsQwGTnHGaYGK54BweKCwORjI61ItiQjy+MikUbsjqKRAwJOAAR1NPUgsoBJJ6+lQG4m0r0AANKmH6+lO6EDIGKazZHcgelS2IcuGUnIwOKQAAKQc44NImGXAGMetK67uAc49KljsOjcBsNgelUfECh9OlcqT5YLVdjTnJIBHrVDxRevDprIiF/MQjjge9Y1HaJ0UL85507maZiFESda0NLIa4Y4L5XGay45C7rkBNx2+vNamnxMkihSWOecdMV83V1Z7r2sjXXCgfMqnuM81KoZlUgE461XKqCM4Qg8+tPhDO7AkkKQRjjNcDucUi9GQqgkgHOOalLAHByxHpUceOScA9qfuwDjL5HJFRfU5pMliXBbGF3etPNuH3AZPHWokdggyyr9azdd8QQaDaRXNyJJEZtuU6A8dfzqWyLGuYzGFBIHGPWmY7Zz79KLO8ivLVJ1GI2AIz9M05tpBJBJ7YpEiAkYzjjoaUjfk9cUKwCkDAPvSZbPdv5UACkFiThTT2IIIzmm4LYJATFCnnOCc0CuOBC84A4pNu4Z5pMEcnsaJCG43F8fgBQMAB8oPGOtIT9eDSBgnAHJpUB3tnLDFACbihHA/CkcIzEklifwFPDbWJGBx3pGAyvfPU1Y9BuWKmMYAI/Gq00SsMkFiOOelW2AVgelVpXaQYOWUH6U0V1KtuD9oQsyKCcYUEmu404eXbopVie2RiuOgRluE2YVtwxjrXbRMRGqtkkAc19FgVZHPX2JHOw4JA9h1qLb5mc545Gac2GIbGDRk5HfiveR59hoCnjgH0pQcnFNwWO4nbilIIGc5xV3EByTgcClJ6YyQPWkAO3JIHt3pQCSQOaZSEORkmhgu3O05Hc0MSAVzg01mDHuav0HoPVgORwKeoJYkDj3pgBXAHf0oRmDAbDgd6TK0JBIO9KYgSCOM9zTTkCgLkAgYIPei5OzI94TqcDoayL0fvM4zg9a17iIMuC2O+BWVfHbuXrx1NcVdaXOuluZk8hD/ewfRRUUvyrkjBHPNSMQ6nD446AVA2BgFSSeMtXkS3PRQ1WQsQJA5POB2qRlLYO3Z7k1EhXAY4Bzg4p0cnIGzOD1JrN72Hc0bF9hDjJ4wQKtqQx4BHqWqujgKNrAgdlqZfm4xj61pCNtTjqO7sWYThgM5x6VxPxi1iTRfDRli/1ocbWP8PvXaRoMkA4rzb49zpBpVvFOVSGQbgwOWJHUbevcc11xV2YU2uc5D4d3El60jTyyzuzBskcEd8fnXpVnEYHYBQFbkbq8z+HOq/2hKv2dJXVE2jbGQAPUn1r1CJ2VY2MW0gbcsetcs171j1FsWYiC+OST/dHFcp8Q3SIwqFAEqlTk8g+1dRbTeXIAfmIJyAOK4r4gAXciOVVHgchM9cHr/IU6a1ubU073OaUCOKFQWcr8vQgV6Z8O962Z3KEwSMk5JFeatJLOhVGLlRuIUY/KvRvh1bzraO80Ig8xQyknlh6mumOjNa/w2OyKlgcZbB4xSGMxA5wB1yacFwoG7OaYSvQ9Oldseh4rW4nOcjLU9xyMELxn6GojjGF5PT60/oOgHrWltSeo1Iy+cuZN3HoK57xXbj7HtHyqQVb34xW+7sqEgEgHtXM+OrwW+jtI7eWI2DNgEnHf60nsa0tJ3PJoZjHrduY4mkMcnl7zwBzg17dpEUkFlHGdo2kMcV4MIxqfiaM2yST7mE3lEEAgevr9K940ceZYw/IIsKMgdj6VVNu504ublFJnF/FbW5Y7iO1Vd8caljx1OK84msZb2yQxW4bedx2nnFd/8Wb6O1+yQi3LvOSGmbACj0rirO9/s6NnuSIoANqsDnn2rpkfn2KSdR3OPt9DvU1ByUkjhB3YdTg9+tb8Zu4rhrlCELrtxGck0zWfGELkGzDOyfL+8GA1cnq3jnUtDmJJtVibpHGMspPWpVOU3ZGcJ06a1OpvfEsS7UvYpAzKUBnGAa5nXIYLlUaGSF8ZURwkE/jXA+J/HUl3qMQi3zmM7m87oCR29utS6dqjzmSQSKgA3sEPI+leksNKMbvcx+sKUrLY7/w7Ndx2rwL8m0lQHPAJ6GuY8X+E7izglcSpLKh8x2iB5JPQcfyrW0m8kmt1+ziQlhuy4wD+Nb1nONTXyr7Z+8G3bH1x61ipunI6JU41o2PGbeeW3lJbzAQN3z54rUsmm1mXyreP7QwUyMFHIA6mtjxT4cSHUmFhDdG2YbWkmQgE98V2/gHwtfp4Wvbm0someVDDHIgA3Y4I/XrXU60VbXc8r2E0+XseYWepyLqUdshMUchz83HSuxudHfUbRLoqrAj5T0P1FZHhf4bzpqEjymUzQvsCzZOw5PX0+v416l4u0ufw7ocW6JXjjUBjCMkDvWNTEQUlFMaw8mrs8L8QwSi++0iB4ogvllmHDH29ak+HNjcS6qt4ymUGQxCNAcj3x/hXVeJGTXNLt4rOCaJrQly0icc+vp+NdD8Erb7H4sCXYiMjIWCDHJx1FZ4jEWou251UaSjJNntvhiGR9Gigaze0MICqZTkkY4I9qNS1RvDDKbgfaEkO1Qg5z/SupUJOsbA43AHFc74x8OXeryW5iIaJWBIXqRnpXw8qzkepKz2NuBo0hik/1SuA2F5HSpVkgu7hbNz5kjKX24OMepP9KTw/Z/YNOWKRGDZxh+wrI8R6Nerfx3llJl8hSEOCBnmpU7mDRZ1rT3tHxBFsgYZZhyAO/FfN37QPhGXXXt7XTt13qVzL8kYXCquCSSe3b+fSvql5xHYAO/7zaF57nvXmXinRLu+8TRXVpHhI49uAMc969jB4l0Z3izjqwckeU/Dv9n7Tb/wtEmvwPY6uzFPtCMGPUcgZ544wa85+KUMfw+uZLbSbiW5EM3k7mXbng8+9e2eIPEo0fWV0x5JkmiQSZXJHX+deMfGi7Z7iOIqssko87zWOD6Y9+tfYYCtOrVs3ucsYpuzPFL+9lubySSfCSSHJC9q9P+A/hG516O91BJ9hgcRwxd3Y9T9MV5XdFpWkfADe1fX/AOy54few8B/bVMNx9oYvJGACUwDx7da9rHTcKS5ep0S0jZIxvDuharonijF7a7FQE8EED39qrfGnxLBBLa6U42xtF57EAZckkAD6YP512F54oPibWJltk+xmRzCHB3HAyM49a4Dxp8GNa1u4lv47pb4xsI44AdshX1547149CSUk5HDU1VjxO6uBLck5MaAYAPUioZYUuGV8sy7cAnoDW14x8GXfhW8Ed2jJJkDd1A9s+tZctsbaHfkleOD3+lfQQkmrpnPYu6BHA5WEqFZmKtJ3rOvI4oNTuLdMsEYrg/XrVuxkWwZmI2IRuHcg1LdWEU7/AGuIGZ3GWOcVXMluMyJl+zWrbDtKtyw5x7VX0W0l1TUxCIlckgDfwGPrXVaf4efUEc3AMMJQlUQAlj2Jx0Fdn8GfhW+oeMLEHbcrsaR/PB8uPHY+prlq4yFGLd9TeN7WR494w0WXQNde0m2CcIrssfIXIBAPvzW74R+Hr61BLMu2IBQVlmyAzd1HvX0p8RvgHoeuwwXN6zadqG4lri1UNvUDhSPw61W8OeGNM8J6XFZQT/a5HY+SbsAH3wua5o5j7RLlFUcoo8J0zwLq2iazbytAAisH2qeQPUfzr3DxZ4+0+Xwzp1tK0Tq0WHtpkyWIGASPXiuEmvw2pXCeYXkWcqWQ5xz0qHxTAGslckFlIC7uCabm5STZ57quTPP9f1F7mdoUcJFkgbOn0xVK01doYEQcuvynJ4p+uW4sjkFX43EJyVrGOCAex53+9erBJxWh2wStdmnfahc3KgySnZkKcdFHtTVnfT3zEQwHIDHrVREJJEjfeHygcg1PHbtKCdmVHc9qppJFqxsW13Pqdq5LExocMi9qx5bSWB5CV2RqdyOec+xra8PwxT3aWwJCMCzbf4jjjNaGozQ2kUcCqrPOxRg/8IwfyrLrY0Vkro5+G5nuColXe6jcoU4rWnuV+xhnILFeQeTmudaPypCm5gqscuv8qkYyIo27ck8Bjzj1oaTM5e8Woma7ly5KgDIRehNDrtdWRMSHIYN2qrHC4LOJMuCMhegFblppYvrVpPPEQUg7m6k+lTtucsotFfTJvKuI3kyUDYOK6281iS2t45Y3ETSPtXPJPpXKNYs7ncSQozhOh9673wRqKWEF3FPGv2aWHaGdQTntj2+lYT2uJaHUeDPA9t4o0C4vL+0W+uDL5SmUDCcAkqfx6V5R4w8OxeFNdurYTgRqwMO4Ek+wNbll4qm0PxLCJ5JJIUjPlqjYGT39+ldoX0q7tYtQuGjadst+8GSD2GKxinF33OmDZ51aG+lhltriN5HGPl5G2lu9BgWeNJnWJdoZieSD7Vu3l7a6hdJImY2ztYrwD6VSu5G80ANGDu2gSEZx61tcuxV1i5sn+z4Bl8tAoYDAHpmqei+I5/Dl/LPaXQtpZVKs3Uj3HpVy70WVInkmTehbkp0qne6PbXajZItvIuAobvRo9GToY2veLJb/AFMXc80txI/EshY5Y9jW/wCGvEcc4gjllCKW2lzzke9clrfh6azdp2dGUDkg8H6Cqljfva4S3AKHqTzg+oqnBNaCcE1oexvYeaQUiaWPcMMOmKjvNZ07Q7SW1urgwTs4fCqSQvp7Vs+E9ZEnhu5lMSg20IYnPLcV5V8Tr9dU1BLy0OI5YwsiY5HHUVzQjeVmZU0nKzJLzxTBPqMiW1vmEP8ALM55YeuO1dRpU0OpWd2VyojA2qoyTXkto6RIGILKDgDPeux8K+IYbTUklmd1XbtdUGQB2rrnRfLoehUcXGx2ujaE1xdSI9izvgFHfoD6YrpdSeQtHFOjQGJcbAK5fTviNbWt9AogYR+aMsxGW7Dr0rrb6GfUr4zSu0bSYKgDKhe1eZNOLszxKj1Ob8X+I7nTra0itmGGX5Wzgqe+a4m+vtV14hJXmnUKVLKCVP1PevWLvwrbzwrJcxQy28jYaRyAEHc+1cdYarZeF9TuIg3nWcUwZAuCHHcZ71vSemiLglueeQ+HJiVLFFUNhlY849cV2vhfSpVmSKAsVOVLDgYxnJr2AN4d8VeGr66g062tjIgw5ADqc8ke9eL+INROiSyxWUsptVA2ZGC57/hmuhSctDe+mppeULd5UKh2ViGY+nbFWhG8cCO6yRRscqSCAwzyR61zdh42WWCf7VaLuaMhDuHyn1NZd98RLu8ubLYzSx2kJgEZ6NySWx684/AVUaTkLlvex0l1rwhvJ40WMRDG126njms+O9EwnCIfXGOD9Kxp9djvIoWMKRFc5UHJz71oR3SyW8TMxDnghR0+tdapKKKUEiwsiyqzbVA2491NRCMQBWEjocZz0BNatlPY2/hpoJmjWdnOWJ+YjPGKx7zP9monmM5VsqcHgVooLY0UFsVNR1afTo/NhmUO4KnB5FctdXMtwFLFnYcM7Ek49zW/M0fkOrhS/UN1P4VigYkYICUJ+6a6acVE0jFIakYaMEgDH5mnxXIt5FLA+hyeAKlnmP2VtqLu42le1U1PnAmRSxxznvW9rmnKjbuhELHesqGQnKheSfaqMN7IrNuB4H+rPp61W80RRkKoAxx6imeZI0YZcsw/jPT6VFh8tjSeZZsjGGI6jtUUsQklUhMRheSf4jVyxkjuLdC20MOGUdSfatWTw8jaR5zo6EHmRuAo7VaVkLS5zkqRBg6SAt0Cj+GnxyDBPQYxuPUmqcHkxyMpfLKxww/i+lWIY3JkJXIGMA/zoE0W45oZLcbJcykbfLHr61C1rsjBkB5OGY9qdvhjTYcDBDbx1+lNkk86VAMhchvm/i96XQVja0LVAixwtGZArFEwMZPv+daMtrPHJKssDfu3yWxkLwDj8jRpl0llol1FHGJRNIsu7HKkAggGu506dNY0+zcW5BlwoIGSSD1xXk167ptsxnNxPNdV1m7SFYPJmaAnKbVIyfrWYZTDIS8YtrgYYK2MketfX1l8LFvfDdw12IJ7qZBHFGygCNcDJJ/vZJrjPEXwE0pnkjkt3ijjhUrco+5vM5yPfsfxrlp5jFaSRzSqX1Pn5b57iF1yWBwWx2PtTJIikeNwxjIPUmvQNS+F76DGyh/N8sYbdgZPbPpxiuRh8OXsN00d1C+F+8IlLbR2NdqxVOSuio+91G6TJ57+SyNJJMOAen4V6J4J8aP8Or1JzYk2N8Bbs/XDeoHfHXip/BvgPVWeyltrNZ44MsjTjbuB55PpUPxI0y70T7HBfWogmt5BOEjIZdh75FcUq8Zu1zshyxWps+O9c0vXrmK/jLPcqhVlYYTPQHNclpXjddGZy4Uo6NGVUZPIIBFc5d3sutTSNbo00KtubttGeldJ4d0TSBqEE96rOFYMqJg8dTkZ5qZSjBXY5VIo3fCuo2EymWZAkSDBMwA69CRXe6doY1pYURcQ2uZGER5II6Cu5sPgvonivwZbz2aR3H29vOnlk+R8dVC+nYYrNOhwfD6xkFuJ4vMYRkbizEA8gfhXhVcTF3tua03exl/D34bGz1JdXv3jFvbTFlW4UqxGDgnPQZxxW/feKv7J1Ke0eElNxmWSEZKjt9PX8KyfEPxBn1CG5tILZkguEMMYlGGyR1x3PeszRNOu7pw8sZKnbAzRgtjnkse1eZVqJrmZ6dLEey0R7L8LtdgmilDIwjnYzmSXg+mcdq7u68Q21vcbEkEqsuQU5/D615zpmjizv2WKTzLdLcQnIwd2QePbirj6e9myTlWKJnhT3PFeHNKcro9NYtyWjOkvPE0y5ls+NxC4cVjalrtzqunTRhWeZnCERHGRkE5/HtSeH7yS9upIpYgiRcneeeemPyrFfRrvRvFttcyedLYhy58rkcg4GPxrlnSbWxcJc8kdp4W0ueHUDcyxgRNEAM9VP0rprVm+1Ahcr0OKhgOIlMSYVhuyetWbWT94YicM3IxU048r1PXjFJFq8mAh5xxxXEeJC4tS5ydrbSVHGPrXaSwMYymBk/NkmuJ8XAyBkjYldobaDwT3q6m2h6OD+NXJfhvGkMLjo6Tk49iAc/rXprEbj/KvM/ArK0SlFwXJLE+o/wD1V39tM7n52yBxmujDq8bnPjruqyxnBJPGDS7g2QecflSEjbkLUHmDoOoPNdqi2eakydijq27hQM15342sn1OyvoreFpTPESpY4CsBwcfhXdyTLEpyQcjHNedfEi7fTtHe6himmMRyTACSPp7+1fRZav3sEW1aD0PiPxtqD6n4kkvZFWGSVREyjkDaNv8ASsfYHQKA2M7c9q6fV/Duqya1fpFplyRGxlERhJkCseCR261lS+HNXgDF9Muk2je29SNo9SO1fq0GrHzU0227HZ+BdR+1Witd3eGXNsseCSw7CvSfhXp0l/42xHFiDT1YSMSByRgAe/Oa4D4c+ENVlhvopLVoJreP7WqOhBdfVeOfw613vw2ttQ07xrJeTwS20M8JYs3G8+mP6V5td6mn2TO+JkN1Y+Kn+0TK8drlI2hXoGIIBPrx3rmyzRKgEGGRt+8n1ru/GulazrWpXyWAE32jMohPUhev09K41/DPiPbFO+mMI5lwpLj9R1H0IFc8tYo9XDRbimjM1bG0KzFyG3hVHT6mqsVzLYmO8SDe8TCbaehAPIP8q24/B2v39uJY4wFdzEVAyQRjJ9uvWnDwVrMavbyWwj3L5W6RwATnOAM89BXPyu2x2ODS1R7j4Xsli+G7XDyujTxPffu+Chx0B/DrXzRFcSGe5kMWfPkZi7nJIz1NfRehw6i3gU2L3A+0CBrXYykBeOBnHvXis/w58S2Zcy2CBYiRvEykEeoGf0roppJHmxkoyZi4d8sGzvGNoHWmFWMiRtGEMg2bmNdPa/CvxHqNm88Eiq0ZGy3OVZs9wfT64rNu/h74ltLh4JbdBcR4YESqepI9far6HSpJ6o9A/Zrs3tfHT3To4imQwxyBTsbB5wfyr274j67BoN1ZO4AaffEp2k56cdOOveuS+DvhO+8H6fbNfXskqhS32XaAqsTnIPfr/OvRda0zTddjBvYYppYV82Pcwyp7HHesuVvU4ZyvK/Q4KX406VomjJaiSaTUA3khzEQsZyep7jtxXmfxH+LOo3eov5draI0f7lpoWztBHVff2rtvF/wmTxHpsktpcAzbjMUK4LH2NebR/C/VLy2EUixJJKcEu3KH3rWMUjFzd9zlbTxYukRtO10C9uwKrJ0J4wWr6M8M6tY2vge7v2uYmkgjNxJDBIGKAjjv1x2rwq//AGbPEl0syJfRTLL953woA6ACvUvh/wCBZ9M8Dro2rNA0wUQsbeQsQEJAycc9M1rTUedFc0pLyMHWPFli6KLQSs+7eySLgVzuqeI5bqM288MUMZxIDGeeOhrrdX+GlzYLC1pM1zuby2kmAAQY4PXkduK5HVvBmqsMb7YBCYcxtuJOf5+1es3GyDWxo2nxCtoYIrd53Fw6kq8vCtxk81r+GfGCeIfEmnacrwpJdSBSI2yTg54P4V5VqXwd8S/ZzIJElSEAKJWCkj0HoKu/DvwDq9n4pju7u/gtjZlTst3DSru4JHp171zPkeiB8zVz3j4pXY8N6vHCxVI9RQKrv0JUg4B/CvLrvXoNRu0xKh3ERZh547k+tbfxh8PX2pX7tHfExWQVg17LgZOASSTx1rhfDHhO+OvKZ9RsWh2l2W1kDkn0A+nenZJamkbtHbSeKJVtFjQu8MmImMgyFGRx7dKlOsm3eJkffnEJEfHBIBz/AD/CrMvgW7hhJtnQRAbwLhv5ms+Pw/cmfbc3NusbYZvKbJBBBGKxfKlsPlknc9++H96kmjohj2mFthBOeMcE+h9q6KZm81gDwOeK4v4f3NqISLVmeOdQ25/vEjjmuulc4Pbjmvz7MKbVVtnqQT5USEgLwOQaHYtjnP0qksxBxnrxzU6glRwT9K+dnFo1aaRIfl6cGs3xRG114fvYx/rCuV9c+lX95UcfeHHNZPiU+bpEhAkaQAqqRnGTjqfasoxdzowulSPqj581GMx3socKGY5PIJBx0PvXqPgqIXNjbEbj5ibeOBmvMLlGtLxRIEykvzDOSeeT9K9h8GW4SxJTJ8l96gDjBGa4q+h9rmelBep2el2b6dH852jHI60+LxBDc70i3OAdpBBFNn1BZoNowsjc47+9U4LBIo3eMnJ5NL2nu2R8FVpuTZas40mvCX5IGAKs3jRwKdi5l6Z9qyIXNs5ZWIY5Oe9El+ZJtxLMSPwqVy2ON4fQp+LknXT/ALRZXjWkoIVtv8Q9Mf1qp4aNz9ha2dTKF58wjr7mmanrtjPEIZZgmW5HXn3q7Y66sVxYW0cKvHcPtMmcYGOCPX8a9HDWTseZXptOxy/jO3la7nJDBY4eVIOM44NfOfiXRNS0uWee1JlMamWTyycKvckV9i+MpI5ra3ijOXVtpKjr7E9hXz14zsbuTSL+Ca3SKS53xKikA9Dg+/TtxX0CSpWl3Pn8VRkldHzTr9uNVO9JSrk72P8AePp71Uht5NMtlOQ7SKdqZ5B9a6GLQLmCAXE0ciRLIFO5CB17ntW/qngQjQ5tQEls0QUBXDDcoPoK9CFSMmkjxFTnc82+1q9q4uHxuz93+tc9fa0tntKDYAcEf3qq6uk9jeT2z3JMcbds/N9KzcrGwL85IwTzgV6cYpK51qmktT6X+Bvjq+kt7FZtVxtc745ThFhHbPY9a9P+IXx68PeHbRJtLurTU7udwjRLICYxg84/AD8a+Q9H1Cbe8VhM2XUKQgOGPpXpnwr/AGez4q1S8l1q7G1Iw0SRNyrE8Mw79DxXzeYYXDqTqT3O6lUkvdR9C/DHxRf+KvC0s2oiSK6luD5ayJtzHgYK+3UfhW/rni1PAumK9wnnGSQQxAEDaxB5PPTiq9uln4H0S3gKvOtnCFWQjlv8mvI/Gevar4snb7WsMUOSyKuAfQf5FfM0cMqlS62OirW5YeZu6/401l47i5+0Sy4IQKxOMHqAOw+leTatr2o6Vqd69vPGEddrKDkjI5x6Hk11Vl8QbPQ7ZNP1eOZVZWHnMpxwPlHv+FeNT+K3n1Cd7gRi1eZioUAsRnjnv0r67CYZJarQ8acnJnTyRS6okTi/ljlRQUyxwp/pXGeI4za6s4u51lmZQ5fnJP19as/2vbw3fmRySD5uVPQegIrV0zwrcfEaVZInghxJ5bt1IX1x6Yr1uVQVybN2R1v7OGiQav4rbWpj51tZJwWwRvPQEV9aWPh23eSORLCERkiXcqAAnrnHrXivwc0bwd8HpJhc6q9rczMC32l8o47EDt9TivZ1+K/hO1UGLXLO+QyCPZbuGIJOM/T3r5fGxqVKnMk7HuYflpQtJ6nJ/GPxRp3h+KytpmFoJAZBIcbWI6L+Yr5w/tafxHPchkS6hlZi4HRgSc13n7Tmo2XiWeaHTneSSwmHzMAI2UgE7T3xkj8K8N0TxMNAuZYJHVrdh8wXqp9RXq4Sg40k+p5WIqc9TTYs3HgbTtOtrmWaeSzikVlWMjOBg1wFlNZ6XplyGXzdjERzKMFh2P0r1bWrzTNd0C5eO5LyRJuUPkZPoPWvMrS2knkxHamfC7miAyMd816dOUktTKDaepofDLw5d+OvGGiW1sgWZ5g2+UZAC88+vSvv7T7CKLS45zbRx3HEMvlgY464/KvEvgRPpdjpbS6dbjTonRXlMuCS2OQD2HtXrV1490qw05o2lju1aORmW3cFwcEjI7D3NfNY72mIqWa0R60LKN7nIfEbUo/DY89HCmVwkatyG9f0zXi/j74i3eqXUlpOiyxxxbYnQY2Dv9azte8e3fiCe3Sdm227NsWQkgE5Gc9+K4vxJeZhUStwzHDp1J9K68FgVTactWedUqc8rR2MWaWO0eRo1WAMCVLc81zF/wCdcTyTvIXkxlMdPwFbBYahJGoUQsp2jeeDXP3LvDcToTkIxBI6Cvq6cbbl0oWNmTU7fUNJSAoiKy/vMjkMPSuQnzbRsEO4Zwq/3j2q9d3sEVupHyurAg/3u1WLnw/djSZNRMTeSuGZyMBfTFdS0R2rQ1j8LL+PwyNdnu1iRU3NEOeOMAH8a5W2gEsbOWwoOMVpnxZqDaCdK+1P9idg2OpJx0rLt8AFD83OQKotMfB5tnOsqgbiNqkdhVyDTm1IsNxXH3i5/lS2pja4CPwgGfXn0r1Lw38NYvF2nDVYZVihgIWaPOM8c1jOooLUwqVFFnj0tgbbepfeynjHNVirjGDknr7V3XxN0zSdF8Rx22gzCa3MI891YMBJzkA/4fTqK4ue1eAIy4KHrk85rWEuZJm0ZcyugSSSNiijj27U5py6nzG3MPuk0wKynnH4U0BUUs43EtgVTRVrrUs6eput0bFlVjwo7mu68F+FrmdbiOBVcNgK8h+6fTNefiV4XWWM7WU5GP616F4M+ICaVYtEIUaQvvkLH36iuavzcnunBiKV1oekeB/hy58QXkF7CyxyWrLNNHgjOOPxqonw6sdJ1jddSie1TLBJBgt7H1r0P4Z+KLC+8OXl7dSSLKkwLfIckY4wO/8AKsHxv4obXfPL28VtZlgEdsBkHqT9K8BSqOVpHlSg0rFKx8O+Grm7N5aaeIblUZCVxtxjrjv9a8/8ZXFgLO3it1jNwJCs4IG8D1NdFL460nQtNmk09Xn1BMbVIOxhkZOfTGa8u13Wxq2qzXyxCLziW2g5wfSvQw8JXu9jooQfU56/mdbx4ixlgDfux6UBQYXYYR1ODTriHz2eUZBHJquSAMNwCOa9lbHrw2IHYlWXOCKGHlRKQSWJycelOCEsCBkdCaGifyiU5wfmHtTVzZMaFIcEDIParSqNxAGQR27GqkMmV37SVzjcO1WNzAAqQMencU7oUmKJPmJK8jueKkWEzjeGwcfcFFvD5oLSHA7CrURMBIBGR0YenpQ2ZSbKsCvIwGNg+6Wauk0m8sLeERTATqAdyEcsayJiiRhwu1jzg9M1FBEZrkJnMjjI2/wipItfUuXt5BPcAWsJt4DwwJzz7VSePZcZdtyDgAd6nkspLSR94IVTwW6NU06qIhIFBDrnb/dPrUkNlFJzBOpIwc8L7etJf3LXDH+LB4ccYrY0DS4NTglaUkbgCkpGee4qbWtLtIZ0igPmblG5Rxg+1Ze0SumZe0SdjmJlKwAF8HOdueTT9MdIpg5QuiMCW/unNek+GPhta6vpN+lwvkXOAscv3ih9a6Cz+D9jq1vHbREOlsoDAfKZD6t6nNc8sVCLaI+sQT5Th9Q+JWp2QEVpcSIkhAjigBJJ7cfWr8Os3l1YJLqbzXGouwOycEEDsMHpXc6P8IdK8L366g0TrNHGWfc2UjGOo965fSVfx74rayBRIrcNIXPGQM4FYOopXa2IclLWxIvjC9jYzSQi2jXADjkE9cfpXYan8eXv7iws9Ls/NEipBLLOoIJ4BAHYYzWp4Z8OaF4om/sS9gdQqszNGegweQO5qn4f/ZvvbbXopYJI9Ssixc/MUCLngtkcenFckpxd9NSoO/Q7fQNchn0vVDFZJY3VrbtskiIPzkHBHpXhOp3d/e60iaw8pMgIRpCSHPrnvXuLabofw7vIk1CWaeWWYNNBZ/NGiYJBYdxkV5X8VfiHaa5quo6doVtFLayuMT4A2YIwUHbnjtWtCLcjVRbOdvNAm09TPAGYop3lOQoxwf1rz3VfMkQxoSwLFmyeTXpXgy6ureWXStTlXyrtQFkUg8+mfwrzzxjGLfxLdwwnZHG22vVgmtzopxa3MiJdin5yrA8CrFhZNqK3Kq4R0APzf0/Km2TQSTxpccoeMr1z6Vv3FhDb2xa3UxvuGN3BYd62uaSbjocxNC8EZD7uDgHHWlhgWZGZztA6e9aepXiXESIwCt0Kj1rOMMzNhF3KP4e+KpamkXdajAFAITmMD8c1EuYyHBxk9DSpjLHJB9PSkLZ47irWiKLUmoEkBfmJHzZ6Ukjn5TkKOw71GVJTOOT0qKRCDyPm7mkrIBZULP8AXqa0kvFW0VC+Avygd6ylyrjYCQas7QpwwAfqD2qtwtcmZd74Thx0PbHvUBDEFXAODzjvTZ87gNxORklaNx+XnaMVOxPLYmRk8wDZx2B7VOR8xA6rzkelVFUluPmFPhLxN8pyW4x6UCsWJny6qGbZ1x71Hs8xSxckjlTTmkYrh0BkXgH2qS2w/EmAo6qOpqCbaFzTNRl067jvYjhl6q38R/rWx4o8cT6/EsLPmPaNyKOhrmLhAIypOADlR3qkoKPv7A/nSUeolFXuSJvV2K8bqa42nBOeORTnYqcjpnvQSDyQCR3q7G6RArsRnHQ9acHLr2AzyKtyujQfu1AyPmqqET5eo3UItA2CACeO9EqkEYJZD0pzYEgC446570ikjIB6npVXLQhYoAM5Y9/Sh8AKSeCcUj5QBcAg9zQhXcd4yB09KQdRWAO4N0H3cUbRsBOcjqKAyjO4qCfTtTSAw5bJ/pTsDHkFUBDZHYUjR5HJwfSgpzsU4TH5URkEbXGcHg0gYjEZXf8AdHHFOfG3cOFPrQp+ZhgYPrSKCEKhQ+D37UBYlQqssbMuVH3selPvJo/NDQodgGATUaEHkjAA6U1HLb+OAD+FAhrN82WGPanLgIxJAz0qPcGAGDjvTlCRjJ5HYUASh1MeGzjpwKbuKqQBwaQBjhv4TTs98g4NADYMJI5kJPoBTpZvtMgxFswMDHem+XiRsnGadhSpIbay96AEjIcEMMbeMd6CRtKlcknilz8+48j270KUEvHLH16CgdhxZY3UAcY5FWRdRoEU8j+HHb61WZUyADk9zQUBO5QBgYzUvcRJdOOGByM9arSOQfZu4qSMJ5ZD5JJpNiR4+bJPA9KTuA60YRyDPGGBya6JtUtIi8YTORyQOpxXP7AhCgZB5JpwkCYAHSod2TKKZegZI5DIqgr12tTrm789iB/Fxx0FVw3mIQSFJqeytDMp8sFlXG4Drmp2IatuOWylXBChSB/F3q7axmSREPLMcYHarR0Z7S33yNliAQM9BVWC4VJSRxjnC9xU6tEaM73wl4NtdUs4xdtFAxlCtvIBZc8kVR8ceF9I0m8u0jLuVG2IA/r71zt34rumWNFQRQA4U55B9aytQ1CW8l3PM7uONx6fSoUXfUUYu5HHKIWIJCkevWpmuwUAC8fzqoXDvudev3jVksrFfJzgDqeK1SNbIPOdEQqAcHj1FFyx3KZeQ3Jb1NRu/ljI5fPNRu7z4D8egNVYSsOdypwMbewqNZCuQzZXr9KGA3DnOPSmYIY/LnNFi1sWfM/d7icr0wOprQuhpkmmxeSrC6I+Zm6r7VmYICgkewHalMRX94eV6cUwsIi7DjfuPqKUIUUkHdk8g9qeFCKCvCmhXD8dAepqbForXsCOkODnDgkevNfql+zLqlrf/DLRpLNFWKGCOF1Vs/MFGc+/tX5Y3WI1OOcdx/Ov0L/Yfjhi+FdlIZyJ/OcMitnjJxuHYfWvOrR5pplrRo+qiRGHcDAC5x714hrVg134quQMAyMX57HOSK9vkjSa3MTHKyLjI4rxfVlGm6y8AUJJBIV3MQSRng/lXi5kn7ONj6fK38R6Z4WuBNaIM5IHzY7GtraNjY79qxfClv5VopyPmGSfatvcVJzwK+fptOJyV1ao7bGbOeqk81X2kDJIAHerd2gyT17iqpxsxjrXPM0itBo5Gc5od/k9xSAYOKU4JwP1rmkbpbHG+PY1lt0G0mVGH5Vx9xHthHARxgjb1rsvHILKmASTxiuNW5RI1VnVDna3c14+J0PpaH8JI77RMtpsZLZO0HmrhA6msbw9K72SJkkqSM+1a5BXAPFccOx4ldWmNmYvbyKODtJGa0PBBMm4FcYzuPv2FUZGEdvI5GcDvTvCMu/UH2sEzg7c9R7V6WBfJiYPzOSorwaPQIyCxX09KcwP4ChEEYz/ABHvTsHua/Wo3seAxRkAEGoL474iQM7e1Sg9vSorh/3bAcdqzr/AVT30MLdvJ+XYR60mec07YVzn1600Hd74r42tpI9FbEioeg6H1qC/jaOLpnNWYzsPP503U/ntsA5I9K5Nbm0d7GGcpySAcYpylSM8mmED0/E0/IXg859K0O5aCeXjBHA6U4EA85bFKpIXgAZ7mmjrzznvSZYBiD1Ax/Kmlg4JxnB4pVwH5IHbFKy89OBxUNAJxjIAH0pAQSDjr60Z2kKeMU4oFAPJx0osJIXJ6DHPpSbiepz2xTgQpyTg9ajbhvXPNIYoznPp1xQACSTwAeppGZj/ABY9hSDk4POfWgViVUCHLHI7YpTHuViuBjk5pEPIB4HTAqVTtBwAMjHNT1Gt0cV4/VJ7Jk2lgAGXHr615xbZljI2qu4ZGeua9U8bQFdJL5JCZDBRnPpXllmxSQARhZIzk7uuPpXnYtN6n1GD0pbnRadbO1nESC5Yc+1XoleE5AWMdPepIyBCAhyMbvl6CnBXkXhQO/zV8vVfvGU3dk6TE7By2eGPapGdFOMhWFR7gAowWJ7L60/bt6gAn15IrmZxzHRSHbyNzA8duKNkjZMjopzuAUZwKNowN2STwcUu0kcYXPHNSYNj0JbhQxHdjxQUKMSH4PalWQrx97HFKZWDgnhR2oErCYDoHGTninZYKCG4NRs2NwAzk5HpT1WRQBkAHnFPYYEk4IH1JpjzjIBfnpgCpHGxwBGXzzkdBTd+ckqF+lULQMADgZpAAM4yD6ClDI+DtJY8elIrGRiM7ccHFAwIODsUAdcsaQ5xjdyeeKaWAyAmSvBzQOm4nAHYUkF+ggAzuIHPc+tMYkcbySf7tPDjn5cgc80AEjjjjIxTFcRHcDgAdst1phXHG4kjqe1SJlgfkBwO9M3A5znnsBRsJlmyjbPz4AB49a14sJkDJI9KyoMFQdoB9607ZhI2VJ3AYPoa9LCy1MpE8khwAAAMUioHGMHBH4UpfYc4AI45psiDbu8zJz90V78diEI42LwQPbrSb+mMnPWnbgo6KO4PemlQSSeQeRV2Kv0BSFOSQPWgeo6A96QxjbncFH60AqRgZcUhoCSpySAAe1I2OSOT2zTjIQoAAAPB701sk+oFNFIRpNvG7nsBSxIWbB4J7mkVwmcgAfSmlgTwjEg5BPFWir2JGdNxTOeMHHrTQ3lgZXIPHNAycjAGfSmspToCQeea0juAjEsMZyPQVz3jtLiLwzPNBDbytbglvtHRUxz/AEro1JbgHAPXFU9YEUmmXMMiB4p0MbBuhGK9DD2U0+zKja5+ZfxRzJr9+7fKhkLbE6AnsK4hYmEWTyG7V6d8W9Oi0zxDrFohzHFMVQH06ivLllLxE5wQcfhX6RSkpQTR8tmEbVn5gikuUB3DqQafu2qzY56U1cFsLxuHWlcFEAHJzyTXQrHkhktncc8daAfLjPTJNRthmwTye/anEANt/h71QmLIrADnGfSmsGYqwO0jjNKAMkBs56Ukql41C8ZPJoBBsC4GctnJpA3JLcntTicFSOGXjNIzADH3uc5FVfuMC77QGAAP50rszrtAHtTfNXgkFgeMUruCyqFwueaPQBshII34IGOfQ0md5OeMU+RgGKMMJ2J702T92p7DtipFcP8AVuQDjI60mwoM56/rRsAAAbd3yKRyeg6DpQSKDkYcEbeSTR/tg5Q/nSSE43sSM8EGhmwoQ/dPQiqRVhrjy4sBCd5z81KSQVQdQMhaTDRjC547tSmRkAcDL56+tCQagJdzgEBSB6Ug68tuJNOyxlzgEtyc9hTSULMEOSf50wsPbiQIWA9QKb92QnPB6CkwEbn7+OtNjkCZLggdj60BYUYyzgc4wCaQ5LMEydoHPY0M4ZV3tgE9MUjYjY8nYBkD1pNiaHeY2McKo/PNGDGpUjLkZBFJjKjPO4ZoXCDehLY6qe1JsQAyjBxkdOOtRl1OdoYuTjB4qwZHgwVIBPIB7UkhYEOoBc0tikMlUqVboKXksHGBjsaR2LEI/fk49aNqNJgFjgck1TDQUEM5zgN146ZpEQuxJIyOx70LgEKMBe+etNkJZ9oXGO9GwaD1IDEEbWHSkBQNkt09uKJcswcgMwGBQ78KcD6UwYmElyrEjP3aVchRGQMDp60FjtL4BxwMdqCS+3HPrRvuFwX5ycHAHFDA9OgAx9TQ0i7WJXaCcA+9PSLALOwKgZ980rh1DaqJkk+1LvOQAFIPQ1GADHvyTg8Clkb94pbAXAIpJhfsOdT5oLDAA5xSAAxlgcY7GnBd6s4bA9KasjspUoAF6HuaoZ+rNr/CD8xHXFX/ACyqZIAA4x3qhbKN4YNnvwMVpK3mBgMDjNfi0YWP0iWtzK8RPJBody8eRIilkbptPY/nXw38ZbonxSy71naZdzOpB2nuD71916tLHHbMJSWRlKnsMY/nXwV420m5vNYkeGNnnWZt0QU55J5r7TIIJTk2fH5s2uWxzFiQ93Gi5BGCPrXQeNIxAbArJv3qd4HQHHFZuj6bINUXfFI+DgttIA/Gr3iwSCCPAG1GKDHJziv0aMUkrHzd23qc+0oaeIFuAwBro9bf/iVReX/rIzkqPTFc7b2jtLEsi4IYMQeOMit/xXIdPuIbWL7s8YYOOcDuDVWsN2ujmgruyEHgtmuxv7lxoUaptjZADx6VyIiG9I1chm6fWul1yJoNEtXTBV/lfPXOKNFqJ6tIxgRdLtcluQW/OvfPh1rMrWItGu4Y7ZIR5SbRwfXPrzXz1HIpifAYcV718K9HF5odtcCSKFmyuxhksMc/TrXz2aTTpWPXwVNud0WNcmSO7Z2Jk8xTyOBn6VN4X1CWExq85NvknysZyPT2qv4oso4rxsuS6tgjoAPasSzup7cyrbzDy1bnAJNfDzSsfRON1ZnsvhmMSr58URycguzAY9sVtxxvO+GlC7Txgf1rzv4eXV29xJBc7jG5DLv4/Gu11G7eynVYpVRAAc9ya5LPY45JLY5rx54Piu2uL6IDzyAu926H1ArxPXPCy3VyUMoWID5lAySe+K+ktfksmsInnkVYzCzs2RknsMZ9a+c5/GEK3OxwpG47z3HNfQ5eprY8uvZvUZoOjRaULktHuQLlWbGK4TXMXF+zouNwOcfyFej3Zs77RvN3sAc/dOOK8unb96+1idjHax9M19VTbmrHkSg4u6Ol8FaHBPZN9qs1kglPzB/XtUd9Y2TMYyiq6uVVOMKM8CtTwndGHw7cu+TICWXPHPsK5eaYyXLMz5y2ePWulR0s0cqcm73Ojfwlp8HhU3qRLHOG+ZcdRnqK5uz05JJRGr7NzDBA6DNdZcXO/wAPTb/lUKMKT3rmNNkee5CwtuduCvoPas6kLptGlKTvqz2jwF4Z06wikvJHS9BUKhJIKPkcgd67uzby5mAbKuvVe1Z/gvR7K38OWBMcQuJI9zI7Dexx1xmtKG3RdpZmQKTuGK/O8em6jPtcBifZxUVsTjRv7Tu4kR0jVlILN644GPWvXfhvoR07SEErAyICvAyQD7/hXjtrqkGnyIJzh3mAjORnGcDivb/DN5Jb25V8hDg8Dk8V5Kg97Hp1K/MrXOjCiMKeuDzml3lTjqO2BQFUjceQRnmlaVQvDZPYAf1q2nsc4DqQRggcZpwcsrDJyPTvTVJYgkYyOc04lgPlPB9Kh6AKEHZcEjnNIqsGwTnPGBTxkqMcEetHCjJJznsM1GwXQCM5weAOuadkKMA8D0FGCCSRj0zSkjoOR7VDC43A5zwfenAY74zQOWwF7dT/ACpFHzDvn0qQDaM56U8YKDaCajwyt93p60qFjxuPHpQNOw9YyuDt68c9ayfFhMenpIc7V4OK2PmDZPb1rlPGuoFcxMzFWXG0dAa5q3wnTh/jOI+WBpCMDByu4810WloWiLHnIByOK5+JC13CRGOTxv6V1ULbSoLAqR0UYr52roz227IsrbADOB8wzk1LDCC+Qx5HSkibaBldq9BuNTgAgDJypzxXAcUnckWPBGMAdzQME4O5sHtxTd2wNgZPXmg88nOMZwKg5nqOIByCMY5x7UrQx3kZjmQTRKQQhGRmlKKBngEjuaarhTwSccHFKxO25KiJAuwAJHgYWgshOeemOKYrcAke2TUjAMABkkHnApNAJsBClODjnNIylioGWx1xRyrEDC4PfrQA2W/iHtQ2SJ8ykqflApypyRliOtKYy3JG3I7mja2Ad2eOlNABUcgOqjrg9aaBuPClvpxSqqh8sAOMZNO3DZtHODx70MVhNpQgj5B6mhXLHjLY/Wm5LjYMAA55pxGWwDu+nFSFwCAAZ455owQSAC4HIxTCcZB4HvTkcgnGXB44q9h3sCqeuMe1Q3aB8gZOR26VOWOQRhe3NQzcAYOc9apblRdyPTVYX0YwADnk9a7GMny1zkn1rlNPIjuVJAHzfjXUW5ySoJI6ivpcFsjnrbFk5IUcDHXvTXUKcAkk0jHZGRjB9abuIYHrkV7SOBqwbCAQeKVSOnJo8wHAIxxTEkJ4APWqGh4HXjaTSDL9ATjr2owcgkhcUMRyDyKoYZwwGQKB3OM0gXaxIwB1HemspJOCSW5xVjsPPHQ85qRwQODnHJqOJSGJICjHfnNPHzHOMj0qWg2QrZB4III7UKOPr605cf7vtTGA6jNIEMlIEZPTArFvZTIFcDOOK2Z5F8kgnbisC4cHeMHA6ZrjrPSx1UlZld2A44XntUE2CuQCCD3qV2GSpZQCMjHJqMR5xgls+vFeU0eiuhH5bBW5A78CjABOF5xnLU/DE9cDpxTAgJ5ye2TxWYy5bKzKNxGSP4a0EUh1OOMY5qjYIylTvBAOMDrWkOTkjp61vE4aisyVHJwOPwrzb43WEN+lm4jWOeL5TcueinPy4/WvTIlVWx1zzxXDfEiSzR1guZYgZcMqyHHTvV83KtDKlpO5x/w7tp9MsvsgkEsayF9yDAwexrv5VBOAM9Dk1z/h+a2u4828yeURgGPpkdR71txthlHUdMmuTncm2z1UPjywbBGfRa4X4hJ5N9CAMM6gkseB+Fegw7TxvAx12ivPvEmbnU3LDd5Zwu8jAFdUDelvYwTdOyoI23kgLhB1r1DwgJ20+22pgqu1gxxivOZQIV3lgWQghIhz/wDrr1bwkhTTt5jKiQBvmxkcdDW8NXYrEaRNcLICA7cD0pVQfMRgBecmiRx0Vsk9gKQrycjBIwQa7ktDxXYTduBIOec8ClfPpj60iNxjPTjgU12K4OMDPeqJ3JoWDfKckH8K43x8j+VtG1EkUrk9enpXYGQ8Ann2Fef/ABTlKacwD+W8XzEn07/pUyWlzejrJI8+8LXRPia1V98oTKk7cDGD3r3izCR20aKojxjg9a+evCpNzrSr5ssyph0WIYwc9DX0BZziZUIUglRjPaqpF4rRWOB+L8dtJGXaZi8PIiKEBvoa8hmvvNhETRMEUbic5x6V6b8aZWOpw2K7hLLGGyeAR9fWvJr/AE2+yI0UoJPlDqRXW0fneM5nWbjsZcqPLIxVi6r8wXGK5zXdJutQtJ54rcySFTtC8nj0rr7WyubOzleX58P5fzcdj/hTbUyW299vlbOjDnitac3F3RyKLe54ZIJdheUSeaOG3qQF+tWtBuJjIdnKkEZFdP4/1o3peytIVO1t0pYAFzjgj9a5TRbK6syxHyE87QQdor24y5opsjlsz1DwN4hkaNoLpvNIPloWGAvsa9FsNCJJe4hiRAQqtGcmvGNPkeKaOSEeaVwxVxgE+/41634c1u51Szi+07InA3bIzk8eteLiYS1aPbwsotWZ6Ne+G7WHTY40AkjVRgSKMcjn9ais7l9H0v7MgTEQJjEXIUEkkAfjVKDWzfIsRZ5mZeA3AqJLz7PLtkALHIIU5NeO1NHpNQSu7DPCLWSa3Ok2Umum3MXHLH0xXYalpNrewPFJFuyePQe9ecwabO2tm9DOqh+N4wMegrubzXRFb+Y5BCgL8hyc15lb2ilc86bjfQ4TxR4Beys7xrGbY90NrRSjAx6g1mfDPwmC6S3Z8+QTeVkcYGccGu01jX2uVQrblxEMYfPNdNo+iItnC0UCQsRvwnTPc0p4iXJytmLtudDEIoY1UttAAUZqwtzFGwIcHPoa5+3neJikmCFJzu7Ul0gnj3odoHJKmvKb1Fc6Ce8y4A4wO9Me43pg8n1rn9NkeYghnJJwN4PI+taEztHGQw2sTgYo16Fa2GDT5Z7kMZthznB5Fa0doi6fKXQO4GQ2KoaLEZpJHdyQOBmpPErtJp/kQOwOQG8ogHGea7sNTlOVzN2SPFPEHgeOfWW1Wa5MTyvhlI6DOcD8BXivxH0+PX9ZKM5eIP5UKoOg9Se/SvoTX4gsssEchYqpC+YeATxXk3xG8Jap4e05L+aGOaLG4mDqPf8AWvtcCpQkmtzy6icXzI8K1zwNfaCPMntvKjmbaj7gQfw7fjXq/wABrjVYPD2pxWl1MkaSBHjjJAcMDkVwt3rTX+xXZiifMFk55q7pHxDu/C+nT2dlboftDCRmU7SCPQ19FNSqRsxe0clY6TXdX1Dwd4if7JutmTDpvHAPevS/h945uPE+rIk8vmssJdhwADwOPWvCZ/F0XiSbzLjejhSrtMc8+gqCy8RPpNwgV2aDOMxHBx25rN4Zcum5m9Uet/HTw9Nq89pZRBLa3ZftTNjLM2SOD9B0rzRPBb3Lw2wuhLPICFVgABj1qyvxPbUZUgkEqzDCLNK2cLzx7U03QuLwGOXe6uAWU4JHqKFCVNas52mZ2u/DzVdKshNa2r3RwRIE+Y/UD+la/gLwJNrFtA97uiLZxAykEAH+Ljj6V6v4Vd7S0my5VNoCseecc1Nq3iODSkLvGJ0VRuZAAQfevNq4uo/cQ0QeEPD1lcgNFapFMs3ljjIAGBk169pFpFo3m4CeY2A21QuTj1rzzwXqGmzkz6cxVAokdWByG6n6816DZXKa6IY8o5A3OFOD9a+drynKWr2Omm1ZnH+Mr6fV7+aFJvJjhwoYcgHvmvJPH95baddfZvtb3F5AgZgQVGeuAa9i8Y6XYaLE88E8o8oNNLGsZc+pwe/0r5m1DU28XeJXupVkZJJcssmA4XPQjPHHFergLvV7I5K0m1Zmj4eeG+nkESG3O0MM881pa/ZE6VjzRNMAW+fgVNPZ2mmIt1afI5YKQR0FUdVtH1KLamZdzAnJwAK9xO7RxLVo8nvnnmZ1XIY53d93sKz4IXnuYoUwu5guJOAD6mt/xEq6Rqc8aHAjb5R1rnnE93eNKQAQA3XFe1B+6j1I6I2P7IuYNRigkdVwfmdeQB7Vc1Cy+yShonLJn5g3BP0FS2DTzwq9yAjEfKF5P1NaNrp63NwRKRKNpKljjBqWwuZllcG2cSj90FbqO1P1KBLmeZxLmQAMpY4B9QKh1cJbytEXCgr90c8+lbelaLBeabbzOEaUqdwZwCPSpempN3uctMxkXYQV4yVXk/WqMghZi24lwOpPSuzXRYJZgJGaJjlcrzxg1wWpafLYXbEglCx4PXGeuKtNM0WpoabJi6CYJQjt3remMtpFG4AEbZDCuTs5ZDd258whN4Hy9h713ptDImcBgMbd3epnbqZ1E3YhsLGXUlQoWiQsVJX+IV6L8PvsdzAbO4mgSSCQqyTkAlfUetefPfvaB4juQgAqIx90+tWPC0U0d09/5ayox2l5D39vXrXHUatqyFGyLvjO0ttP8QXMr5NusoELp0C9sGmzXUb25eO5QEYIDnr9BXX698PW8V6dDdB5Fjhj3mGAAl/b2riptOj0u8jgXacL/wAteCPqKinNSVl0LTtoU7i6LM3yncMN8vAFdALXTbvTUmhnRJWUFvNbnd3GKybmxe7uIvNWQKR96JcgiqstpFZzxyIwO1uUfqPqK2tfYmc7aI24WMwNvMz+XtwCvSo9b0tNMaAQXIKvEWYy9QfQVJDeW8lt50jHeD8wUVkahq4vpkD7ViiOF3HkipjF3uzm5pGJNaSavGIjvYc89BVDTvD1/JqK20YXeASfQD1JrppL21tFJZ2PO7YuOBSw+KzBb3AhSOMMcqxA3H8a21tojSM3azOx8M+GUOn2wlV1UHbM4cYI7gjNcJ47S1sDNawN++DkovXK/WltfEskgmjZ5VaRduQeB+FbX9k2t0wncq5KAZPJrGKcHdi+F3PLFJkD4Uqy8kHjirFhfSxuUjYFTjjHOa9ZsfBOkahiSe2bCjllOC31FR3nhXRtM1D9xCuCpB9QcY/Oun262NnVOd0KbTIrpmv7NrmTYGRd2ArZ617Na+NNMk8PKUYpMItqx4yQfTNeMHw5MZ2l3MYFbhs4IHpWsXMVskSY2joO5965JxjN3OeSTZ3fjjx1Y2OnxaZbRC7tp7UjzlyCsh6givHIJZwCJJAAoK7fatW9sQys25mJOck8L9KzJQdrpjLAgqw5yK1hFRRSslZG3o3iY2SwJ5TMikgkkgH04qfVI7fXNrz3JjkUkmNB27fhXPxx7wQVIIGcHj8at2kqMHTdkkDkev1quVdBmRNaJHeSeUjeXEcOWPUVUzEGcodqbsgAV1U8MTKHEALhcE5+99RWBf8AkrKJYEOPuuAvANdMJLZlxa2KyLHAxfywZTyOeAKtw3ZtoiwywJyV/nVT7MzMGUZQjqTyPwqSLDKE3/OOAO1b3VtDU3JtSsLecM8Yl3ICp/unHpVlLm21M8Suvy4K7cDHpmucEKpBnGcNhmPJH0p0V/NbDy1wy5+U9OKtIpBqRihmUIMp068g+tZ+15CME+mRU3l7nkDbTIxJyT0HtTFljgDBizAHpit49jeI55EFr5aDGw4b1PvVAkhwoycHg9qWclpGPyoW5Bz296idw7DDE5GCegrdLQ0FkLMWBIG3uKkt5T5WCfkHO2qsucAcBOxFXLGzOotsiOZMd+BRa4kWLOQqwYcYYMpHOOa6fUdcudTtPIUulq4G9G43Y7iqyJa21rDGwjDquHC9SfWq8dx5iZOTtJC54H40Gb3K8qQ2yEKqvlcLtHKmobPTp7t22K3Ckl24H0HrV9ZU2kCMBgeQOS30piTz2ZJEbpsYMVbjA9xUNivYz3VBtUnLKSGQdc1DIzjZjIIbAJ7e1acsS3LyTEIsrfNlaz4bWa9R2iU/u/nIbjIz2pSaS1K6HfeGGiFvavcoJULeSYxwDnua9Y0zwxaaI0c0U72SWoMg3nAQ/wBfpXjvhCDUdevo9LsrfzpWQzAKQAoXGTk16Je+HNYg0WO7vIZjZzjbl3ByQTkEZ9RXzeJg5SdtjkqU23c668+J13Cq/Zr/APtEHquCAKyLzxJrNyY5ZWME28MpJOB7gVw93dRwsgD4VgBheMGun0e7srqKKSebA8vYN57+1ea6TS0OdxtsNaefX7y6gu5pZvOYOxjyNxAxgHt0rWjiGnL5saLbHcDzz7f0rqrXxJpU9hDbIkcs0ShFZAM5x3qldaTF5oJDBgNx3cgGpV9iI36j4viXPIXQxrJKR8uE2g/Squs3dt4u1K3e7j+yPIiw54IJ6f5FV9K0gf2sBeuGtwSSV4wPaqfiWA2t5GlmGjjQ+bGWOT14Oadm9i3dnR23g+z017u2SJLt5FAjOwDDZ4GK2JPg3pdxLnyZbJ9oJcEEZx6Vf8EX6XWi2hllWW+UmWY91GTjNQXfjYRaosCStH5jmQqQSSM9RXFW50rJglZ6nofhiT/hGPD9tYCYTfZUCMehIxwcdqfqEIuWjcxgDBIyM7T61wttrD3klwN+8TMOOhAFOXxW9lc4mcwx52qTyDXiyhNs641UkdTZeDNPkazluAs8kMgmUngqQcgmrN7a2GmzyJaQiAMTJJjoT61yR+Ipl1K3tIoo51nYR792Px+tao8Q2FxZXlxK5hKP5Dcg857e3FYzo1HZWZsqsXqbFrfm300XIKtFkszMcDHrmp7fWV1jTZJUdEtzzvU5BA6kVwnir4geRa3FjBHbNazweSrNwVLAgn64rlNI8Rw6RYhBfSWzKNjJF8wY4/wNejQy+bjzSRpGuk7I9Nn1dbgrJYy8SMCSeNwFddD4whuLWOCOMrckYwoBHA5x+FeFnxBLMippSJL5QzumO05J6AV6l4KsoDZWNzc3GLxTulVFyEPPGc88Hr71licM6fQ+jwL9qzs9F1i+upN7W5FuQVDPxgj0H41tQSv56yE4I6YplpJaSxSCIkBRuJbj8qzl8TWEeotaO+1iu5Soz356fhXj+yk3oj6aNN2sdG2o7l+ZMsPlyeK5vxdastkHX5QD1Hp6U671aCzcr5od3Add3THrWPqviNruLyGfejqdu0ZAP1rKUWlqddGLjK5q/DqANHKv8UUh6+hA5rtQ3ksQMnnPFcf4HeKKPfEGLyD59x7jjA9q7F1823Y7sOeOOxrpwy2Rz4vWZS1DXGsyVO2MYyC3XFYg8WQDeweSRzzgDAP41R8R34ikgMgAUMUZnOBXk134llluHEcsoCMy7V4DL2r7jA5XGtHmn1PVweWxrRvPY9sfxbZLAzzyxxptJPIJzjniuI8e+JkvFtYrN/PhlU5UfKN2eDn6V51Lql1FH5rIoKH+I5yPTFZr3s/2GMmQ7g5baARgetfQ4fLIUZKSex6iyakt3oMs9c169vJVcWyPISp4AcgdMms6+vdXlvbi7bTpj5y+Q7BcBsDBx+VXLK9lglkMQUyfeDHkj6VYk1O6n/107S4O7YBgZr3otpWOCfDtKcrqWnYtaLqWvxRabK8yRKFFmsUaYcjsGPc8V1WlavcXWprBe2rxyQHBkIxznofX8K53Tb90JEvlRISGUZyQc5BrrhZ2z3Su8zmRgGAHAJ9zUSgm7s56mSUYaWuTalfX+lyPJDJGsQHYc/nWGJ7tkf8AcuWDb1YkBV+vPStjU5EledJZoxFLGFVR1B9c96o6fe25nWCRZJPMUqv93I5GfxFRyGkcvVNWS0IBfazaW8jK8JRfm2RDLE5ArAu01ZLxRdRsp3rOuWBBGQeDnj6V3CIkKrIGSMDKsOv4U2aDTNVeOS4R3kQbQxOAR2BoUEhrCR7EWu6vJJ4euY43kF5IEaMQjJU56ZH0rzm4sfEOpypLAhTewLPNIApII5Iz6DpXqKG0tbNlNzDEY84UHJx2GPrWDo5QvKHwcOWXe2ABSUbaIhZbSvdRM15/EVkxsotUN39piKuqISE9dvp6ZrHfSNfnMUkqGFMeUZ5XAIA6ZGc969Al1XTbOEW81yBLG+9UhXJBPBwfpTr8WVxpdzEJFkkUCaORmwTwAR/9aq5fIP7MhJ7aD/CGv3emQRnVtSl1SPHlLFGvCY6YPftV/V9bi1a7hngSW2ZB5bFzgkduM1yfhnUrKWK4hu5PKkVg67BkkdOK2Vms2lYxuGUqCHfjB7jFFrA8oop3cS2uq6jAp23ZlhX5dgHb+tZsl3eyTsUxbMp+V29PXFXG1Kx8sJ56kkYKoD1qNLzSXCCY+UxON8jDrTsmjNZTQ25bkFzNqos2E+pvdoh3HsSKuWuoltPeMyraSZ3KzHJ6dQKrC90xpRAt39oZwVIUcDjue/4ZrGSeGO5aJ0G1SVDs3A9KEktTaOWUoLRF+dZxgG8mu0zuC5OM+uKoXtpJKhi80WwZvM3Dkg9auafqSJar5zE5YqCo4A7ZNSRy2B3D5FmB/jbnFXfua/UYPRxWhhNoVys6lLqW8t3X5w/HPsc1V8PeEbm01o3Rult4GYnYhJfrkDP9a3re7trZmSfznQNlRFwMe5q4dTsJJHMUaWYQhlyclhjn6UXQSy6lJWcTi/ix4fm8VzWt3BLIRKfJdicD5emfy6/hXM+Hvh7Noeoxma8RvObbviY5T0P513ur6sj2z28ETyoX37s4FYT6hLGjKEVQcHJOSD7U3JnRQyfDvVo6EQPGilrmWcsSh3np29agn0tC6o1ztI4ITrXNNeXt3MNjuw7joK0472REIJCuy4z1Oe1Rc71lOHjokdv4a1B/CsOYmMvlNlfNbGAeprfb4nyHAnYID2TnP414rc3NzGyGWR2EjbRk4HrVhr1rnanmgADaAvNc1TDU6zvNG6y2i37yue1WvjR725kjiEaxqoZZJXxn1ratdbubmXaZDgDP7vkH8a8E0q5k0+UuxMykbdrHAr1vwbra6nDaBGKOreWyIOvGf5V4+Ky6nytxR5OOwEKUW4LQ7uCTBBZyCw/iqDxEwbSplBwGjJyOx9P0rQ+yRsBwT7ms/WLY/wBnXJbJjRSSF7ivi5QUXofNUl+8il3PAdVDXNy8m0KxOOvWvWPB0xGn2km9vnjCsB0JHGTXll0oW9kCoAofIJPavTvCSB9P27wVT5l2jt1NeDidT7TMVejE6vzwnzcLjjJqO016Nd8bhvvY4HAFV3kDRNgAYGQW/wAKoMCzNzkt/dHFcN7I+V9kmaf27Mu7gKDgfSh0MjuDkqDkY9KpoN+AQAGHU1aUrnAcsSMYHSkpNmcqSRzXiHRrqSeSa2KeVtBCEc+9accCx6bA4g33EKhhg4OfQVpxrsYEjrxzT/JVvmYk54wOlaqcrWTOaVGDd2tRdNuJL8ATgITzsHP61xXxK8M2MX2rUMOZI4S0SbuFPsPrXdw7InTYAu319KyPG+kPrFkuwfJz5jMQABjv7V0U6s4ta3OKvhoVI8tjw3U9Ojl8L3LOQwa3abZt7gE15Berc2VjBMkBuoWQuwLcJx3FfS9k8SrskEflxnaBjO4eg9RiuN1/wHZGS9H2RpYbgkmQcbATyAOwAr38JjFCSU9jw6mWaXifHUNs/ijX50XaGYk47Csi4054L2WFRlIyVYk/yr0n4o+DIvhhrc0ekXEkiyBWOUOVLHkA9/rXnrNJFcP5gIdvm5/iNfd02pxUlsz5upB05OMuh6H8C9Ag1nxTp1s7Hb5hkZcAjavJB/lX19ZWWk6S8k8Hk2jFtrFWAI9B1r4R8P8AjDUPBd5LeWEwimeMr0+6D1wfXir+jfF3Vxq8l/OzSzbTsMjEjd2JHevJxeWyxM+ZSFCyW59bePPHVvZ6HeRvqEU5EywsjDBUnkHHf0rwPxD8S/L1yWBzDLHGyqJVYE44JwK8b8QeJtX1e5nlur2R3unLyDPBPYgdvSo9E05tRk3PNiNOCWPLH0p4fLI4ePvasyqe8rtns/jTxRaeL7KCKIssVsBtkcAbgeCB+Wfxrk/FFlp1lpTGzVDcwxhlmDA89+KwrOW7uJ0s4ySuduFGQPrV7UvD76aYRcEAOcMAwIIrvhTUXocdrM5nTbySWFpXcyOV+bPArY0zxdP4fVpLAsjzRlcqTlT6gVla7aiG7KQYS2HRQec1Bp5XJDkK6ng9sV0qKtqbpJas3dK8P+J/iLqQjso7jUb2RMmUsQoA45PQV7l4G+F02nabDFq6/Ynt03OoOS3vXJ/Bz4z6V8JdL1JHtXvryaYMseMDbgAkN2711Wu/FfVPiFJc/ZIoY0u9qQm1blBjhff615eKUpNK1kE5t6LY5/xz4wt0sxp1pCwjfO6WbqRkgEfhXjl3OtzcN5WEZflZ/Ud67Lxj4QutKtrie5uJTJbsPM8wEbjnnBrkY3iubWdY4wmBkY+8TXRQSUbIzjG9zWS6+y+G4mYjJcq2eCBngmp/Buv2ul3kcd4d9s8ys7RnkJnoa5AyTtEokf5G6Z6Z9KrtcfK4hI3kYAX7xPbFbOKS1Ls0e0eOPiBDYaFPB4ek+xsW3tG4wXHTgVxukxeIdRt/ttxLO1pKwBaMEDr0J7fSun+F/hPT9Ukt7zVbgpdW8av5cwGC2QeeentXpPxD8R+H9B8OW+nIiuJW8wi1AG0+uf6V51R68sUS6jtY8pvVa1mWIoFwAVD9Saw/EFhPLC00owBjaF6fX61r6vrNrPHavAsrSITuMy4GO3NUrjX0uLfy5WQQhhuK+vpXVTi1ZmEU73RzUujRpp7SC58uUDcpY9/SuYkEt48jMjAkYZiMBj612d3YpO+RkLnjdwMVzniO9a1UWyrvxzuToBXpU7vQ7qTbaRzN0qGDyjgOWAJ9K7bxdraap4X02xtgwRVxJIBhS2AAK4kstxG5K7T2PrWpY6ukOlPYOhckZVvQ11W7Ha0+hm7HgCAJkjjFXLLTH1QMCpVAfv8ATB9KbZyhiwlHIGQfX2r0bwELQ290lzCsqSJkKeNpxwRWUpNaGcpNaHIQ+Gbia4ijsSGnj5KjncO5rvdB1O60nw3dWCu0QaQtMucDoOK5OXUZfCmuySWcm2GVSMnnAz0zTvE/iZdX0208pTHIMiRkPDntmsnFya7HK4ylI5vVb9bi6kCKIk3E49TWTIHkYk5z/npU14Ech2yj55FQlWBDlsqK6oqysj0acbKwvC4XcSrdSOopYmSIuGGT/CDUasVw+MDOOaSX52561RpZkoYuf3S73PVRVuG2JwSoT1boM1QgmNtNkHDAZGO9TzaibiPBzkdu1DRLV9DtfCvi/UbTV44o9RMQbCsuMqx7D/69fQbxaRr3hmHTNSiRnVS8kyHDhsZGK+WvCFrJquoxRRq/yOGLqpPGfWvorRtKu7u2lngjEyN8u8nByOoA/CvCxKUZ6bnk10lKyPNPF2nx2cKxQqySrkcjgr2zXGPYfuSxA6/Mc9K7/wAaiZ9QnMgYKygEAcA+griJbe5hTmFkVwQpfgk100JWWo6TstTHMqw70+8P4f8A69UwfLmbzAFB/lV/7FON5KEsAd3HQVFZ6edSkCquQvr1PtXocyOzmSVxLNTcu4iTdAoyeOp9quJGIGZgFHHTr+BrobbTtKURgmWORV2sicDNTaL4LPiD7QlvNHEFYAmUnJHOMf8A16TlZXZxyrNvQ5k20V3bOkSCMEFmOMDPtVfTdOjaOUzDOOIyPX3rqtV8OTaPIbaWCVJYuhA+Vh65rEjj+zTNx16j0+lJST2CNRvQzJbcrIpGSMYJ7YqSUxi2Hl84PzAdc07WHCwtEjFVPzBu+fSs2KUwjLMN2OvatU7nbFNq42eTzXByTjse1T2l49rMHBxkbSRVaUgyEryCM/jSbtsZJOSe1M15VY6GCQ3kWHO9Q2Bu7e9OaJlVouCR3Hce1UNJuC4wEPA+bd0P0p+paw5YCIqgVcMq8mps7mDg5NmvoGpPp8sNo8QW2U7lLda6bwvpFrrXimB76YG3ik81lUgArnkEn2rzdNUkmZAYz5jcBm4FW/7QuVIUSGJVG1tnBrCdK60MpUHe59XeIND0ebR4bvw2scDOwdhEch1xyTiotP8AEmgaboFzHDdw3eoPIJH25G1AOVB7186+EPiJqnhEv9nneQyN5aeYcqmTycfjXXXHgfV307+0EEcyRJ5knlPg475z1P0/CvNlQSdmcUqaT13Ni88aLcXWuG2tpEtb5QqI7Z2HgE4rI0HUYfD9/Pe29sszSw+U0Y4x6n9KybZpLY8t5Xl/Md/OBUVx4itYosAiSQnOU4GK0ULKyRUY3Oz03xZaQSyaijHTppFKAKc7T6f0r2Hwf8ZE0TwK0N3CdUYkxJLEuwqWBxu9ecV8yalDizR1XYzESBevvW7pfxSH9hS6dJZLNIWDgrwQQe9ZexTdy4tpm34g+Jc2s+JS95ZraSRxm2UqdwJPQk9zXkGo6Te2upSo8ToWckcEBuexrrFlGq6szGIp5p8xYxknI5wPXpXU2zz6vIkTQEjcAVkXBAyOn5V1xkoaJHSpnkqW2qpK4Anie2O5hz8o9Qal0zw3L4vvp4oroRyxxmRnlJ+Y+leofEe4g0HUAFASK8iCs2OM45/HjpXHeFbm30vUZLuJd5OFaM8FhnrXQptq5o52VzlrjQLzR51iubbbOpDLt5BHrUE80l9cFTKRIBlgTgLXrlz440HVZpRc2TwKF8vIUEqfrXEQ+E7K/v7i4tJmS0XIVpcZc+nFXzu2pk619zp/DHwWvNe8L2t+9sZWu9zQXUDghVBx8w7cgiuI1vw9f6RqgjVFEse5HRWBzgnnj+XWur8O+Otf8NImnWV80VnFlfsycg5zk/WsnULK/wBXdntEd5g5LyPkdexNKLdxQqO9jhnVpJnzHsIJz9afGhLIhjIMhwpxxmtfU9Gv9Hke3v7d4rsEN5ZHLAjg/kaiXMKBGGSPmyf4a6L3O3nbQk2imxtvtMj7wvDLnoaoW9lNcRSSIwMR7nr9KuG8MivBLLiMnd/vVXtrhrdpFVfkboOwpFK5QCuhZMksO1PXcUwVJ55JqRo2EpOcnHWmqrEZHJHUetaIsJEwdoOMDrTF3bRkcGnMCWyOM9QaYWC5V+MdPrTsUkTwNtlwRgAcVbjjwdyD956VnJPsAcjLA4x7VZivXJAbCJ/e7ik0Jp9CSYFJM4I3csfemh2DgjCkdKJrtCuA5LDpx1qusgKsSfmPSot3FYe4859xbJ70MBgcgqvp2qJmAZcAhv0qQLlsAYzyaeqAN25QSc89Kbw6n5sgdh1pxA3kjgenanWZiikYyt1+7jkZ96NStURuhaMEHBHTFNL/ACgHIK1PLJAzAICpP3ielRS4U8HeB6Ua7FIaxCjcR16H0pHKqMnOe2O9Kc7c9Qecd6TBK/NwM5AploVssoBGATn3oJ2Dk556UgZmJ3HGOlKD8mHGGzx9KaQJkuYtrHaF+vU0wBTjaOByajyrbsgnFOHyghOR3pvcLXY7Yd2VPyntRnkbgQB3pp4VdvGDx61Id5OSdwI/KpKeg1VyeD8pP40pyMkAqwP503cxGDx2o3bnyTnHHNAiXecE7cEjFRDEYOeTnnFPcCZiC2MdcUGMKgAzn3pWFYaNoyBnHUClXG0g9D6/ypCHUAuMHsaCh6luBRYYu5GAUZOOoFKWQ8Bfm70hOFyOCaQONgUL82ck+1CAeyjHy96QqowE5f8ASnrErMdhwcdPWmAAgLj5hmjqKwEllHOOeaVgS4ftjAppb5dh6+1KvI2g8Dp60WBgclQRywPIpy9ME4B5NIGBYA5DjgGmsDnD9aLCHuyAAD5qexAQIAAevNMVQ2Qi5Hr6U4sByeMdKLDSFUMQxY9fuil5AXGAaaB3Jye1Aw/7s4G09aVu5SSZI0kYcDZg/wBa6LTZUgSNgQpcDIH9axURONwDMB+ldF4bs7KafbNcLFGVzhs9fY9qiS00MaqdtDRu8zaazHJIIVvcVylwhjb5DgA9q7DUdTstAKxALfB14VWBHtmuT1LUEup90EHk5GCOwPtWavfUxin1KRmMyE5wV45oAdYxvGQOlOCrsKkdT196ehzkf3a0NUEewMMntkZqVmMsWW+UA8svcVWdtsnOBxzmnA4AIJaPpinYtxbJ+EVXCErjj/69NcOUDMRlj19qekrLhAMEjv0xUDuOVdjwcgCkkTy9xXjHG3KnvTlcFvao12ckuc+9GAXGcgU7FLQkjOzLBQRnkmpY2DrhlIUmomXjI6D/ADzTmk+VQPmOPwpDHOWRtoIZR0pUb94RjIPQUtrCJzwwHNPeKW0ulPBx0FS32HqR3REdtIhG1iOmORX3f+wtNZ6h4KeeDTpLN4mEMsxkykx6kgdjzXw3qF6L+Ir5ShsYZ+5r7K/YAc3PhK8jdiUt7oqFzgZwDkj8a4K2jRS1PtfoVUcgAV4/4s8qTxNJLtP7xtu4+ucc17BajdGHYjngV5T4tsQmp3AkiYkSFlYnAxmvKx8XKkmuh9NlLs5W3Op8JXkpjRA4YhcMAc4FdWcFQBzXHeEUWKNZFwN+B9a65uFzXyVPTRGFe3tHYq3DHcRnp6VWHy84IHvU0zDPXrUWMgDGaUldlx2EIPXOeaXgD37U12wcdu9M3YHTNYNGvY5fxxGHspd5bcq7l2nFedRqjQHlRuGQSec16X45x/Z8cuM7SVI9sV5U6tCCduAGz+FebXim9T6fBa0j03wjmXRkkOCw4raYgqPU1zvg/BsEj35BO7049K6KQBOByK8qNk2jx8SuWbQ1lE8TIe4qPw5tttRWIDDFsZ9Kcz7VJ9qNPSP+0YpEwGJGQO5rpoT5asX5o4pK8WeiHk/QCjIHB601SSqn2FOAG7jk1+y07OCZ842KAASetQ3QzCdtS7iM8cdKbLjy8k4qK69wuGjMK54ORUKnng9aluRlyOuDUUecgEcCvjMQvePSi9CxFh+tRX8WEyD8uKlUZBIGaW5x9lbPBArmNotJmAeDgDgHvTiSOMZHtTCMyMOoPrT1O0ge2OKTO1PQaRjpxS53A8k45px+Ugkce9IF3HPIGe1SXcjKZXjg5zk1ISCMZJzS7VxwM4PekkwylQD9RSTC6AjIBxjsaVmUAHlqYuQoQA4Bzk9aUDdkAkik/ILjiQCCeD0ppfJwRkijHf26+9N3bgCQSentU3HdBgHoQpHNBQZJIJHUUgyH5wMjFJGrDOST29qQkSoSDjOAelJJlge/1pncYP3aR33ggZNUhmfr4EmmTRE/61Sox64ryOyt1iuw8mSuSpJPfNew6wP+JZIAPmA3cV5VOEhvZohF5m75l3dAa87Fp2PewT91o27O8STIUklTtKIK0Uy2CVKEcfNWPpAzF2R3GWx61sRAKOQTkdWNfKTWrLqKzJgAO/I9KBngY565NRxMpUkk5PGBVpQAqfL07msGcMnciiyjEHJPWl8sncDxkZ607zGB9SOMAUIh3ZxgDrmlsZMRWAGCCSe4p4AIwOBQ21GIP14pucEjGO4z3poV7Dgu7B69qk24GSwXHGOtQ72c4PpwBSJknIAGfXtTt1AkRgSSCTj+VEhwB/DimkADAyxP3iKQEsR2A9aTQDkAznr3ppGJDtYBSM8daCpcnGSB1x6UKNgyAFx69aGUhoJDbihfdxntSmQZHAGeMCkZy3HJIOR6ULkFsEKDzyM1IXG7xn7mVzgk0K4RsZxjj8KMFiwGSCM5IxzTQCCASAT+OKsVxw6kgHjuaYxy/GePT0pwizyCW7elJuK5G8KemO9Ai3DJhlBXkDPNaUMoBIHAYdqybYZ6KSfVq0kAAUDgrzgV34XcznuWcA4469Sab5Y6E5B9KftA5xkYzTXYEYzjPTFfQwvYlKw3aF5IGB60NJtz8pY+gFDAHoMk+tOJI435J44HStLhYjXzAAQgA759KewC9CSPal5RckZ7EmmI+5iHYkDgbaNRisOCBxmnxEOSNpyR+GaOFUDbznqakjYLkHqB2FNIpFL+0YI5fKaRUkPG08nNTthgCQSaorpAivGuTIGycgEcj6Vdlbc2QT06VY1YTlGyuBTicjJQtjqT0pmAOScZozuYDczZ49qpaD8wYBTgDb349Kpaxp8moaVdQw4M5Xcgc4BPvWggEeUOA3Sg8JvIPykg59K6qUmmg5rM/Of9oiKS48XzMjK5UBZQn3VKkggevIxXj8jHYQiAA9M96+hf2kfD8un+INZlRY4w8pZdjDGDkk+3Xp6187MSwUEfd4FfouDd6UT5/M1++uEUYuH2FsBOpHak2hFYbi4zzmnxyrEsoBCeZ1J9arAvGCD82Oh7GvRSPF6Eg4Rsrheg55pccHPUflTGy/KjBPahmyAmwj1JqupIYfyztYYHNAkfZz09qA4WHA5PQe9KoZIwQQSevtT1AVVVuBkt3BpyykMQqdRxTRgNvGQcYJpTvyioQe5BoAVZHlYKUGRxkUnlcvuYKOwPrRgO7YPSm+Xgkn5vY1VwEZTIo34PYUgyjbUYE+9OcAqBnbnqKDFEe+cdexzTFqIxywQABxyaCdzbScj1oGYwzEh+w+lNEQyDyA3JFKwJAQCSCSRjj60gXKgucEdBT5AwkzHyOhX+tRkLv6cnoe1FgsAckMMEnsO1L85QE/I3TpxQSdvIwT1oycbScKOhoVwbFBeJCHIcnvTSoZVKEZ7gUbxgsPmPQ07cIgNwByOMdaOpIjplcjlvWmbjIu48gdB7+9OQ4AY/KM9DSBSZWwQFbp70ykK53gMQPpSFVeMFuCegpr4zlRgp1oZwXQvkgjoO1ANC79h4XOeD7U7eACm364700KQ23BAJzzT95+V9vAOKTJEykkgGPmx36ClkUB+M4HOaWR1fa23y801SFTjL56KO1CRSG7sSkgfLSsSOcAhev0p6s4+UAHHNRAOSzHjHODR0GKVDKXJw2eBTznIIYH2pm0MvzKRmgiI4Azhf4qEAYCsAT7gDrQGRUbcCz9AacIhu8zb9MmmKSpJ2/Ke9CQvIWR2WP5VBHG6nZCoxjPX9KaMuPkYYJ5WhgBkYxnuKkNkCqxhAJGw9jSAhCDnIFOABbofLB5z3qUtD5JCx4z09TQFiMsMq3VDxiglQ3zdDwPagD5AiY55PtSY83ouAp5JoCw50EUmCxK44A70+SYTxhh8m35SDTSFEuXOAR8p7UrbNmduWNUmM/Vq3yEAI3cY4qxFLkqUUKBwcms+ynIl25JAOMCtBI/LD7lCjORmvyOMbtI/RJOybRi+M7g2mkSyf610YFY1Byea+b9Z+MVppGtzxXGmwyupKMY4wHAzyDX0V8Qbm3tvDN5LKWfbGThB146E9q+D9TV01i6LH55GLksc857n1r9DyChBqTkfEZnUbmonto8b+D9YikSz0+Y3BG7YUCjPck5/WtPVLLwPBp0olayiuJbctGu8Ft2OCPfODzXjPglDLcTyv842leBjHFYuqQmW9YbuEJC7uoFfcOitNbHz0ZX07HtS/C3wvqaQS2t0Z7yOLfJI8oCMccll7Cuf8YfDGWOyimilgeQgqBGxJA9uK880W4u7a6TZdS/OSpwTyO4PtWneeKtU012iS4ORwu7kgUnRutGXd9BLb4VavYXaGSCSaI/MJsAAD0/8Ar1N4q8OajFpaJHEX2ElY1GSf8KdpHxB1ee4MF3dzSo2AvYA5H6V2uo/Ee0sbuJRaQuvlBZSxyS3HI/X865pUZLYNb3PE49N1OSZQbSVMEbtwwFHqa9b+H93cbpY47kAoFUMAep7YrtNO8ZeDtYiMUdpJBK8JVjIoPze3PrWz8L/h/LoPjC21by4W0+RSzIzAjOcggY618pmsvZxtPSx7mCqqGq3F1P4W6hcwvdXccvyxhgznG48YH/1q6PwL4Mi0bbcXSwyeZDjywuSvf8TXqGtzR6pGyFyQQTtxgE9q4P8AtH+zpAgZMqxDKTzj6V8BUxPM3Y+koXrKxJL4M0sObm3SYSk7mLHAJ9vSq15BHNbxqQPNUnK9wK2Y7jzoAyOzAtkg8Cs/ULlA0hARCvORyT9aKU+dkV4ezWpwni7TTJpIdbeR5N2N7sFCr3OO9fPupaBPHrN0CMx7soR3Ga968b6mlzYXUiNPKIELBUU4PqB614bceKbnJcpGhPY8ke1fZ5fG0Xc+WxFX3tC7odnGC6XMDycbdpOAB6msTxP4di066Y20hNu43FMfdPoDmumsYl1a0S6BYOVOQDgZ96saVqqyTx2tykOwna27BNe5Tly7GcbTVmc7piG10nzJdxQRkAngZ7CuXGMMwOCWNd9460Wa38OiWBWCxzFio6BM8H6V55J8yq275Sw6fWvRi1JXOZ07XOs1oxv4ctCE2FjtYZ/WsCzULcKT+7jDDJBwTz61r67aR2Ngshld0AG1W7n6VladYXes39tbWyF5p2VUjHGSSMDPbnufxq2rJkU43aTR9PfCrwxbW3haC/vYDcX0z7opXYkonYDniofHZvRdyxwSmK2Uhl2r1OCODXWaH4f1XT9OtIRYyELbBdoYABsd/wAar6tBKLRoJjGGVSzIeSfbNfmuYO1eSfU9mnLkStucB4b0+4vtR+03QMrKP3JkOAGyOnvjNfTvhZFubCJpXBJQLhfWvmfRNXgu9csLRIigExDu7gAdcD37DHvX03ocU1rp8Rwg2kDao5xXDbTY9ajJyV2b8Sqo2jLY7mpCo2jIAx6UkILKTtxjnJ4p/wDCeRz1xWE7HWnYYuGI4PBp2dpPzEewHNCxlSQFJzzzTgpQg8cjoKwZSYKqjPBOecmlQlWODwR2pOSuRyM4pxbCgDCkelYsVxSS2CV9ueKep4wfpxTSQ0fKkkHrTsAIVzikNDUU8kDOD3p2zByCPpSsgRsLlsjk0pyKzs7hcayAk9QBzzQE3Fhnt2pG+bbgZz1zSoCgz+lMLj4l3OBkdO9cZ4zUNLGx5O4rxXYKOemT71xvi4pJctG02NjZVVFc1fSJ3YZe8YMUYDxHZjawwScVt20gcMMfdPGBWHHuWRxtLKBlWY1rWbsU5bBI6AV81U1kerJ3RorhjjGSOQSas4wufMA46Cqo2psIBJPXNWUdFA9TwRXG1bQ5ZbEiAEqeDkHk0u7t39qVBsj5UHngmkDZ4BGfUCoOV7jdnAbAJBxzUnBUnuOTinKGRicA+maVmyTkgE9hSRLBVDqQBt7gnvTmUcDcQO2KNu7Bx0p24hQfw4qRCJFkkjaOMZc0gGOOp/2aZNbifY5z8pz1wKlSMnILYC88UC9Q+bABTaB/eNNAHXcTjsKVk4J649TTlbcOBxjtQGg0MGY8DHvSEfMfTtinbcsCBgn1pcAEEn2wKBdBmCRkBQfc0m589ifalZQ3QYx3NJ5YPWQ8f3R1qkIRQc5Kgj3pR8owATz0FD/JE23nHIzSMXIGD+VDHYSRtqk4xg8ZqtKolJDOR0IxVmTIKgAHcOrVVkAZtu7J5+6MU4q2ppHcn023D3AO4A+meTXTW+CQAS3bIrmtGnSG4wqDzDldzcnHtXTwEkKehB7V9RgVeKOWsW84XPA4wc1EVIGetSEZyOtNYbuCxA9MV7SONibcegz60ZBGBzg9aWQc4BxkcZpoXAAyTxyapDFzkHIHrUYyz85x0pypgjkelSMoyOScHjFMu2giqcAZVT70jgKRht7DuOlKFLE54I9acE3cHk+1UjO9tBgHQ5AxS7iEYHJPbinFSJNpGBSb2ztxuzQwuKoBBzxSOQOOTn8qXawPTHtTBHuXLk8HAAqSl3K14p2EA4BHUcmsSVQzHh3A4ORit+4cRp0wB+NZE7MVOM4Jz6V59c7qOpSkVFUEYXHtk1X+YYZcuc9G4FWJZDESFIBPPriq7R7wSxZyeRjgV5smzuFWVhkMVXB6Lz+tMYI5IwWI564FNXHIBAJHTrTokDlCVJ7HHFTezG9jQswOg4yM8VoROOQATkd6z4RsOV+XHFWYZ8ccse/atkcM9WaPEagkgAdcV4F+0Bq8U+q6bNAjiRSYdr8Bh2I9ua9xMjONvTmvnv42JGniPyhayEDEod3BDHvgdhwOK66MVLcyglc7LwPYyWWj20RlRyp3fuwcHPOK6xYXzgL3z8xxXI+BdRkvbGESeXC5QMiRKeB3JNdWCS4A3Ox7k8V5slaTPUWyL8MeOCQD1+QZry/xQDH4jnQknKhhngV6dbM6jYrBWweRyeleWavAx1GScI0z7irGU4B5/lXRFaHRS0ZBaTxy6lApDlJOGEYya9m0kRR6fCIY3CbcfOefqfevDBcXFrdwsNkcquMLFzxmvdNGEjWJLowYYIDccYFdNNakYp6WLqAtjkLjsoocEMSRke9IWA6cfSl3Fj0P413xVjyBVBOQTyvOAKRkMnBXABz8xpY1O8ZOM9af3xjIPc1ZJG8hyVHUjoK868eslyxDqAJVKkPyOnpXoTECTIPT0rzTxtgK0vBKNt+Y8AZrOWiNqO9znvAGlC11xbt5N4lUxKqjAHvmvZreHaIwihSBg59K8h+H7hr+ZN29YyGXaCe/SvYRPFbq8jsERVyXY8U6G4sVJ21Pn34jSz3HiaWe5u5bvYxVIyMFR6D2rLN/FEpL/uCg4DHNbfxIvbKPxs3kSR3CmMOwjzgHHHNcXqcsV228fI8h+63au5rU+CqyTqOxLqmrJep5MRLxr87MOATXPa1r5OltbWUDRPncZGOTmtWK0eVAGAfJ2kJxx9axtT0p7Bi0C4iY7cSHODSWjMrXMrSvBX/CQT+dO32u4lGfLXgg57mq3iHRI/DZh2xi2ZyVZC278a7DwddzWCuSEMiNtG3uD15rkPH95LcayY5E2Rpyuecn1rupzb0FOFo3RZ8P2yzmOSU+bu+UAccVNrGp3OlX6LYyeSjL5bSI2SFzyAaw9N1WayYqfmAX5RjpVi9l86JSI9uRu45INXKDbuznVVxWh0Gs+N5reK1NtcNK1qoVR0J4wST3Pap9H8VXM4MqAW7qA2A2TXI6fDBf3kcU7EgqWI6c+hrodO0XN6og/dIwwx+9iuOrBRVi/rEnuz0638WwXGmrIG8+SMDdGx25OOaQ6q9zbq3lCBWG7AbJFcemgvbzRnzzKrNjHT860GR01a2jjZjGWCkLzxn0rxq9knc2pybd2es+FvC7Xlnb3dxceb5vzeVjHFd3Hpy28O2IYYevYVkWMyWkUWwKFQBVXtU76qWuCxZoxjoORXzk22zr3IxpjmV3kwcnmpJtKhnt2RG8vPBIqv8A24sm+NDlh/e4zUlncF0AOd/U+lYhYqwldJlMJkDhefn4/KrShbsljgDHBHPNE1ks8m6VQQfWpYrMIoCAqvtTs27IGZ0102kBwJASBnDd65271mQedcybiFUv5cZ68ZwK0PEiGG7TewcvwAew71594p1VEt5Io5NrSHy/3Z5A6GvYwkWmrnNOSWxm6n8UNM1O4SS2RLWeMksZ2yrEDgYryrxP8Tdf8S2Mmn6hJG1oznIgjKk88Y56cVux+DkWOZoUMrBsq0pwM5rHufCE93qBS5/dBcZS354+tfaUJ04K6OCanM8xSFzfpAE2MzbVeTgAepqzfeFbmyt5JUlW6G7DNB82B9K9fsfh9ZWbySoDP8v3rjtVLWLXTrMiAJti2FpvIGTnsRXfDEOTsghRlc8Zl0a5s7cTyBYIy2ESU4d+5IH9ahlkWHLsS3Gdi9a6/wAb3GlJFaPaO7sVJJnIyDxxjtXnr3cl1KDIdi8rlR1r1oJuN2i3TaeuxOLuCdyoRo2bkbjzmul8NWc88oJZnU8Db/Wuc0bTJNT1SBF2qofBZ+Bj39q9RstDn05XiUq+W4kh54rKu0o2OWcuiOp8PXT6alvayXAgjOSxlOc1o38kV2TavbPcrck5aLGFA6ZOeK5AwtFIjP8AK0bDBnPBHfmvQPDut6XL50M5JwRsaPk4xzXzlWDvdIzvcb4K0yWy04SMGs5GlZfLIBJTPGfw54rsIr59IL7QXMzBA8ZwRXPXvibSPD8lwpueQmUR+fmxkfTrXJXHjG91W4V3dCirlUi6Z9frXE8PKWthuVtj1G/nntYWlXknCqWGQc9TXnF14Lj1TXHgtLfNyzBQV4yT3PHAqzpPj0WVt9m1C48uIDcvmgnnrgfjXQeEvFkEuqW06RK6bt3mRnBx7+2KIKdLbQl2lq0c54m+FWqaDHMsuFhQArcqcxsfTHUc8ciuSEB01x9oX7XlST5ZwK9t8ZawdYhSyWRiXfcQfTOa+bvGF3dafqBacSG2eQplcDBz6V6+FcqjszH2euhh/ESOykvUnsoxB5i/vFPzHP8AjWT4XsbSWUPfoZQeEwcAH3qxqSi6lUK2F3Arv7j3p7QwoZURSQBnIOMfSvfWisdi0Vjq/s1kiRiOaO2kbgoTniuRvtQGl3DyhWlwxBHQEev0qm85GSG2gH5SxyaivLoy7splyuB6GnGOuoJX3KF1eG7l85fkBOQCc1ZtbswhnO5iCD97HHtWP+8MgSJC4YgNt5K89cV2fhjw1FqF00d5yix5QnjJ9xVVJRgW7JG5oE8vii+tY1tpBbh18wQLuZVyASfTjvWf8ZNJstK8aNbaYpW3aFXPmHo3OR+QFa+mTnwZqyz2dx5OVKyIoyPYVn/E6/i1uPTrwgG53MJmHGRxj+tYQqXl5ERd2cHCpUnZ8oYYJAzz7V6joE0IsrFSqyp5RDFuu6uD+x7rZDH8rlsgAZH411Xgq5xaywTRLLskDfMcduRmnWaa0CpJI6qw+H0/inULeRpBbW6jM+w5DJngZ7elel3vh3w/4b0i0iea0gtudkckg3N6n35HWvK73Xruw81LO4e2jYg+WgyD7E1mD7XrV693cKtywUBVckBfXA9e/wBa82UXJ6vQxcrnqmha1Ddfa9MtJ/szs58uTGRj2ry3xBpcx1q4up3VmSYqVc4LgHAIH0FWtS1CKCx32901tdKvyoBg59M1yGoeI7me7ia6PnOF4Y8c+9dFKk0roTlbY7ePXLYW8sRheKRiNrgZCj6VmaultZSu6bbl3UEluO3YVy9prryX6mVm54YAcfhVy6ufMYHbtUHALHmujka3Mpe9sWUaKQ7SxRWH3VHFUNRt47eaPYd4dep/hNTrKsYDuxY542jjFJLLF9kZ3w2W5B649qpJ3Ekc7cSiSVVO4kcE9ARUbTJBh0xg/LtPJBpdTtmubsxWivIG5AjXJUfWqrafPZyNFIjrMo3DeOK6FbqzRWNOBgYlKkkg8kdq9F0G3dNHhLAFgQcsOSK870qxlaITFidxAMYHXmvY/C+ZdMDypGdy7UB6/iK468ktiZSSIIdUtlhaF4nV2bBZegGetZ93e2rNKY5YsqRgHqa0NZ0ZUbK7lcD5tvQn0rnmjQEMqRDGVJPXNcyakrozTuSm7tpo5QYZNzD5ecDPriqJcRMSGXlfu96t2sD6mu0I5MYOSo/SpZ/DN0ohcMqYOSrDBxT5ox6jMeZFmcbInKFcN6E1BHaiMlDjBU8dSDW7rNnJa2FvL5DgByGKjgDHeuXk8QKqzIYxGyt8p6lhXRF8yuikXrC3jkgBk+Z1YqW6DFVrmNIpNiuuQcgKOcVRstSSVZAUkPzbsCp/tEc7yjhCFG09SK0V1uGzNHw5aG/umgeJ3QMSzngKPautXw7p32EW7yrFbrKXdCvzSDsAf61R8MlFtMCFg7gfvs8H2xUms37wKUY5yNpyvQ+xrFt8w1IwprayCzxQWAhcMdrl8nGTjj6VzdzpqWrTOsmR1wByD6CtryxOvmbmBGQWz1qBJgFZFUO3Q/Lk11wk0jdMwmuQISfK2Mw+UE9fc1TlmJ4A3sRggfw/jV260qRARKChBJL9ce1VRIsaFScsD1A+9XbFpq6N13HPbgJE6qFGMZJ5J+lVLmRkIJ69CpHapY2jlYEqyOpySeg+gp2pzp5OwMCAd2/HJ9q3WhrtsY7r1GTjPJNDKGK8biDwB0P1pHilDg8bTyOaAuQwGcn07VsirlmNgr5KBW7jtU0czWxXy3wNw7YyfSqyo2BkY9CepqVIBebYjl3J+YdOOvWnfoD0Og1PS59InUXZSOeRQ6hTkEdaro8kshWGMlcbmJHGfarvjzxe/iwadKbWOwWzjMLBDu3njB6cdOnPWszStTuHICxtIANoOMDHqTTvbczbdzWiDXLRsUVGBBBXk1u3trFqqyiLcJJYwrORgAisCwuEs1aWUYAbawzkjPcVtW2pwW1ruhmM5VtwUjH4GuacuqMpM5nUtNk03bGzDaBg7Tk5967T4SW9tPFfyXaqWC7FllICqvORjv0FYF9pb6oWuSRHNJ84QHIxVrS7SWC0a3QnyWO5ieOcVhOaasNTsdHL4vTRdcshpgRDHIYZCgA3KxxgGvZPEckGi6DYRPMcRoZdshyMvyRXzHPazPcMflRwQyFDnntmuzjfXdTs0V47mcyqAzSghDjgEH8O1c0kn0HKV1ZlPWdUDXMilkmQOXV4gcY9P6UmjX4vZJEjBgVDuUSnqe5FT6zpD6RYR/a1jCyrhTHyc+hrGtLuC3eJSMy7SuScA/8A16HSVtjk5tT0nw5rdhpcpa+lXdIwbdGM49sVsxeNlub1ykuyBz8zSDjGe34V5hbxW91GXlmWIRkqQhyxPpirdj5pVYkBCFtqb/4gfWuWWFi3ewWu7nq17qtpf3dlBA2+O9yqzR9EI65rV13UNINjBK0yWEUcQgeWbkuwGMgd68i1qW80SK0tEk8mW1JJePkjJzWfqGjamuiw6obuOWCRsrbSOWkxnG7HamqEYmikl0PVNF8UWmn30iWsg1EToI8wkgAevNM1jUjqGs2lzAptfLUQ7jyPasbwJ4UkshDLdMpjkUTK8RwcEfdI9K0PEN9baPL5W142YiVPMwQ2DmvHrQUpNRMPilZHV6LJJaXRSXNzJGv/ACz4yan1nTbnUJolgfyHVdxDjO0/40uifEHR7SwtVkshc3EilpvKPzKuOo9fpTT4st7SzaeSN7V7hi6PJz8uc4968v2bU9Tq9k2jz+9+0aRqU9rJDNdyW7bmdPl+hB/qKypvHZtJmRVe2TO8xs2dx962vFXiqO31VryWMyxXKFF2HHOMdK8pv71Z9XSSN/JhZgrSOM7Fzzx3Ne7h6CkrtFRonS+IvG8/iC3WJUYiM7gw4/MVd8HRXt/e+UWMGY/MBPIYDqayLyW21W4gh04LPIWESqmAZGPQe3PrXoukeCPEPg23TVdTt0ghfFqsZyShbkEkdOmPxrprONONm7M66OHc5K60J4priJ1uFtzcgEZKnaDg13nhTx5tllluEMSykBYl5KEdT7ivP9a1L7BDPAqPM0DhWK/KpYgcD14PWksrx7RYJ9ypI3/LPrxXh1Up6s+uwVP2eiPcbrxxcNawmxh+0eaTGJZG2qDjgEd+teW6V481XxJ4hkglLWxWQ28ktvGWHU54HQcDk4r0rwTpY1nRZbJLcStgSmVztVM46c8nit/4ffC+z8H61dzCcylv3oJQDfnqGHc+4rzJyhBNdT6HmSRiXnh+/wBL23cAe9SNAv72QAkZ6gfXtT9O1WaZlhli8h1P3cZ4+tdf4ksJBdF4LcvGcSAkkBeDxXP74bjY7TpbvIpK/IScDOcH8K8txc9LG0asVq3Y7zwLCE80OCWVsjPWuyThSCe9ebeAteQJDJbhriOdivmysAQASDgV6QZAWwSAMY45rWnDl0Z5dasqk/dZ5X8WVksU8tVwoPmqzMMt64H6c1wGk+F7rxAt0YA6PEgdcAgOSM4Br0L4twvfXdk8UW6OBCjM5wG5OKx/BXiSw0iFkvLzDDKhIkJAHpnvX6Rls+ajG2tj7bCVJRwkfZ/EZCfDTVpUUoI8uoLLK/KnHT61Sh8CXMusR2lw7zpJE20QKQFYA4y3b6GvRn+IenRQtLFDvEcgVvNOGZMDkCqKfEnTIS5dCfmJAgUEgZ4GfWveUpdENYnE9UeaSeD7uzuIISYLaSRgjJJICyEjjcBWrH8OLnzI3mkeU52sI19+v5UmubIPE81yFDI0onUluTznnmu1tvH9m6PgvIRggRKPyq9dzrlWqJJrc4628D31tnJhR1JBDtkgds1Ys/CN/eYJmeQrJsKqcAD1B9K6XUPGFpaXmUtAySqGWSU4ye49qsW3jPSUBM0jbiv3I04Bx0Bou+ph7WqzirTwve6lrE1hFKiSxOqFmJJGSADj075rTvPhre6YktxcXElzNburKicIwzzg96k03xfBpuuXN/FGkQnQp+85IORyT26Y/Gtf/haOnXljGLtZ2nYFW8pAFbnGQc1MnLoZVZVtoLQZe+G5f7EmlE6RTMwdeCTzxjHrzWD/AMIrdrpt1LK0k5ChkYMFGc859eK1l8f2TwhnRYFDbQHfJx2yKdqviS3u9Ijig8yR1Yg4GBgipjdbmEIzT94x9M+G+q65Yxz2V3axqwyysxLD8cVcPwsuLdWMs7zmRdoZzgIeDkD14xVTQ/H134YtVtUSNI43JlTGWcHpg9q6O3+JFvrW1Gt54hEwY5UDPbmqej0L5q0XZbGLbfDO5HyyXsMbkEZ25JHasDxB4ZuNJkQozzxco0jHAz/k13Wt+Mk05pWGxIwQVYDccEdMVzGr66moQNAglZmIYiRcc1Sb6nRQlOTvI5fyVt5LcSP5Ks2wsgJOPp3rtYvhsxEM1tIwVwWbz3x6Y4x19q5C+lltpIg6RqOHQrknINdbB8RXntVRLOXz0UfO/Cbu+BSk3odVfnaSgSv8PpkWRDd4Ctj92pJHqc1y934bu7K9v7Z7FlS3YNHcvICJV9cdv898iuxk+IM1xasIHSCSZCGKrkqfb3qpN4ia+s4op7RldkCGQnhjjGelZp62ZxwU0/eM3wv4O/tiaeV7gxRxYx5Y6n2NdJH8PIGSaEq8WSrpcSHJPPTFY+i+JX0OQwQN5hJ2iCNMnPY1bk8b3txHGnlMkqnazycfp2NW5OxlV9tJ+49DQuPhqJ41BvHlXIO2Ncf15qjq/gqHRLKSXaAQhZS7ZI/xpbbxlfrlXlbcpwEiXtWdf+O724WSJ7NZApI3SnJA+neld3ClTrKV5PQv6b4atta09XS7eQMny4XBVsdD+PpVofD9ZI0CFYPMQI5PJzjk/WuX0fWrmxg2IWCq27aoxkZ5FdDH41vmDBLcQKuG3SckilK/Q6KkKid4vQrw/DwXhWMySSgttypAzWu/w1toooEEUUBTIYghiw6An3rJHxCe0dkSOS4BO4bFAAPpn0p17451O/EsVtbiwdwGV2O8ggjP14GKyam3uYNV09JFi7+Glpa2ct2J5pSpA2BQoUetYlj4Uilt5CGwySYBC547U648aarcpJC8c8qOpVgowKz7Xxje6M6xiNVimUnPJYEHuMela2aW50wVVR1ep0p+HFlJbxu5kuJFkVir8LjvirMvgmyvHkto1S0UkFCq5Kj0qhL40uZbSGWCGSRmXayHAwfXFZZ8Yazu3RlLcKcFiuTVa9w5MRJ6TsM8V+EbXw3OkZLzyMocSMcDHpjFdL8P1dpzHEPL3IHUKO2cHmvP9c8T32quhvW88xHC7uAR6GvQvh1eLKLOUSIHBKOE52jqAawxF/YysVi4zjh3zas9UgkzEikEcYOfWodX+bRL5V5Z4WVQOpNTxgyIT1wag1BRFYTyHcQikkJ19OK/Oaqu7HxNJ2mvU+bdQa4W7cJGVK/Kxfue/HavV/B0j3Gg2cpYKSpRtowSQe/4V5ZqkTWmt3ACvs87cBL1YHnn869U8IsotSqkBNoZVUfd9RXz9aN3Y+2xyvRidBMR5SEDPO05rOD5kI3YwegHb61f2mSNhtJBGRnis0vvYAtgHso/rXnzi0fPcqL9tMCoQR9D1buKsqoXIAOevSqNpIAQ23APy5NaKEk5LZHQACsjKa7iglQxYD2zTmYEgDJyM8VGWKuNwyCcc9qeqFTgHJBxxVpHDNpEiA7ugxisXxqj3+g3UIEpUqWURnG5hyB9OK6CKJzjIwB61I9uJozG3IzW8UcUproz5eh8bzaVr0Wn3t3GEEZZgy4Kt2U+h9zXr+kwQa3pFtOVYiRc88Z47ir/AIi8B6ZcM04023Em4NJOyAlxngfnzVmytRbw/Z4x8i4KkDH4V1LvclNI+R/j2Ij4otbSWZElZGDcfdGQBn868VbwrdrIboxs1nI5WOWRhk4xkgZ4696+vfi58L31/wAai5t0t7eCWIAySc8/xAVznjD4YafaaHqMqQPPJawZt/KbGW46jv8ASvrsLmMYxjBnxGYxaqyZ8uajpp8sxOynacDA5qpbaALRROWLy527T0Arqb3RLy5LyErAQu5ldSCPpXNv5sUoXcztI21R6nsMV9LCpzJNM8VNtGbr1oLaWOINvQ/NnHIPpS6RpU95e29tE4ieVsLk8Adya1dWg8kQJcqomIICDqPrSaVcxaQ0VycllYneeqnsMVtdtFWbO8ij0rwFpGpwNP5t64VlDDJDY5IPYV5fqOuvfvKzliNwZGLdD6YpfE3iCfV74vIQSemP4h2zWVYxGfUrfzRthVsOM4wKpQa1ZpGm0rvc7zR/DsepWD3bzGR2h3BQOM+lZeo2EdrbwOFVMqS5zk5+lXrTxlaaHG9pFIAFb5TjII9Ko6rbz3FtcX6R7YydwUnjB9BQr9TCzTszmbm6d23HJDHHA4xXsHw91vT9G0/TpgNhhzuXIyeSeK80stGM9l5oYtErZbjofStOW1neOCGxASWRgqBjgZzisayUlqEvI9j1HWrLxm0NtADOsTFpo3xj2BriL7wBqs0Uh0bS99wuWYKeqdTj1PtXvHwY+DcHhS3vL6e6GsNdELMssXliPgEhTnn616HrnhnSbfTp57IC2kVcI0R5zjgGvlamO9jUtDZG1Om9Gz448B/BLxHr+v6ebqyms7CeQ4kuUIEeDyzL2HfFeheNP2bIvCOjW2pxXS3+ofblwISBlOmAv1r1S88UapotpFDGIyIkw8k3Ax7mue1HxLLrYV5doFtGzjynyMgHnNdFPF1K7u9iakuXQ8Z8T2l/4XnimlSRFZgQr8Fx3rnvE2upqVwWib92cBFXJxXQeLPGTeJJrOW5jeSSFSrRsuB+Hr9a4u+u0tpRMYlAyRtXt6Yr3KUE1d7nNa5svO5iKvsfYo3KxArG16+tJbAW8EapuwW2djWbHPLP++LEoW5BPJHvUmrJapFGYComUgsB0I9M12Qgr6mkI2epWsb6dZQzzEptKjf0FUtana/dShAIGDjo1KZPtCMAuYlOT2H4VR1CXYnlowAJGCvOK6UrbHbCKT0M+Mk7gyk4+XIHA+vpTGbYMAkk9x6VvaJe2+l6dfRGITzzLks+MfQVinB3YwmecDtWurOosaVGfmeUAqDhQTya3opp7e2OxmHOdy9h6Vg2smZFTA4GcnpW1P4iDQrDFGoTbtYDufWpcb6mLi7lK6uHnlIlbeMcZqgkrNBNFk4U5UDt71YtJvst1l4hIjAgZ7HsaqGRjJIBw5JyB0+lCRpFW3GGZXBVsHj7xqEYUEDLegp8isnbCjt71GCQ6Y5PrVrQ3E3MRxz7HtQQScg9qCzGQkHkdRRg7selNliAjjJwP1pDhkPy9O4p3AkOcbV5570vmIpLj7pGcelSS7I7X4Q+JP7A1O7IBkWdPKaILkg54OPr6V738P7jW7mw86PTxLYRs7pI7BAxyc5/UV5f+zr8MbjxJqD604kgtUuUZbhlyrrkblA7nqM19Y+NJLWy8EanNatBBKEKxRKQCWxxhe/rgV8/ipJ1bR1PLqRUpnzh4xint1Et0nlStIWEeMjGeoPevPrjX0vZZLY25kaJtzSZ4UevtVjxL8V9R1yX7PcskShdhG37vrg+tHh6Wz2vJ5G5ZE2tKf4uRW8E4RTaFpBGTqOoTw2r+VHtgPIcqfm9gaseCvC+p6vqUUlkik7txznGO/416TrtjpWueDHubUowtYdpgQDKnGAT+Ncz4D8dnwjaB/sC3KxqVZ9+CBgj0610Qm2rkp8yIdT8KSW+rTLa+Y0TH5pNpI3dxmnWN2/he4dGSN5Z8KI93Ix3PpTND8Satr+s/ZtNDyxyuzC3UAhR3JPb6ms7VNC1PSvEEkt+gBRwzDeCcduKqUrqzZlyq50vi/xRcazZGYRttKCJjt4UjoAa4EQvchGyFAGMnufSun1LxLY/8I/JZWzs8zS78leAMdBTfBuiHxJbXipGgaBfMYMcELjkipjNR3Y42juee6vIZ5slcMg247GqCkKuCM81tatZIb278hnlhQn5sd6x0QkAjgHOa7ou6uj0oO6EB3ZzyO2O1IiFCdxzRnbkDrSlt6qANpPHuTVm2g5buWAkK2U7dqfGAxyfvk5NXLTTwVCkZkI6HgCmmya3O8/dJxxQYOok9COYjerDO0Hp3BrW8PaBfeKtdh0ywiee6mI2pGOTx69qpPbmVokCfvWIAPb617j8ILnTvhxqE2oapJGbkW5WMREFskdM9q5602ovl3MJ1r6I528/Zv8AFEV3aWrW/kTSv87u4KIB1OR/n0zXqumW76J4M1SCaaO4m2tGqqDgADB+vSs/xH+03PcwWtppulYkibLPO2cAnpj/ABrKttevb2IG8WII2XZYhjg9a8iTqXTkzhqOW55hJBqWt3E66ZavOF+V27Y9PrWEbVFcrIwUr8rR98+leka/qtz4K0uKfQ4G+ykkvuXOT7mvJr+5m1G+kutoFxO28RR9Ac9AK7aTc1sbUU5rsdXYuZrYu7Y8v5Ru5C9uaxZGtNOuiySPJOCQ0YGAfpU1/NJYaTHGiMn2jmRm6k+grCDPPcK5bJxgHvXRGB0qm3udz8JvE9rpfjqO/wBQizBbxttBxlSeMgdzgkfjXs/xK+I3hfVksI9FBubyEeZJcRoEQgjBT1Jzg5x+Jr5ntVe0m81QC7AhiehFX4dVihZpyTkDaET1odLqhezd9De+IesnUtKjWY7GWXeqt1PB6VyuhaxBYzo93G0idBt/Kq2t3j6o8THK44GTn86l8I6MNc8R2NnctttGmRJTkDIJ5we31q+WyNlFctjaa9tJWkRP3MLkMS3Jrbmsxp9kggzNDOoZT0I/Cuy1L4H6J/b97bjVDp1nGqmJJCJHHXOTkZ6CuX8X6pbeGnt9LiIuhZgqsxG0svUEj15NZXb0RxTg09CeHRojo6ahCgjuJCV3DnGOpxXL23jjUNFu5JGt1uEYhfLYfeAPU1RsvGl7p7GO2cGEsW2sM4z1wKlvIPtavM+WkYeYCBwB9K1jGz1LpRaepoeK/Hg8XX/2yS2WCUxhBjkqAMYJ79z+OO1cI0k5kfOTuY1PcXoKEKioQfm9TSebHgkt2GB3BroSsdqRHHAduZPX8RQQN5QNlQeGPFNM7OSGPJHApFUNEWOd57U9TVIc6ksc/KR29abJCQNwUjj5valXzdqnOQeN3pUbyk8E4IHI9aZaQyVxgkHGOnvUQfkF+Aeacu1vv8LnHvSlBnB5/u1Zew1UDOxc5GPlIpQuE6546UZG3kdPSgjaOcnNLYoQZVQRyR1qYYBB6/0qMERkFucjpSNuOCBgntSdhNDwwLAAnJNSxR+aGAJwOM1DuCuKkguDAjbB948ijoSXGsYPsRnM+JFODH3YVUWJVUhXGTzg9hUcruz7lG7PH0p7Mr8jCsoxSV0AhCOnJAIpgEiDKDI7j2pwXgEDc1A+bILhSOBjpQWByHDBccd6b8zDBOTRy3Vi7jsPShGXBKk8cEelADiSVxsBPr6UhAO3qSKAhDFl6YzzQreaMj5McEUDSFyV6jGetJ94lg+0elGCflHOO9DkEcDoOQKBipIIplJG70pzKVY5bAbkUxQSoIwO3vRtOwFj8wNAEh5AUHGOcmmyZPBGScdKSSJwqyDGxuCe9DEOcKfu8ZoA09Tg0q2tLeSyuHe4YfvImHKn1zVRR5iEBgTVNcI2RgtnnNSRhdx5IJNK3cVyZ1KqS/APAPvSLG0nJbCilZ8jDcqOlNk+fjJB/IUxjSxztxx60AjfsPB9aCMEA4wOTSjDhiOtBWoqsVxzyOM00sodiMk+tIflBAOSOopWKHYNpGe57UEhE26PcetIQCAQcEHNPKZddrDj8jTWIjBcjJzjAoE2O4J5OGJ4JobKMMtnHWkYK8QJGOePanjJwHA2n8zQCuEZ3SFVJVccmnABVYZz9aaQEb5QSKcqlm4GAOpPSlcLO4EbcN0FIXjMi47/AKUrb0cBwCvbFHygA7cZpjJo22naDuAPJqZpSWwDsUeneqwOGAA+X1FWIG2hsjKt+lKw7XJECiTCZdsc5PSnnC4G7Pp61DHiM5Xnd1okcsowNhH51DRLiSvE8Z2suGPIJpTC0QYf6wEZLDtS2CNfSeXI5OB949QKtiVLCRldwQOn+1QkR1sZgVHfDgkdiaecYwBgDtTmdXcuEwpOQtNPIPG3PWhGi2Hpz/Fgnpmm8yNg4G3v603G3B5OOlOzlAf4j2HWhsVhfLC8kA+tCksM44HTFRq2GAIZX9G71O+wphSQw6r6UbiGhGQYAznmpFBRcfpjpTAzRgY5+tO8ySNtwwzN2NS7oPUsWbLDuAGGPOTSS3JuJMlcHGCf61CWLRgdDn5hSkjnexGBxipAnDAQsMDC9+5r6z/YCkhM+sspmjmABlUP+7YZO35eze/0r5DjwgY5JJHQ9K+rP+CfF3Cmra9bzsIizKd/JyMnAx61xV1a1ylsfoDbIYreMHnIBxXlfxKZ31GF0LlixR0HQDsf6V6zwdpIIHH5V5j8SLcx65kFiso3dAAD6A968zHL9zqfR5Rb2jT6ml4SfFpbxkglCBx6V2bsNuPWuL8CL5sBZgBIDg+1dm5wuByRXxqXLKyNsXCMKjsUZ+ZDkjioiSTUkoy2SQCKjLbh06d6bME9BWxggng0wjHTkdqcueRUTq6nkZArJmxk+K2EmjTxNz5gwPr1FeUWQLxFXALcqS1ereKIHfSZXRsMhDYAzkdDXlggYTOQMrncM+tediNrM+lwFvZNHbeCMmIq5B2EgV05wOTziuR8NTOJUGQFfHC12E6Yxjoa8beTPMxes2yrPEJ0wGIHp603ScRX8SFSMN1qaQHHpgVXt5s3sJVeQ2DzW1P3Zp+ZwPVNHpEDgopzmpgw7CqsGPLQL6ZqwCV6jOa/ZqD5qa9D5yW7FHIwO9MlQMhHYU4Hn2pkzYQgHBNVV+FhHRmLOVaViAfSoF3VYnADEHqahKkZxwK+Nr/Ez0ovQfFkfxE80+bJQg9O5qOIlff1p8qtLEyjgkVyvctXuYL8TOo5APBp+Plx0+lMceW5ByXBxT/uj3qGdsdhwTK4OT3GaQH0OPpSliBjGaA2BgDpUmqYJ85wRj60EkNxgUhUnqMCkJG0kH8qkYEkcjt1NIR0IY49AKUtyCFyCOc0nIPHANAAoBBJ4we9Icn39hTgN3UfnSSEDHOAOMCoAi8r5icYP1pevBzz09KUEgHA/E0Yfr2HpQUhm09VAGfvUi/M2ME1JGo5GMDrk0b1ySDz2wKsqOpn3zNLBKi4QYKkmvK5y41G4jVGkeNtpZuAeB0PfrXrd7bh7G4CHY5UsG68/SvKL3zGvW8wklu68DNebjNtD3cFsy7p2YodjkJIGyMc8VrwEMSp3ORyO1YenNyCMcnaSetbyAoynrjj0yK+Uqbm1Y0IlSNeF2imzbi425ZT3PFLvEkYOQpHBFIkh3FSu8L+HFcx5rHIWB6gZ44pMnp1ye/FI2F4+5TfLIJUncG5BPFO76mRIRuwQwz0OKjcbipxnacHNSCMBQM7c9xzQYwANvzg9zxTQ7DlXzCGByV7LTcDcQBtI55qORvK24kMZY4wKcEJ5bknjLUxbDiwAxuJB54pGAUcD35pNmAATgr6d6lBC8Bct6tSbKuMjZnBAyAaTB6A4PTJpQXVCDyB0xTXcjhVBxzzSV7hoNAJc5OccHFBXzASCAVPOaBEHIG8hm5+XpQkboxAAAPUmqFfURMyMVBPy0pXaCBjjuetIuQeSSTxxTwCOgHoc0DuNKbMZ+bPIx0qKYsZBtATI7881PkdCSCPyFQT7k5BB296bYaFu2JlRWwScYPYZrQtOZRngYxVDTZDKGB5A6dq1LcAFgV5PQ124Z6mMic4VeBkjiowhCEkgEHpTlOWwec0kmVbAIGeua+gg9CENKkc4PrzTOSCAcfTrUh5IBye3FIdqjsvY461qUMYcYPIPIzTguVxuAz6UgTHYkDuaUvjjAGPTrVXDYeknRSuO2TTXc9jz0OKYy+xOe5ocEJwR07Uru4DVzkZ9ec0pTIJDZwe1CAYAIz9aRgSeGAB7Cr6juKMKvJA5708kbsA57iowibRuXf7k9KcBuIPTHHFV1KFZzGd+zOfXmllYSxseSCpBA9aSMkFgBkA9TTJ1ZbeRw5+Xkqo7VtTdmT11PjD9qN3bVFLWi27opjaHcCW54Y49c18vSKXmZyAoHG2vrH9qvRCtxLrImCRToEWNiNxIGCcZ4618pTRJjHmHcBk+9fouAt7GJ5WZK8kyg0IbJkPvjvQZkWIRkEelPZoxMWJztGBUfmjfuKA56ewr1z517gG/dkdxzkUhdiQeoPFIrlCzBc5/WlU/LiQ7SeRTRI0nacAU9gG45G7rSN8q7l6dPemhiWXPJ70wHqXQESK20fdPrTUyMEfez+QpZAxkw0h2r0UUjPuBIXDCgBS6OpOSGB5x3oU438fN23cYFJ5vllMAe9OfdJLkYJPFADVVnbHfrRsLBifkPTNK3mA7DwF6sKFARDk7u+DVibsCYUbc78D9aaM4UNwc8fSlBAyFXHfNK4QOHLEkDp2oDUQ8ZIJ3HgYpmB8pBBweh9acAzYIGEPelCKuWYfKDz60D2GMWOScE9sdqFYNKEZSOM896WdUilBTPzDJHXFOdywQkA4HWgWgwAFiMHk4wKcynceVHbFJ5mWJPBx2FCrHIuMEOecigYkki/LkE4OMY601lK5JUhR0wOlORiVwTgjoaQOxl2gnHc9qXoAYBGU5HfNIAWzgZyKapOGB4YHrTwmVwXwqjJNMTFfftVC2Tng0EN0LAKO1McFto5IPcUojJkGOFX170ehI/zFzg8gjA9qEBjYhcZbjNIVCyAk7t3QDoKQDaSSxJPYClcpIUF+Sei/madLICVc8HoaGyFyPxpu3LbQOSKewaiMWUnqQT+GKUqFQkng/wA6UkorB8bTwB3zSKdyEMMdlFK6EmRsACqlmII5p8odAjIcqP4R3pSokTLAqy8U2N9q4DZBz9aY9OoFo2Ysi7Wxk0TKRIgRsqRkkdM0AbVPdm4x7UBgE2KMZpajBhICArAr6Uq4XkjBB4+lAAGQ4Jx6Uw4eMsUOAeD7UwBiBuYZyx7dBUjxh0GMg9T6Ui4WPA43c4PrScomCSSDksO/tQA8J0fGQOxPSpBgSqyLk+lQjhckfKadGwTkHK+g7UC2P1ZsYRGzMXBLDsKs5ByCGIP96mwxmFVyR9BUpZdqnbyDzmvyWG6P0Co/d0OG+M0SzeDyv2trZFYlkUDEwxwrHtzzXxRq0iG/nC9VYhuc/lX2F+0RfCD4c3oUq6syngcryK+LmlNxdsxGEOCCe9fpWRaUm7HweYa1mzpvCgaOzknic/K4DADg1mazGf7VmIGOc4rY8FoYrS/RyArgsPSqzQwuk8ssgMnRec19i3ojx4P3mUNJtpZrvAc7VBPTvU2rQFZC5ZSwHOam8OZbVpInyAYyQR64qLUYXjmIdQMsRye1UmuhV1cq6WPP1DeOV2lcDpmn6pai0lV5eAfxNSadIY3AUKqq3bvWvpj213q0C3xRbdZQZGbkKvfj/Cm20rspGT4bCHXbORhI0BcbwQQMV9feFYza6XAHlBhBBjJwCEwCAfWuV8IeGfCmo6hILOaHUVChlBXaCMdAMZrpvE2kF7f/AERRCkQAOx8jHp9a/PeIK6qx9mkd+FXvXOyt7uK73GJwEBwWPTNc7rltabpDEkRuMjMgOa5nwpJf3U9xZpLJIm3cVIwM+ue1az6XLpbq05UKwOVDZOfevzlUZJ3Wx9Xhp+z1HxyNbM0ckjybl+ULgAGquoXljp3yTSKsrLk8gkn2FWopYLjbh97LwcDGK5jxnpM2oqggSJGJ2tM2SUHYj3rsoQcZK5eIn7RaDRfaZZw/aXkIjC7n34AH1rAI8E3F4J76Oz2yMWZlYZ9uO1cR400q4bR7q2W6uZZoGCgMMB175FeVy28ts3lygx4PGSea+8wFJSV7nzFem0z6Fk0bwjeafcRWLNaKJSomaUKpGfvD1HfnFc7L8PNMjhkdNVtJpVlDRtFMrOVznBA79q8v1Mm20xY98rrIB1Jxj0qhoEz2N8vlERsx+U9817qw6SumcyfJoe76jZRDzLe4TzYpE2kN0Ix0/KvJ9Z8BSQ6ifsTB7Ytu2HPy85rrJfFZcwwTu7Oq4ORgZxWhbeIRHHETHGIQ4LcZLDPTPaoi3B2NZWkrI5bxp4M1iWKxnt9Jl8u3g3zO7AIxx29/Y1n/AA412fSvE1lcGIiQNhkVMkp0IHoa9WfxfLf2JVLeWVllD7ZMiMqOME13fhS+0bXrkxwaHbW08ZDZVQcjqcGta2IVKm5SMIx5Xc9H8CTSXWhJPMZDK7EnzeuOwrJ8cWX2GzLLHHLNKwCgKSQvf8a3oNThjtzEDtYDCqBgD2rJ8S3gOl3M/RoojtfuDjtX5hiqyq1nNHbGV7I+a7N0vvHEdvZwyvMt0rSR4wEAYZJ/GvtDTp5Ps0ZQKUZFII55xXxn8PdLkvfHyzGeQiRmDMR1OcgfoK+yNCZLXSLcHA2qFIHJzVvRWPcoaRN2N2kAPfGCO1SKuGwcDjnFV4nYoHGQucYPWp1AGcEDPSuSSd9TqFDccZPak+fIzgAdqFJjB4z3oDSdeAD+NYNajuluB9MY5zSlST8uMGlyGwSN3tT4xnkKE9utS0SxEiYHjnNOAYHnB+lPXPOMkil5IOCBUFIQDPJHNIF3DGcYNOI+X1NOIGMdCeadhPUaUGMAcj1pTgk84PtS4HOeeOtO2nCkYHrRawCIo5JHauK8aR/6REQQoPBAHJNd1tEigHjHevPfFFy8twIi6gROccZNebinZHoYZGbGYjsZgTjjBOKvwyDC9OONq1mRxBsgqxI5DHitG3ie3UjK/MM+9fMyd2z1JbF8H5QQhODVhSGcnOFA4xUaSBkBAOGXv0qwmNgAwuevGayZyzYDkMNpfI4J6VIjPtAOAOgwOlOQlcEIXA/CnI2MkeucdazOZ73BUKkEfN9acuBwevtTVUBycEd+achySQ2KjW5Aq9CQM7T0NJkgMDwCc4oChm+6Tx9KXJ47dqCbitjBx0x3pqu2ME/KfQUvHpuFKCFAHSq0ExpIz0PHAJpy4AUFtv0prEBMgZ5705iBgZC9+lJoS31GN8vJ+Y54zSqM5y2O+AKUENkYJ96UAgdQM+1Ip2GhsEggj3NBIxgcemKUESH/ABoJ8pcswwKBaDQu7kc59aRgRweMcYFQx6nBLOIYgS+cknpVluXIzjvVWtuNMYrEbeAMetVrhggb5hu7YFWnxk/Jv9CeBVK7TzTgnaMdFq47o0iWNHiCyMWXDMRgmusii8tRk5yO1cvoy7zg5O07Rnr+NdLEWGMtnHGK+uwMPcucle1ycMyHJU4Pc0H5+QeB7daCxK4Jzg03JIwD+Ar1GjkSAEA/dO4etAGRycUjd80obnA5B60/UYmOcjoKfsB5DHkZpDgY96ecHH9KAA/KABwCOtKmc9z60m0joPzqSNdgOTj6UakClQGyD1HeoyrAk7sntTyPmyRgdqDgkgnt2oDcjCNjJIBFJ5ZbcSSfQVKnT7ox6mnbVIzuz9KDRFG+QiDHAY1g3LAuN24sRjA4Fb18AVBXtwc1g3MoDY5ODXBiE7nZQK28bgOAehzUUrkEHDEDjA4qQAE5CBSD1JpkhG45Jb2HArzZI7lfqRKnOSqpt98mnxnZnGWwc0hCK7hAFJGcsc0ZGVxkgjt0rLqU2aMMgKnBUZ9etTrkHHXI4xxWfbuQnIUZOPU1oW7gFS3z4/CtU+hyTTRIsLseCBkHivC/iWi6n4iR/mc7jEAcAA8da9+twJM44IzjNeE+NIhD4pvYgpkFu2SWIAYnuPbmu2HwuxFLWR0fhlI7XTYI02JKvysVyf1rooAUfOC2O9YXhqHZpu8xhWYhuuTjFbTF1A2/MCM+lee/iPTSsi6blYY3YgK3oOTivL/EE/8AxNLjALLgMF6etegahcD7GcsLdiuM9Tn0rze7Ja63lDMxypzwMZrrgtDemVNOtXvtUTIClsMoU5Oa900wlbKEuGLlQCD64xXj2gBY9Ut3RQjo+1u4r2OKQAAE5xjnoK6aS1McQWUUg5JAz2pCR3UsenXFAdW7jinPjkg5PWu1WZ5D0YZJQjIU54A5NHIxkZwciheBnIBIpT86gjrjvTEROvmbh0PXivKPihvFwLSBMiZdxdjjB9BXq+4lgThB04rynx5MDqkQMZLISo3naD+Nc1R9Dqw6uTfDGEw24MuAHXA2jnPua7+9C/ZVBXKtkHf0xjvXF/D0J9kkjd18xXyRHyF545rp/FNteNoVwLEK88YDqJGwGHcdOOK6cOr6mGKXunzZ4kMp8TX2ZFuZI5Su+3B2sM9h6Vjah9p+0xNGpg8vgGUfzFbE8V3beKLtp4xGGOdsfY+3NbIMSukciCVnUsfNGB0rvlG+x8C0nJs4651C6iP7071TB/cjBPPWoL69eYFEDYADfOc1l+OGulvBGD5UTZJEJ4wPeuWj1K4BWOGZsngl/wDGt6dHmV2S520PSPC8VoNWD3srPbqu5o4Tgk9hmrfijQ7fxVdxiziXT1ZScOdx785/pXJeGree5kUTyZ3NtHldT9a6vR2urHUyqqX+YRo0gyBnis5fu3dvY6aa9ordDz/VtLm0O8jt5pUuPNB2FBgnHUVoaBo13dzoPLeIM2CzcgCu88R/DW71MyXNykVzJH8yrCSCPXFT+GND1CGC4SCIosUYI83sen403io2WpjPCS5tNjxa+ec+LlgTfcqk2xkhXBIz0x2r2i20821mZ3tH0+IYVfM57etQ+C/CscfjFprlEebaZBLEOCxPIP5V6P4z0KbVdFhtLbEQVt7M4zn2rhxOKjdLoYrDSWrOBjt3cuUb7XtxtVODXTfD3T7s+Jsy2jQxeVw8gBGcngVV8MeG7611m3inj86ylUhpU42HtmvYtAsbSxGSCJGO0E18/icSn7sTqpw5dWQXluHKKAAB1A4qIzeTIqBCB3JFbslik0xYkY7barT2sKuWLMcDGCOK8vc0ZyeoShL0MozuOeOK17fUEWLzFGz61X16NLW2knWISCNSRzj8M1zyarCqthnBCk7CMjp601G5F7HTLqAvt4aYMoPA6c1aTXLTTUKSyYYDp1ri4dRiHloBvO3LEcYqqzCWZ3BZVUFmZsnj+tdlGlrcG00aOv65BfSSNAd7KpC5GOa4ufQYrm6Z5WaEFc5Xnn2rZmurJVjM8sYjkJ+fcFH4muQ1bxpYwac1yLhbSWOTased+8cjIP8AX9K96lRbSSRg6bk7mqLG2slMckqlVUuzSkKMepPYVhy+JtCtZYg9wIIZ1ZjdJhgMDgD1zXk3xR+JT3ltAJQXlLYaIHAePBBzj8OK8rl8S3IX90WTssROVUegHavpsNgJTjzS0N40Utz2DXPi2sFj5luGuZ3dlZW4AXnBI9e9eVa1461S+RofMMALFgy9cehrCluZZ5mbDKW+8AeKlWFGRSzYPpjvXs0sNGkvM6FFRQBJLpmeSRpcckMf5U+G2mvZfLgVggP8IztrU0nSX1BXGxeBwScV1vhLw/LJeGLP2aPaclVyWNbTqKC1POxMkloZWk6edKSQlt7lQdz8HPsK9R8M6hDfwxxj5HVMtt5z+NYt/wCGpNIubeSVReRyZAyMEH3qe08LX8sm9JzZsSWVIlzx6V5FSrGXU8dq7L2vTRSACOSN1QFmEjAHPpWLaXKSqsu/yVYH5Yzz9K5PWI5V1aXzWcxq2DvyC34V3GlfDbU5NPju5AYknw0IhIOF7Ej+lYc0I7sEn2Ocu/NidZndrlSSGWXqPTmr+nQ39rFFcC2laGQkq0PzAjJBHt0xU7WLx3V5ZscvEQN0oxk9+K6Oz1dLeARSZSKCMKqRgYPqfrzVt3WgrHLazNcQWKXsoVFaUII5Ryw9hV3Qr0yK0yeaoVhxHwPp71LqkY8W6xbWdmA0ESB90nAz6Vsaho50W0gMoWCBVJYoRkn6d6y9mnpYex02jeLImlurqfBlChYhJ1B9cV5T8WLsSXnzISGwwCdAepq7p2sQ5MjSKoUnIfrUXjnT4tX8O2mppN5c0pKlE5GO2fQ104em4TuthJ3Zwtp5UsSO7KFI6sehqJ/nkGdxU8LjjdUCxb7dU24CMM7v4q0Y4xdzwqgO4MDjoFFes3bVmvQz54xbXCoUxuHIbnbVW6QuinawTOA44Fer6LoNleaZKyoDcFsbpBnd689q6LTfhrpEGlXd7qtubiBULrHGeSRzhRnrXO8Qk7Iy53fQ8h8KaXFat9oc7HB6YzuH9K6mxTTLa+81zJcsW+6vAX/GptQg0m2u3XSLgJFtBMU33lPp71lz3ECyRgNhmUgheMms5Nz1YruT1JPEM0V7cyCIpbRDG1DyWPvXP3On/bcqcuRjC5xg1sIB8mzYshyWaTkiqYYXE2SrAo3zMvGauOiGrosWsEUFr5RdUO3BBGTn2qKG2WOULGHcuCAV4yaswxxlg24BgTw3cVUj1QQXIcqzLG2TjgYpMW5tabdGzdEuWEeFK7WXJz7mtrSYUB81djruJbkD9K5qa9W+LShkAc5VepH41JZXBgnkRkZ5GUFQpwKzJ1D4mNa2lvaTx4Sd3YlV5445J7VwcswkQOwMihgT2IHoK7W6hivpJ4rp2EUi/wB3JU+lc9Do4i1JI5ELQPhYx0J9zXVCSSsD2samleHILu2MhlaDcQ0Zxkge9SyWcFlHMjgXMg6MxwB9BXRCays4AI5RGFXaYyMknH+NYOswws8UgQgBAT23H1xUKTb1EtzIa6dSwzhMY2gZ59qRSLiRU2DLr8oJ707f9njU7wzk48vGcCtPTbeFohmEeZuzvY4wK05ktzS1ty1plmumlXUeWzLiQ4zz7GrE11A43eRHLj7zSdTWxp1vb/KkjMFJ6AZyKr6rpEcTPLAqvGzYAJwR+FcrqXd0YtMwlj81lFvFglvuoOBXb6Kv2Cwjt3UFlO45PIrB0ww2kj8vk9FVeAfrW5uLnzXUAFcbs1yVZuTsYvzLUl8y2EkTq+S2d4GcD/CvO7nXINOaZGmiLh9xBznFd1qF2F0q4ETMTtIzjp+NedPpkN/uupIkK8oT33dq3w9mtSo+R1Ph7xVawybVjmJmI27QOT/hXTXuoG+dlTZggDk8ivP9HsyLmFgWIi/uLn8K9Kljtbe2tjFAu8Jlyxwc+tY1bKVkPms9WUtehF3olwQ7xrHHt2dmNeZ/ZhJGHeIDAKjjJB9TXdXerCSOO2zI5DEsoHH41mS2LxJOMRxAtuy3XGPStKU+XQ0TOGhsZ3uZPKO1Y1JZ24B9q1NMtYlhDyqEBJDdzmrlvpF3exyypDK8RYhdq8Z9Saijt57bzLefYAcHPWuxVFJaDOh8P3awjyEjYoGyGPatTXbR57Lb9ohfJ3GNVO4fjXNW2qwqCsQffgD2JrSOoS7UclFyu3d1NZ9bmRyN7Dc2bu4ikVC3A7Y9a0NOuBDbMjTKI5G342/NnAzg/h0rVlljniIcyScFdxHGayGaOIgNs2qNoTvmtU/M3iyHVbuO5mPk27DIx8x6+9czqUIiuNyNuLfeAGNproryJ3WEop3gnP0qa3tUEWJYVYk/MccmuqE+VHTGSRyZ3smdmABjcf4qpyhZHUMDkcbR2Nb2p2EtsXEcZZAdwAPCj1NVbDTBcbphLvlX5gAvB9cGulVkjS67mbLpssUCP5Z46knkVXWZduAMOp4AHU11babNKqSBT5bEEg/rWtd6ba/ZyUjQGRcgqPu/jQq6M+ezOAjtpd2W57n/AGRUayiKQ4dlAPDAdfauysfDxv51CDyoiMM5P3h34qTXtFs9P0+NISbmRm2kbMBB6k96tV09AVS7scbP+/dc/JHwcHv71rQ3dpZWzRxM5VgGPHQ+1Zs8I2qFPQ4ye1RbAE5Y4B6etaOTZo3c1f7QivDtC+UMcE/xH3q/p91FBuxG0srrgL0A965pA8bqSPlB4PpWlBdNBKHBLOvJwOCPSoZDR1tvrsXlpviET4KBhyfyoOprbyfug8rlSpVhgVy32O7vJDOqlQxztHOPcCtdne2tlEm5yeQzLgj2rnlFX0M9NhW3lSwAG5grYOdpPSvY/Dvjr/hDdItrQRDVDFCVUXOFAY8g59ATjH6ivE57+GMbdhidsEAHO4+pqz/bz30fls7yMVx0wFpxir3YNaGv4i1m/wBWlka72cOWKRDCqSScKK5mZVj3b2byx8yseoNaNjK8rkTOsagYDE5LfhWXqd3FdXYEO50A2sp4Ge5FdK2sQo2IoDc+fK0UhWRvmGO9XLTXr3TpWeN/MYkO4lPAPsPwrOtZjb3CDzMJnax67RXZabo9teKJIoxJIMK28gAjtSlFMew621O+8RzZu33SzgFdvVjjgV6P4M8Oy3EFo9+nkBm2CObGSAfTPSvNryA6Dcb3bZJEwIVOdv0q5/wnGoLHvhJmiiIdWkJyK5KlJyVkD95WR7pqV/ZWjNCYg0gwkSwHn/8AVXnfxE1c/b7VgixiNBH+95xx3rFk8W3E6hjKsUoXzN8fOBjNZstrd+JnlhtJRMdnnO85wQO9cSwzhqzahSXNdmx4b161F0kdw5J8wRkxDltxxwPxr6PuPBct3/ZF8yQmz05RC9tKOXUjAYepHof/AK1fMGj+B9Tu9Qs0gj33AUzRpFyWC8k/kK+r/t99qvgmEWuyO/uLdXV5shQ4API+oxXiYyNpLlPqMNQhb3keHfGzw25upBp0BK2R3sV7KR0+teWaP4al8TzXFukq2SRqHZ3BJ6gAAfU19FadN/wl9lPZau7K13mLfagIxx0OTnnivGNPgk8Ka0IboGJ2kMbMxyNueOe/auzC1ZcvL2JnhoJ3WxB4b8KS+FtdkWW1fVntdl2ssR2IgB4LA/0r6V8NfGWx1KFtL1e3hsVuIN8ZuMvvPAwAAeec5OOlcPpGpWF5cQo7oVlAiPlYJYHsfWqmveH1tbn+0IQpisXEKrLzkMcAj8a58Q3J3ZtTVOktXY1fHuiaVdwSzWUE129wpVUtzgBscMfwqh4Z8Darf6BGZ4lsmkBCzzYYsAegH1wK1fBOoQ3msXkF8GeGxdFV4iArhgckfT+vtX0Ho+l6XDosMYSIQK25Uc5IJ7+1eVVrOGiPVoVItXi7o8m+Buo3X9szpdo8oINvvBwo2nsO/SvaplFlOs2AEHynPNZ8Wj6ZBIJbQKjKxdRGuAD3NX59StI0KT3ESkqGKk5I5xXlTvOV+53uqh9zfWt3aOgJcO3l+nOM4/KvDPHUt5aR34tboW0GluSyBeXVsd89cmtf4na8+natbmxkaVUi+1CNX2qxBI69jxXhfiD4g6j4mur4lxZ290QzRk7gSBg4PcHGa9/A4Nu05I+cxuM3gmehfCnxBAniS5e7vvs8MUI8lZHwCzE5IH5V7xpWp3dxdGA3IEaLuPc47V8NQ6vOt9bzyRCWONsfLweDwT+Ve+/DX4hTXskZFxG0+oMUMZBO0KSAM9vp+tVi8G1LnjsY4KuuZJs9b8Saxp7ifTpU+0TMoYb2wPqP5V5rcEQXTRLsVWBZQoz9QKm8fbxHaXYwkpkMLSbgBjt+FReFNatdYjSxlKxfZ28tpFUFnJ7g9hXoZfUdDR7M/ScvxEVHlTNLR7fT72UpdKXLRnbI5wFPereq2NmEjKzxKdgULEoOSOBk/SpL/wAJ6dpcJf7XLOFYBvMYAY9aybSG0driN7nyvLf5FRclh65zxX11Kp7RXPdtzWaLPh77NIjrdQKzKT+9lPT25q1aWdrGZJ/MQR7tpCjg+lRPodkzyI8p4+YNJIAGqE2cSpcQRTrsZQVVOSpHcV03vsDLFxLaRwrhBO4lC4l7DPJpupx2/wBkJUrlSCFjHOPrWdZ6cJSDKG+6cPIwAJq6kcMihBMoJGCF5NDRS2KunW9pJFMJ4kJyCvmHqKsPaWDKYySyIQwWMDgelOi02ymGWyOqlnfGD9KtWmmWlo+97wy5G1VjUY/E0idSOOx0i3iZo7eOKUEMJZTkk/SrQFmytliwcbgsQGPz7VTn02ydi6A784bzH7euKIrGCOBFNyQoY52DoO1GpPyNmzTSIbdwUjQypne+GbcOmax52iNxuQ72cYbYMD2pt1Z2kabkwjo38T5JH0qrFcRCR1Dk7cMAo7UtirLsbUV5p6wRtKkYJ+Ulxkg/Sq2pXelvGHWN7mbBXKfKF9Kr3bQQWM7RRgzFQylue/OBWLYwJJfEOZ5VZQxjVduDRca02NnS7+CODZLHGzliMMMlV4qDVprXYqW8ErurEsWwARnoKtrHp9i2dyx7gDl+SPapJdQsBKCEM6yLjA4FMbk7GXpsiW0DtLHGg8zComSQuBkk/XNaN1d2ywiOKOQsWDZfGB9Ktrf2ARUEMaROMHjLZphOnXc0afPLtG08YFQYt6ktrr9lb+bsgRZEwwdFySMevbmsS616KfUnn+zuA7biHI/lWwX0+3Y4McQGVZRycf1qhqsGnPEklskkjq21vM4Htiga0Hz6lFPcO1qcJIoYADJBxyKz7gyb8mEo7fxPjketadjPaWsUTyiOB42yFQZLjryaqavqVtPHsjViwYEM/GRnsKtJI6IsWO8iIQHlsYYIOv0q2NVtvKUfZyMDBMpFZti0TFnVtwj+b92ucD39KuxXFlcXjyJAcKAwWU8H14qW3sTNsiW7gKJKwARpPLxGOvPTNW01aCCfYtsE2fxSnn8qmnvtOa3dGjAQ4YJGudpzwR6VV1b7NeOtysbJ5iAnf3OOuKRlct/8JLAEIkiLNnC+UvUfWsq/YXUgeO3SCNefnPPvUEV7HEFDHepGCqDnNTprdrHNGv2b5GUgvJ1Bx6VfQuN9iNL2O1jY7Wlx82EGMUzUNVH2KRFt0haTDBjyTUh8R6Qsga6aQdV8uBASfrzVseM9H+zwH7FDAhG0hm3lBz+famjqSlo7aHEXcMlwwdwx3DOcECvQPhODbvcodqJKAUPfcD/9esbWNRttd+z/AGEb9jHcFXAxW34NsZdPuYnlQIFfPqcVFXWDRni5KVGUXvY9ptkOyMEn5lB9s03VM/2ReKDgmNgD74qS1cPECWzgZHbjtUd9n7FOR8qhSSfbvX5hWlao0+jPzmD5ai9T5p1AvFfh5ZDKZW2lpD39K9P8G3EcNhaqJFaQ5V9ueCCcivKvEkbHX748sjTBo+wxgdB2r1TwjumsowVVPlBUjB5xzzj1rxq2+h9/jXajF9zr4iFYgfNjOSeBiufuWInlAICq3GPStzyAU5y5K/hmsFoz5hJIXdkEVwz20PnOppW0YVFx8wzkZq++W4HAxkYrMsiyleCVAwSeK0FnKqM4A6VjZGNS5KwxEcjccZ59asW67kV/ulhVVZlKjjJB71bjlIGBgYPQUPY86onY0lGYyTjpVBrjccMNjD0pyylgVJwtUmlBZ05JBrnc3FnkzumPlkeWMx9UPXNUfLVIWd2+UA5x2put3E+k6a92rKcdA3cdx7fWuGuPiFa6jbXWluBazkKU+bJY56D16V6NK8ldHPUxMaUddzd1Q2epWbOke94VLcnnGMnH5V5tJq9vLbyPdKyRSybQQcgAetdNYXEqlxG6nKlWDHqOhrkvHmgodLu4oJGhMSeYFUZDE9R7fWuqN7nyeLryqNyPG/ihqtvFpEzxyRSSLcjaoUAuuDkA143amB9Y+0PuXawZEPRfWvctU0FZtNCSwRzlIyfm4Knsfzr5+8WFtJlZJVZJ2DbmxgAZwAD3r7fK6nPBxe6PLpTT3Wpe15BqrvcwSIUibIkGfxGax5bQXalxuLKu7HZq9z8L6DYQ/DiCbUbSIRyW5DCNckMehJ9cgGvA21J7Ge4QSebtdkXjHGeOK9+CuzsjrsY7T7pXzzk8Afw1HKCWGXY+/Sp4VS281iymRiTiqvmGRsrzjnHpXUdKRq+HbWK61mCKdQ8ZBynetLXdZtpX+yxeYkEJKk57g9CKwIJWtZFlhfEi8h6rzRztcO8mCrNuPoTRyK+pLppu7Ol0rxtJbRrbTqr2wUqI41wT7+9dB4T8Q6dP5chDq1u5c7/4T1FecgqkhB4zyCO1XoZvsyBLYFmkGGzxuNZVKaaJ9lFM99+EXxn8T+IfGdlpeo3rS6YZiqxRKFUk9NxxzX0/p3h4SRYumeFi+7ZnIPp9K8W/Zb+Gg8K6HceJ9ReK6ubsAQ2xTIgGeGJ/vfSvadU8Rxw2s9y7rEYlyzk8ZxX55jYp12o7FcyS0OU+OFiZPC8aWiB2uJQpRBz65NeVWem3WjeFric28iySOY/MGCuPz/CvV9C+IOm+KGaBWE/kkhi6YIPQkDsO1VPH3iLSvC2mKJoy9qUZnWIA8nPQY5OTmujCys1BHDV973j5H8a6jdrPI6KXRWG2QLgY/rXM6trT6myeUgihXGE6k+uTXW6v4gtr+xjgZWYxsxJ243ZzgVxH2YwF3dQMNgA9hX2WH2VyaaTLTuzR4iOGZeV7Cq+lATl47jcIjnc45INUZ9SYLsXkBuGXg49KjN06qQhMR9PWu5ROpRR115eaOttClvIZn2kFAABnHeuPuWjNweMKT82OahSEqMp94nJIqeKAFW+fb3APUmtLW1NopIikRSFSNixJwP8AClltG09lE332GcdeKFWSQ4QAOpz1xT5XN1MpnbLKMUzWxBEgEhcnIPQVcSykVGcrtJ5UDnIqza6WXRn8vLhfk96srco1uwJEUgXac8nPtRvsZtvoZAjeZWIcqR2Pf6VE0MsfL8AjIK1dsE8skv8AOoPy54ps+oRySbNgG04OOeKSKVyqQzRnGCSMgmqbZBAP449av3GCrNHwq8Ad6psnycnEnt3FUvM2Q2NRI+GbYp4JpcKJNgfeAcZHekCiTgcEetIrxxl0IyT0Iqt0UxzAM5AI2nsaiFuJ5YUJON4DAdx3FSAKMAD5vU9MUFQG+UkEHIx61DTsS1daH1JoHxPg8F+A9L0fSpLaCW3UhoiMjnufQ85rzW58e3s19HLeTyzmGQssgY4YnOSR+OK8qi1C4RiQf3p4JY5yK6jwjZf8JFfJBNI0cROWQcljnoK86dGMPeZxzhyps0G8I/8ACRaq06booXO7DLww68GtbU9FuYNJ+z2Vm8rg4XySDj3Ney6LottonhO/ZFWVFiMUW9eRIRwAe3pXk3gXTvEL65dJBa3UkNurG6xyFHb6n6Vw+3vvseZJybON0nWNZ0sTaUjG2adsOrDl+xGe/Wta40K5jjCBC6SJmQAgbTXtH2XRoWGo3umoq2UJZnkTBLe3r6V5D408Qt4hnefTrdrYFiGEbfLtraFRPYak3sd54F0mz8JeEnvdOvFl1LUCqt8uTDtJyAfx9OeKg1DwXd69Ml7dlrh5GC/u24aqvw5EVxYKxnwYFbdEV4J+veu28May63cNhcQbIUfzEkHUeua461blZEpPozmbfwXpmgah9nMqmaUqrRvHnYc8812reFLLRr24/syLcjxBXBwC5xz/APqrnbuwvbnxlM7pm3ZjMhYdQo9fxrT0HxDf6rrtvatYmKDeWeYHsPUVwVKsrXuY6t6nlHxO0200m/s7fSEZJmUrc223ODxzn6Hpz0964Cbw7fv5hSMLBEN0sm4fIPcfX0r69s/DWnX+p3M72qTyyzbi8ignGOxxx0pnjTwhpN9oN1Y2emQw3F9+5EkZwS3Y124fMopqMkehSqWSR8Wu5WbYrZ29/wC9V/TUEe6d0Dsp4H933rU8QfDvV/C+rSW1zasCGKrIQcdeoNYkqG03xtkP0Jzwa+kjNTV47HpL31oaN3fW8asqMXl+8pHQ+xottUMy4ZVVjj5Kxwi4zg8dhUluwhuVB7/dY9qb2MpU7I6pVdLqGUAFWAK56D2pPEKXV1Ib9C0SrxtRuvvirOi6ZLrcKxeaYRC2ckcN+Nalx4fvrSMwlo3iOSXznj0xXJKaTPMb5WTfCspfRXn2ggtPwZJF4wOwP4V3+nvE+omI7TbgbMA9/WsTTNDg8N+G4JxuLoNzR46Z96t3gFrokU8BVLm7AkTByVX1Fcc3zO4XT3Mq4+IK22oaxpT6f9rR1NvAG5CN0yR3/CvLrKN7O+NyRnYSCuOR7V794H+G+l3NxaT3NxM15cYYnAAB7gmvGvGmg32j+JtVtnVQq3DFfK5UjJ6H0rootLRHXSlHZGDrWqXt1OrSOdicKuOAPestpZQzEEjcOo7VpNG82RzISOe2KohC/BOxBn8a9CKO6KsSRX0/kqh+4D949ak3NFKpyNoIJHrVUZJOeVHSlZy8Yy2BnAp2KaNi7jBgxEoOcMS3BH0rMjuJILhSjsjqQysvY06xkG7ErFmH3SeBj3qC9XZclo24HPHSlYi1jak8R6sZNxvHeQrhndiSR6VPpGk3fizURF+8uXA3Pt5OOOtYqsGiJY8j7uO5rr/DFlfaFp8mqWtwGcrlxF1Qeh9alrsY1Fcg1vw7ZaRcIIiRKOGDkHB9Kw726uTCWh3FAdrKPT/CtrULq21WF5HcgsdzHPOawDeG3DqWBT+HHX8aaTSKhB9TN+66uRhj/nmnEAgsOWJ59PwpoYbjjqxyQe1IoJbDdO2K01OlIcqDGTyScfSljYsxjHBHQmkUYfDDJHSnCMSPjaeeOKYB88SEHgZ6DmmSxgMrhs5H40jMIztQHg/xdaMfK2OKC1sIQScMAF68UxVG4n7wo3hm4z8vGKc2wocZV/0poadwRQGfJ3bh0FNQsQQPvAYGacjNE6ncMDn6007SWPGCeneqKBM4y4ziglmJJHA6UFtwJ6KO3rT87ZQByGHQ9jSsGo3OWQ4xz+dOkcl9qrjnk01i5zxkikLMEGDnHUmjYVmPG5CD2Hb1pcIrZC5DevamglTuPU9h0FLu2jBHfrTBoCG3lBnaOd1JgIwHQelOfG3AfkikRw0f7wfMOA1ShiOgSUOrEEdsUrs53YAyeTgUi4DYJJFP+8xI4z29KfoPcTewRRtzkY+lBwTtAwaa5PzKG+lO5GFGB3JNMYKQrZGHcdVzwaQH5s7dhJ5FIUAw4yATwfWnbyZB8vA70rsBNhznOSDwO1ISWByAGFSIELZ5IPX2pFUO5BOFWpdwELuqKOCPehZTneACvf0pI9qhifmyelAYAEYwM5xQGwpCkZYck8UZLyZA2kCmuxkY84x0pplCn5uvTNDsLqTKwzk8ZGMHpmnqxTBOCCelRCSNAueST1NObdvIGD3AFBS7ErwBn3N8nt61ErFThUyCcfSnfMxAJyRTZN3m5Q4GORQPQNhWTeBgjv60475ck4AHWmtlFxnIpu3JU5ODyRTRIuF6cnFL91T3B7Um8FjwQQetDFnGR0zSE0SEhu2P9mnbdwDZI7VGW6EAgjj8ae+SvJwRzQNIdGSrvuOWIwD7VNH8y7Sc44xUBy/zjoBSCXyoye+ealrsBYMeBhwdvqO1N8opnneo6GrayCVQgH7srkkdc1FGq8DzABjoaW24XRApIxxx39acGaEEgZ54z3p0mEkwpByOSKcn31QkEdOetVuNNMfuMsW8KI2H8J6mo87o88h++elSOQCA5yVPGKJpBgEDAb1HWk0VsRxuyyb0bAIxkUrF5jvYgkd6RXKtjAAH5UIpkchBxjJpC0HMGByDkkUMGSJd3JJpANwyOMdRSpho8nkHgH0oJFD7GAPzL3x2pHQ4V0BGGBowIlxkMetBkcqoTIyKBPbQu6pfpqlxE8cPlNGgVvf3qFGD57e/rUcakjOcHGPqKeoBTC4GKVifUcApUdQR0FJksTkknrx2pNh2Ak5NSYUoUDBD39/xo6D6jWDAglcg/wAVRuxGRtwSakjBJ2Al89jxin+WVJBI3Cp2Y+gyMmPBHUc819EfsMo83xQucTsiKuWiA4Y84J9DXzxESku5gH3dAa+gP2JvEGnaR8SdYiuRJ508S+U0aEhTk5B9PrXHiC0fpvGBPGhBHIGDXmHxPl8mVuSWhbceO3fFeh6euy1j2kkBQf0rzv4sQsl5aSFjsmBDADgHtk15mNV8PI9/KHaukP8ABd6UaNIgPLkUMSeuOtd6emfWvNPAFxvkCmLYIvlyT94ewr037yg44r4lfxGjqx/8ZoqTpwSBiq+SR0q9NGduSOlVync9KqRyR2K+7YQPWlzu685qST7wBQEA5BqPJywAJ+lZO5uuhQ1kpDpdwH4VlK5/CvI487mTliCepwMV6z4gjaXR5ouFZgSCe1eP3M0ayugV2JGCRwCa4MRqfS4Be4zt/Au2fzEKqzoflwa6xkyxBBBH5Vwngi8JeNolCMDtYV6DLktkdcV46XvM83GpxqtMiRctgjIzWeYhb6ygwQrHcvpWj/k1jyzM+qxjnKN1PpW6S5jiTT0PSbLJt0J/ujFW05HNVdPTNtFz1UVa284HAr9gw/8ADj6I+bnpJgTgk1CwBzkYNTHJbAoePevqa0qK8RR3MW7jLHg4qEIQoBIq1doY2ZTxnpVQYyCetfH4pNS1PQjsKo28A5NTx/KM4yByahBHfgCplbZC2BkkVxM3VrmRcxKZ5GB3bjkVD5ZGcgCpZyFYAnBB5FMkY9QMfWkdq0RGFwckk54x6U8Ej0WmOu4AE5x6UKQxwRt9KzZSDeQM/fxTQMDOQPapCADgc5pgYhumDSK2EJI4HOOaXJbrgAdKN6nOc5PFHJwOOOtTqAm8Zxj6U5gGXDEevFNYjaMjkGmeb5TgngUikhSxYZAx25oJIQdgeDRkOpC5OTnmnDJG1hwORigYm08cZHTmg9MHAx6Clzv4AP40MwJABx9KsaK08pSB9y7UX7zscACvItdymuXEYkygYMqr6da9iMKTpIkq742Uqyt0NeSaxp5tteneVwYy21VUfdHYVxYlJx1PYwDbbQtmrMMgBAPmBNdDGxnjUlt+R0HHNYMA8sfIM4P8R7Vs2hbaoJAUHovpXyleNmdlZF2IMAQVCA+pqVD8owck8ZqFFJcqB8vUEmrGwJxkkYzxXFZ3PNehGWJBzxg4pxVZ1XJJK8elO2qeQuAeeT3pRgnnkEdBQ0Z2FRTggYGO3WgfKccnBz6UHHBX5c8HNN2EkEtkA4xSCzFfDy4YBO4PWl2HJ+84x1PFNZ9oI6EcZ60oYkABy+PbAqxeoMVJA3YJ9OTSbxvAwfTLd6d5aqTjg0hU7sOpcDkelKwMdnfjJx2OOaY4VQSBwODnvTmYI2AoAPPFNkJbjYSD+FCXYRGWKjIOCp4xTwcAk9eDzSA4UZGD0OKcU+6TzjjmnsA11BYAnHGRtoUFcE5we5oLlWDY5U9vSlDZc5yVz37UAOIDHk5z1xVeSMgfLjb0OasMDvOHAXHGKhcbVIHJPOTQCaRZ04FE5POe1aiSOGGFAx3NZcD8KO+OcDvWlbMC4B6n+9XXh3ZkT11JmwRnJDD0oABBOR6jNOkxuA3DPeo4/l5I+6cc19BTd0Ql2A+2T34pVkADDAGR360hc9A3Ge1IBwSAAR3NdS2GCHKEkls8Y7UMQMDgGlO0Zw5b2A4pNpLhgAPTNKwrCHjg5I/KgMUBBwBmhx5mST81NEaqQzHrxinsMGAI/venanZ2jjj0FJ8pTJUtg4pNwbgYBFWJilSMEZOe1APPUD6Up4Ock47UhX5SQQMc471SGLk8ADPqTShS+QWwuMNik3A4HJz3PFR3Dsq7F4DDHA5zWsXZoa3PmD9rCK2WwNoIHMwYOkzdNmDuAH9a+Lbl0eeYKflViF9cV92ftOWTahDpk8cTny1khZXXGTnqfzr4X1eI208x2DIkK4X6197lc1Kkjzsyi+WMuhncBQpX5j3pVkXzdgBKKPmpXzGATxu/hPWkWMFcAkHtXvny4eaETcoIQdvWlCo+XJYZ5UUm3CbRz3pvLbQTg5qhMU4eInOOetKMKODnjrSYGSpOc9KArLgHoB+dUhggLpnow7mpGw4znAFNV8YL8L+tK2zZgnrTAViB05Hb60jDGCThh/CKCioynd8o7U1lBJZuT2IpWAdsJfk/I3p1piKg3gEnHc08FS2V4IFIx3ISSFPTmjyF0FDk5U8jHSmoQGJcbVHHWn7RhSzDIHUUWxtRLm5ieWLvtOKYxm9ZhhWwAelKwGSAPqT0pbl7FrvNlE6xleQ3Y00o77SSSPQUCsLJhGBGMYwc0mwAYyOentTnIc4Y4A7VEFVdxKlvf0oDyHnH3NwOOpFIrBOF+bHelVIkXJLAntR0lwgwo60DEVtikkBz0ppUryox/e9qc2EYkDGfyo2hRtJyW5oJTE+dwwGCuMbu9RoD8qn7oPzfSnMMIkfK5PUUMAG2AncP1oHcEKbyysxQcAEYFCgAjccg84pGcmIIBznp7Uow6gONvoR1oC4mMcgEgngCnncFDoQMdc03eEBU5z/C1LkrkHAz1oGO2/Lkn73pUcrGEhVye2fanA7kZQTt689RShiEDqAOcc0mA19gwxycjABpRGzOgPIxkbaSTAIDDMg6HtihFKuZAcBeBzxUiY9GLb0PamRbFxuGGpU+V2GcseaSNA0pydwI5B7Gq1C4EhvmAKkHHNDMd4QYwe4FAO1ipyQPSl8wLkAYIP50/UY1v3S5GSc804kEcN/wHtR8u7cSQOuKTCmQkcA96l7gHIPIJxSbiXIRSw6+1OUugYBs8cEimIrqVcPtB4Ip2AkfcQQ52p3pWKiLaMqG+6fWmfaAMofnwetSzKGQZGxc/LTF6H6uIeB+8AwcnjNSqQzOMdsjPTNVoYcYJwoNWY1BbHLk+vSvyylG7R9vWbS0PHvj85bw3CpljFtNE2+AcsxAODntXyM0J8hBkHHr1r63/aWuobTw3bxRLbee0mO/mEeg/wDr18fSSuWlTbyGIHqDnpX6Pk0WqfkfGYyzqNnY6GrRw7SuY2Ug471y1zlL2ZWLBQx2gnpXXxAWPhWbLgTJHuDr1HFcarCYmV8uWHJPr619Qzyo2O8+Hnk3U0kEoHmNyHxk49BS+MvDdzaSXF3FEDZBhtLNyfU4rO+H12LWa8mn4CKQmPyr0K10mTx/p0lnbSeUiLuaeQ8Z9Md68upVnSqX6GDjLnv0PK9Mszqc6W0IdpH/AIYhk49h3Ne5L+znYadoEV9eyzpKsPmNI8gHzkfKCuOOccVU+FfgCTwf4ss9UuWQ/ZmZSyYYEEEZxW78cvioUe0gtIZYlVyQzOCsvqdtKeLlUVom6RkeD/Cd3YaxFOk+5wp2+XwAMY59fpXqtrANP02CEqQWJZy5J5968O+HPxE1XU9dW1hVHSeVVY7OU6k4r6Lg8N3epxuNuwg/Lv8AT1r4XMqVeU3JrQ93COCRjRXxsQ4gCgN94qoGfTmuUu9fNrNJPelUYPkZbJx6Yr0K+8JXenWEks8iBB0CjBzXj3j/AMPR3t6XMrIFhLADPLc4FeNTSTUZs96CTWh6P/wlHhjxPpcv2K8SO7hAMsYAjZjgZAHf6im6dpsRO9BhHAI8w7hivl3S49div45YrJ5JsEAKxwfxxX0V4Nu7q40DTGv4XtJ1RllR2z3OP0xXTUpxi1ykSurnCfF3V7Sz1rEEwlzEEYKuBkZBOcc152ILHWZYxLsVSuAzdz+Fb3x5u/tdxBbW8uZo2Iyq4O3OQM15JYaheWOoR24YGIt948kV9ZgKdqSdzyq1S75eh03jSxhsLW3t0n89l/hVeAPc1zVmvkX1uQcEuApPPevQphbXECi5CPlQDxgn8axrvwwH1BDAnlIuGC5yT36V7MKyStI86dPqi/rOlz7VnmR1xgA4wCPXNdP8PdHtdZa+iuxsjjUNG+eQfXHeszWviGtjF9kkto7uEw7TkYKvjr70fDnU38Q3Ti0gMEMQIkfPJOOwrCcktUOnGT0PU7jUNCDSxS3MUgZCrxKu0HjnB9ak0nxRoWkLPPGYLYRQFIzExLs2MAAd/wBPrXit4bm51WSKdHEoYhUxjPOK2LTwNfwXMMtyqpGW3Egg7fT8a4sQvawalsKcWtLHuek+M0njjeUMSRnkY5960dR1ZNWsvKC7Y24YKc815VHqtxZoLXy/NwRh2GOKxNa+K+oeGtQNpFHBbgruBILE+ua+Pq4O8vdZpSjKTSPT/BfhW0t9RkPzLPHMHUgYGM8177ZrFDEqIgAAB55yfWvmD4JeKbvxh4skmuXd1MfyhBgZznn8q+p7NfMijJQISvfqKycHTVmfR0oOMVcnX5o8DJzzUoH3QODjvTQAqKAckHrTuSwPTFc0tTVMcpHQ5NKCMgDgUBCeSSVzzipAACSAF9PWsGlcQqooPBJNSDC5Gce9NiIbcepHYUNx1GM1Ng2HLwSd2SOlKuACeKYDThgAAgD3qLDuLknkEnNISNyluB04py9ADzikLDJwB681PkCY3a7MAOQDg08ZUkE0EZQHJPc46U3HGRwOue9ML6WJ+sEmM7gDXmniEI2rykNhcA+vNemRAmNj1BUj9K831V4zcMV2hgxDZ5rycXsejhNSpaMszglZOeMngVpwt8wC7eOPU1mLI3AJJAPbgVp2wURZJCHOfU18xLdnpy2LEWSq8sSDjGMCrka7RgkAg9qrwtgMDkg8g4q0F4wuASOT3rJnLKxICw6ZIp27B4IGaYpwFByeMUoU4AGB25pHOx4YsT8pPHHYUqJhe2abzjb6dTSkGJT8wBHPrSasYj0BSPccjBxSFQQoBHXJphDMwJLEEZx2pygscAgYoYeQEDkDIOetOZSeCccUhAY4ORSHAbr04osA44J4GaTpgDg0YwecnBoY7TxQidR0a8DAJpdoTJJGR260xWIVupPWmLI3bAz681IiaMAk/Ln9KSTY6tG4GD6daYTn1pEYjng44OaspoZbadbWzboozu9SammzgHIHY01Wdj0xjjNKynhQQD780DRXld9uQuV9TVeViiAg4+gq8YOGBUkjnrxVSUbScEYI5FaQ3RqkaGgwn53AJBIJJroSmTkEAEVh6C7FMYOCO9bcfyrz+VfXYPSNjirbj1zg5Gfc0u3GDkc9qVdr47EUnDnGQCPyr0zkAjPI57HNNO44BIUdOOtOwMkHnFBGTQNPqR7QowOSD3qZFweTge1B2p/CTkUgYYwSAT2otoNk6EByCueOCTTjycH8qrxnPOcgVM7gJnPtQFhc5YALntk0rID0OfpVdpwAABu56+lSRE4POO9Akuw9VIBz29aDgDI7GnF1wT396gaXK8nBPYUeQ7MrX74RwME9awLj5zgZZj0xW7cIWUYwSeuaxrphE20Pg9PlFcNY7aN0ynIGUgAAZHOah3GUgZwB6UTMQenTuaYXVQdzkt2VBXnyO9aiMh4GBnONx7CjzDGQC28g4AAwKcGwrYA45+Y00IJpMb+nOFHH51gWyzCrxoxbaMnK85/SrsXAyTu9MVHEFwo2jOP4qmjUMMFuh7U43Oao+hetZAgdm4AUsfpivmbx1Pdap8QJhM7hJSSoBwGA6V9IxyhMrwAQVOfpivAfFWkyHxrJLiSVYXwpxgYPXBxXbCaincKMbs7bwlMWsYnThSvlkHnkV0kCbxlyzEHGBwAKxNAsvsljsVBEincuTkn1NbCzOCVBJyM/KMVx9dDuatoytq4EVlLJkKE7kZxXAXCmeZ/LLTc5BHGK7TxMXhsGVU+SVSSTzg1w0U5KI67m3LhgvFdUdUdFJWNDw5ETrH2bARjh+efrXqz4cIFycqM9u1eTaGsq6rbvGACx2lmOSBXrNrG8dugYl2BxwK6ab1OXEFy3AVcjAzxzzUmdycDJqKLcvUBcHvUoXHJJIHYcCus81oaGx1IGPTmpNoYAgkkfgKbtVj8mFHeibCruBJHtxTurmbRBdyeUSAfu+nNeV/EOzFxfySrukDLkqxwBxjI9K9LebkkDBI4zzXnHjy7T926Rl5Cdhy2APrxzWFRI9DCrUn+GlwsIkgWBIt6gqRkn6n3rvDIDC2VM2FPDHA/E+lcD8N1eZ/Ok2Rssm3auT8vbP4V6BOyxwXDEFwqklegIxzmuzDK6Rx412k0fLnjjX459VusMUu5pSCsIwFAPY/5+tcdc67cwSEi4L7V2HzmxgZHH6Vn/ABJ1WaPxhq8hl8pY5CIgg4Uc4ArhZLtptwMrSq3LFzX0EKKauz4KpBqbO41TVV1C38qScbhwpj5x+NYENiTdKgcEId2W6nnpWKl3slEcWQxXO0DJNdR4e0W/1LUbFUjUPI2AJWwBx1NaSShHyFCk5ySsdz4S8HNc6nJJG0zGOMOv2fseAc+1ez6Fo8Gl2Ucfkq7su9mmHOfr2ql4J0h7DTYlLrA/IlaHncfY109zZyPaMbaPz5mO3MrYAHc18rXqSqSep9HTw6pQIY7WObq3zMOVT+lNtIrGw3JKViJznzGAJrh/EvjJ9Ee5tbm6+yyW5ChrdQS3ANcfp/xNtrvU547pFmgZlWGa6Y7nY4ByB0rndGrJcyWhg6tOL5WdxaRLb+IFlTkNNgeWOMZ4NeoX9uDbhcglgOormPDelh5ip8tGABAiGQPzrvxpYMQXdvKr3ryK8m9Ca0dLo5eGzaJi5UKBwNtXIbgBtm7ketWbnS5eQWMajn5aowWbiNihDOCSS/FcXJJnmvR6l0XjxnIDHb1xUwv0kYAsEyMndxWPJev5DJt2s3G5fT2rJ3CNzvk+8cbWOa0VNvQm6Oj1KGK8iMIcOjddhrmrjw1FCvmh2Ug9H6Y96zbjxRFo2oTRANIqsMNH3H9K474i/GWG1sbqG0mSO8ChUWXkA55z717WHy6pUtpuNU2zoNc1PTLMxuk/mvKxjIh6LwTyfwxXIa/8SE0jT2MUqWcqyAYm+YsvoB2rw7xD4/vLy1ey+1Y3FWDQkKUYEHIP4YxXE3/iCeV9nnPOxXDSysSQa+rw+TxjZzNfZRW56f48+IVleaPOi3LzzPIDtjbaF55wK8z1PxQ90iRWokEYX5jI2cH2rEmDSuCxLHGA3rUQO3Kg428mvoqWFp046IpWSshZ5J7uYmWVnY9C5yfwpVXawUAEnrmmMXJUlCcnAIqVIm37AGEp+6ME12aRW41YjYPC4GC5PQLz+daFpC8pCkqJD2xnAra8OeFr2fNybV5oj8pc8BvUCtK60u0sZiY18thg4PUH0rCVVbJnPUrKOiG+D/Cd7q94roxaCNjuiJKk+hr17wv4fnQzIluYZWYKvGcD1z6VyvgzXbawup5bnAklhxGF4Ge2a9e8Ea3ZXQilFx5TxoQ2VzuPGQK+ex1Wa22PJqSc3qT3UGk+HtOWbWI47zcQijBBLd8Y6cVat9U8Oahp8q6aVgulwq7VJJz6e1T+JNFstesRaXASNc+aG34YccEc14z443eDL61g0q9eDeCzMMM3tzjjvXlU4yqGOiPTLP4XaXqWpSz3Krd3BTbtcgBT1Jx6/WujTTtN8LLAhc4gXhByF9jXnvws8QvcaeyXMr3FyZizyM+GxxgkVN4y1NvtM88l9JaQM21VRQ24Y61EqNSU+Vg2ktDmvGMNvf6i1yk8SyNKzYY7TgnIBrBa/sdPlRb2cFiTxFyMds1j6tq1tLczF42uyvKysdox9K5y6uRc3iniKNgCoHJr6ClS5YpNme5t6P4jOi63LKMPbvKduTgkZ4rqNUsrzx7qaTETW8ZwsZjJKqvpjvXM6LpkQ1AFoYbksh5uHIVOOoHc1rXPixtEuUs1vTBGi42wAEZ9M1q43ehDV9jlvHumzeFNZmskkE0ceGEjdT3wfWsUeKpWsbqK4Zi7qBFFHwAf6fhXW+K1PidLSYsGfaQ0jHBJ9xXB6lpz2cysD8wOCwGRivQotKOpcUkhtlNMWJcBiV6HoK6DSCt7IEQtGhB3EDkn0FZOiaHqOrK8ttbNJbxth35GT7V1Wg2kNtYmB2YXauWGBzj0NOo01ZF6I9T+HlrFf2qCKFfJhB37uoOO5rS17xLplvb2dtAks3kzFrhEAAxg8D9K4/wZ4+XwbZXltFZRzzyyCR3nJwUGcgDt9f0rh/EnjtPEWqTTQSNab2Oy3gBwPqe9ebGk3Nt7HPKydzC1i/A1WaUDygsxIjLc4z345pltLJql5F5KszCTkL/CMHmt3w74bhv5Z3voPNkbBV5GIIP09a3bDSLPS7qTyUaMhTuK85rturWJ5kVItLCQSs8g8wMNqkcsO5z/AErPuYjCbiVldFwMBRwfrW09/DDMGKh1CnAY857Vm6hfJqVukRMiOCSyoOD6c0gTuZcd0rj5yqYHBPeq84+0yYgRmQj5iOhNJIRZTISEO442v/Ore8hcIxGTk+WMAVRQWzizKqQF4wwIziroMVwYnG8kHBcHFZTFokfo3Ocv1NSwTRmJjhyTzsT+dJxvqTbsbN3IbOGMu0ZVicgckD3qmVguWVwkjPG2d+cACqtrIsU4E2AjjI384/8Ar1JcMBdZiLeWwHA4DGp2BosyzJD5h3Lv3ZXIySKn1IC7sWmETGQKME8AD6VWjljFwplVFAH3mqT+27e5iMEtu21cgSq+A3pRsPTQytNxd6g8UW0lV3FiM8+1dMulxAGV0OSoGAcA++KyNImttJuFnChgpIZMcsK6XRbq31u6i2oyLESz72wAO1YVLvYsvRXUCQNP5ipHHDsUEc5Ax+dZMevW1yEE0LABTj5sZOOtdCtrZQ3CrLLF9nDbinXI968y8Stt1i5CMRHuLIQeAM8Uqcb7iaT3Oit/FECyLGrhQSV2bQSx7c16D4e01LzTYo7u1LKqlmbOCOMivHNG02TUtRtokIB3hgwXPevpjwdppbRy9zGfmkG046j3rzMfNUUuXcxmk2efyeCtXu9NSOHEHm/NmZSBj0rX8BfDE6bBc2uq2sd6J23h4yTsOD09q9x03VtM+2GOWaMmUBFWRQQD6Z7VW1S5tomkaJERSQimIjk5x+VeN9brT93ZDUIrU8qj8L22nPJbQQrBluDtz+Gaxdds4P7Mu3dwLhWCptOM884HfivRPE8cNm91Gk2544uHYYAbHSvLNfjecWpIB2ZJweSfevQoOUnqzknozDlCQHKbg7KATjjP1phWC8uQ9yuVVQpAPU/SiaZ+FJZyjZ27aeiJEFlnj2RyHcXPYfSvSSZUW3ob9jrcFtE0EakQlCoAXgVwuvKioWJjQIxAHd8noK2dV8SWcFkILRmkcuCcqACO4zWBc/6dJKfIQbwGXJyU9SK6Ka5dWdCehkNL5KKFRg454Hb3rZ0u0uZPLSWMGIncTnJx2ra8LeGYtTCJcO7wTSKzMOMgdRnHH4V6lp3hWws5bqQW8YgLgwgEkqMdPesauJUdFuZ3ujjdF8ENPAI5Q0JJMg3jPHbiufv/AAZ5F7NcrtnjaQtnoVHTAFeyJaxytO4uCpK7VHHHYD6Vzur2RsLedFRG2rtZweh7GuWGJk3ZkOVtjym50WRJcpDIiSNxvqUWTQh0kEZQcDZ1qfz54sxmSWRkYg7skY+tESXE8nlRwrLIeRg816Km2tylN7XI4tHGoMfssZSKRdkhk6e9aEmk2mmaL9lIg/crtXZ94n3NP0pn0iZku1dQxztPRfemeJLe0it5JBcIWA8zap5x1rVSbdjSMn1OEudRKARwAlxlTk8CobW/nWMW80qrCnGxRyagu9kks9zArCNl3AHrmst5JZFbeAjuuQVzwPU13RSaNea532kQyWVsjmInGSuTxj3rB8V6y5h+ySqsbK29SowSPT3pNG157e3VCzT/ACgNuOAfaptU1i01W6WaWBEYqF2KM7T604qzuJaO6OMa3nxJIYXMA5PHTnqar3DCPBeVTkZXAxiu+sbyMSDy1DhsI+4DBGe479KTxFZafdyKTBGojXG1FwCfWulTfU6Izu9ThI7kFsAEYH8XQmkmuJ5UwjgMR0UYxT7q1ktmJ2kgNhfQCq2w+YSM5HLAdxW6aZ0JHf8AgvXIrHSfKuUjWQkg3LnPHoKs6zqkN6waKWO5AGBGABivNTNuVwNwQcqpPQ1HDO1uxInYPjIPbPpU8l9SfZa3R6HptjZyWVxeSgRlMqWkOQp7AVzKX6Wjkj5gGJIPBIrJ/ti4MLwiTMMhDMjdCexFRCXGS772P6Vcadtx8jtZm4L5mZ5QAiZ6E52inbUG759+75g4HBPpWLLKJUCBtnHzH+97VetJgbSMFshSVIHUe9a8rS0JdNrY0Da7137PKAwcHkn3q88zeWGSZ8FeiHABrEbVJoXEasHP3cv2FFveEMySNnBzheAahpkODNSXUp7tFSUkf7ZOS31NOXVikbRRqGBG1lP5ZrIa6dJCMgAnKq3O2lVz5jFWDP13dB9KnVC5Gje09LiS2UqSVzt4GT9K6vwfYanamOcAQGeb7MPPyFIzyT6Vx2i6nc2F0ZFZVAYMIsZH1r1rwvdz+IrW6tkgiuiqifdI20Ke4FcVadlY7KEVe57B8O7LStP0k6hLcGLULFvJmMBDA7um3PbB6iodT8aXFrculmYltIWKQ/ajgZPHOPc14rM+pteMkN4YCqljFGxKsQMjvz0rNh8S3uoo0Mrfas/K/mHABzXjyw7k7s92NblVj1yWO+vvOiZ1tmt8OptQcHJ5wa5f4h+H3ksBALhPtUQExM/BbjoD61n2XxHvbS5jWUiCFwFZolBJ9D/9asq/8QXfiWaOa6kFzKjeWvQcZ4yB1qqdBwdznnW10L/wptn/ALYuRdq4mgjMqAk7Vxxn9a9Z1yylGgRwSSI098puFjzztBHI/OvGbfV4tMeWeSdrYj90+zncMjg/jUX/AAl1x/a9nOlxJJHEwjiMrkkKeoHoPas6uHc9UefWlKSfU9J8K+F555o7mV3SPdlhExHIPGR9RXe6V4p1uye4kieOWKRgA04JwBkDA7dTXnEGq389vO9s7Wyx4H7vkMT0rqfC9/Hb2Jl1O4RI4l+ZZTySevFeVOg+quclLEVKbsnZHWjxhf3MWZvNK7tpMPA+lY154smZXWNlhbds86bJKj1PrT5fGmkac1xbqSzW8P2grCARtPQ5/EV574z8QhLaK7sniWGdDKwmHOT0A/KuijhU5K8TveNqW0lco/Elrn7VFe219Peqi+U7K2AQeSAPxrlLDTbu90a7uZZUtrS2YKqSjDtnnj/PY0WfjO3skV7iRpw/zeWnTNY3ijxW+tXg+xg28LqA0TnIyM8/ka+ipwUUla1jiTlNtyYyG8e1up45dzlSCu04GPU12uga9JZ20bWUi2k0OWDY555JFeWKHRvnd5M5BI65rtvBdlf+KJrTTbWNftM7+Sm4Elj2BNTXUYx5nsdVKMnK0T0Sw0+/8RTOk1zNcOsXnAs5IY+w6D61seHJZ9KujHFKsMmzLEjJB/xro9N+GWu+FLC0nvUY3G8wzCIgxqnRTnHPFdNongQa3LcNBJHAkbAMdmWJ+teA8VTU12Puspm6D/e7M5vzmuAssjzTFxzvY4z60y1WSaZQjKu4kEc5r1rTPhxZwacqTl7mRePQY+lZmq6HbaMzlLaOMRsD0yevrX0mFxVOcdGfdU8bSnH3WYNt4QtZ4oJZpJ5P7ys+0Ke3HpViz0qSNhIGSMK20qo5x3rZnBaR8xtKkgDY7A0sUTBGEMYRwNyheSTXoLEQXUwqYldGbWl+D7HUrFTJE7yRNgAnAx2NYGreB30ixcm5RJkYHCpnIzj14roLPxDc6VChjt/N3r8xc4A/SlbxKuvSRwTxxI00RPygnaQMgH3o+sxPNWJqQnvdHm9zpErNKQrSGJgzMW4x9K2Xt44ldImBUgFcckHirzQGEHEe95FIZWO0EZpkSNtRxGijO3aoqXiIpnpLFKSuZ8GlE3cjOm4NgqScD8qvNoluoYvcsC652RqK1LKxaWENJGd6sQoJ4x606QCKLeEUsrbWA5wKPrMSHiV0OXutER5f3YYqV5eTrWl9hsr9o3JMcgjERCAAcdD9eal1W2NvZm68pnjEgUNnj3yKikcpCUXAcYYbQRx6Z/GqWIj3BYkqS6GYgvkoS2SCztn9KsCAeXESf9IVirMo+8PerCTXIJd4EEWM7t5z+VMnmDxXCocOVDKAOc/Wmq8e4/rfQxNYsFjKSQRKCWIcuSc+mBmn6Pp9u4Z7kO5jb5QoIGD1rYs47hhGJbVArLkvJySexA7VLcswmigRDtdSSQoAyOvNNVot2TLWITM6S2ihuyYoljj4O488e1WxYQDzNpZ2J3DaMAfjSvDIIY5DENjZALdeuOlQK1xJLEiFzltrADAxWcsRFOzY/bRIbyzWa4bCIuACMDkn60/7PC+5pUJ3DJUcDNWriC5sgA0cYAON5OSfwp2mxHULWVpFy0Um3byMjqD+tJYmPcarRRn+RCOREgyDgdTWbLpQvJlnEbtgbQDwAa3Bp88KN+7VQrAALknGOtWGs3+zYG9iGB+orRYim/tD+sRWzKdjaJYWpyqRGQFGCdSOnNZBjU3uFidAGK5fj9K6h9HuYA0gChB8y45zVHUrczsWyxlYBlyMc1H1mHch4ldxttGI4wCq5HBwOtSmySWIkxEhT/F2/CrE9peWjRFgse5AcAZycVJDbzXV0iIGJdCSDwM0fWI9WS8Qu5SsNMgtiSUD4bcBj9KbqOiC8imFvFGsi4dd/APrWtPaz2uwjALAg4FQOZI1DhWkYgqxJAFV9Zppasca67nnt/4Nvo/MudwkcDd5aLxjvg/0qGz8F38lwHmgWBCoZTJz9M+9en6XbTapLb7fkgDFWKjpx6/WuyttEtFaNzEJHQFQ7ZP6VzTzSjT0ZVTNfY+7a55Bo3hN7a+LCR5V2htqIVCnPPPeu+stHJMTgARsmRk8k5PUYrppNJRpVJfAB6KABj0q9a6ZBHghSRH0BPGK82tm9KS908uvmXtR1kWNtFu4O0LUlypaxnQsAChXn6GpJCpGBx6AVTvSxtZsAfKuQW6V8XWqc83JaXPBjdzv5nzhrdvJcX21CS0bGNh269c16X4ABi0mGBioMRKsfXnP9a4nxMQmuXRQrJGxDboxgZxzXa+C0UWYYDAkXcuTnJryKjbZ93itaC+R1rz/AGZC4JfBzjtWM7B5Xc4Hzbl9qvlXdCSxOQRtAwKy1Y+eAdqY4OeTWMtVoeBsaET5Oc5+vSrW0sMcDPPFZ8UoDKoyexOKv2bEIckKQcfhWXmRImwQpABOe5q3BIMYwBkdRVcAleGLYNTRoV6EDHWlK1jgqllGKnG3Ix1NMnCLhj8vvipEjLZBOfSmXCnaQeQK5pI8OroyhqNkNb0u7g3gHynCZ9dpxXyt4l8G6n4OudOvbq6dLhpGc5OSmDwSc/pX1jbRBiVkYRIeNx4FfPnx+1W0mlubQXBRwu1SFyrgHPyt65A4/Wvocug6i5UtO587jWktXqReH/GUNzbmK4mSafBcuhx6cEfjVu61aVtPFyx+SQkHPOB714ZrrXWmaZHc2Ea7mUBmVug75HrSaJ8YRBpVzZ3czSu8RjRCowpxwc17yy9uzieE7yVj0yC60lluhfXETrLKMDOPl5/rXjPxW0Wx1DxBPCU228TBoCnII+vcVuXnieyl8NwlrOJjKCm8HLKfWuK1AhIbac3DygEhwxJ2jtzXt4TDew16szjTd7l3/hN9VtdObQ5mie0kUKsm3DKB0A59K8m8Q2fka+6wMTGx3EdOe+K7W01e31a9IWNPJiBVmLck44IFcrq6vJM2872ViqEDoO2a9unod0FZFM20e4kqAT+dUp7bZKQrEg9+30p5L2rBHbLHkn2pWuUZwoyQOcVva5qhAwEYBG3Axgfzppm86NUzjHQntUb3GJHYgbj09AKuvYj+zhMgJLDmrLVig5VUOCC44+tQ29w6zxlAziNvmHZR61E7iPqdmfun1NemfCf4U3fj/SmvoS1tB53kTHHLfSubEVo0KbnJkTdke8/DPxvceGvB+k2eozR3VtJF5xZOCA2SAfoCB+FWvFWrXfiPRwdKtZy7TAhlOYyM102heCdKi086XNYxH7FCsKM2QzAADJP+FbbvZeDVEhHl2sdudqgAgtjgY+tfnlatGpNtdWcFn1OM+HOiwaNbXMt7zqNyw3pjAUdcD8a0fFWiQ63bNIQVcOECnkEfSr+ka9aeLBJdLHGhtFzNsGCDjIB9eOasypBbQh7qYWqFS4aTgY7GsI1HCScdyJQe58w/FrRjoGo3bC02RMA25Bgbu+MdK4rXtMiu9EivFzEGQEtngntXrHxD12DVwyGVL63gYl5FXAk69BnivCryS4Znty7C1LHbGTwo7cV9/hW3BOW4qTTZnWkLzkxBQxHb+uat29kkTBZOd2QSe1SwwiEeWgLuT98dvapbu0nhTzJI9iDsere9einZ2O266GZdoIXVVPJO1f8AaPate30WKzXzJ33vj5snhfwrJnBmYHILBgVA7c1r6lptze2ZnA8pNmSSfvewq/ItMx4Y1k1HbGcjcdrHoaS5s5rG5Ly7d5bhevHrVeFDwF3DHp1B9afJIZ3G5izDguTyBVG/Q1Fmmht9hZiM7gw4x7VXcHBlBAI5APU1YudSie3iA+YquNo7+5rKEj79xICk9+wpWJsLJcuyOApw3boBUaqigZbDfzNEjFWIB49fWm7CVzwSP5U0hpD0chmLDLHoO1JOB5SsTg5wfb2qJy+7AJK+vpSud/yv9wdB6mn5FrTYQxlWR8ZzwD60uV3liMnoQKXlTkKW9BnpSttA5+Qn09aq2hYxm4CEY9CaTzlQ4xhhwBTmyeAN5xxTHXaqu3fgAetHSwvIQByCSvJ71a0rWLnRL62u4JCssEgdc8jOc8+oqvsZFUk4LHGDSSBWfZjBrOUU1ZiaTVme3+HPidqOvWs+n3E0CRtIJ2xxkg16p4U8XReHop2Nu0pvQrq0OCG9c/ge9fHsE01u+y2OySQhQeeTnivVPht/bsNnqBRp76W2T96q5KoucZA7fhXiYigqd5LY8ytTUdUfS9jFH47tDFLBDFbSfeSZRyM815XqHwshf4ovaWNlLB4elIA2NlWI+8Aew+ua9c8KQNY6Faz4wnkbjvGDuI71l+KLS70bRkvYZZUuQC7CPkjn0ryPbWdkcbjpc4qPwjaaRrdwLCdGtN+xYxzgehPetbVrZpIJGtrFjcABUeM8Z9Kw/DS3q6ioaEqGUzhGHLDnkD616pZYvrbTxs8pg3mFFGOf8+tcNSvaXcSg2eS3Woa7plqbyXbAsOEIkjySTkYH5fpWn8M/PebUJJ1Z/wB3uVx0BJ6e30r0XWtBe9byJoVuYp33BGHNVUs4fC1uyS2T6fBO3ynOckd6zdb2i5VuL2Mr+Q7QtVsVu2tvtcZu41w0LDBBPTJ/GqOu2r212kSuWWDMpkU9Cau+BPCsGo3V3q0rRStPMVhLHBwAOg9a4/xx4stvtWt2luspeZTarg4IdTzgfhWtCjKpLbRGii4rU8g+MPivW5ruO0uJd9qrGSNtmOvGM9+nQ+pryWWZp3Lvkt1Oa9xi0WXW9HMGqxkeWuxCw+YH1Jrg2+Fmu6gZpLaykljiYqJEI+bHbH5V9fh6sYpReljto4iKVpI4l90YBLBRjOKdYxXWoX0SWlubkkj5AMkjPJApl7DLFcTW0scizI3lmNhhg2cEEfWvcvhbBpWk2Ekl3Bb2s9pb4+0k/MSRyP1rpnUVvdNqlVONluaPin4aWHhfw1peo2+rT2zX0Ak8iZQUVtoLAt9T2rip9Uujp6qFUDGN5Ociun8Y3lr4r0BbaPWxcfYMypbAAFAfT16VQ8LfDXV5bFrm9t2NjIu+Fc8gYyCRniuCc1BXkzyZJ3Luia2r+EQt1KZ7mbMZRhwB7mqnmlhbui7442CAA/dGe1eueAPB2j2ukW9vqVmJ5HUs2/IwcdM15/c/DDxOp1XU7CwRNMjkZhAXJk2g/eUdx3z+lc0K0ZGbu1oXoddudMuw9tKUkj4UMMg/SuY8VjUvF0c8+n6S86WHy3F1EQQpI5J4/wAa1PD1jqOp3KQRQS3dyckRbMcAZPPavZvgZcadonhe8GowRLFf3RBjOCz4JByM/wA+taRmk9Ga0FLm12Pk7QvBusy30k720kVqoyskqkI5z0BpnjHwLfeHity7RtHKvmNCOGQepFfU3xP8Y+FLqf7Bply1yuQPKjiCQQ46Anrn/Oa+dfir4ui8RRxIIlsruNfKdVfcHUdCDj9K9Wm27Hrxvc8x3AghSTmpvMDqFICso4XuagijMZGeSOBV1o1jkjcqMjkvXTdG5B5p27SoAPX1FNbOcE/JjtTriVLiUmIbh3bpmoyxRWJ4x260xWFWQfcH3Tx9K19P199PjW1MjJbkbWxzu+tYrlY4wBkuxzn0pr4x8wy2M0mieW5tXTQJEZ1YYPCp61jvIZGLHG3rioVKmQLgk9cE9KtNch4DE6qCeARVWNFGxDlSQ2DntTolaQNtOeeR6Cm4IwjHp0qeGYogj4APVgOTStYryG7tuQoz7mliWR2wsmxl5HvTpVCkEcD0NRsC+Nq4JPUdqCdh02ctnBY9aSBQxUSthBwPX8anls5TGH4UL1J6mo8JIUYbgVOGx0+tS2Tclv4LffG6N5ZK4YL3NUGCYZCSVH51YnSMOdvIPINRNwmCAc85rRbalJ6CDacAfKB0BqI7AeV5zUgOZMYBFKSnQj5h0FGxa7iMQEGR16AdaHIA2jkjvRh8EFdue9KSFjDMMkdxTKEDdBu2560rEfcOPekY5wwA5pQsb4ByHH3j/hSYkKGHBUZ2ilDbuXGAaQlcAIST0A700q2cHHFGwx2FKMOmehprAKiAtzRuTbjnNGCiA/ePvS8wHq6Hg5LDv2ppKqc9CeCKACxIPHGaaAc525+tC7DQpKFWwpJ9aViEeMHkYyaRs4JHJ9qPlCrxk96bQNjwC+S/3R90D0oOCOvSm9QScg+lHVMoMc4NPQOo1cNkYOevpT1lHQrwPSmq5Huw6U85bngevvUtloTKu+BwM9aVicghg34UMGHIAIPakDCJeRyfSkHUVtuQex6ijarr8xB7CgKinrkEZ59aQfMhK8/40rCaGvGGZcj7v5U9JSpbI9hil+eSP5z5eOeKarlWB25o0EL905BJPfNOVwAcjd/hTdxYnKjikIO0bep6+9MB4AzjGMnipmjXzcBug5FRqdpDMOnYdqlixtYuMMehPepbLSIi5Q4ABB6E01fmbB4OelSFCFJxnBqMgOdwByvWndCsOlbIx92mkPt3KcnHQ+lDmNgNwIwOlDAbUKsQo6g1p0FZAJAcAcEjBFS2tmbssGzsBxmmOAXBAAFXLK5aHeCocHoBxioJdi7b2jW4JRskDAB54r0jwR4f0aTwpqVvqAia8kbzIi+AV4HAPp3rzBblskB9hNS2d7LbSgyyuc8Hk1lJORjJaaE+raRFaXkywyfIDke3tWWqEMSecHrWheXIByoy+fmB5GKqly/HVSctxzTjdIcLog8wBw3XHtV0TC5jKSoAcZU4wQaquADkDAJwuKdFI5DKcHb0NX0N79xpUg5PbqPWnxk4B6UhAYHNI4LIoXgg0bjYjAsM9s4IFOiUsNuMKOaVAYidxBz2FOZix44xS2IZLZW0cpk86QRBRlWb1qNCHyN446H1HtUcpDjBBPHQU2NVKBgNmB0pCJvLGPvZ7CnpCRuGdpAzUDOEUMTgj8qWNxIS+Tgdc0ASKCxJwQvbPc0rorKCzAHPbtRHIZDnPy/winRR5Y5xn1pXC1hASzkjOem71pxZV5IO7oTTFcnK7jmlyU3dGJHJNQwEYYwTkKOjV7H+xwJG+MqRRMNzrl8/xJ7V4u05KYK7zXpH7N+qPo/xc0u9RjDvUooU8sOhFctZaFrsfrfaKDbqFYYAAFeefF6YPYJAJgssTBtmDlh2AIrvdHkB02DIwWUH8cCuS+Ldj5OhxX/ygKSpwMkk9Oa83E+9RkvI9zLHavE5rwY8ZIMYYLKBuYnPOe1eo27loFB/hGK8n+HE0Ug8hlbdGSyseMjPpXrMAzbIRjkV8TBNTaZ6uYxXthJsjkYPtVaTeQMkY9BViQkDAHPvVdz6cmhnmrsRPuPTFNyVHUZ9qGHOaQk4Hv2rM2WpR1h82pHAHOSemK8Y1dCt/MqNnDZAXpivar6D7TBKvGSpxu5GccZGa8U1OJ4tTlSVgGJwSnSuCumz6bLtUzd+HU3lahMkq8ZBWvTpDnGOO9eS+FmmjnLQJ5jq3zAnkj2r1NJD5SF85ZQef5GvJa97U48xj++uKOXHQZqldQ+VqCS85PB9KucqwIweaqXk3mTGLkHqKtfEeUlqd5o7mSzUk5wBzV8Nx71laB8lgiE5OAa1QeK/XsHLmoxa7HgVFaTEyBx3p6HHBOKYfvetNbv3xXVJXiyI6MzNVlDXAweneqWS2QR0OQau3gB5YYqlsxyM18li/iO+D0FHIIqVSVjGOfUVGFIPpipAxAOOleWarczr+P8AeAk8NVY5bAHQcc1au8knJxjkVVBAbgHn1pM64u47aFHB6elMxuOemPWnHJ3DIGfShlIAOOvrUs2E3jdgnOPSm4CnI603gHFOQFTnbn61ICYV2wfyFGcZBGM0revQj0pAAeT29aChjEMeTx6UbDgYwM8c0r/NweAOeKUoQBgDHYmiyLCNdoGevSg5GSW24p2N2CTnFNkz12gCpsAofPcnFIRyccUioGOcn3FOjLDqAMcVXUCLaScAnA5Nec+NkC687h1WKRRgKM8969KWUJJtxu559K818cr5eqsg+QhsrgDpXLiF7tz1MC7TZn2wAUMELg8fMcVr28gMYBITIxgcmseyA+z7AWkIOQx4rUtomZQSyoRyOMmvlK256dU07ZcKhOSc4O6rTNkMQVODyB1qtBEcBixkJ9eBUvllFPIXPoOa4mebLViYHYED3p4zGpycgc8UjNkLjPoc0hdnOOB2IHpUsx2Y5gACcDHUUMAFAB5PYU0EKMBTx1zT+xJP3fSpC4mOhCgfWms4UjjJPBxxTi21Txk9cmmuokOQ/wCAqkMdgcY4PqaaZWwQWLHPQDFMO4g4XGO5NL99AScE+lMTFHcAbcdzzTWc8jcWI5HalyQFAHJ6k07o2WGc8cUbEjUVmOcgZFIV35BYn3PAo+7uI+XBoKBhjJf6cUvMBYw0YAyDnvTyQxx1zwRTASmUCgehPNOAXZgksT36UdRMQLtHIwOlDJwDjJHrTioK5BAHTHekGTtB5BpiQ61cKWXIBBzxWhbpn5hkkHIzVKGMIM8DnnHWtCAHAIOcfhXRQ+IlvyJmb5iX4+gpuM8r0PrT5mG1SO3Wm9eME4NfRUrWJTDjI+mDigEFRxgE4OaRiVJGdoHINCxmYZGSvXniui/YpgHwNo4x6Uo+7joVOeaGUDjIBI7UAKygBSSeCTTEMLDkbue3FIFAz9M5NO8sIuNwLDjAoCEckZx1zVANyGBGTz6UqpswcAcY5pRjGBwfajkcEZAORmqQbCK2WB+92pR8yjHBU4NJngjoW9KXZsQFec9c1otBoaqFjgsSQamC7DlioVec1EBlt2evHHrT9g2429epbnP4VRR4r+0NLaWVjM9ws0slxEWtWHCKcYOea/PjXh/pUoRizGQsxPrmv0f+P+lxXfhCV7nfIlmDKwjUZYY6Adq/OLVzuvZZ0QpE7EqD1xmvtcodoWPPzH+DEyNzq+ZAc4wD7UseGzubJI7cU/zc7y2TnjOOlMGMYUfK3fvmvqEfK7ibSqmQN8g4wetKDuZQQPrSlAGRGBbIJNIpAJBGw9ATViBgAWUcc9c01QzAjOMHp60bkDEAbyeCR0pdpZwY2GVGCPagXkSBhJIFxnih1Vs7wTt6YpNu5kI4LcZ9KHk8v5Ocg9u9WMT5eo5J4GafIRFtGMofvH3oU4jIZAT1z6U0sXQkjIoFckXawOOSO4qPkq2RlR60BCzKUXaQM5z1pwIUt5u4qemKXUV+41trAZOD3pyERLkDcPSgbUHK7lbgH0oKbWx93H8qY7iK32fcQgPmfpQuU2tuIXt35pxJXAVN4PAY03IVtmfqOwpWBCSgIgJ5ZjzQW2HHVcU3JKY7560siyCIng+vrR1GI6qzAhsj09KVtu1wSdw9O4pMr5YYZCgZP1oBJhV1ACsOc9aYDlUGNT0THRuppquoyGXn+E+lOmQMgIfJ4AFDBNgABEi8E0WuKwmwuu0EBhySfT2pkc6Qz/6sucY3elOkGSoHHH502KNSZMNtPv0oE7D5G3MMYA9R1pqjzVwOO2T2+lIi/MAQQKODNn7w6Y7UDsC8JtZgzD+VKVG4AKdp6n0pgChiOjZ606Vj8mOV/iIpMLAhOWUnIHQ0gAxgkkdqVgN6lVO08U5jl9m0YHQipDoNVCxILdDx9KJMqpVflAPOf50NGM4yQQe1KRlyGy2Rw1VYLijHyqeX67h2ppjKwuQwJBzn2ojABkGTnHH0puVMfQjJx9aYx0cbuFkjbCnghqVCC5J428HjrSjKDbyFH50hfI2A5c9vagBqEEyDkqelKpCEBoygHIJ6GgMAhUDaQcN9faiSWTYquNwPQntQA1zJjC85547Uxi46qeOlKSH+RGKle9R+YY3Uu52Z49z6VnKSiiknJ2RcgWIxsAvI6k+tWk8P6lqNihtImufNk2KyDIB9D6fjXbeFfg9f3yWeqazH5OnXC+YkQJVmHbd6V754S8NRz2MltZ29tYI43MoGdxA7H6CuKWKUdj3MLlU62s9EfUEa4GDgYqVYzlgSSe1RoxbAIwMA/WkvpjboVWNnldflxwBX55B2Z7Na1jyz4t6doV7KranP5EiLmFlOSTjuO/415NP8L/D2r6iqaVq0IuZAXaOTGG5+8D2+n5U39oXWSNdtrNQ1vcxKY5YyeAc54Pr2rySDU5opll8x3lUbQc9umK/VMopWoRd9z4XGPnm7Hsup/CUraG0N6jpIpVmgAOe3rXPf8KNv5PkiuoBEqnaSCCOOM81mw+ItV07R47myumt5UwcDn8SKo6V471iO/hurq6e5SJg7RM5AcZ5HtxxXvODfU8xJo3ofhjqWhaQgmkWacufMjtxnj1BqCzv9b0GyuILOwuBEkuTK6EL2GD+deiWPxVsLjSJb97dLOU48qJcswPfJzzWxoPxLsNfaa0ETuDGTvkUAE8cY/WvJxLklqtC12MfwbqFy2lzT3GRPIQCiZIHBzgVxGueDb/xl4keKBZxKudpkJ247ADt3r2S1jtnt5JUVLZFBOUUcn6Vlad410yx1aMrcAlQVZ5UAH4n8MV492noWZfgX4Ra34H+0z7ReNcKpHkLuMZzzk+v0r2ix8cahY2ltaGyCSRxDdJcAhmOT2o8J/Ffw9ZaWXvb9ImZzhIeTj1Iqt4i+IWg+IZkNhbtNJuCm4kOPlx6enNc2KrJU22enhoOTSL2oeJbvVbRUn8s5BOIxiuIl0Zrq53mMMNxDbsV0y7GhJRlAyMFefwqt5LFyy7m2nJzwK/Nqlebndn2tGlCMDHl0q0ijSM20aMrBsxrg5+tTmGMK5OSoIIDnp61oTMBKQCFyAeOpqndo0+4hQcqVAc4DcdK7aE3LcxrJWPAPi94n0v8A4Sq5ihdJ4zGqrJGMhSByM/pXFWSaDqlxlWe0lRQzSyH5TU/xUazXxI6WyAOCfNijXCqc4wPX1rlLKJru5gBgkaAsFLhSQOe9fpGDjFUo69D5SrO0nc9Lu9Mg8RXljBpF2l1eTkQrEvALdBn0r07Svgxd+GFjuNUm33ZjP7xuVibsMd68n07wvqHh3Wbe9YPE0JEiiPI46jn/AArU1P4u+IPEGt3STXUs9uXBETNgJjsB3+pq6sNbpmMZ3djj/Flk3/CTS2LN9o2SHLIu3dz2Fdv4T0pvCdg8lujRGVgzbznA96wdRnW+1hr0480hclPoOa3E8URrbzxTRM6OhVSx9q4pzb0PaowildrUu6tqll4nt57Q3cTatENy+WApA7gGsbw7/bsGpx2YkaNZQWiNwchiOeDXExafqF9q6nTLWQ3DNhUiOSw75/CvonwDpOmaXp2lvqo/4mC5ZhcNyhPYDtXQ9Kd9zknDnmdbofhyLWbRDqaxuWh2sYl2kNjkiuP+J/wx8PJHZFI5PMGVaUvk4xnB9elenrMrmMREIm7H7sY4rE1Tw59uvJAyGVVYN+8YkY+lfKVJuEtWe1h8NFaswfgp4Xi0+7s1tsKsbnJAILZGMk5r6LsoCiksScHAya898C6V9lunCqqBcEbABXpkKKx49O9cVSo5bnRVtHRC+SdpGcHORin7QI/enMAvBbJPYUhYcZXgiuR6nPcQPtUjJ+go2k4IGM+tAG4ZyQOnFPCFVx0APBNZMYqblI529uKeTgEEcg0juo4649KThtzYx069qQA0mFxnODQVJOOg60YHGDnPpUiY3D8uagBcg9PSh4k64IOPWlYjj24wKRVJHPHuaVgAHIAHI6U9cDggfjSbDjG7P0o2bwR0qXuBJKSInCnI2npxxXlt+giv7iIRqCrbvX8a9KuJClpKF+9tI/SvM58SXUjptUk4ZjyTXk4zY9XCLqTeQJVJDEs46Vbht3gAXCgEfU1XUjbH8+WHHyjFWo5DwFUbs8ljzXzTV3c7pFpDuXG4k9OBxVu2YoMFRgHGepqCMYGM5xzxxVhUCnGNo6+tYyOWQ+MBiRk5Bz7VJjHHGBUayAucZORwKmQBgOgzxzU9TnY13yMdRSdeeMYx708rtGQ2cU3GwZOBzSbIsK0nQBj6UKvfIyOKTaMEjmhA65yoXPIpE2HZAyT19KCdykjA9KbwdxyTQrc9AAatahboOBcg5OTSBSVOSBmkDAt1J+lKBwowBg4yadhgig4AJJ7+lDADbjA9aViVZsc49OlNRRhtxHrRYBQBnC5JFJh8EbVHPrThzwGIJ9KCMDBOPekAIxCMpySenpSMSAMYGR1oMgwoHPrSZcYwV47Gk0Au9yudxJIxiqU+YkGCFJPJPNWs4bJYk+g6VTvCSjZAGDn3raktTWJvaEhNuGGTg8mtjhQSMD61yvhe/u7m4lia3ZLIDKyeprqoyGwOMV9hhItRTZwVmrgqZJxznmnKAykbQCKXO4gqenHFICS2DwPWvQOS41lKjOc1IuflOQB3HemkdM5wKcuFPAwaBpg5PTqB0poAU5OKcwPU/N7UoBAJIGCM470DWpE+CTjPH5Um4gYJ4NPbkHPQ1EDngcYo2LHAbmGOnvUm4LgH9KixzkknFICfXFN7CQ92yOM8etR+ZnA3Y7cCjB5xk59adtBUgdcdqm6ZadyrdSmIdc471kzuHzubBPIwKuXMZJPysx9zx+VZ0hZeMgdjiuGs7M7aWqKs0ZDNlcq3IJNRbSCctyR2qwwTjKlm6Ak8flUZO3I3DIPQVwM7EiPyljCuQTnjk1Nbp5jKB8ozg4qHg5DqWwc8mrsW0t8jBBjOBWdrje2hIFMb8chT3qeIBgRuORzxUapuYnGeO5qVQwXAYLn0FNKxyS1J0jEaMzDOBnmuF1uAXWqOT0cAjHrXdw/MuwjIIIJNcPrjFL0gNgK23C9cUp7HTh1rcfaI8ZUNGAuMZJz+lXklCqODzxxWfaxbXBGWx/eNacSlSdxyBzgVEbs65dyDV8yaawVVB+7mTkAY64rzdP3ZkiCtIY2IATjPvXouqqZNPuABjjcM153AZPOlzIS0mclBiuhOyNaT6GjoiuNSVI8IQQx3HOBXqySgquWY/KPu8dq8p8NwG31ZDjJcbcuSf616xHFtghycnaM7eBXVR1ZzYhE0KKckd/U5pQSzYJODxxSKQAAF2jvmk3EZy2QPSu3oeex4YxhcDBPHNOwGxuJIHYcUwA45GPQmnOozgMTkdqOhmQXkG+JwgETcYbqR615L48UwC4BLSmM7gegr1tw5DA8DB615H41kae62YaXdlSqcD8aymelhFds2vhnAIreRjImZcOq9TjuTXdyofsVydvmExNgZwCcHjPauG+GNpJ5KSSxrEsZK8nJI9vSu11Uxw6bK8knlQhgrNuwMZ6Z/SuzDuyR52PspSPgXxqtxreuXBij8oSOzMRz0JwAa5h9Dv7bT7a7eHzEkYq0Q4dPQkeleqeKZLC08T6sIJFjSKcrHHjPGfWsC+1i2S3uJBA00ir8uDgA+tfSU5OyR8JVqx5nY4PT5idasnll+z+XMBlQPlGec+te43UmlWlnFcwlJ7mQrtIYgKcjJNeJWOlpfagzGUwwscnuc+ld3pmk3CK0TRuYAuQx/hFGIs0b4esoM+j/BN0ZNGcNLGXVgcIAcDH+ea29evDpfh+/nCNM6RFlySAzduf8ACvA/AfiS70u4KW960akbXYqGyvpyOOfSvWLfxPB4h0KSCWVZ3bKtGOMDHBIr5yVG07vY9h4mMoNLc+c/E2p3erasJZCYwybiiEkbsnPPfjFdN4I8A3F/JbXywRThMv5Uzkbvoaq+G/B11r/imW1E3kukpIDKSqrk5z6cV9D+BvCdnagqqC42tsYnIB+gB96rFYpU48kDyYU3Kd2avhHTRp1pbTfcMi5cIMhDnoK7i1SX5g8ZAJ6njipbS0XT4EWKMQoOVAHIqaF/Odwc+xNfMS953Z7Ds1Zkc9ujwMAOnU1xvikzafptxNblGAXlicBR3JrY8aak+laReNFM0bxxFlKjJzj0r538RfGu4itZNOUQ36vCWlM2QBxkDPrXqYXBzrfCjzJxvKyO0TxoFtz5hVyBgeXzzXn/AIy+Jl94X1IC1+zviIOftQJ5IyB1ryF/incMd5uUsTzuiiGVJ9QSeK898ReIrnXL2W5nlkuAzH5mY9O2K+nw2TxU+aZSpRWrOq1/4n3d7eSS3N1cK85LOsLkAN049PpXF6trT3jbxLJcSMSWMjEnP1qgF3JkuS2eM8/nSFSfmCgdiTX0sKNOnay2H0siEOzhS29MHJOetLOw3ZyQq84qwsLSoyg5x1AHStDTdDuruaMpsNvINru/atJSilqzN2W7KEDmUZCPgDIYDip7XTp75nCbYwP4mGSx9AK9GsvhncXyrGWKQxrwtvg7j25xXp3gH4RwQmNooVmvAp3G6OQp9Bx1rzqmNhTWmpzTrxirI8J0vwrK7Oj5nnAzGqDgH3HevWfAPwxhtdVWe4njImhAV2QEwy5BwV7jGa9CvvhqtnKrsgtp2PJgAxj8qTTbJNOiYlvMcNwZOuK8irjp1dFojmdZtG/cfD22FojyE3PkqWHlqEQccnA6V5V4z8P6VZ2JuAYopZCzZk5wB2HvXuvhvVYtR02WKWUweZlGKjgDHavIfij4RW1juPLm821WQMok5LDuB6U6NWz12OWWup45ALed0c7tofllOOK9q+GOtaZY6VcpuRZywK+aA3HfH5CvOLfw3a3KXTMpiVUBRIj371FaGLT5FCuUbGCX610V3GrGxg9D1nx1qdpfR/aBIXk2hR5ZxkV49qNx9tvJm8wKq4C+YckewropbxJrfLgvsU42Hr6VwcN+DcbGj3OzEcjJXnjNZ0YKK0MZN3NmC+ZZBsLs5UKdjFQa07/X5ZreO1R9kSrhg/zHPsayYNLuxMvmQuAPmLR9APU1paHb2l3qKrJlyG3Lu5BHfNb6bkbmbqGkqyQuFaWMrlipxz6EVTvbeAy2sq+XCY/lcHnivR9Q0+xS2NykRKNJtYK2AB6iuDHh06xrN/sLQW7OPJyuQw7nNaRqJLUL2RmSmHcrs3mjfy3TAqHVbEfZfMtwXm3gqo54z1zXUXvhGFQwfJwAF2HjP071q2uh2zZiUGBdoUEjJzV+0TehPMjzzT/3jNE7M0wbLBmwAO+BV7UorRoXj3bDgbdozn61T8dWqab4qSGMEKqgMwyN5x1IqmuqzJOjIF4+VhgHiuuMdLm/Q7n4VeKRoE15aSWYuUnwVVhgA+vtxR4whii1w3tkfs1vIvzIgyFbvisrQNQtxqkJmBSMA7penOOlTeKtSS6jggsXZi0h3qq5wOeaLa3ZE7paGTq2qRFgUTdI6FCT64xnFcrZtc2mpWqW8e+4L4IVcjHf9K9N8L/B3VdaU36wm5tu4kfDfgMfrXXaN8KfIvkRV+zTswVV25/X0rlq4mELpbnLdsrQ6PpsWkxSySLE5AZg7YOcc1zN/dJblwkvDHggdvrXXeOvC0sekXPyQpMrCJMtgk55I/AV5XqiXNruidyEVcFh0P0NOjJTV0KKtuSTME3McOoYNkntUyMJckFoxwVCdD9a5tJfNcIeSVwuT1qwL+e2iUbjlflYDsK7OXzNUiTVWEt0wcIwGCG9KrfbWjz5MhCsMYHc1E0SXKb3GE3evJNSPHCmwHIdegUcY96drIrY0dNjW8hLz7fu7QCehq1BAkQ3RbixXDHsBWXAi9hnBz1rZtiHtmHmFcNnaPSkxkuk2UU92k1wiyQISCrdc1b1ewhTa1tkupyV7AUWM0EJmygAYAqzHv8ASprmZSrMjk5XgqOp9Kxd73IKIazazdJ0U4OWB6n6Vx95KEmmEYlWLdlB2HpW1+9W4xPEqvIPlJ6/jVDWw6rEYixUAq+OhNaRWppFakdv4iuba3kD+Qwk4yyDOPY9jU41iSYkwq9upAHB+9WPFa+ZIhliHlocAE8/U1uTQxIiIpd5FHUDgCraXY1skdBZX812qiRkERUKeOenrWUuhSXuqSyJFJLGvy47UzSLo2zkBVMatlgeprqba4lhj8uAMSx3E9gK5pe7sc0247F3wpZjT9RS4xGNo2+Tj8K9/g1KL+yYUtoWjdI/mBPAOP5V4RpE6S6mglAKAhnCnDEDkgGvXLHWLWTSkeIMJJGxjqAK+ex0HOVzKL7lGR532ocHGXbP8I9Saq2bTSvIC8pRcsu1+D+FTeLNRk/sGf7GEJuVMLNjnHcf0ryAeLLy0uIxbSPEV+VgScE1zUsO2ht6nskOnajrKjMoMUhz8w5P1NF14CeGPzZISzFgBtbIx9KoeB/HEn2O5kuNs0yqERMAKD3xVy/8Y3N7NA0G6DYCrKOQSfanaUZWGopvU4rxncpoFsGXlrhii/IMAjqCe3/1q4XVtVk1COPzV8vACjB4P4V1fxWS6uorFBGdsbFmUDqT3rzrUoLywhDSxMyOQVY9F+te9hrSir7j5UmTNfIikFgXClRx0q5oiTzGNxFlUJBcnk+2K5GXU2V5EbCuuDux1rpdBeSCKOUuw3neo7Y78V2VIJRGz27w8bZ9MhMCpH5C/MmMfN3NS6prMenJD5gIXBZsH8jWV4Z1GKewV7Yq4kwWyOc+lZHjuacmRpEESyAeUAewHJFeH7JznY5rM321J3hLW7PkfOwYc47fpUcFlqerZEcTfZ5fmaQnJNec6X4vu/taobwztIBEVIGMdB2r1/R/E1vYaCBM3kSDCgKck8dRROjKmxWbMoeGpY7Vi6gyMeE28kVyl8g0W8nd1WGcjMS9SfXiu1fxiJ9UQafKbmNVClJBghu/NeWfFfUbq+8SorQpapars3Rk7nzzz+faunCqUpcr2NYwuzO1Txy+tysu2WNtu0lwAD61hy6m04JB4ClRg5qjqdx9nh3sxWRDlVx96sGOeaKXdFwGbcwPp7V70aKS0OjkTR0mSUhEKs8n3WTHH41qLpC22nTecy7yBwo6c9M1U03UkslyfnRgGJIFaOtpcXelN9iVWknAZdp5xSs0zn1UrdDlvtSWciwvk/N8o6ce9Mnu0h8x4XUOeqjnA9qzdS0rUfOElyHwBhmIwBUMMQCZHHv3NdaimrnoQgmrml/a0lk6Ig3Iw3jd1zVi51qS4gKOwWcjPyjgisfJm2ggyP0A9KsQ6ReFBK6hITkZ6n6U2ktjdQSL0FndalGzW0TPEVO9n6celJDAPs8RKglmKjHXPvWjpviZvD9iYhD50y5VI2+6QQckj6Vzskk6I752AsWYJn5R7VUbsrl1KWpyRm8aNRsZT83PFUmccgAFQf1ps29pi6DMZOST1/GgKO3B9q64pJGo5G3MCQNwPA6Yp6rlmPA/vU2OESuNis2PvVLcI6EM6YHTI6VfkAxHCMAwBTtmrqssSOM5cgEbemKzyodc9G/pT0YLj5sDpgU7Ba48zGRi4XIHXPrUxYkgscEjK7e1QKMAAHoe/el+UyAknaPvY7UWHYsiYyBeOg+YnqaQXI3ZOWjHQLxzUbMImBHzR/w//XqJnG9gvC9fajlTCyNrT7pvMURsoz/E/OK7zwr4mj8O6f8AbbkGQyym3MSNtJB7j2ryyG8WFSiJlTySeufarMlwFjVnZmkH3Rnha5p0VNhFOL0O71Pxe1hczfY3MUTMVQnkgZ4z6GuZk1mWO4I8zf8ANlthxmsye+NzbrGg2MT8zNzz7VUhlaOcoy5I4BFKNBJGvM31OwtvEslxCwwYvL5Vev41aTxKmnSYhxNIRuZ84AP0rlreSXzMZCk8E9vpUtnYSXl0sFvCZZXOCinH4/SpdOK1YJXdup0M/iaPUYZMnb32AfeOavQWbSMoBMm5d3ptqhB8PLqxw+pyeQp5V4uQvfBrW1DxRpmn2QWCJ3mhGzexwH7HjvxmsbKTtHYU4NLU6Tw545NhF9lnuiidN3XJHSqviLxaYbhLmG6+1Sy/IUJwAPUivMbe5NxIZQSiFiQPStBrdFt5ZZJNpUbg+eCPSj6tE5lTVzqbrxW8sQE0zWzsNjGAkBl7A+o9jWFqevPewQwmSQpASqK7cEdeKwVu/tBVM7VPIHrUmxfMAf5nPK54xVKio7FciRu2dzbC3iRiUmLHgdAKv3NkGtppkIbyiOe5+lcqt0Eu13DcoHbue1dPbTC6hRAoAkGHXOMHtScbDSWxo+C7azurm8F67x/KBHjGFPckV9X/ALOj6BLay2EFpbfa7JQy3ZA3uSSScn8vwr42ctZ3KxrO0aFtryJySPSvYPhRrzWGt2KWCCM3RMUjsTlR2J/n+NeLj6blG9z2sFOKfLY+27qzj1Kwlt5iTGwyuD3rJ8J6A+jvKQuPNHOTkk+pql4O8QSz6HEbqRZZY2KnysnjJx+mK6ew1SF1Z0G0q3O8818m01ofRx2NO3QrDlxgkEYrA13SEurhWOzEi7Src5NdKrLMoIceuBXNeJr2SCGZ4I1LREEEkk474FdVFvY6Kc+V6shstJiNuBIjOy/KcZA9OauQ6bHDHhIY42BwXPJIz3rz27+L0uiXl1ayxSTkAMoQAAnHTOOPShPi1JK8rRRRrvUMqydQccg17tGnJnQ5X1R3OpaSLmAIiu2GwdpwFH+eKz9H0A2N65YqAvIyckfjXOr8YFe5ihETurxFmI4CsB0Hr9av6B46Ou6okIhjiVoi7DkuPY+9dvspGUqjjqzUm0aGfU/tDJK7LkhScJ+VaEdhA8ZXyUTnIIHNYureJzpGoQKFaUzqeOygdc1THjieSVPKjSNclSCM56YNTKlNCjiDrhpsalNqlh19Kkl0pGfJVI9wzwOTXLJ48NuVMytKVbBVBgY+tQ3Xju8ukXy2iiYTAINuSV6YP59qSpTKdds6m80mKOykRIt6OpDbuh79Kw7HSTdBSXXywpVowoznPBB+nas/xHrl8uhmczEukygkcDBBBrL0/wAWyxEqkyJjBPHJoUJoXtr9TtY/DduUwIyDgjc2Tz9KitfD22fE0sTp0IjXBrBl+IUiwyEK7kL8pOAM1Vl8ezeWGSWNWZM7QvOfTNLkmP2jO2fRIEMZjTOxs/NzxVDW7eC2uXdpFD7htiVccHvmsjw54/m1HU7SzlsjCJl+ZmfIzjtx9az/AIg6rc2mvQxrIRE0QbgDIOT0P4VoqU2hRqvmsdZFYoF2MikAZAfpUi2KE8hcdgoxXn1v46uEeJJIt5ClfMbue1MTxZqUwjBuiCpKtsUAkZ4rllSkpandGWh6DcWMG5XEKb15G7kZ+hqW1tMozbASw5CgCuDPjhreMKY8kNtMrnP4it7wXrk62Fybm8a68uQqGZQDj/JpwhUlKwp1eVbnRaXBHLKV2p83Y881am02OOYEx7lIwQBgVw934qm01zLbpHGBKCu7kkdelPm8dXcts5F2blywIjChcDp1/Wr+ryT1OZVVLU64whABtUKCRzzVa40+3do5DHl0P0GK5Z/FF26sIlWNRhlZuT+VLN4ledESScs5HRRgA1oqUkP21jpr5gNm5EABA6ZIFS2lqmdyHcV59MfjXMeIr2WCyRxKYm8ohXGDlscVzzajdiVJPtUsmUAZd2AT9BTdNpaiVZt6M9LeJAcFVPOfU4qGbSbYxkeWxB55OBXmOpeN7+1aLbItuu0q2Bk57GorbxpPL5CfaLiaZ1bcsjYXODjHrXNKnJq5qqr6HsWnafFagRxqFU/NhR3raEQVMhevrXLeA9Ul1PQ7eW7CRz7ipCnPHauqmUAAAnivArtpnJUk5NsjcBmAPHHapYECxnPJ96iICHJ7U71J6dq8xzbe5zu5JjeAenbiq1yoEMqcYdSvzdOlSh8DGcfSoNQIFjcOBvZELDPrUX1NKe6PnPX9QFpdzwNl2jkZWCjHfH5V6D4FwmjW6OMPGx69QCcj+dcL4isotQ1a4lkkMXnEMFUdTXceC1KxrnkuuMk55HeuapGx9zif4ETs/OLdRnb0CjtWJMEjupMLgk7vm6itLzXXcC5XIxlOo+lZLKRNjG5skbmOTXO0eLa5OkhkfOSR22jFaMPK9NpI+prPssbevQ4IFXEJjIOM4PesyJx0LcTEngkgj86sxy7V54YiqsRLvtxnbzx6VeWGMDB5PvUtXZ4teo4lu1BaJQPmf1FQszB2Uckdj61paa6BcrgOKzNSuINMuC8swDzMQqnqT6CumFBSWrPAq1G2zyv4veMp9DiSJtwgVSZFjbaQfUn6V84eJ/iA954N+yWd5byTIzM0ckYdivPAPb6ivV/jszXGganLKDcSySbYiHKnOf1HbBr5QMhsormNlaJihAfbwD3Ga+0y+nGNOMUfLV5OdR3M628SXtoyCSXzIWba6lzlQevFZN9q7fbWiiZI4twK8cnnuaxL2cXU8k6gpg7RjjcaryAyAEkHHb0PavqI01bQIxVj2S1t9M0nwvMlzMZdQmxIhD5CevHavONZ8QXBNxbRT+ZbE5IA7+maxW1G4eNQc7QNpfJyR6VGsEk5VkBJHG1RnIraMEuhaikMFy8EqyLlGI4AOBVifVpDKhZvlI+YYqvcQPBIA8Z9s9qiclyoODjmtkrMtJFu9y6rPtwnQHuaqyODgDKt3IqQXEghaNsEE8A9qrFuSASfUmr2EkLOCYwcjB/OpY7q4WJYhM20DCr2xUZJPIAOBwDQE37juB4y3t9KZZqaAtp/att9vt/tlikgM8KnDOM8hT2r7X8D6ZYaFoNhFo0D21lIvmqJByoY55/Ovlf4ExaZeeN9Ni1DTo76OR9o3MQUOeDgHn8a+1fETxWbkIFhQKFVUGFAxwB+FfFZ1WlzKC2OSbvKzOb1u3uortZ2BMcrbvNQ/eHpWH4i8OalrtvaTQTytZtKGZHJKjoCa2tS167ubdLaxg+0W0a7WdRko/c/ka6HwbO502OJ0ZFiXEkcq9T618pz2QWuXp9N0jSdEWwsLeJGuANxRQGP1PevCfi1qeppe3EEQmTTpWELGcZCso6Lzx07V7pq2q6forRzPCC6gMWyRs9MD/GvHfi20+v6bClg5kmkmMjKwJA69a7sD/F5nsRWtyWW55Fc6fcJprywlCzKcA85NcVqGmJdLyDDMOWY9D+FezWvgzUxoNuWiAYLuZh1HfBryvXLK70m5l/tKBo1lcmIHjcM9RX22GrKWidzy4c0ZWOdtI/KDqXwgPbqT7VLfSvPbRg7iR8qknjHvVlvK8052KuM5HpVG7u0cv5Cs0fcH+Yr1lqehG+7KcVoUcmU7QvUL3q1Jd3C2RByYAcLu7CmLJI0GAVUHpjr+NMvNU3WDQeXlmGGJ6VornRHcyZJTDMSnG7k+lVyxLnaMKeSKRmXcDkkYpRgcDG41t1OtC7tudvTtSE7+D6Uv3W5I9xShV3HHAH6UaDGvyF6sP5Um0kZA2+uafndgDgjv602QFOp4NDAIzsUAkkHOBSAEjBwBn8aeHRYijjJH3SO1RxZUnHOeRmmArPg5Ukkdu1KWMjEMMeooLDIIXJ9PenPmQgcISOootoUxPmVSMZA6EUx8tHzwR0pzNswoyR0NAwXIPAPQ+lC0DoNVDMmHzkcg+lBGzn723uOtKHFuw3ZdTxSmE53AgZ/h9Kl6khCSGyEDY53H+Eetey/A/W9XtNX+wCN00++JdpyvUqpPB/SvHIkViEXJ3HBPqfSvdvhd4n07R7RJdXufslzD8iR4yMHofavPxUXKFkcWIV9jsrz4ieJn1b+y4II5RKwjiSZMHGev5c16D4Wl1XV4ppNShMc7sIgu3K474HpxWX4N8Z6P4y1eS0gsYJp7KMvHeuRvYkgHHtzXrmjlLa1jEq+WFyzMRnHqTXxWMm6T5bamFKHM9TDsPDK/wBoJNJDE+0bA20AqPQGrh0O2hvpjFuVgAB6A+1Wr3xJp1vIwN3AsgieZUzjIUcmvnPWPi9rl3rs+L42tpK52tAoJAzkY/KuCjh6td3WhtKUIWR6/wCMfE154VuDKjQAW6Ff3iFiSeePfivO9c+M1l4w0mKw1G2mW9tWJ89MYbPbH5dKxfFPxUu/E1gmlC0t5ZZR/wAfRzvOOmea5K00KaGRJrzcCWDHbyCAeAR3r3aGE9nH3tyPaR6HpOvT63Ho9jYaRcR2HlxFzNjMvPIx6Hn/AANeXwaRqNlemW9Mz3W4yhn53nPJJ9e9epW+vafrlq8k1zFb3DFY0VmAIUADn34rzb4keOoLfxD9jtZmd4EEbHcCv4D15r0KMJN8qWhlJcyujRvfiLFprN9rSOV1wzR7cE/j61u+D/FkdzZJd2Wm3EdmZTKXU5BPGQK8J1fV21W2ILDhiN2OT6AnuK9V+F/j+y0fwdJpN6WMoYrGEA5DDpXVKk4pMxlGyuZ+veErbxh4lk1CwvrdJ7t2l8tlBYHOT9OvWqeqfAXxDqUMGoJJJJDPL5beQwIVR1Yj8/yqI+HNW8Laq+p2nlyW6sCzfxANzjFet2XxXtvDOlx2l1ZyC5WENCFPyOG5Ib+6Oc5/SuepUqRsqeoqeju2eP8Ahn4UWmmeM7W2Osi+kEoQQryTzzn29q9s8TXVt4Qs1uYX8qa4mSAhnJGOBwO3Hb9K8JXXz4P+Iya3aIl7FHcGYqOFkBOSue3pmrHijxtD41vJrnZLaRCUzC3LblR85ODTqUZ1Gmy7p7n0Z46uz4W8LS3JUGbiJFxjk8Zz6Vy3gz4kXtlcl5bUNaFfKdmJIAPBriNe+K+q+LdEtLG9ETw4DH5QJGYdCT+Hao9M1tZfCzWEUDrLNIWZ2PCjPA96yVCSGkj3u8urfwxpdzqcqRx28agkogByxGMke5FeO+JNesrC8f8As2JDKYjM1yJTtU4zwvasC88f67/ZcmnXN8t7Z3K+W0ciAk46c47YrirHTLW/Ro2ke2Z2KytvIAH0rppUXe7LWjMPXddudReRI7hmDNuZl4yc9DXNPE88vIJk6kscmvQP+FfW8uoi2tNVS58xgiL0+Y8AE+ma0tb+Dmp+ENDbUdRWF5jII/3Uu8BWyB29xXrRkkrI64VEtzyOViiFM/MemO1L5zIgBOQRhge9aeq+HG0wlxu2g/NkdKxVwzZJ78CuqNmjrTUlclQALgDHsKIjywHJHrSDAJBOM9xSIo2kE/QnrV2K5RFYgEEZA/OlBbbnpjvQpDOqDv1NKd44OCntRuUrIaFAcsflJoVcE5BIJpUy5O/n09qdGRJkE/Q0hCjDfOy8rwPelSQEsSuD/dHemAeWPnOQPSlB53KMk96AHxz7Y2R13E9M9RRuZQADg9x2NMdt7AAZYcU9YmZ9p4IOT7UmzNuxI1w5iaMjGematLdqNMaLaM45YDk082kUkm0nLYBz2Ip+rWBtrZZQQilfuf1oRPVGOsgkJAGAB3pBjGVyUJxmo15PpmpPlC7WyBngCmaoTaEfJzjtQqiTndluwpckNgfMo9aHUNgrhcU12NBW3nILfKP0pB8sZzzjoPWkKlWPUDH50P8AcWQDPODjtTbsAFz5fC4zS8EDPBoJDgY4pHztA6kdTUgKhCtg9e59KTGCSDkUrEldoA470ZLrhU+7zmn0AcCy9gMjjNMChPlJy1DEFck4PqacoDYJwSOp70gGq7KpOMhjj6UpyjrzxQcHgcAnNJwPnI5zTQCkHOB8q9zSCLBBDZbP3falkZgysePahAEJdTk+9UNIDjzGBbAPYUDGNqHA9aQYJY4565pR6qcAdRSauO7EK44J59e9OOCvQhfel2ksGB496cfmfLkYx0FSCYgJOwKcnpQq7cg4NJGoMmB8npSMF3Yxhs5zQA4H5TlcD1pNvlgADk0H5+OSf0pVbGMngUmVuAB/jyN3QUrqSoHdelPV0dizZPp7U+IK0bvjCj17mhC8iDIB6Ekim5A5GRj8qcMoxOCd3b0pyAqjDPU5puw0rCBwFyoYt1NammaUdYVpdxAjH3Mdaz4lZ5URe5wcdhXUx6smnaRJb26Ksg+9IeprNmq2uc20J85lXKIOcH1oIIA5xng04SSSFiWBL8k0/YCoPXHSiwOxUeLc2MfN6mh40kcJypXv61YeEvubPIHaoz8+0EAep9qpMzGFVjwDyfenZKEFBnPWlwruAfujpmjgYUN8w6D1pt3JtoSqQ7gjCn1qUkyvjGSO9VDIEwzAAn0qzD8zgBsD1qTOSLESAI+5hwOp61CSUCnGQetWLfAn3YHHBRu49aberskwpBHXHpVdCYkQKK3fB5P1prRBXUnODQ4JbHAB9akjjBTlsn09PpRc1EChGPoaYCc/N2NPMYfJDkY9aCvmfKBnAoTDYauBk8nPSlUOrEDk9x6UvICovPvitHR9Nk1jWrezLrAZflWRuFz2yfSpk7K4m0kZxDrHIU5I9qiikeSMkr8/fPFei+IPh3ceD54VnminMqlmWM5AX1zn3rDTSrIiQIC2ORnsfSs/aLscrrJOxy4Uu6jG4ZHArqdd0mBLK1liTb8g3BRyTWZc2S2UpKArgZGOa0rPWHFi0EsRdj0L+ntTbb1RHtX0OdWRM7QCCOCDUgiyucYWtC/hs5IMr8k3bH8jVWMOq4OCD60PU2VS5XIVTkZ4700KAMnkE81bvI4o1jMbZDD5h3BqKOze5YJnAAzntSZpdPUjgVGuOudo4Hauw+EEby/FHQ0ikjgczKFMmSM5GARnpXI3EaWrgK2WPDYrU8CarHovj3Qb+V8RQXKM3fgH0rkrJ8uhSep+yujAf2Zbg4yqhTj1xXL/ABcl3+GmgeQJGwyMjv7VseDNaTWtGtbhMFLiMSqV6YIzxVL4lQA+GZZFjWSSM8FsHA9RXmVLulI9nLn/ALTBeZ514DuIVltygkZ2Ox/r0zXsUACQoq8ADnNeO/D4g6sd3blQBxmvY4GLwAkY9a+OnpM9/MV++Yyc4wetVshTx3qa5cZAHSqztk5HFSeSI+c5NRMD9Ke5I5OeailkwOT0rPY2iMZgu9zyACa8e8U+T/bE21tu87hjnB7167JKjwOMElgV9hXjPig+VqLAnYUYr05NclfY+ly3ds0PAkqW+vO8pPllRgk4Ga9Ke+SUFgTs6V5H4baJ5JhLC08kZDKCSABnrXpdmWNunQDGcelePOyZnmEL1Ll43AxlBn61SuLgtPG5O1hwfenlSucHk8ioNmH+bkHmkmm7M8pI9D0Mf6Ch6nvWkjjOKyvD04lsEYcL92tbac5Hev1jLmvq8Ldj52srTY5cgHPSnKOKQelC56dPSvSezMVuZt8h8w8Z5qicnOOlaV2u0sT3NZzdSCc18njVaR3Q2EXOR6d6sKvbHFVwMDAqxGSAM15XQ2Rm36lH7YPBqmykkAA8Vf1FMN1A3VSXAY/NkkYqXsdEBCAqnsRSZ3Yzk07Bxg49KEPGCM44qToCRAORxmo8ZJIJP1qRiFUnqRTQfly+SB2FKwDVUg8nrSbQvJGc1I6g4wcDt61G4ycHJ9zQytdhhznAp3YcEY9aftIwVYD270hY8gjqO9S7jVxu7HGcfSgqQ3HP1oXEi9QOxx1oZQMHJ54o2KExljlvfApU54HT3oA2tkn24py4QHHJz3pMCC4Uscg5PoK8/wDHMDm+hnO2MFdrFua9HXBOScEGvPviJGkd7sAJDKHBJ4z3xWFfWB6WDfvpGFa5ypDliODjgVoQTOeF2rg4Pc4rMiulyAM/MoyAMDNaumwgxFwoXd3PJzXyuI0Z6lXY0reTbkFixU8dhVti4jOSM9Rj0rPjRWXlmJ6EDircT/KuBjsc1wbnnNDmUNzklcZIp20ggg4BGaGwOTk84wOlLtBOBxjoKm5kITnnGcgikYkKuTyeOKeRhmHUDn2prYHIwO9SA5ioAypPbmm8Z7ADrigxGQn94WJGfagqFVQSBnjI60CQpQsCUHI7GooyZNwAxjqBUy7gBj5uxqF3CHAbbngkVYXH+XhGI57jNND5GTzkcAetG3K4Xccd2pyIEiwWGQeMUkwYiksc4xkYO6mqQvAP4CnYBPCn6k8UuzPBIGem0UaE9ByRgjfjjuTSMxUKAN/PIHpSKxOQOnvT0Ys4IOMDBwKEDBUB3YGMHjNJg5YZyadlgMgZye9MMhLrk429QBQ2STQqEByMZ5q5DIjsACTmqIIDhgh4656GrsDbicHp0AFdFDcTLhAU8Yx3zUa5O488ce1OMTmMgcHrzTIyQDzknr6V9BT2RI4qdoLEdaGcAAAZC9ulIenAAz60pIAUHn1xXUthXEPTKgDvSg88ZOaMAngACm47ZJNUCFIGSRgZ/nTcE4yMg07cdu3G3BpCSwI545FWlcYhByMEDHHFIzHcB17ZNKi7cknAPPvS5DNjGR71S3AD8vU857UjDAwAfXmlVRyQcZ4pgjdXzuL8YOarYB2MLzyPQU8kAA447Zpueck4FODAAgqWAPetYjRw/wAXryy0zw5c3d9LM9vJC0fkW6glmxxnPQV+bHiiBotTeKTbkZYgdBk9h2r9Kfijp8N/4bura6TzInBdVHc4r87PibaW1p4imNnHsg2hQCSefTNfX5RK7sc2PivYXOGyd7L91B096V8hcADBOOKaylhzyB+dKUGFZCRjrz3r65HyL0GHKHJYlV60rYY5K9OhNJl1ySMg9RQF3LknODV2JGgeSjcDcwyBSqQoQKBuPelJLsHK5A4BNNdDwBgc54pgKxLFRt7nkHFSHIVcAZpvJZVI4PpS+XhjjIxQAF5GUADljg59KAzxkhiMdNo7UwFmJG4kDn6VKqIBkkgn170rCYhPOC2Md+nFKw/eY35TrQ+xsBzhT0x603OWUbeR0NMNB0ipj5CQOuPehtxAIXetN5jPqc5xQPMWXcjFVP8ADQHQcz7SAfkXsKa5AUHrzyaUEKTv+cHt70mVdvLA2ijYOgOCFBGOaRWJAbdtK8D3pWRoiobDJnINNZu7fdGcY7VAIcS5IdwAg7GgxmVGYcKP5U0hXRC5YqenvTtp2nY2wDgL61YtxMkKWACsOn0pI9zKdowx6g96Rl3SruyABzUhXcNwJBzgfSgdxhBSNCVBkPFEqc4b9KCm5wS3I7djTdmJ23cjsAeKXUGGQoGeM9KXncQFxtFIq+aMNhSvIPtRgFSQ2c/rTJFAJUjaMnvTkBQMCMjFMJ+6/QDg0jRhgSJiPQUrDSFiIWMoOhOee1OjQB/n7jg00bsbmwcfqKTaCWIJyTx7CmUKgk3NxuPP5UIw3cn5cYwKEyCSG2jofpSBVhLbVL57mkwDIjY/KcHjPpTwwf5QoLLSJ1DE9f4aQjLMeQR1xTAaSu4sSVA4x70iKVKsvEmevqKSU7AAQH3c/SjOwx5PekhXHyRl2JznHX60qK8u4jlRwf8A61GCxKLlgecKMn8q6LwJ4D1fxrqa2NlbscnLyS/KqDPBzjr7VnOoorc6KdNzdoq7Zi2Gk3mqs6WVqZcHaSvODXrPgT4PT+HbuLUPEVgkrwkSRQStkZ7ZHevVfDPwIg8LxQGDUGa9ZBuWFchW68ev1r0nQfh410A+owNOoG0GdiDnscd68mtXctEfW4HLI02qlU5XQfDl742/eXDNFbjG2KIfw9OPSvfPBPgjRdJtUM1lGSFGC4yareHtDj00YRUjTG3EYArZd5olQRplBxlzXPCDk9T3JzvotEPtj+7UEbWHc1NK6xWzTvlwpHT61FHIityOPU0sskbWl2r8KVJGPXtXx8FaR4GIk0rI+Of2ibcQ+IJHUETCbILHJKHvXl3EOwpkncODXp/x/uBqHilFgO5EUK0jHJ3emK8ytgJrtEfO0Y5Hc1+uZUrYeKPhqzvJs6W+uktbLY5wrIAcdzXMbyyMg+7gmtTXv9WirwrADJ7GsGaJvLEaMXkJwK9q9nY5rHTwM8WixNEQPMXgnnn2rqvgppt/4h8Ty2pjee1hXzJcZAA6A5+pHFcw8b2WgWyORviwMY/Wul8EfEY+D7NreGGZ7mdwWlhO0Ae/FcuIXNTsZLRnvWv6VFoWmiMPsViQQDkgY6+1cT4c+HCeLPPQzBwJQxLHBC55+v1ra8LyN4sE089x5URAYCU5JHfNP8a63Y+C7IvpflyXHlnaQSAD7+tfKyum0daV7WF8UfCzStMWBbDNo4YFiCSGGOvPT/69UZNMj0yGUJKWcKMMTjJ9qyfhp411PxdFdnUbqGXyQVC4G7Ock47dcV1Y0iLV3i8zJRAeF7mvk8zqSjLlvoe/h1aKdtR/h/xFLaugVflK7WLcjPriupg1aK8K/N1X5uwzXIyw2WjMiIxjQMdy8n86dBdxXMhRAXVmzxxxXznIm7nd7eUdLnYSmOLYzYHGNw54qtcwpdpGoHmoG3c+tV7CZLdWE8yop4VWOas3tytvpt3cQqszLGSqg4DHFehhqdmjOWIurM4PxJ4H8KyX0lxq8ttbXUhypDFSB2yPX3NUNJtPDXh6W4hso47hiwO+TlAPbn8a8o+IXjCfxb4hS4toWsoki8lowxJdgSCfr249Kx7G/luJNku9gF+4WIz7193ho2gtdTw6jcpXPoe9l07UpZnuZFfzYtgZGyQMcYOev1q74R8H+EldrldOiMkShXnnJJc45JBOCa+YJfGOqaYGt7W4WCEkhk2gkduD2/Cuu+GOq3eu3RiuLma7ihJZ1Zzge5FdsqUuW5EbXSN74qadpdj4pX+ygkUDA71h5UH29PpVXwR4Wl8T6gGIja2hPzic4GPp3rL8SafNZ6zLK7hGlcskQbO1e2fTjtVjQdefR4bpgvnE8hAcA88/WuBQcpWPcvaGhueONKTwXpc82jIftMbqWmUElVJGAPXkiq3wtTVfFerq80ZnIkVm+0kgBM8kVFc/GQXaBns7aDCgE7SfrgZ/nXqXwt1u08VaqktrCHMkJVzjA6Z4/KuqrCdOk29jnptSktT046X5YIQrFGFBVUAOPpXO+I9ej0B/nUvJIv8AHxn0wK7iG2VPLR8IcYwK89+NxtrKxsLtUzIJPLJPTGD/AIV8dWtKTZ9DRmrJHcfDjVoNato3hceawKyKo6Edq9AhQqRntxXlHwGhmj0x3keNB5m7ahySD6+leuOwSUgDOTxXFNW2IrPXQceACB7U1DxgjPOeaV2Ck5I57Ck4ODjOfWuc50PwxVgpA74pAMHjJ9c05eMdieOKUD51wMjkHNJpBoIuCfTPpTxz8jLketM5QYyOvanY5HOT3zWZQ44UgD5QKaUIUtjOOaGI4BP5UqoCzAE8jvSXYnVix5IJJH0FGc59DSIflOD7UwtswfepKXmSFinGTz0xUsfHXk1ArMZPanjr+PeoYD7lf3DFugHOK8pugLa+mUJj5yct9a9O1W9W302YE4OO3WvOp1hu7lpDks3I3eteFjdD2MLtoOVW2jB56nFaVnbgvwozjOTVS1YApuOBjBAFX4kXeGUHHvXhPU7JPQugcDgEH0oz8y8exzSKwUAHIx2FI3bAzg5yaxaZwzY4AiQHJ2jjAqZCMfKvIPemZJBzwO2KVXI+RVJLDO49qmzMR7S4zzwDyBTTJvfJjKgjrS53bQMc8HFOztwCM445oIDeC2CeO2KCxJBxntSNhSARz2xQSVzkYA7mlygKvy8bu9IVAbIGMGmBhICCfyoVgOApHuapLUB2CXJ3YA7AU4qdpBXg85JpOAAxfk8baHGNtXYPUXd0wx57UqqoBfqfemA7FyBkDjjvTQ4Cf6vBzzk0gJF5wQc4oc4GTjrRgEYBIHXimOhUkouVx370mkAMRgkE8elKVYDIAGRnJqFD+8yXOCCNgHFOIdWAI6+vpSsJCMxVSTzuHaoJZHAWNFXLDGW5NTEDGCTx6VGiESKRgAEcnrW1NapG0TY0Z3jgjidiSOCB0rajyOi4A7mqWnRjaSf+A4rRjPqOK+3o2VNHl1L82oqJyMHr1p/lgHB5poGTkenan7ggBIya3MRCpB4OcU0t3PfilYYOaQ4B6UkgAqVAOT6UwMVHXmlfBzzSFSwHAAPQ1diloDSHB6kVFzyMY75qTaA3Ukenag/McgY4osWRhDglcvSkHgYxUUYkJzknBxgVbVSByAv1qRNpDByAACaVUOcjin+UqNgNkU7AwT0xS02C5l3sbAZGWOaxLqTaXUYUA845NdHqVylonA3swzg9q5u5neZmOI0VuwHP4muGvoehh9iupMmcAk9VJNNdXzjhD6DrQgxgnJ7Y6U7dt5OE9xya4Gd1kQjeCSULZq5boVVWHGeKrxJ5smQWbBrSClABwAKz1JlohyKkiqSvIODUqgHOOx7VGfmGKkT5RkEDjp3qkjjk77Evmi3iZm2gKCSW4AHvXBXtyk93OyOrZO4beeK6fxLvl0S8lwMGFh1wAcHBzXgngXx5d6p4gewlKJEgaNWX1Hv+Fa+xnODktkduFjzRbTPW7CaMdVbcRwT0rQMo6g4JHQVh2Ect0uWYkKxG5jW1BCIVz5qgjtjmsY6G8n0JCA9jIHXcSpGSfauBsLdXmdmO3y2K4UcHnrXb6kkgsJ3T7ygMMnAPtXGwuSZDuCfxbVA59aG7G1LcsaFF5mpFQmdj9W9K9NgVzD87KMAYVa8/8NIs+rbgDgryD3NejxgeSrHAJXGBXZh9TlxLuRkHoMEH1pjkrkK2TjtS4CgZUkjuaaQTyGxzjiu7Y8+5JDK5wCvbHNSBgACDhumBUSrtbHOBzk1I82zv17AUJE+aGTkRwMcgc968f8ZuPtM6I+XR8/L6V6teyh7eQkcAZGa8S8U6jE+qshkdyc/LH3NTKNz08LpqehfDqIraugXAUBsnv71u+O1juvBOrRMnmMYHYAeoBIP5gGsD4c3TSWkWVA3KAxJ/Kug8X3Mdr4eui4JSRGXC/Q11UE1Y8vMNXI+LBLHNcSu5jJUksX5OfSqt3FbXskfmxM6E/wAHANUb4GHUbhwEO6U/Kfr3qFNSnErB2ZYwcKidBX0qi7XPzGpGXM15mgdDtItrWqrG+eQefxrprW+VrJIbkPIzfJlDgY9/auVbUzDFJ5YRnwCpbrVa0urm5uGDyMW25GDgVM4No1ptxR3fh27sdNtb9A0UEnmAKZBkbec4ra0HXNK0S9nmkb7UkoCgRnBBz1/WuX0zRbN4kllm3sRlg3ODULaOJLxZzlFXkbOh9DXm1Kbd7HSq1j3vQtKSeyd9HEcKyfM74yWPbJ7123hXRp9OWMzsPMGWYL0zXlvhLxNNYWttbW0y7ZFJfIBwRjH0r2DwdO2qab5s7DzQxXPTNfL4qEoS97Y9XDyU9bnTm4E6ZzggYNVRceTG0rKHWME8kAH05qvqOr2Wl2s7TXMURhGXyeVHXn86+Wf2jf2hLC50S50LSZLuK7BBFxG+xSvc47jj9aMHhp4moowVzvm1FasT4/fH2+tZL7RLK/Swvi2yYQorgJgYwxzjj/Ir5ZvPFF7dvOjTkq7fMy8bqy59RuL5i08xlLHczsMsx9z3/GoxKc48vvxiv0/DYSOHgoo4+ZPoWXZZEyDjPBqMDaSByQOPSgSgN8uHbHzKO1a+meG7vVmjljtGaInDMOAK6pSUVdkcyjq2ZMjosYbB4HIHUmuh0Pwfe6hEruEHmKTGjHG3616B4M+DrarIrSSeTclvlR1yqj/aFe6eHfg/ounaSi3tml3MW3NIWIOemBzx9K8TEZjCL5YvU56uIilaO583ReATstoHmaJpGCzyRrnaM4JB9a9d03wnpmj6XBb/AGKCdYlADyL8z+59TXW6x4HsLe3vWhkFoj4WGMDO3kZGe/pWOYjeh7VRlo1wpHrXnSxUqj0Z5E6s2yGDEbEQj7KrnGIgAK2dF1qfQ9LuitxG0gmG3zcbtvOa4fxhPLZviK9ltlVADHH0Y96yPB2vrqWurZXiCZHjIRycEHtmp9m5q7OZ1G2dN4s+IGoT6i1zG85QqFUQHCg+oqDUvG9ybVZYkg80RHImHU45JFbB8LtPIsUUhhXB3cZxXCeL9OGhXiBwLoc4DHAPrx3pwpK5UJXepFoPj7UdUuHtJLiSHGSrQkgE56Yr0wXC3VjbpqKrdFY8fvuua8v8I2sF7r1hdqxt0WXcyImQo9x3r6Lg8O6Nc2bXVysdxk5V24469K5MXP2TsjpUW9jzyHQLa7mthHbGHJLSMnTb0A+tXR8K9KNzHNNf2qxF9ximUbyOeAa67StOS8lnlRtiA7UCjjFcX468P3cUt7fQQCeSJQVZz1wckD071wxrTk1FPcfIN8R/C7Shp4ew8+KV5sAwtwVxzkenTpWd4K+GMQmv02wqrSLtW4QF3wOSD269q5nSvjW1hcvBdswtJUKLGnBV89Qfzr2HQvENleaBbaja7ZhCpDuzYIbA4PqcEV1VFXpR5XsYuKetjB1bwhprW1ylvC0Vx9xmRjz615BPbPoPiC4totoRCAGYZOMDIruPFnjIXF4uySW1zlmWEkZPrmvMvEPiiPS5Y5wFunZiziU5YjPFepg6NRx11uYW10Ou8S6lpsOmxQtFNIWjyvlNgB8d/UZ7VY0LxRYW/hJT5sQmgjYGJwAWbJ4rzqDXT4gtpZPMYSA52Doox0rZ0XSbWWw8+VEmBb5tw6c812SpOCJlFJeZp+HINR1xnuDbTSQjMhZBhQO5+lYc/wAR7jTtRlRI445In2rlckjPBr1fVfGulWHhF7TTQ5lkURBEAUKMDJrwTxMscepM6KGMgBDN69xW1CN37xnFJsp+Kta/te/nvZQXuZG3FhwFHYAdqi028RreVxtSQ/Mu4ZzWRfSu12gQnLAKUXo1XNLnhtpd05UYyoQjp716FklY7EuhqxXpkbewyx6qOBj1r0Lwpox1C/VNOkUrOoDOy5A46E9q87eHfAJYkYxn5S44Br6//Z0g0CX4aLB9ntBq6FmulZQZGH8LE/T0rz8XUcI2iKaTVhNI0SSwUSsQSsPl4QYB4q1ZsywSuMAxIWBYdD25rJn1+5TUVs4k8tBKS59V549qi8Z+MrHR9PCHUEtppGBMYUMzD0x6e9fPKE6klFdTmlHlRwfxS1eCS50/OJCoYzNF/CeMZ9K821a6triIgSKw5XbjnFReI/EZvBqFtbWrtNdTB/MB/h74Fcy159mlZHOCVAQEck56fWvoqND2UUnuZaGvpej/AGRxvs/tURYMHfqB6CrXi63s4YswSCBiATGB1H1qzZma5toncOGC7cZwPxFSaikU9oySshKqQuRkg+xrfmaYX1ONtfLk3Bky64KgnjHrT5y0SklgsbDnjJz7UyVQbmPbEU8v5WbP3qseeCAJAr4ztTFbbmmhNYOlwuXi2cYU9N3vircEqQ3IOSBja3HGaqWznytnlZYHO4n7oqRrlo1XewOGyFA6ii1xWL0kZnXCQgqv/LRjj9KcZzYKmyTzSAdy4yB9KkhuFmSTzItoOCBntVM3ceJVDZiYYzjms+ouuoRlbhQWTcVbczk8iiRbbyXUhnGdyrjinw7JbbKRbQV2gk9fc0+zkc/ukwRtw3HShFX7GOWR2l2RKCy55/h9xUFrfSQswJYoRhuOv41Lraz29zFGtr5S4A3ZyWHvXRRWEM1rDJG3zIgDRBeM45puSSHzdCpYaY5ZbuQKsci4VR39zXSWV5FDbtl2aR12YxwO1UrKG4EBxagxxH5snlfwqrf3A0tQZfObHz+WF5x65rmb5mS433NG7llsvKlRUwo2tt6kd66PQfEUd3bCO0EyiPg7+xrzmXxKl5gwp5YzyWOSa6jwHMTel0c4OGwehrnrQSjzPoYtWOiv9ev7S1SC42/Z7cmRQBgt9TXnFxKssss0cbmRm3KOwr3H/hE9R8VWIddOEkUp2hwcEimx/BVxHGTDNbTM4UQE/Iwzzzj0ya8xYmnFWQuST1R53A99FDao7qF4kbaMHPv6111q0ihWCOGJDDd0IH9K9B1/wHb2ukPHLaxSSMFSGRfvIfTPfj1rlvE0baPpsMr7swIIR6AHvWcZqq1Yp3gjm/FviKTVEjgPlNggnauCp+tcjr9qt3pjM0UruMBUB4J9xWwjK0pcKpVeSe596zrC5MOsLJO8gjQkqT0HoK9SmvZ2MVUu9Tz280O6vJw7jywcKFVefxrpbayktrSKJInfyhtZ29fSu5v5Vv4lKpF8rbtwUZNc54rvjoscEaQs0lx8xYnAA6dO9daqObsXdsbo2uy6JPGXlV4hkeUo5H/16j8V+IZPEE1rFFC8H2ZSu9jkMCe4rmLjVWguS8pjQsAy4GOe9SxaujDfljv+9npmt40be91GaWmo1lKySBMR/MHA5P41c1TxC6WaRRhxIDu37u1SLbtqFnFLlFEo2rtGSK5bWdKv7B8sJNvIyx4Ye1U4KT1NIpX1NXSvG1/azt5sqBPvBwBnP1qHU9WbxBeSXJY+ZLz856n1rD020e8R5CSIxlFiUclvUmsq/tNRs2O9HiaNvlk7D2raFKN9FY6YxT0NbW5Q0QWcqX24wO1cyJTJGEQFSBjce9JNLO4JnJcjn3P0qMXJiKkDg8qG7V2KGhqqRs2eoIlukc57bdvr9avQeI7jSrIJGYzGpK+YwyQD6elcZNORJIzPy3pUc9yXCxJuEbfez6+tX7JMtUL7nWzeLRPbiO5lMyq2cAfePuaymnDuzoAischeu0VjqVBHOV6fSpo5VZSqkoRwSe9aqnY2VPlVkbGmzRWt0jyHODuD9s+lbV1fl1Yx8bhuA9PeuVjdJwsLHcB1UfzrQtYpZCiK21Sdu/0HpUOCC1iSeUyOWLeYSOT6VVaWSYlQ4jQrjP8AeqxdRrbRvH5hdlODxjNZWZIwAUwueCf51SjYrcmtIPNBA5OSp9h60+PSBFkSMVTJ2uOufSoY7pY0IGQ4Ibd2b1Fa0M0l3DuCgKRkL6e9aaoyk2tivbmKxaNHXMhPfjcPequp38byNHEAUB5I5A+lXdRgiEaq4LySLnce3sKwjZtGeTg9cetUrMcXd6isqBtpDeqnsaRipJG07/0xQjGTknkfLt9BTlOCAOVHBarsbiEnk44x19KEb5gSeCMYFX9A0O88Sa5a6ZYwiW5nbaiucA/U9q3NZ+G+o+HIJmu0iRYn2O8b7ih9DTTS0H0OYDliQBgYwc9KYWAXDcr6CnPCscjKWJKng+tN3qwYFfyoBIAoGNvJz0NPj+YkNUZCBQqk59af/rCcnBxgY70DtYVWC+gx0zTwgkyVP7zIz7jvTdyLAUKhj39RV7Soo2nQSr8mDtx3PbNJgWotoRUByT0AGTXafDzStmuSSzITMIS0Sg4yOAc/nXQfDWPw3pXiXS73U/IhidWWcXABRTtOOO3PesHxzf2miePbjU7A+boclx5kJhYgYzwAewz2riqXn7qNKUkpXZ6N44vY9H0250qeSKFpIPMXJHzDrivAb25gv5thOVX7oHABra+I/jU+M7+3vXVYHjQRpFHkAL3Oa47YEyVyD1aqo03Fa7mlWop6LYnjldXZYjgDgimiUupy7OnTaTxmoguAChwDU0QwMDk98dBXTZHNtobFppyfY4LnzdshJBHb2rrvD3gJfE/hya/WQC4hlKtGzY3DAxj071waXkkMZSM5Q9Qeuatx6vdRQGKKZ4Y25KqSAx9SO9ZuJSSe4/UdObSr6S0klDgEYK/w/WrUEbRxHEp+XknOMis5B5rM7yfMw+Ytz9KnFuRGhkctERgY4596hq6sYystjUjk82PJyIhz759c11fw+8RJoWsyPLtlYBTbyMxCockHI79q5uzunntPswZYXAxkgHI+tWNI0mWK/t7g2f2uCJtzIxwHPbNcVempQaNKNVRkmfoL4MRH0K18r5Ha2jlcDoSVBOPbmsLxZ4yt/Dl/but1GC6ZeJmwSe3Feb/Dr4kz6d4Rsp59Qee6SRo5IAuSi5O1R7bSBXnPxV1g3Ucl4ELyiZmhllJDrHk4BHf8elfNwwalO0tj2p43ljeO59L+HfjJpurRmB7torgKWb5MJgdt3rVxfEqa1b212ikLICrozZwQSDz3r5M+HOozataMkt8yO9wqLCmOV4ya921Rx4X8L6gkWTJBhotxPXuf61MsMqc+WJdHFuauze8R6fB4iii2Sm3aN9rNEOSPTP8AjXnbYsZiXZSwlMaZPLY615v4p+KV2mqzC01aZbcqMomVG7HOK55vGjmFEaNo0C5Rw5+U+w7V79ChJJHpRxSSsewWerNcXAaTdbvHOIyV+7jPX2r03wK1rBqt+8k0KCNgqsWGWHt6ivlWy8S3NxdIF1WRZHBKoTwxx0NejfDi/B8YaTJJEHn2tuDHODtOT9ea9GFNp6kzxHMrHr/iu7tW1y5ljvmZUAK54C8jAB9M1U/tWCxvrlXubfMaKz7mB2e9eX/G+4g0fxHaRRX90BfRs89vuIjU8bQB39efSvNv7VuLdomgRbaNWO9+pYY4+ldDpxaM6c7an00dTtrks5vCCy7hgAKePWmy61Yi0kc3EKyiMsDxkEcjHvXzRJql3c2zSyX8rR7wuwMcY9cVnDxfMs0kQYuinAkJJJ7VCpxN/ao+39GuLLWvhx9siuEntXgdmlkGAGHr75ry3Tte0y7tod+oW8UvIY7sN1x/SuO8A+IJfE3wv1HS5L26aW3uFaG1h4wCDgEdwSM/hXjOqazc6Vq95G4DOWKqc8qQeeaFRT1ZzxrLmsfRkOsacZSI55523EFmJC4z/Krb+MdKgiQzzQ+YrEBIuSR2zXzD/wAJPeMmTeTJx9xSQDUlrrZj3GNtjEcseSPpS9hE6VX6H1J4S8b6fPq3DyQSCb5XnbAUYHPTgdsVZ8ffEXTr66WA3I86B9uVQZdOOh785r5/8CalBq+qNBPdu6eWWZpTxkdBWnrN0Q0uIwHVSFA4+hqeRLQ9nDUFVXtHseoPr9pJv2SlFjwwkkOAaty+L9PVCsl5CrFQQYeSa8BXUnltljuZpCw+8CTj24qCDV5Eyrts2nKlepHasZUotm0pRg7M90k1/TTbzOWclFLLub7x68e9df4F8ZadrWnXsVtexyzsmWijXAQ46k96+V5tSe4O8XEpBJBDMflr0/4GBX8F6qn8cd4eR1YECtKFFRlc8nGVU42ieiDXLZLwGU4iVSDI5JBbsPzpbbxVaPHCZbpXG3EqxqAV461xsE8b3F3ZSRbtsn7vPI6+ldBc+GRFoWo3IKKRtwqAYAyM1rU5U7M8+NZxViWTxPh7CaBghWQq7MxIYc4NbUWsW+uX9pAbxZSGyyINnHrWH4B8MJrn9pwSxhdiiSBpMkds4H61X8V6fNb6+tvbo0qFBGjRrgMeOBisOancr2reh6d8Rr620fS9MRWwTIMc5AGDnJ71xw8ZJsZHjVyGGMDGRUvxBsJdK022e7ieKMQhYxIf48fwjv8ASkm8OadL4Utr0BpJJFADoSAT/nispyjY0pyd9TA1TU1h86ULtaRwwY87R6AVQn1ZJYZJEkaR0AYHp9a7z4d+FLRtbsZ7uPzIQGEsMvzKxwQP8as+NfAcQ8SQG3jaa3YkvAMALkHAGBwOleW6iWh3KT2O6+HKoNNiljXYskSuoJzz3rui29QTk/41yvw60xNL0mCNk2SxkqwYk4HbmuqlKs2M5weMV89itW2hPTcjkcg8gAEYpy5OA3IIpMBsn0pCMn1IrwnuIk2heAAKiyGSVOuQVGenTjNOP5VC+cOyc7QSPrUp6lRXvHzn4teWHWjEbhHkSV1ZI1wEGePp9K674fRObEiRmEsEh6n7wPSuZ+JCgeK3lQLF56BmKjqwJBz+QrqPh9iSzDuS+5cZJ7g9KmpfY+4ra4dM7RpCdxB/2uKzJZA029RnIzk1pxxlV4IAYEYrJMIhcLyxBI5rlbPFLkDPv64B54FXrcgds5Hes+Jyh2lgAOwq1buo5I5B7mpsRJ6GnBIsTB+rYxgVYF0rgnGGAxWU0pAYhiMc4XqafCCGYDJLYPNDXY8qvS5kadtfNExIBHqRUN6DfyCVgDjIXI6VIhLLjgA9qr6zeTaZpbTRFVYMACQD+lXCTR85XildM+fPitq0FzJ/Z6ROZbWYtKD0brjjtXE+K/D1rqHgBLZFjtlR2uJsxgs/B4B7ckH8K9L1nwu/iLW77U3ZczsB5cXAA9a474irPZR3tpGEFtDCMlhgk+gNfR4PEWlFXPk611Js+UdS0xpNNuFWMKImyvABAzXMoQwKcBxzuNes+MNCnvLV721AjtggEwXjn6fWvIDiNmUjjcRz1r72jJTiVTkmrljA8skg4HQe/rV3w3dPDPKr4Hy5DHr9KpQI8rhE5AGSx6fSpLC2kbVI4sEyMdoUfoa6L2Lk7K5a1vbdXgmQMBtwQehPrWXNFsw5IORggdq9XT4Ma3fWkUhgICqW3Zxge9c/qfh+zsdOMG5RPExDj19aSqp6HP7c4BW2kMOQeMnvTZAVYEnBPQV0C2ttIHiERx1X2NZl3b+ScZDA9/StL3OqE1IpNuLZJyp/SmRKAzMMnnGPWpCAScDOKfFG4CkEYPIA6irLPS/g3rOkeANWTVdUi3yq+5XPJVe4A7fWvZvBnxgj+IXi46TEGGnvOZRNKclVzyCew9q+TJWldS0xYjOAMnB/Cuu+FWna2viCO505C/nt9nMBJBwe35GvDzDBUqkHN7nNUilqff8Ab+HrDwrp3mW8iyxSsJWmVs7uOCOfboK5vxp8UrHR9JS7sWW4mEgDxOuCUHX8eopdA0i/u9CSHVP9DWziEKpExIJxggf41xnjHwHNDCYoLoXcqKW8twB8p7fXvXw1OjFytLYxlJpaGT4o+Mllruj3KrYbJrj90AGyVGODjuO1avwshi1fQLi5MhRy+1PNOfrg/hXl2oeEJ7CFpZIxAsQ3SPnkD6VZ+Ekev+J9Zm0y3lf7FGzyxBhsDYB5Bxz617nsacaXuaHLzOT1PabuOysY5I57hPnXYI4m5PbpXjPx18FyGxi1yxikurC1UQskj8ox4De4rute8K6hY3iwXMb29ycMWU5IGMgiue8b6HqOreEX077c7oHEzRyH74XkAn9fwrXB2jUTG/iVz5qtbosrZXKg7SSP5VJHDmVCchM4HHUVo6xo9xYA3IWJImPEYPOe5IqvcubSwlk5fzF4/wBk+or62L5kjoVpbFS9h+wSSICA38WOcCsu6l/diNTkHnNLM8zhAfusPmYnJNEOF3hQCcYGfSuhKx1whYpyqVySBk9AKj2o2HGdwHOasZG1hgcd+9RHGMDnPWmdKEJGASPfNOSMMpK7iT1z0oGQ+CcDGKcreVjJ4BqkFhjKOFORx0p0DMSQVBZex7inywHO9G+bqR7U0EqGI5XuaLEke5Q+WQ8nkClwBIB0XPFABVSS2B1BpjYlG4DcO+aYEkqEHO4ZHUjoaazAkFeAPWhXjjXBJCnkfWmrIQxOMk+tBTZJjKkryQcimtkrgjHPzY601SB0zg9TSjAPPGe9BIqkFsDlh0p6DJIC4z3pjDBXPynPJpTvST72VH3aVgLWmzrZ3O90DrnIB7H1rRn1+TUGlgBRFlXb0GfzrJjj8wMcEMO/ak8pbe4iKncQw4759KzlYyklZnq/wM8F65e6kupoyRaQJRFPvl2SYyM7R3+oNe8+J/i/FYz6pY2twZlaIQxyryoGMEg9z2zXz9b3msLpS6VZQNOshEqrHwQ2D1/M8V6p4O+Hn9uabYfbWey1CAbp0K5DYIwD/LFfO42FL45rU8uUmpaFrQvt/iuza+8kSwxp9mWUnAIPBGam0b4d22i3t3KY2eV4SsYk+cRsQcsM9TyPyrsruyTw14OWysDBdGSYvlMARngnI79qTR5zNpttPcy4knySvYAdq8T2jW2iIavueJ+IvAd7oz77edbko26SROCpJ6EVLbeILfSZRHeSv5kC7jH/AHhjjJrr9Yu725vZybAQ2UzFUkORuAPIP868z8baYl5qMkwvDFlREyouQcdOa9ahL2lkzHVM4bxJqct7qFy9u5XzZCysD90Vk2EFr9qkOotKzDDK6n7/AKity98MiDT3uopjujbBDfxCsEHzSUJwB1XFe/SSUbI76Vmhbi8SSeQQw+VCPuhuTWlol+lleW0skmUVgxB6Z9DWROogfYTuz19hUaZkQoBkA8Dua2cE1ZmjgmrM95T4kx3GmySulsyyYCqi5I9Miua1rWjrJa8AYlhtYMMYxwMDsK83t7yXRp/LYAFhldwzirD6rdEECdsBt20dDXJ9WUXdGHsHudNcXpvLNbeSFQFziQDBPoDVXRILGG+HmrIZJCV25+Vfc1Xh8YQeSIpbIc/ef39az9S11bhgYRhT1I6ZrXkewKk7nVS2u27lhgkjMVufvrySKjl1S506URvJIc9s8YrkrbxFcwviKNVkYbWwPvD1xVu51oXBUzFmcrhhjgGl7PuPka0OpvFcNnzkCKNwx1HGapQWVrexuUeUSEFixPB9cisqO+kvLdLdiEH3Vk7n0Bptvqn9mh1EhFwAUI7EdDVeztsOz2NGXUodMX/Rp1kmwCfL4Kn6+tbUniqePSfJlW4uw+Jf3khIBHt2/CuFsrNXvEQMCjsAzDqK3Lm8WwvzagPIY8AsTxTcUmFjP8X+MU1iMQl1VtuAkS4Ofc1xgAJ5+8BzXT+IdDtLFjNFeJLNIdwhA5UfWubKmMsWHWuqCSWh30tENyWACtgDqaU/MOMHb3obPOBge1B4/hwMda0OgcVK84+XFRh/lICkYp5JBVfvd1pyh33gptJ60AOtreS7gd0yQn3h3qMgMiqBjH50scksMbCOQoOhxxmkUAMOMMeTQA7hThTnjnPSmZKkBeKNxw5I5U9qFkdCHwPxqALawxCNXDEzE8e1WjdxI4AAR8fMf71ZhJL5HXrilmYSMmeCO1OxHKTxXxDO5G4A8A06+1KXUEjSbaFQYUL2qpy8u0cd6cUDZIGD/Wk7IVhpQhwqjBHJzTs5BH8Q5xQu6QqCcjpmkG5XYjGOmaaRqgTtnikIALkcEDgUoUyH5+B2pGGxuwY8CqKAnCAE5zTlG0HH3R2pXypAOMUzBjcoFLg8/hSt3AXO3qOD0pD0I68dqM8YxgjpR5mSRjPHai2gDVI6r1HBzTlBMZIPB60gIDYGBnnPrTkJUMj8Z5GKLAIQHADLkDvSqvzE+3SkUkuFzxjvQ6kuCMgdCaYC7lIBBBIpNpc5bII6CgqqqQOT60GQBlD9QOD60rAK77+SM8c0x8bVA4OefcVIs5Byij8aSRizKcZYHJoSGmKcBBtOCetOUDBJAwKCyM4JXGRQzBFOR9KHuDYKxfGBwB0poIbBzjHWnFUU5HcZPpQ2fukAKehqQ0BzvdSO3cVGpO7Krj6045jO1cEHrTgpAGcUDGmRypA4A64p+Qiqx5x/Ce9IdyNwMbuMdqUqQRkAA96AvYerjseD1GOlSFwxUkYAPAHSoe/LADtjvUqkuAOlC0Kugl3liSRnHQdKZyAMHr/DU0gwMDnHWoyjzELFEXk9R2pWGPsJTZ3RkKhmx0NPv7pbiVSAQD94Cq8iSRPtk+WTuDQC0WSoznrRYE3sOEqAALyRTG3mRXJ2gcYFLvA6DGaGG8DHHp9aLATRNt3cnDdqYxG457dqQZ8xQOJOntU7Nzyoz0Y1JLZCVDYJH0xSM2+XITJHAobBUbckg9BTvMeTlPk45PeqYbjZVLOBjkiprVcriQ429MUxTtYcHjuaVCy+jAnJFG4mjUt5V8xXdPmIwpPQVWuHDyspOOeoqu7sOCxIz09KsecnkEbQ4PQ9waTRFrakJjRsKSSRzTo8oevApiYMhAGOOpq0kBSIvIcjoFHX60XuVcjVwDkCn/MsLgffzkH0qK3yWIHBPAJp4DxvsIzn73vSEK8kiRjLBQO+OtX9M1JLexuYHRpp5WBjfoFHOf1xVB4y+Ac7AelWrGzlvb2OGAEtjnb6UnqtTKWiLQ1u/SHLTO8SkDc/zY9ge1dBo91aTSlzG05kUZyML74FXvDfgqbzJBPIvlDDeWwBz+FTaiUsI5baCEPID8rAYCjvXNJpuyPLlPmlZGRqFvElz8yqkbgqBnO2sC4mWSSKOQmVY2K5HGRnipXk8+7ZHO2Q54PQmlh0wq20guW5wOgrZKxvFW3I2iQO+xAFPY8kVE5VYlEa78HJJ7VZu9MntwCxEYbO09c1TdxApwCSBg+/vTv0RuvIULuXIUDB/Onxo0chB53D8qiS4HlqDnnv6VetbCS6zgg4HDZxSdjRPQgeOGTehft1x0NJ4StftvirRrW3jWW6lulVd4yAMjJIqWLTZLSZzKPlHUdiKXw1eR+HvG2kaminy4pxkAZ4z6VhV1iyo6M/XvwJZRWGl2UMPESQKB+QzTPiXetZ6GY0RXWYbWLdvpVT4WaxLrnhq0uJYVt90alQpyCuBgmtTx5ph1Pwxcqih54hvj5xk9xXkyvKlI9vL9K8H5nkHg27MerRMGO6NwCg7jPevcbacTwggYGK8M8JxmLXFZ8DdgHA6GvcbNcW0eepGa+Pq/EfS5mv3iFkXIJPIFVHQljjjHrVuTjjNU5ySOB09az8jxokUrgHBbPFVpMYyOfSpGAzyOvWonUqRn14qHudC0KzBmR165Ga8j8STSSavI7xiIH5R3/GvZCu3ceuPT0ryfxPbXKa1MrxLFFu3Rk8kj1rmrL3T6LL3qyjohRdQRQJB5g2sw4Ga9NiUxxooPIAGa860WNjqCoWLj7wA4r0G28xkDDAHbPWvDnrKxpjVeV0ShSG+bLY6U4gkZGPpTSxbk81GbsxHgAZ4JNZtM8lo7rwsN1iAeinpW6Tjp2rA8KOr2HDZJbr610BUYPbFfqmT64SB83idKjQ0Elh708DnnnFNUjPFPUAbu9ew9jkRSvHHQDJNZco+bP6Vq3MYVc1mTRjPB4NfM4xa3O6m9LDFwSMirKHAwDmq+AOBn8aljJCgAdK8i2huirqi5AJ4K1nFckgHBHNaGqIzqJCuVAwaoIu4A55qDohbqJtyCehHrSs/GDznuKcVA6rj60w7ieegPGBUHRfoNYHntmmDdg5Y49KsGPceBjjvULYBwcnHpS3BAhdhkgKB604/NtLc4pgO48LilzyAcn2FMdxcAoSOMGmMjOeATinKRkEZHbmnFiGxnFLcZGBg4xjFBw6465p7Y25Jxj0piKNxIJI9KGVsBOGAAxx+tGPmyQTTtwGccc0FAck5J6j0qWguRTSFRnoB6VxHxAtjJbW9wUyVbbk+nau6kw8LKAATXG+OLY/ZoSY2lBUjlyAPwrCp8LR34PSqjjScJhSCUwTj0rodKcS2xCwmML3c5zXNWjGXaRhATtOOprf09lhIBGSTt5NfM4mOp7lXbQ0cc53+4AFToPlJAxnnmo2wigblPsKegyoO0nB6E9q8tnlsfnOOcj0FKAAwwNp9TSZHzDoB0x6UqR55A+mamxk0IHLEkuTjjAFKQVwUQD6mpNhj43hiR0A6U1cKemDipMxFQu3OQR2HApZU2cbRkHg9aXBcj5iM8GmbREfmTj1PNUwDJL4yT3wKV4iwJKiPI4PvSJu++D3xj2p+Duyeg6ZpgtyHH+0Tx+tOVcgEYBpzklzjnHNIy8ZICnrmnZFaIZksRnJwcGnFcSD5gMHig4yCCTkfhmlVQAGwAalkseqYfnkipHZVBK4BPpTEYYyQSehqNgwwQBtz+NSLUczjYRg57Zo4IBO3JHao/L5GSW56dhTvKYvwVCDpjrQK+hJGxLjI4x3q5ZerMCQcAL6VnsGYsF3N/KrtoGUDkAHrXRR+JEt2LuWzv6kcc0Mfl7D6CmkjceC2RSjsOK+lpRujO+oAYySOR0zTm2nqefakIHGQT2JNNKlTgkba6kikxQhPK8D3o3AuSTx7UNlV4HHvRyFOSCevFO1twsAbByQB25p6ncOWzTCd3OzIPc0E5bLdPRRVIENBznjGDQjKy4PLA9vSngAnCgAEdTUaZU4JyemFFUkCBV25A45zzSlixOMkGkxyPXoc0pyOQckdhVDFwQckDBFSqvy57Hg1GMjORgjmnSH5cEnBxjFapAYPjnMGgS3QZB5SMMkA4GPSvzZ+LNpKusySM+IzKxwBjkknP05r9L/ABLp66nod7Zv8sdxEQCOoOOtfm98aLSW11+4tpH/AHsTFSOzDsa+ryh2kPFRUsNK/Q81IEanuSeMVHIDEqkHOTz7U7zVCMiKSen40xAApDKc+nvX2B8TLcU7lc84UjIFNZcDIOC3r2p2xymCQD2PpUZjcg87ip4zVEBLKSiofu9G2050CSYByAODSFHGC2FU9aRcYLAHJOPrTW4BvkYHZg4PcU7JPzdexHvQrFVDcLzSkYQtjDZzQmArAD73yD+dIB82OoHTNNKGcAM+FznmnyKNo2nBXoaaF1EGVb5iMHtinBSzDHbpTXbdhdoJPQ0mBt2AkEHOaNBW7Ai7pSTkdjQyMc5bIHT1pxUkYJzSEbBjOSemKkoTcoXKEhuhzRImSoyCcdaXowAUfN60hLxEosYdhz9KpCsG0lQnPHenFmjwm3eo6Y7/AFoLlo89Gzgr6U0BlwVPJNMEKbgEjcvzDgDstIyEHO/cT19qc+C5B5OOaTClQo4X9c0bhoDYfcSfnpp4HlNx3BHanxAKpUqc5+9601cg8cBvWlYLDWC4APRe/c05SkOQASW/SmsSfnzkg4xjtSM483C8gjrRYXkCqC7IyEjqcGlTCrgJhR0Hc0sglRlcLgdM+tKgaQnOCB3pjSG4EahmON3AFCMD0GGPGO1INiuSRuIPfpSFsHcFxzwKlOwxN2JAufmPUUrEKWOcH9PwoyQSSo3HqfSjawTs57Af1p3AFwWCnhW/ip7nZlDnHTdTCobC7fnH6U5RwcrnFO2gr2BlwVCHGBz60u0lGBO0nr60qArICuCCMn2qMqTl2OSWx+FGwxqZ+YEcAU1pG2KNvJOF3DgmrDTCKSIBcx9HPfFe1fBj4QeHvG2v2on1Y6vMF84aWmVKnJ4J/XFclet7GLkVBKUrGz+z78A5Ne0ptc1Mrb3PnHyJN2VaPA5A7HORX0V4d+F2keGleWAtc3TE7mIwMfSus8M/CWXwxp6RaTp729nOBIobJCnHIwenTpXVQ/DTUmhDyy7ty52qMEHtn2rx41XVd2fUYX2VGKb3ONs7JNNcSgIjJ0x1xVmfVImQuQ7sDwScDFb938M9VkSKWCEl87ZAT0HY11GkfCaP7PDLeEy/KA0Z6E01Ftnp/X6UVq9DgdC1C71O8FpbsgZhkcV0134d1OCJ5DA8+1Sxx0HFdvovw603SrwXEVsEYdgTjHpXVS2YkjZccHrW8bx2Rw1czi3aC0PDpArINoyQOvvUc92kUTFlZlZCrYHtSL+6APVc9Kztc1AR6HdOjETKQwCjoAckV8pRinJJozxD91s+M/iUGj1u5ByY1lK5b1zXPWrMlzDgYYkYrc+KerTXeu3ssAL2pfeqtzt57DtXP+HphrM2ZH8sqcAL3r9Uy+yppeR8NU6st65EYg3mnnhqxHnEbKWOCR8p9K3/ABJHtu1TkkKMk9KxhbC+KRuCDn5cd69OW9zOO2p1VwuNNh3AFygLE9ak0GwSeaMy7hbEgADrmo/PiiWCIgM20L85rYjt57OBZZsQxEgLj17VnUTlGyMVdM7bUfFy+G7Gwt7QxW77Ssjy8444APr1rg72LWfGGpNFBKbpWy25ThF7nntWP4vuIriwMRdpZgwZWzyD6g1l6D4p1PQo2itbp44SQzIpIz615csJpc7qMrbnuvwi8M3OkLcmW3jTcQrMcE/hXdSRvYiRUWVzu3AxqSMfWsT4K6lda/Y3FzLar5TKpErHvyCAO5r09LaG4DA5QlcYXgZr8zza8K8os+swsFKmjkre1iltrlpdqiYAKX6j2rC+xyx3xSBWk4wNlddqOmiCMEbFUcbpD161UtYOjIxUjg+X0NeFCRpOgr6GetmsGDJKEYDnfzzUd/KqW4cGRogpDlc7RxwT6VpnYjYO0urfxgE1meMHnPhbVLS1UpNIM5Tj5cc16uHd5JHFVgoI+dbgi0u5jlY8TMOQCcZ60LGjzbgfNZj98DHFY17OzXMm7qOhb+KlsdXcxSoV2MRxjtX22FV9jyJ+RnawY47+fykHBwQea6v4R3os9Wv5JEQxGImRRwWGDgL75ripH895ZGOHzncfWus+GklrGtxeXamUgMuBkA9q92atTMqa97U3vEOppqepvOkYhQrtVRkgH2NZNpqi2NvM725lwpBx06VFJOJWIyFVXJUHqBngVJquIPD0pUYkY8kV5MPjSPXlpTOHjjldS6Ao5YkE/X0r6N/ZjVrnUIJw25YmKyIp+6egJHavnaK5kwG2kHHT1r6b/Zd0/wDs+11Z33lrhVbkYCnI4FejjLOg0zmw1/aI+gZVEbyE4AU555NcR8VZINV0JdNRVlLsrFiOVIIPB7en41199dfZoJJHIUlOCfWvLIL5PEOq4Mn2hUYgqOOc9MV8BVg1LQ+qpU21c9E+F2ljRLZh5YgE0YAGc+nNelL823uAK5TwvMqWMCGMIRx6kV08PPPJHbFcMn0MKm5YwFIyOtORAOTk/wBKYGJwCoBBp+8MSpye9c7sZWEYbFyOmaMgcjJ4zSrjBHT2oVxuyFPTBqWrgx24GPKjFAweuckUiEkdMDvS8kgDLHNZ7CVxC2NoOB24pSxAyPmI7+1KyfPyMAHJzSu6ZJAJHalZobYxSQMD5RnJqQAEkYz701c46YyKcOmSM8UnqUNGQxzwO2KeuDxyT700thR0GaegVgDk5FZt2IMzxBtWxYO5jByMjr07VwEaoFH3nAOPn4ruvGTbdKXDbSrbifauADGcnG5+hGeBXz+Metj3MKvduaVuwBGOADWpGSCVHOORmsaFmLY4QAcjrk1pxysQCFJ45J4FeG9jpnsWzKQx3kKSOAvWpIwJASMjjvVeJmaQZKH3FSJvdjjnHBz0rNs45olDk4AOR0OOtPUlDnkkZHNMjTYSSQuOwp42sWAznvS3MRBuwCOMHtTiepz3yc+tODKqnoKazArkLndxmkS0AkLA4NBUYBOST60u4xgA4A9utBcMox+tNIQhBG10x6EUu9NwODx1zSeW64+YAdcChlG4jGW9+lUtwHEBhkngHgClbGc4JxzzUZfaCD1PpQJPk4BOR1NOwEoJUcHGeQKbz97Zkn1pqscoSwG3jilBLZC8Y9aOg0SBieCQCR0FMVvkwB3xzTSpGSzA46babkrngnvzRYGiURhOS34CmPGSxbB49TU0biQheOmahkkCsdvOeMk0WGlcjkQAHLE9+KIpImkCsv8ACSCfXHFRySFcLvAJ7CowrEqCvcDJrWk7O6LtodLp7l4I2Y8kdulW3uxBgeXvLVXs4THaorY454qaREOMDOOa+2pL3EeXNNyZLDeg5DjYR0qdJw2SMHbVN0Dn8O1QmMwEtGSxI5BrYztqaHmbmYlvfFHnqxyBz05qikgk2nO0ngipl2que9VYGixvG/1FNGGb0HvUYO1TjrSKGOSelLYCyIxjhs/SnKuTtGAB371GrFBgdKcrEnHTPekO45YgpIyfanbQvUcUvmAYz9Ka2SQRx9aBaMXAxxzTchcYOKkyAMFgT7VTuJRu2nAOaAM/VZAZdxy/bjpWHKdmcKFIP6VtX4LK4645AFZM0aqm/ATj+LqTXnV2erQ0RXBLKSSTg0rEJ/cHf1NMGTjLllPVRRMdpBRFXA6nrXEzrJoZEzklmb24FXYnKsCdo3A9azbeQygDBLA8gCraRsq8jbtPfrWfmZVNiwWRgBli5OD2FTQ4VsntxUIG/wBT9KmjAU4/Gq2OJnO/EyMP4B1hZMhDESQCRkdxmviDwF40udH8bPBaSlYvPCruAJ25wQMivtT41yIPhfrETSKss8eyJSeWPUgfgCa/P/wLZSzeOLJkzHEJ8szDgL0Jr6XBQU8NK504aTi9D7xtfnClCx3IHx26VrQ4IyAAxH45rI0NojZWzoZHjK7Q7k5Ydq14WKupGEAOPwr55rU7Z7hqd4i2Tb03uVOFJwDiuAsL4THzWHlBmK7PTnpXX+KJkTTJXG5ypHzdPwribU/ISGVFB3Y6k1lKPMdVCKaOs8KpuvkdUL7GO7txXoauJUx9zaeAK4LwapaaY5Y8AjtXeAnYpGAcV3YdWOLFKzsG0KxwST15qMszEjcEX0FGBIcnJNC4GORnpXccFgUgtggnI6miRQF++B24odgFyclgce1Q7i+R0waTdgsQ3pC2LDGcjaSa+ffElq6zlQ5DRzFQyccZ9a9/1dT/AGZPnJAUsSemK8K8RI0l+4+1qkT/ADCNV5Ptmpckelh+p6Z8OIjDpXzrny8YDU74t6i9p4A1m7jbY8UBKKByD0B/XrVvwBa/8S2JzuJaPJDE9cVkfHG9bT/h3e3P2prZTG0TRogPmZBwD6CvRw1ro8rGptux8Yaprsl+y3BjhQlcMQAOfWk0i7sbni4uJhIATjHDH0FTeFvCMniMY2JsDfMXPI/Cue1a2l0vXJ7As0klvIU3RA4r6NSi1a58TXo8rb7nTbGMyJCiuz5Kg8nHqasWFsst2izsRJuw23gAVV0XVU0fTp55bZZroMCry5GB3zWZNr8V/dSSiRoHJBESdM+1S02tDi5bs7bUL6PTbXapBUtjdntWZ/wkQmuY44p5CNwB7AV2Hw78P2niG1unvYFlRYhtdj0Y98d+leceN7EeHPEH2YS7Y3BPyjHOf8K54qMm0E6Tjr0PUrDWYdMsjdW1zFK64HlHklvpWz4f+Llzb6mRewzGMxbYoLdiF356n3968S0nVprJlaGNZI2+8r/zrodU8QxLo8MsTNaSBiXlXgjjgA1hUwkajs1dMdKo4NW0PS/i38cLfSdKWwt54IJbmAm6eQCSRGPRVHc8V8eX+p3WsXk1zdStK7sS3PUdvp9Kk12eS91W6uWO4sxIkc5LDPU+tVI1AU5JBPp617eDwlLCwtBas9RzdRK7H/KIt3CAcbTU1haSXcylIpZIlI3mME7R70W9uJ5yj4ZxgKp6tX0f8D/g/s024vNcinga5ACWjDC7ccMR61njcdDCQ1epMrxicb4Q+DU+vrbzhUgJYBFcYLY7Ed/rXv8A4E+AGnqs897FM6nCiONiqg9zx1ro9JsbLw5HB5n7yO2GRu6+2Peo9S+Ic8U0QsYpIlb+4xwPqK+Vlj5107s8qTm37zL3/CLWnh+cxQBI3jGAHPzH61FdvLIuwtjAOAvHNY8jXuo3kVw85lZzuYtyfzrq9I0S31CzeS4uPIm5KruxurzpNt6EepwGvaFd+UJUugEVS7B+fwFcFb61FYTll3Sy87ua9C1DxHbQ3FxC1zE8TMVWInJI9K801aa2u9bvWEDhWYeUYxxj0r0sNCS+M46suiZyuuazdzO8srBF3EKmOgzWfompW6arDOIyZkYEnOBjvgVqeIQsU2AQq9PmGT9KZ4P0nSrrWHm1NC6BQseGIAORyRnn8a9xW5TGLR6P/wAJgTZSSh1hkOAAB0H1ryvxRcXPiDWiI2edMAKScBTnnivQte0yK2mEVkqi2ihy3fJx1ritLsbh75HaFhFk5k6VnFpJ2NlJLU7X4cCHwytyJ8FJ4tucZw2ciuh17xta3c8NrZQsdibTubHzetcLqPiFNGt44IplExY7gwyVHY1yVxePqV+RbqzyhtzzZIwPYVx1KCqtykWq9lZHu+hXl3ZQDN0YNoLsOox1rg/iH8eGs2/sy2tYbyNlZZ3ckMGx8u0Dp681b0hNTudLhuUu8KRjy3UHdjt0rjNa+GVxdzXd0bB7m7upRIDH0VccgDv06mscPRpU6nNMX1hvSx5Jf38qTJe79koctjsD6V6N4I8bT3GlyxTMDGWDMCcc89BWP4h8AnyFgt4nExYKEI+bd6U3wx4dvND1Wey1C0KORsZXyCh68j8a9+pOlVj5lOd15nS63eT67I8lksiuQFRYxkH2zXlrQyzazPbzAm5DFWXPcHkV9A+D9f8ADXhRLhLi8DXTIy+WqZ2vjAAOOvvXA+HvB97YeIm1mXT1eIuzguRlixyD9feijU5FZLQiNramD4bU2X2gujrC6lSVX+KtTT9YmtImtgqsjZI3dj710Wm6fOJ5Eln+yxtIzlAoIOSTj9axNb8N3cOqPOLf/Q5W3CQnAX1q+ZSZD7GVfTTxTB98hOOQucYpbOGG7i33MSyJnjeeR9K1NTv7FbUwQTM90MAIq5B/Gsucpb2ZZ4gJpOBz0+lVF2ZUY3dzE1G2FvdKbeIySq2VwOFHevYovANhe/D46qEtIb23XfMSAxcYzgjsa8ts7wXEggeT53IVQOrHsK+m/AtjpUHgrGo+RHHMoTbMwG847+p+tKc3sjpasjwKyit7uymt1UopYMFUYAP0r1zwJ4stPDnhya2lnt4rqZuGkwCB9e/FedfGIafonifZoTeShUCbyzkZxzj0Gf8A61edX/iC6XygYg7Lx5jDJIp+yVRK5y89tD1DxV4rkPiK5nsryaSMqFDKSAWHoPT3rnvEmqzvHFcPOrSSoVLyckH+lchY61NPJsa5bzgchSOKnu7a4v4cvtkjQ7iByc1oqMaepDlfcs6JbyXFzGU3ysGwzA8N7V3esSaYtvaRGCGCaA7mRk+YccHNYngLTXtQZDvdSQwVRnAz3qDV9YivtavXaMIWbA/lUX5np0Od9y7f38H2Mi2DmRTu3dqyzevNGEdF2hg3uaozamnzKoZlx8231ojukdFcMqqwxjuKpRY7XK99GMzOFYljuUdhUNtIEjYuVVmH3sZq1ql6ptkMEDyFRtcjOPrWIs2dpbCoDgj0rbl0LVzUjuEGcrI5I4x0NItxIsgJKYbgccioFkkbMcRLYPBHQCr9nEsalSVGDk7uSTSasirrYfIzy7GVW+UYZuxos5khciQDHK7COatHdcCSAIyMcMpHAqyqQxQZOz7QeMkc/hWbfQhlYwuEWJYGKjnce1JLqx0ldhG6QnKoB1HvVh55kjLlHKsMKe1ZN5crKVllZXyNny9RRZspaktzPJqcjSvFtLHOB0Uf0qzYa3Jo8jJIA0UnIOMmuSN/MLkuGYKpIPPDVZS+nugjkqQpwAP61pyX3NVHzPULfxNYR2Tu9sRLcYJK9CPcetZ3ijxhbT2LFF3oY/JYlcY4ri7W6neYQg5wfmY9q13037dC0ErGVVIZlT+prJwUNWTK63OTiUSLEiqQA2N3rXtnwj0a5ntBqUEkaeSTCUkUHOeOlctD4Wt47GOKO0EcpG5WJ5r1j4d6adE0OOyidJ7mc+a2RwB1xXl4+rek1EhavXY9Q0/XbTRrZYbiMyLEoJERxg+wrZHjvTJokjiYx5GcSj+tcJPZtcorsNjSMFYLXP61fJprbBKXfOApHQdzmvllG7sjS9keg6x4tsEi8qeLe2dwMZ6e9eYePLVL23iMUsqQzZmEbEgEjpkVp6e66zDEQAnmuIg2ecc5Nb1z4Yt7ZRNd3guI4gECuuAoz3rqpT9m7mUlzaHjU2mz2un/AGkopRm25B5x9Kq2OnvfMWDMUb7ofgfhXpuu21lCt0Y4I5bdYdq7OmTkcY+teJa/4kNvPFbQSyg2+U8o5Gc9/ce9e3h5+3VkYKk72Opm1JNNYQyqjow2/u+oNcv4z1hNaezWCF4lt1MbM/8AFznNYdx4ilWMxJbLG6tuaXJJB9ao/wBqteOyu7SZ5HpmvXpUeV3Zuo2TK2uWkl3BDt2mONiMDrmoIUktrdRKjb1PCngYrdjsrgKrGIKDzjvj1qDxHdxQJEgViZBncfX0FdkXfQyck3ZDItXlt4whnMUcZztUniorjxHM0w+Z5o+CplJI96wZNQc3Q3oIlYY+vvTjeRyOQNzH7pBHGKtxudMKTep21vqAkhVonjB+9iMDg1Q1q6ZEk80MfNA++OOlcnFezWQxFJ5YU8Y7mrU2rXN9JFHPKZZNwVd/T8aFHldzthTtqVry1muNrZDPtwoT+tUn0qYhcA+YB8yt0H0rrLvw7PpFqJXnjIOCwTqtY2pYhti4LF+oPrXTG9zZHNrtAYOc4ODikRecbsZ6Z7CkR8uzEDJ5OKViJASPrXRE1QigRtsBBxyfensy7shcUm0+WHI+bsB1NPQDBIXqOc1Y9xYzslDqeT1A71q22pLZqQUyCNy57GsRXCMuDk54AqzPdAlQy/N0OadrkyRPqWpNcuHcbpX/ALvAAqp57uVHO0dQx61EuXOewNPMgBwBk5BUmiyElYflSQHJGOiitSy1LyYkRQEb+Jj6VjlyWLMcsCM/SpWlVs4XK4/WiyE4p7lm71FpJvnYuinAFQtchunHPDentVGSYlgW5UVZjaJgCARn1/pRZdCeW2w941zkFix5Oehp6RF0YY2A9h1+tDDBQyNuXsPSpLeUCdn6FhgHtimmWjT8K+I7zwXqqapZBZZYyCDKMjPuO9S+J/iXf+K3maULamVy8ixggMe/FY0siPGYg+8A/Mo9azQp3MWwefl9qNCt9CZrksQSc7uMelSbgeMAY7+tVwqqGI5PU0+OTIBPA9O9MpolVgCSR07U5GTIyOfUVGmfMwMHd3NOUszsI+NoxS3ESnEakgZI/WprW4EUwcAgDqo7fSouFwpXdkc+1CZ5A49T61Imzfi8QPKkhIUCMfKzDOfQGsae7muHfzZHKOd3l9vwHammdI0wEyDwQf51GzsGUjBGMZ9KLIOo0n5iCoYHoT2pzKxGPw4pY5Bu+cDC9B60oJbvjJ7dhQMSPMBBdSQKdDtCmRQ2xifzpQ8aqwIy/bJ61LEdqHPygc7R0oFoTxIkUMcu5d5JBU9cUSRK7koWI6n0qIbWjwMOc5DentViF0ZQshMbdsdG+tSJsiV/kIJwVOQfapEvZJGIK5xggdBinNgM2xVO4YO7+GrOl6M2pXCwGQpwdpX+I+lS2lqzGUklqbui3NvMrIkaiQKGyeTnvV9tUa2cxktgrkEHjNYcVvJpNzwhjkA24PcVfmWP+z1M6F0dsH2rmlZnNd30O00jXdTuLMW1ncpBAELNtAznvg1z3iBbxhBNeTy3Ik4UyOTtrf8ABLWltZQ+a8SBZNuDxle3NY/jTVotQvri2ih8uK3lIR1PBXPB/rXCtG7HbGLkh3gjVptF1zNu6xhlIZmGdjY4I9DmvoHw5qV34wtdPGoBbmWaMpKXAwx5GSK+evCmjtqLNMtygUTKqxhcs3TnPp2r6d0TSU8N2eoyhDLJar5kWScZxkn39a4qrTqWT1OyjCW72PmrxvoN3YX00s+2OeKdoniAHy8nn6Vz/n/uQJU3Mh5znFeh/FzXbfWfEU7xSYilRWlSPkFsDjNeeNauzAbJDuXcCAcfjXtUaijFXO1tJlcOGfcHIwcqB1FekfB3xA8Piu2szAlzdSOGEspJ2KB82PfjFeW3d4bSQYUs56hVP869E+BKPP480+6ltilvtkXe/HO04P8AKulTRDnY9J/aCukutaijdiIo4A8Q9GxzXkEUoaIF1LDGVyTjNen/AB8B/tPTzHMstx5RWWIclF4259K8okvI4rdF8rDBsM2eg9hVSdkjqg3y3OljaxWEhpNolTGMcZrjNQVtKL/KCHB2kdj2NTy3hMDItyXCnKr0xVB7hro7Jgqvnqx4qeYiUj6B/Z0tob7wlPcRGYs0M0VyXyMSYP3D24PavB76NHuZQFAEU0inJyW+Y4J9enWvavgZ58Pw+1Szt7uSOdLkyPEgwdhGBg9wcHp6V43riC21y+TaELSEr+fP61qn7pnT+Mq+WJACDg9B7UkrM0CoQqsG6gYJFRyRywMNjb1ZcsPQ03cWCl0KEcD3NZuWlkd6tc6PwZ5trqZNsvmSkY2kcYrtLyyunDkgvI4wSvb6VyfgYEaxHJk78bT6CvTnL5+UYI715FavOMtD9SyTB062F5pHll5ZTWTSLKzBV6h/WmtHHI+4uDlBjHbjFanjtZf7TgChpAyknjjPvWfAUmtkzEsTqfmI7iu2lU5436nzOY0PYV5RWxnX05t1KwFgQvzFu5r2/wDZuJl8L61eT7DuYxqFGCh2gk+x968S1FU3ld+Ubp7V7v8As4RQN8NtXLDbFDeFriTvs2gk/l6V0rRnzFfY5f4f+IrS28ST/bZJJIYlYSzyOWw+Tgknqc1623jbw9daZDb3F/biJojk2uCCfRh/er5Y8QanFH4w1WDSWnTSpbhvJjnJyUycEg/1q/Bfm3by0CIvBBUdfesa8ObVHFzJan1x8Nry0uNJsrm3gMDOTCzzNktz0+ldxdSW0ktrFcJEzxyhgu0Hnsa+S9H8aXVsVtYL2Uoyho0PAU98CvULf4qS29zas9uspKgEKQCWx6+tecqUr3N41YLR7nt3iOKyvI7UXdtDObeQNF9pUMFOOoB6HnrXC/ELWbaPRmsoTGkizJL+4AAxkbs1B4n1c3aQXKSyiMwg4nyCpx0I7Vx0l+muX1tbs+dylWZB0NZVFJLQ9GjGMndnrvhm5t7CyYqF8vaGEjnqODVm917T70mWK5WWReMR+vpXC6XZGNre1j3tFGArFzkY9xVm+M1kYhBAXUORJ5S5IGODivNbezO6yWh6x4fxNGpjAG4ZJ962HBY89uOK474dySro/wA8ckciyEYlBDFT04rr3cscFgMeleVXMpdxrHaRt4pwO4cHkUwEAHvj1pwcduM+leJLdkLViPkIcgDHc1C0mfkzkEYP0qWTJ4PT3qvNtGQx6jtWa3NI6M8F8flI9ZljOA8TkADrtz1rZ+H1ylxYyRRiQGJywLcbgazPigiR+JEnDKiyQ7iOuDk/4VseANiWCkMXEy/exjnPIorM+4qP/ZYnoCFUjI+6cZHrWJLn7TKTkjqtX8sAoLAEDGe9UpmUy5LM+OAAK42zw2SowZQThAR+NOVdxBALD0zgVDFKAMEBcHgH0q5bKGY9SQcj0qTOTSRPHKWwThSRggVPCHChsEnpk0RAoSAqheoAHStK3hGMvyDyBTueXXrJXRXhLk4IxijU7U3ViyzEeQPmYk4H41dkngUZPy4615x8TvHL2Omz29tbLLHIMLM74CMORkd+ma1pwc2oo+YxVWKV2ZOs31lYXZttPdyxy3y9c+1ebeP1kvbe2+2MEDSFnLgAkYPH0rn7b4pwR3l2bm5kN4GKpNEMDHoOP1rA1zxLq/ilvtNxG09svyhmr6LC4ScZpyWiPl6klUZ5X4t1poWu7aP7Qw8z9yFyECd8+v0NefSRiWVi6qjH5iP8K9j8dafaQ6D9vgVklZhGV7dDz+leLq4nnZm4QHAJr7nDK0EVTXKrE8TogdVyUYfdHXNWtHmNlqbTPhCVG0t/CQc/0qskEguohFlnJwQo4A96ffwmEupQgKeS3WumW1gm9Gj33wN8StdvtJuDLp0t+JAIYJwpESnocjv9fYVj6l8N9Viuri6doHDgscgYOecVq/AnxpbalocPh1FltktQ80t4fuEkjC47eufapPin4zOj25trGRWkjcSNLj7w54FciTT0OBJuVkeM6uwS6ZTH5Dx5VgB97ntXKzFw7kn5c8CtfV9Sn1a+lvCheSYgkKMfpWd5Db2E5EL7cqDXpR2PRpw5Ukyl5qjpyamtCF3HIwOoNUhhXbktg8+lTxkZGe/6VbR0NFt9u5CvIzkA9q9a+A3jwxeMbbRtQW1t7KeYTSXTqMrjGAD26V5HcOm1RGfmUfNio4LiaOTzbc+W6jGehrnrUlVi4vZmUo3Wp+kfjDWrCyt4Ut5BcvcMGXySCHGc5H+NeSfETxpe28ZMMWZWcBUAAYoOoz+ma8n/AGT9YMvjt5dXu2Gn28LhpZmJRDg4yc8D2rpvjj8UdKbxjFFo1xHe28URhZo+dz5PINfIzwEqdRxS0RyVIu1kbvg7SB8Q7q+a9tpooZWCtEh6nHU+31r2S2+xeGtOQII0lT92uAAQBwAPTjtXlvwuvH0HSra4lcwYQvM5Pc8j+dbuseNNDhSR7vUI5nUeZ5AYb2PYAf1rgnGTlyxMouMVdm1q+rW+r6dqep3L4uIIikJQ5LNjC8V89z+N9UmWWK7lLiMmPpjnkc1rS6yG8QuLaa4S1mYyJEzEhR3GKytdsmhsLlJGBluphMDtxtUHoTXrUKfs99zFy5ndHCaxoGotZTX7Rh7SPO51Odoz1Irk7q9aawS2GdqnOf7w9K9Q1C/u9Q0C70/TtOkuRcLtYpk7SO+PwrzMabLFMsMwMsrnaqqDlT7/AI17tGqkrNm1OSTuzI2ncQOfb0qIgo3BJA6108ngHW7c75bQxRkEiU8jpxXOpD8ziUkMrFSB2PrXfCalsd8KkWyoY3k3FBtxzz3qMDjng+hqyxIZgTnA6+gqr989SeevrWh0pjt2U44Yd/WhsunP45pMMWA4A/lUgTaTltyHuaqwx3nMQE3ALjBI6/SkYbSoU5HpSSRqqgqAM9qRsICoySeh9DQyBGAz2IHBHpTD8vyjkZq1BAJJQjsE3ckjvTLmJLWZ0Vt/b6UXE2VpRlMjA2jJHpT7WF7iDzOSoH3qaqBQyM2Vbqf6VqQXEXlKkMRLY247H3xS2JbsZZDAFD8x6/L0pWCgYIIK8kHrU5QxOVYkYOCR2qHcGc/xYOMnvTTLTugcg8sOMfLUlqpeUgAAsP4u1MwXGBwBSqyxqM/eHSh7AzRtrclyJWIgPp1zTJoktnDQnLg5XPY9qjW7KxjaenaoZZ3cEDgHksetZ2dzOx2Xhz4mQ6ZGslzbvLODtfYcZ9MV6toHx08R+Ibq3060tYLOzYCNnWMM5H+0T9etfNczBUICkMeQR3r1r4L+Il0rxLE3nIliyH7VIygkAAkAenOBxXm42hGVNySuzlrU0ldH0TZeEXu3M8r7YVwrMrYyT0zW5e+C4oLRBaXzFI14R+T781m2/wAQNCFhb2aSee105dmU4ESgZG76+ldHBq+nRaelybtHhkyMgggKBkmvilTqXSasYqKascH8TZ4tF0mzjfbIYYi+1TggngEivnVtXvnaSBssm/cqlQSwzkc4561vfEHxsNa8SXDSXLSxKxjV+m9QTgEVzsup/wCkWM6ypG28KR6D3r6/DUPZ0lfciVKx0Or+FJYvDkl3KwfzFDKhbBU/TuK8mDbrhypIPQkdPwr1X4ga5BrK2cVvCR9nUK11kjr1A55571zk/wAPQtlJcpqSoFUMsW3JPHTNehTaTsaUrR0ZySgY8w5KdDnqTT1uFIAJEbgcEVHcwvbkwyffU5HpUTRlieh/nXUtzrSTC6m+0bXkYkrxn+9SJeugyo3DG0D0qLaEYDOSDxnkU6ZS8vycHHzADANVYtIe5kSMsV/4FUlpc+UMOAV9B/Oq/mBAd2TGO1PMomkGxcArwTSaQNeRsxaeLe1e5G0OOQc8gUJEtzIQ5wwG446GqM94ptokB+YDa/8AQ06yugjKzHKg4OPT3qbGfLfUuao4tYlMXDkZA9/WmasLa6sIZYZT9rwCzHgZ7iqep3q3En7sbSnH4VFb4aMsTlR1Xuaq3QXL0NqKyEVnFcpOnmFQWQHnP0psMrT3LPNIW3KVLHqDjis2CVIHDrx7egqHULomfKMVj68d6fKCghL2YyTHcMFDjcOrD61VZgQQ65Bp5uUKFDzu6H0NVyXRjhiwamlodKstAKtgk/cHAx2pU+UEOdyelKWyPlOB6etNOGHJJNWXYJAI2JU9MYpWcth9xz7+tCyHJXYoB4oJ6IOMdjQHkJtBXOc85I7U4qHGScY/nTWBUcHjNKSFXIGM9c0raDET95J6kDnFCuWfbjj1NKjPCcpz602R/mDnp6elL1AcWYjnCYOKbIQ7gkdPWjJZxnGD0pNgkYkAhAcZqnYvoNSQxzbzllB7VcnljRAcbHHb2qm6gnGSF7GnK7sTuII/2qTVybAv3Cc45zgU7cAo4x3xTFGFJXOafEd/JPI6k0bFCkNNkfy7Um1duCOnBzQAPmO5h2wO5oz5eMjJPY0wGyKPlyeB3qQuAwKMc/zpuU2HK5BPSlVgoZuBjpQAKA7EsOe/pT1cKxbGAeMCmxlsMCc9z9KUFAQN3ynoPekxX7CvsVQDHyaQtxwM4qRiTkdf50xXOCAASeKPUeg0MMElc0hJK4HQ9vSnjMZwBmhcK5PcjB9qL20J0GbsY4BIoZz125xjgUm3OR0waUkCPkYIPX1plClyz/cwuPypysNpOM9sU1UKAl+MjP4UobYgGeD0NJMACkMCRgEUilX3E5JHelycAZyQe/pQFX5iThfShgDEEjjIpCc9TwKcvHfr0ppJRvmAKnrUjQ7aqAlz8zfdpGJUrnjHGDQW34yvC8ihz57+mBQFhCwQkfeIPXsKcoUkkc5HfpQpC8ED8O9CjawGMA9/SgLEgIjABAOemKNyJHuIPJ4pCOQQQcGpHO44Ocdcii6C45JPlz0z2pFkZJA8bEDuBTBiE4zv3c/SlLZOI4yCeoNAxHk8+Vt43e9RKSCQPuipJ1A2hThu+KbKShAHIxzQX6jgQJeckDoB3pc7zkgjHamMT0U4zxTmLqq4YcdSe9Bn1DgsCD71MXJAbg+1RrkHBYHI6DtToz5Z2HkHnPpQMGDAhl+U46UOx8tWPHrj1pXz06nsaRMsrZHzY4FJq4EhOAoJDZHWmhhnIONvU02LLJlhjHrS7iOEwPWmA5iGOOo9aVY/KYY5U9aAhjPPO70oXDvt5xjtSsHkPDoJMYJbPHoa0mjDQkuQHx8oHasxkKqpYbSDwKtJeKWOVCsBStqSQxnG5TyTznuKkDlpFZjwvTHWoQXDFyMn+lOidUGcHrzQ0BYIedy6fQ56VJZ3UtjOzoxUldp2nr+NV4mIztJCE1YTEqkHCsPu+9Ta24mlbU6DTvGWp2JBjC5Cldz85Hoap6t4ou9Q5dtkgPIQY3VVtIi8bo3ORx9au3MCLaLv2gqOMAZz71PKt0jmdOKd0jIuLgsgYEox6nvmrRvna1QNKd3QsD1FUt+WKjBP6U1EV2G9ioHUDsapoTSL8VvKyF0ztXnBOTj1FV5WDPgnPuant75LV9w5dQQN3T61TDvKzk8kkk8Y/KiwW1Hx4kJByB3NWopltSCjmT2z0FVNxHGQAOgpoAzx96hpWLSNNtYadhtARDw27mqp8v8AtOxJHmAzKuznDciokh89AMgAHn3p63H2C/s7oAN9kmWYA9DgjAP5VzVo3i7FxaR+tHwVs5bTwTpiTII5ZLdHKKchPlHH9K6nxLcSx6W4SMuCCDzgAdya8/8A2ffEd14i8DWepzo0Ut0nmsCQQQehA/pXpOpQDUdJuoSxBaM4I6g4ryYp+xt1PXwklGrCXmeOaXJ5OpPHgAeZkeuM163pszvHGD02jFeM6ZOyaxHG2FAl8tmPXOcZr26zRfsMZHUKPqa+MnHll6n1eabwEnYKTzjFUmORkknPSrdwoIFVXAJ4521LWp48bBtBX61DNHwDjOfWpt7YIHAHSo5WYrz17VDRuloVx8uVJyCMcV5141Qm4QgZKkqSewr0Qg9Ccd815947jniuzGke+OUB/NPABHasKtuXY9zA/FYw9Hz9piG47w2Dt9K9IhCiBBjGK8xsC8Lg+ZtLDHynB+lehaRG50+IuxLdPm5NeBK/Mzsxisi1Ihf5STkcjb6VBcwExMoxkDPNW2IQgFsnpxVe6YxRFgM44pKx4jvY6nwY3+iqSckHp2rrC2TXG+EkZYA+eS2cDsK7Ic81+m5I74VHz2L/AIuoZx0p+7K4HemDnNKuTgZ4r331OEgucYAPNZr56DitS5XCnv8ASs51JyTXzeMWp2UkQKhLEnJxT0JBIPFAAwDk81IFGeRXi9DqIL6VHtzFg59azlTHI4z/ADq/exgYZRz3qsPlXPSoexrBFdySRnJpyEK/zdMdqGxuPGfehjkAcDHesmdKAFWkAB/OmsRnjtxxTSBvyeeOKQMAecDNGxSsMZABkdR60mMDJP5UvBPOTSiM9TwKQ7DAXB4AKnkbqc2S2CevpTgmMADI9TTcDOfT0oGObaFxjqO9RgAdCT9KeEBByMntSbSRgYGOwoAamRwUAHdjScIDnJ57U5h8+B3GeaCR0HNBSGMSik46etcz8QkE2gM6bvNi+YYOBjvXUMgfHHPvXPeMVzp2CCyEFWC1nNe6zswztVjc8w0+Yw/xKFbDAdTXQQRxzuCSzBl3DnAzWDbQGNSRH5ZjbGW64rcspDMVUbnK/wB0cYr5jEKx9DVska0TYcAkDIx+NWolD9MnPB9Kz0XZK2RgAgrmr8UwIOMnPIryOp5j11JEU4GcDnGKm2jb3yD+lRO7iMt8iccepNL5qPGCCWYjpSMXoP3buchSvp6VEWGWwCe+TSpnK5KgHr60SIocEEntjtU+RlbQeM+WcnHpimnk888d6QyBFGTjBocBhlckg07CHI2cZYbT2HrTmzgHGB0qLbhCCQpzTxGFBzk8Z5pgNJB5Jxz2oKhuMZC+tIMkZGAD0FO2lTnHBHJoE2DHHBbIz0FN5BYKuccjNPTGck4I7U8Z4YD2JNQJeZCGDAnJ4HQU9GwMjABGeaaJFBwDjB6UDBZgI/xNJFCKQ/JbJPGKljIjiHygdRUe0DIJ9xinhWAbaMjGeaYtBjT4UD5jg84q1aHPyn8KpSA7fv5BHQetT6dIGKuRjHGa2pO0kKWxrFN67VySvNKMKrAcGhCRyGJz6U3YIyCBj1zzX0tCWhz31FOJABkkflzSZwecAUi4wQSTz26U4Abc8ZFdy1KXcQPv6Bm7ZpDgDHQ9DQjEOQPunk06RyXIAAXGffNUVuKVzgDnB70m4/MA2xlPQdxTQfMOBkn1oZS4yCBjgmgY4AdcEn3prjtnBPPFKuCuckkHHNNLEnnAxxVIVhzLkAdyOSfWo87cAtjPHFDRhgdwLEcj2pVbAB4x+tWtBjo8lsH8Sae4A4Jzj0ppGW+vrTi20gHH4VqtdgKGqGVdOnMMaeaqkgyZIx781+e3x6AfxHc30+12nmKl1GAMADiv0O1ENJZTBF35Qq30r8+f2hrV4daurB49rW7lljIxwec/rmvo8rdp2NKtnhpp7nh1w6JduYm2Rjp7mmyOVO4/MWHIH86jVRM27bsX37VJIVDrj5uxxX2iPhN9yNoWWJGCkKOr9jSuS6j5s89B0qRpykfkL80YOcGo0ZX3YwMdDWghpAPG7B7ZoYFBnO7mnhcx7cKTjljTVQowI5I7dqACQgFQwwB196kQgsTklcZwajDEyHzQM/w0obKtxz7UAOdVyCw4PSjIDBSOPQU0gPtCnOOue1K7CIAjkE4zVIXkGAGPGwHofSlLBvut0HJ9TQxMpK44Azu96RQsabCMMeW9qGCEUM45IC9zQECMCMg9PalBHRWyv8qRAdp3ZKnpUhqDhQQXJIHdTTkYKrbGPPr1pu+NYeF+YHmhSHAGcEDgVXQNRQRHHuI/+uaMZYEkLgZpGjbbyw+lD7XUHAUAbTn1osLrqLnKkjn3okUrEpTg560rRjCBCMgcimsC2VBzx+VCKJJMKQAxyBk4qEkqUHUdhQQkUakEu3c+lDSZKlDuU9cjpQkArDqycv3WlyNmSNrd6aFCtnPzH09KVthXZ1LetNXFYbICeeSPrxTZiZCoT5FX73vSsVx5ZJU/pSF1HCDkdzQFhcDGApwT1obZnAJyBn2zSliPmd89sdh7imRMFcleS35UmGo+Ng8gdspjqPWo1+eWQA8E5GO1P2+Y4IJ4PNO3BZXKqAexo0GtCMcthiTj0pxDO5YMVRR270jMZXDNlNvBxwDTpYj08wbD6dRRqLYSGVRksvBPFKFMjHOQnakwAqgc4FO3JKNwYpjjafWhgkNdhGrBfnY/KAa+m/2F7aEeJdSvrmLzRAEjUKOQ3ODmvmUxGTIY7QBkN6V73+yD4xk0bxbDo9vGrJdTBppv4jxwMeledjknTKWj0P0702QGJSe4HHoMVrImUBxgCuf0VCGQlXBYchv04ro8EKPToa4aFJJXN/aSXURUABHTNSow24z0pgQg4GaULtPJ4NelGC7Ec8npceoIXgZpwyBjvTegyDzTiccmq5UGp88BQZsjc+Bkc9KrazcxmwuFKZDRspCDJJwenvS205zvIJBBWqsrGIhC4I9P8a+IpvlkmfS1EpKx8ja54Q1RtXlL25UAkMsnBxnt61lW3h99Ju2aOFt7A9F6Gvrq70Kz1B2nktEklxjewB49Kof2FbtvZ441k4HyqMY7D8q+swuY8iSZ87VwDb0PkrV9Mv7sGV43G3+JqyohcLIMoweNgCQDxX15feCtIvorh5dP82eRdoJJAXjAIHb1rPHw+gZ/MeaMOqhFCoC2OwzjpXtxzKDd2cX1SpHQ+W9SDW4DPu3HDK7cc+1QJrt3qE0cPmySLkfJyRnpmvpfW/hJY695Zu9OMsirtSQHb9M+tc2nwRtLW5OL/wCz4BAjRQSDjpmu2OYUX5GDoTj0PF9bQwxQ+YpDno/Y+2ayCVAcL949vwNe06h8Gb7VdPJSF5SGyqvIAM54JH0z+dctN8GNXt3eN9iTp95QCcj1HrSli6Uloy1TkmtD2v8AZ0iVvDNpJDGjOFZZmYgH1X6969QlIt5OXwR2UVwPwa8MS+FvC7JKjPI8gO4ngqBwQO3JNd3I7MXOQFPOK/NM15atWUkfU4S6gkzM1dvNCAqpAbcd3IxWdFqaW7sikqWYYVV4/Cr9+kUspJUkFep6Zql5gTIRgihcEAc5r5pWR6BK0KPK7qqhjjlutZXijfLbzpEDloTENvUk96ul4/ssUoUu/KnNcb4j8ajSrqGNyyMOW2gEAehFelht9DgxCVjwrxX4VuvDM/k3owwUsGzn6fT1rmbVoldnEjSkDlAOPzr0v4g6kmvadM6ROWVixlkPUegHYV5tDFL9mdUTYpOWYDtX3eAd46nz9TR2Kc3lHeBuCN1Hoa6rwjM76PceXHjY/OB2rmY4sDKSDA4IIrrfDDx6bp90ZCX84Eqq9c4xXuTd4kRumiWO7iO4PCvPV2pmq5mtWihVnjxlSORn1qpowGq6lHYvtR3G1dx79s103ijTj4dsIYzuhuIRtnRfXvXlU7e1Vtz05u0LHJWZSymUyRpJ8h3bgOOP519F/AzUYbq2Uo0pUJtJC4A9ATj1r5gnlklmVE58xsAn619I/BRbiw0fyAWQqwYqP4hXdjpRjh22Y4a/tFY9g8X3P9l+G7i5YiMxYwX9yB/WvAfDWopH4o3rMxleUMfLJHGa9k+JF4LnQ54pQAkkO1VZsZbgjA7n6V85aY7Lr+2PeJSdqhASSc8cd6+J5ua7PtcO/cPtLwrEz6YsioArYYE9a6iHjhOcjoK5/wAMyMPDeluYfId4BuiJyVOOQfetqCQHABKeuK8mqmmebV3LOSrYHB96fGC3zE5wMU1QCM+nc05SFGCe/Qd65JMyY7YQvQDFAcsQucgelKVBU0gHYnA9qTYXHgcsQMAUMBk4Y89MUgYFj6YxSEgbTnPY1I7DtpOOdvrmkYdAOc0rKcc+tNLDBGSSDmlcYqjAweMHvT946AF8daYHDdRUgwQQG/KpegCFcKQVAz0p8URckHvSISD0BHvUsXLZB6elYtkHO+NMRWYicqhcYXPXNcGg2MuN7jGOOldt8SHEdraSB1BVuSecnoBiuOiRuryc9dor53GO7Pew6tTNGzIWNWIA5xV5cTRY5O1qzoyF5ChAPWrakkZGSD6V47NZOxb2KqnACY9Klj+6B1BqNF3Jg/LuGOam2ooABLYHWpOWWo4YycnaMcUKdzA9R0NNjYDI4BBxzT12BCM7znt0pabIxb6CbcnIwqjg+9OADJtGTg0fd4AxTgASwOWJFUkSxoZUbBGMUEbuxOeaXhcHGD/OpVXcMkE0WshPyGgFWGMAEVG7gyADJzwaCvPy8AGkbJbHXFKzCzJPMC43AAewpFAfkjIB4prDkAkD3pG2glQxbI69qobJemc4BHIxQWG45Bfj8KiJIUA8E0ocgAZLHp7UkHQkOAvygDI7U12OFyM54pqk9yExRvEmQMnbzTHoJu8ps7gq9D3qA88gHAPepMsS44C/eHegyK3BBwfWnsNakMoGQemPSo4S8lwVCsehyTxip5iVGRgAjioYJit0hALMflPpW9KK50aNaHZW2TChbj5R0pxUYyFJ9aS0VordA4AJHSpCSRgdK+yo/Cjy56Mj+70ximbAeTzinlXUHOAPanIFYEkGtjK+pCY1JyCAaeAvIAy1OKDdgd6jKBZlJznoc1SEShuADxn0pwjycjOfekGRg46Gl3AseoqStCRDjkkccVIGBAwOc85qAZXJBp+45zgn3oJJeBkdMGkYnsM01WzknigOHYHBwKAVhSu7247UxowxPHIHWpOvfHpTWYRJzyc0rFWMW+lEjgZJB4ytZd3sXZ7HGTWxqGwxtj5QDnFYMqFicLu789K4K+56dC1rDTIuMbjgH+EVA4IztRgvXc9TYaM/MwA7BaRnAUuFyQOM+teedtgg3ZID9ey1dQADockd6xYtQkdlcjBb5SBWvEjqqHGDn+KgwnotS3CgIBDMW9KsxIQ2GXGajhG5cE5YelTDCscLn61VjhaOL+MEZf4f6mEBZyoUD0GRmvkHwzBGPE0VlHLBFiYL55xgeoz9eK+r/wBoV3h+EetOshR2C4Kkg4zyAfwr5J+DK7/FCSFEceWWXzBna2eo98V9LhbxwsmjpoKzPrvRrZYrGKLe8vlgMOw6c4rTQFpGI2hTzz1qhpl0ZbS3DnKMnBXpmrEeY2DbQgBIyT1/Cvm9WdzRU8VToujSRBWd5lIX2PvXFafDNb2sYKoHI5JAJrqvE1wJrcM7NhW2gj0rn1YqmUKIin7xOTRynbQ0R0vgxfKIlDO8hYqw7D6V35lAiUkKCODXC+CEBMoJMjBgwx0PFdqQueIwnfmuyj2ODFb3HON3I/Kmb9hJIAx09aGYHgZLd/SmsMHoAa67nnXBmJJJBOfypy7eCSAfamDB4JLH0pV+TjAGDUt6FWuUb+9DpMgG5NpU56dO4rxO4iSbUoi5A2SbWA6gZ5xXs+s2QjtpZgS+BuPYV5VqsHk3EgM8EKEhgMfMfx7mueVrnpUPhPSvCUkT6cHRHCRnaN5GSPWs74p2Sap4YntpMFCwkAHbBzzWp4ft1ttNjCgnzFDH6+tY3xA12x0DR55tQvEiJQ7YgCWb0wK9WinyqxwVmuZ3PJtN8NabpqTG3tAomwzO3UH2Pb6CsjUPA2jbpGfUiofL+UME59M966iK9sNRs1vVhmkiCF/mO0YAzkiuL8b+JLS9sLE2N0gmEhVo4xg46g8duK64c17XPJxEKconL+JPDej3d9aWkELSMVP3m5Y+9X7D4U6VYzxz3LCRSpJixgL6nNQ6Xp0RJv7guJYnDBmbAxzn8Kv+IPGkN5pcyRXsKliF2RkEsO4z9K6kpvRXseC4Qi9Szb6dY6cyfYrYJErEgbj83v8ASuX+LGlQ3R0y+AxdklBEoGMcEH371PomuwW0eZYjKQAFDNgKPeq/iLW31W6QeYqJGvyqozg/XuaqCcZXOetKLjYxbLwhfNZ+ckUQZjkRlvnx3OO1cx4o1+yNrLYOz71BC+WON+cEGvTIfGOkeG9PgurqwM9wiFWYtgueeMV4R4j1067ql1eeUkAZjshQYCjPA9/rXq4aEpu8tjhpUueV3sjDu7dmulYnICjPPGaexO3hcMB1qFQX3AnjOc1PkLjnA7V6bXQ9RaaHonwN03TB4ttNR1028lkmf3czA7T2YivrvR/Fvh6+zFBeefNuLBo1LIB2G7p0r8/0kSFpWjYqzrtYg4yO4r1T4HTarDqogiu5otMlYMY9pIZu/PYV8pmuEhVi6jlqjSTTjqz7BubY6hEUdFeJ/QYJFS6P8O7W/gMxVoQDgAHORWn4WeC8iiidQdqgB/TitHWpxolpILa7I3KcKOxr4ynGSdjgm4tXZ55rkg0UXSQYJQ7IsgfTOK43xjf3d1o0s3mmBo4wqheAT3Nb+oR3t7IrOonbJYnvn3qjrPguTXtLEX2l7aVcuyDBDccA+levQspK55c23ex5rpMslxEZZGTeF2hmPOcU1pRp8Qd45XLNt3RgkA9s+lF3oOp6SkZNuGO7Azxu5rsdIQ6Vo/2ieL97KwYx4zgV6jkjktvc5Y2KTW2y9CRyDLN5nBFcTCiG+Z7cNOEfG6PJAFey3ENj4hDLPaqDOBHkjBA9vTiqZ+F1npcxlt5ZbOEkJ5Y5BJPXNawrJKzM2rHM6Pr1vHEUuJVRwdrLJ1IpXurVpZGG4xscqE6Cs7xX4ck8P65LBNLFLEVBSZsDPsar6abdmUNctEoBG/qprdK6uiTE1qSTUdb+yoEBcgK56gVrWHhIadO0zz7mYbSE6E+tSf2da2t2s0TLcMMneeDV6OfETBxIoBLZ5wKJXtZBtqdRFqcWnaI8EFwgdIztVwCQ3rXD2Xxhmt72GCe0bzUbyzLkjJ6ZAqe21lPLcMimUNwzdxXPanoBuryW6ht5J5pSGjRRwpHcVjyLqVGSvqe02Ui3VtBKXia4I3sCMn2p934ZGutuutODvIM+cOGx2zXOfC+8ufDdnJJqsKvJcsBh+SoHQ13GreK5ILGae2tmJUYUZwCO5rjlFxlodiacdTw/4i+B5PDCHUQ4gRnwsW3k471xF58Rr2a1ktJV3o6gFgcce1eyeKfE51m1dJJEeBoSjRso4bJ5zj36V883WhzpetCpyqscN2Iz0r3sNK8Pe3Ig1fU7bwj4wvVkO4b7eRcKZVyM+xNaHjrU01eC2I3pJGoVlDHaeeuKLGVF0a2i+RXtx8yYHTrTria21C08sQkuuT5uMAVt1uZc12YejSy2srmONWQrhvlyR9KbqCG8tQGhA8ok7ycHNaXh68LyXNkQqfMHEh9O4rF1u0eHVpjtLpIQUcHhfrWieptGR3PwV0fQIrmbUtSupH1aFiIrQxkxbcfeJx1//XWr47tJEslkiLJF5hZSWICj1rD+GupGzvLuK9vokiZQVeRRkHuAf6Vo+LPF9lroubGJS0AUKsh7kd8elZWfNcqo/dPN9US9vbyTzmdwnIdsnj61z00hN64HLKvzA/zr1jwzbwz2p+03SHOU8k9QO3NZPjvwxYfY7WSyhjhmjfEsikAuPQ+tdMKlnY5b9WebNGJQxVuD1Ze1eg+Adfe9lh002VuVmBhaYKA5HUHP1Fc62ki6jWK3ONn3kA5auv8ACGjxaJ9mlaBluI2MhyecYoqzvGyIk0z1Ky0Ow0DSLq6t5JBPBGQ2/GxmIPSvHNB0K61S+vrlIkaOFizByMsc9BXU6xq+oX9jJAbhhBvDrCo69f8AGtTwPoUsqFbdDJJcnJJ6KO5PpXCp+xV29ybNni95dpb386/cfcRsHQe1aenaLPqVpK0AQvCN7qD29a9Vn+Aw1S6uPtF+bGRpcxxqAQ44JOe3cVBfWel+BwxljiuvNjMaeWcEsOCGHp3ya1WLU2lBXKd0eNSXLKxQSNnOQB0/GkhcmR2eNVOOfT60zVEMGpSSxqWidicKOF9qSKV5pI1WPEYbDHPP416S2NVsWrSZYGLIGKP1rQjvFEqlwi8YXPb3NVZbOVyBGxbafu9ABVC6VmLIMBlYFmNKyZNkzq49Yt5fLihV5LgnazkYBNalnPbL5guTErJkAd81y9htt9m5SduG3CrLKs9xM7KAZfmX1x61jbUzNrUWU2BlRXcRfNx0Arj4pyfNSVVWHdu6c81v2d+BbPCWkeNxjGOD7Vi3WZLkyuipzgD296aLi7Mz/wCyWtJXaGKWdZSWXdkhR9KtAw2OUu5BASu4ADk0SawfMZ0lcoPlYdqq6rI+s2iXBQJFEdq46k+9bq73OhNkskxRfMgVhG3OT1+tdd4avUtECGVZFmALADJHHPNcJaXT7PKbLNH27YrU8P3BS7MpbZGh+ZB1P0qKkLoiornqhuYZITLHE5IGwMen1rrPA2tNb+W8uyR8+Uq+g968uXV5YhGtsjSY+bDdPyrc8N6zFBq8bzyrPEfmaOMAYPUCvDxOHk4NnOqii7M9y+2rAZGA/wBUOAO56DFeOfELxrMdb+yW0gJgyJMrg5PY+temaSrX4jZCUaX51U9ABzzXh3jS3mTxLc3bzpLLdyFtkefkAPevLwVOLm+bc1k7pNHYfC+/vbu4nhI2+SfOXaeh+n417FqWtrbaGgcCSV1LNuHt2rwnwHdSW+pWgiDwfaGCSODjcvUj9K9O1G+FztieVZE8wRKp4wuQCSfpU4qlyz0RMX0HaRp1lc26S7WbzCWYZ4HXAxXjXiz4c3b6vcTQShpJGLZIwQueABXtsFnYaNc3k8A8u3EYijkdywBOCcHPtWLreuWmm2Jut6XkqHyyEGSpIPWtMLUnTlZLc6Ix7nzLriXdpeEPF5YA2bz/ABGoNNZry5QDLMpwyAYANdN48sruS4jKQgRljIH44J9aydF0i5iFxI+5JiQRgff+lfVxmnG7Immk0jdlvZreKOMoMkhQw6n2FdHrHw2j1Pw2uoRSzGaID9y445Hf0Gal0LQmjMUl1AYbhAJFMg5B6gkV0OuWt3fWUBN25+0qWaIHCsR04/pXL7b3kkcqhZ3PDbzwXc2zyR3FykTL8ynOTjtis2KxkRWyWZ155GNw9q6jWtQlvblcRCKOIFQc8saqRb7p41YmQkY6Y216cZaano0m0rMyLXR7m7cSBAQvzMg5IH0rcl0C3htkmjViWG7e/GD/APrrU0OzlicvFFsUkq0nUmqtzfS392dPjLSybyixdOc1m6ivZHowptq5l397fapsLAK6rtwp4f3NY9/chY42TLu42sp/hNWNSubuwZoB+7ZSfmHVfUVl7hJEctuctkn+9XZBXVyJRsym0RAIVQcng+/pSQK6yY8v5x2NayaY0kbID5fRh6j3phskgYfMZWJyXPrXSnYlySdiqNNnuUkPyqiHLEdR7VSeNkmKNkbRlc9xWzd3EyeYE/dblyqjo1Y5ZpyJZGZ3AIOe3tVLUqLbQr4wrdDntSOnmHK8r3Y0rsHC4+XA4pueVJYkA8LTKaFkV2OXIXAwoXvTBJtwEwexz2NBChiQxZifypHia3nKSxFXPzDdxkVVxDjl0ySAvTj1oRiSTj5hx7YpmW3jkAdx2pxlxwFzn+I0eZWgkThAcqHUHnNSl8Mo27McqaY3BGcDcMED1qNmB3AnpwM9qOgmWBOC2evHIqzChk2jG0HkE1RiC7VJOc8A+taOmeZcSeUOWAJyewoewtEFzpwiy8Z3ORnjoRVDYWTKLkt2PXNdHa6VeahZxmCGSeJ2Kq8ak85wR+dTaNpMVvezW7yKLmNyrB/4eelZ81thxSbscqYmVBvBG7jHvQowdta2uE2Wp3cCqJY42ALL0HA6VnCdC2dmCR96tE21qaPQfDt25K7j0wOxpqFwTnCHsRSANIcofmXk46U8yKzqNuFbrQ9iBd46E5B6t61I0yIFCjBHSr8KWyqvmwibPCg9K1DYaZcxAbktxjLDHKnHSou7kX7HOtKC+0KCTyWPcUgO9SV4XuBU88UUDnIMkRyqH0PrTSxVUVQFYcZHTHvTGVuFJBGcj5WqaMbyAOABzjvWhNo+2zWYSeaq8svT8qzkuAmUK+WAeD6fX0pcyIc1YkSII6sVyeeDTt28hCcZPJHp6U9oN6sTJ8w53HoR6CmDCxlBzkZ2j+dCYcyewrFVl3xDheCp7+9OLOMg4YdRjtTIyrDBXkjhv8akhyztg4z1Hr9Ke7A19KtoLq3y+FmRuh6MK0rCKWzvluYsfuGDbB0xWZoym3YzTW/mRnhM9jXW3VtBDaQ3PnrGJ1+ZV5wfSuOd72OWSbZ08T2GvKZUjhjbaCzvjOe9c34nGn2l59mgkMke0HavTPc1z11fCC3R4dzAsVYZ6e9VWmSSSNZZyCeC2cge1ZWdm2VThZ6nYeCdPF/dXS+YqReWCc8n0AFelyfBlIZtMu5rC5nTyRI6opMc5JOAT2I6Yrn/AIQaNYyz6bLc3EUUC3W2aSckBBwQSO3WvtPRNBtrmwVGuhcopws0BzGw6gqe/wBa+Xx2OlRnyQPpcNhVKCkzzLwH8MGj8L2v2S3tLK3lXc0LRjzs+5/oareJPD8Gkm3ubo3IsyxW5fJwB2r37TdNi0u3+QZx0J61wHxX0p9R0PWIUMrxrAZhFH/E2OMfQ815mGqzlVTk92eg4JKyR4Bp3jj4d2V46alDBAwZyiXCBiyjJDE9/Yfh1rktQ+Jvwyu9UuZrTSb6W3kfJYgqg55AQ9B7CvJPiPBBF4xMEM63IWFSzgglGwMg+hB4xXMMCzb9zBlz06Gv0eGHgopngzn71j6j03xp4E1LQsW9tbWkq3MebV4wN6AjLHjn5cnB+lW9Bl8F3njG4GmWMhvJpBLBOrsELdyF6KvtXzlo8G1Y7oFSJUIK+hx/OvV/gX5U3xCsIxBIGSGRpZDkhvlOPpWMkovQ0irq50fxuurabxFJBDOp/coj/wC9wT+HHWvGdYSKG5dBvYsPkI+6TXqHxpgNn4ujWe4hkuZAW8iPrFH/AAhvf61wstvFdRBSMsDw2PuVpJuyO6KvEw7udYjCE2glRvUDofWq0sSyxsXTI25Dj161PLE4jkDYG18bu7Cqsm4wnLFPmA2npj1pXT2MZJ3Ppb9nC0kutBj1M3wlgMclrJalCCjAAg578evrXz94lQHUryRzgLdSqfX7xwa+gv2fy1t8LtVuQxMFvcEKijkjAyB+fSvn7xbJFP4qvmjhMMUjlliznHrmqi7pk0l7xQjcuoCvjaePeopQ7Od/r/kinvKIyQiAjGCO4qKchRuAKArxnuaHsdqV2dV4BmzqIUthQcgnvXp8W915OOfzrzj4Z24v9Wgfy96xod4HY5r0ubKyMCMY4968OurzufsfDaf1S3mVb/TxeoEwrMOhxmuF1e2OnySxXCYZmwpAwK9DRcMCh4Xlqx/FlkNRsCzDKrk5HUH1qKVX2cl2O/NsAsTRbiveR5Vrdwx+S3I4XDcc5r6e/Z0kWL4feIC8UQje2CqkIyWfbzuHr7V83HScs6yklFPynBy4r6J+AEbW/wAK/E0w26dfCUssrEZChRg160aqbSXU/I8Xh5Qjdq1j59028nk8VwXtyxublZTGTJzu5wBj9MV6p4m0mwgSBLyCG3BXdI8GCQcc4P8ASvItRC2Pii8gsJZb+yjl3b5E2kt1bHqM55rpbzUJ7h0OBCjgYGc/WuuSPl53TG6Ja3d1rsT267xE3yGThQueCa7xJPslxA10EWWOQM7RdPXgfWue0G5i+0TIkrE7Rt38Bj6D1/Ct+6LyqipCN8gCHHJJ9APrUpJoSbPTzepc6Ikm8sJWUgP/AAjNcVqV7Jb380CsYIzKrrJCcNtyDgEVsX94bDRYIGRzIIhG0UikMh46jsazGgN09vKVESqm3d1OccGuKpG2lj6HCyuj0jwjqsRmmLuWyo2h+p9a9M0e1Qjz0dQrDJEeDzXh/g54P7UtkcvOQ+2UvwNpFe9aatnpmnpFahIlzlgDkk+pr5+unGWh6r8izYTKl2cB/mGPm6E1sAhkDHqeMCuMudVW31SJH3IEcMc9CPWuujuYpowYXBB/unNeRiNEYyJgGyDt46HNL0IGenpTAWBwSTn1oYgE56V4z3ICSXoMZxULMHG0gk5xxTiRjI5zUYRt+QcD0HWsxp2PFfiR5Y1Z4J7VLZ4myshOWcHkZq58PQGhmjaUu0TblVeAAf8A6+az/jNGH8QWt3LFhpFKjd2we351Z+HsxYq5P3vlO3j6Zq5q6PuX/ucW+x6CsI3HIwxGfm9ay7hy1wUJ46jb0rUT5GwRu5wS1ZepIq3WBMCB1VRXJJaHh7joTiQYA5Hf1q9bykSZJJUjHtmqtukaLwMEHv1qZm2ggcgHOBWaVjKeiNCEnepDdeMVs2SlwFJ6dqw7bCsrMAoPTNbdrhJd4OafU+fxPcyfEepwW8/2bcQ44JxxnsK8p+Jngc+J7WO4uB/oNojMxRiCxPQCvUfEmjG4l89JRvZwxDemc4H4V53468VSx2V3pa2wdJCFRh1BBBzj8K7MPdTTW58viWuXU+UdW0a58JX8QvJFi3MXWPIJ29ifTirUPxMt9K0+WIWH2uAtlmY4IHfFW/G2NU1q5u55Qiqvkjd0z2HtXkGsXXm3DwRKwCKQ2ON1foWFgppXPAje9kX/ABJ44fVdMnjE/lgv8kA6Y9friuOhgcgs6EA8jP8AOneWIHUuACTyOpArTntzcab5sQ+WM5Zz6ele1ZRVkdeyLWiXESTYR8sR2HIrW1fTl1IwymNSQNrZ4yPcVzvh6Zra+W5VN5XI8rGSwwea7rQ7WfxdFNBpVgbi7iBkkAOCi5xn8zWE20zjqNp6FvQdR0jwXpN+1lFPLLcQhXU8AN2OfzNcR4h8SXOsCKe6Tcyr5QI7jqM10Ws6LqmjQC2vIHt5Ww4jI5ZfWuD1OdpL6QqNqYwF9D3/ABogrsdFNy2L+gXULXypKcZUjB6dOK5+/Zjd3Cu2FVyAx9O1TRgeZvLEemKq6jJ58wcjAAx9T6muxaHeiGMnnPb7uB1FNEpX5T8vOSe4FOVmKY3HGPyoPABAz9e9amhYtoAJN7EtHjKj1PvU1wT8rMoQsOgqulyQgBGGPG30pzzFo8HjacZPU0rCaNHQ/F994Vs7y0tlDQ3Lh2YjJU8dPyqzosV34p8WWVu0yi7upV2scBVGR1HasBgHXaSc113wrnWx8SvdvAtytuOjHBQ44INctZWi2lqYVNI3PpPUraTT/DV7bCOR2kIVWAJ6f/qry++0O/1C5M9yqI/CgAYPtXqmoeMks9Pty0TkqgkbaMqeP0rmfEPii21AwwW8Ky3bKJ2KDG0YzjPr7V8vC8W2eS4uRx9jeyeBL2Sa6txPcMgWPzOQvPXFdLNFf+LtKGpXCJBbRqV3KmA5PQL6nNd54c+BVp43stO1rXb5ntZoxM9qABtGMgH2r0LXNa8OWlha6PazWuobcKtvGQwAXnB9CMZraM3LZGiptas+bvhlqsXgDxXdR6zFKmANrkcIM9Sv4V7JH4c8P+IvENtqKQ2FzZtbsfLVQpZmxhiPX3rzfxZFot/45mTVIpLC0u2CtcucLgA8Dnp2rU8Ux6dLo5m8OX8U7RYiUQN90AcD6U5RlLbQylpuYfxY0yDw2Xj08S+QuHcMxYKPY+leCi1W+1Cdw+7dlht6Yr1XWdcupNMkS7LmZ0MJY9h0rj/D2ghZGKTJIpJXaRg5PT9a9PDXpxSepVOo09Dhb61lhuH8q3Z4mH1PvVYRyRFS8ZQH7oIxXaasJ9E1P7JPa7blRlc9MHpxWJqIn1VwmzDx8sFFepGd0enCrtdGOkamQ+YdmefalkxcSxRoMqMgD1Nbs2hWkfh+aeQFboMAoY8/lXNBjGqsCQ68gitr6HUpcyuWpNOmjld3URqq4FVlcBhnJHenzXLzkZcsSMtz3piA8Z/OjcTLMal5UAAVGO1WPakbT2WeUOdzKeG7EUWweUsqDcB1zWmli8ih5QQhGFxSMZTSMtbcFMKMZPNdDZ+Grdo0a3kLygBvMycE9+KzJMwOqAAZ43+1S22otpoG1iYwCpT+tLUyk23oLc6VPezTFSqlRuZV6kdyKy/J8jP8QPf0q+uqSWsvmRPsc8A9wKzmPlyEsfMycnsCfarsawbS1K4LIzD17+tTqjR/OwySuADVhoisfmBcf7PcUx0LKQxJbqr9vpR0NVJMrRqMZcEEHqKRpg7kLGcAd6C5DsN3zAdPWggbgQeaSQ9CNQ7jGORW14W8U3XhRJjaQQu7ZG6UA4+nvWOGfJyMqPSmySKUyBk9dvpQ4ppomSTVj07wr4mm1mG6vLwsBDyyRcDHqBXU6z8WHfwNLpGjCKG2toy0pcAyOCRkA9vqK8503db+Gt6T+QsnLMv8XtWB/aUcQYxr98FWz3964XhYuV2jmjTbZnnUJ7ibz2Y5c/d7D0rVtrl9Qvbe2DxxtIcF2IAQcZJPasllBDBeR39qfZQxvdoz5Crxnua6ZQ0sjacVynvN54Fso9J06VZfORYt8jKTtYjOD71xesa/K9ksNtImWYq6jqoB4rY1rxtDrPhnT9MtYZrea1UKSOAw7kmuA1CCe1gkDqEdjkP7VhTg09Tz4RdyA2R1C4AdsdmYnnPbFRX+nPYj53UbThQOv41seChbNfSTXf7x0QFF6jPc4rK1u5BvJ1wGSZiy57fSui9mdcdzNKBhnneT83tQWcFRxsHGe5phYrkE/KwwKVXEa4I+ftmtEjoQsiFckYJHVaaVDqVJwM54pdgHzLk54Y+lINsZw2RmnYfmNGUOWJYdvrSmeUZAxk0vlksADlT1J7UMyopBwcdD3pgCqGfjnPXNTQOsj5PDDjaO9QoAigtnrmrlrJEiNgYAOSe9APYmBQKxEeABg5qlcKSAFwQeAPSr86hdu4cHkH1+tVpgFnGBkkc47UER0ZQ37DsPDLxmmh3XgdKtPDGdzODx92oApkXCDcTVrY1GcgjPXrn1pcjJ7560hACbekg6igZBAY7c9KCxThGBUg+g7ihgQ4cjPqKRVKuTt9ue9G4tkFTkdBSsA6QbQduAOtNXLKCTlu1CuGHK4NGdrj5eB2o2HYVXyOeMfnSZJYgjj0pSAWJQYJ5A9KRcqrb+WPpTKS0GgheSOnGPakyACACFJ6URllmbIwCOKXhuCcE0D2AuHBOMqOMCjaXHTGOmadGURWD85BAxTEbLKDyKnYWnUdg7PkOSKQONmCMNnGaXBAwBjB7U92OwDAA7g9aauGg0EoMk8U5gqLuPO7v3prAseDhfT1oVBjnPHSmJiyYVgMHgc0o4+bGQegprZXkgnnrTlXkgHacZAoC+mgpD5+bCg0okVHBUDcO2OtKqMBhgZGP3RipFjeLACjkdT2pMkWP59zgZweR6UjsMZAw46Uwh03YJBxgkdDQCQAxxkdaXqAAK2S+Q3pTAT0ycUu3fIGBNJk8tkDnGKe40hXBIOBgAVGDlBkYX1qRRmN87s01QAoz+VMoT78m3krjjNPYgHAI4Hf1pCgxkk8enakMmEII69DSuA4Sbcg4ORwaFBdTn73YdqRVJwDj2zSs+XKYxgUMdgwGUlvkIpFk4wRketIxCxhjliTilYbAQwx3qbWHdihSMkdBzzTS7bshAF9RSjcYzg4Hv3oUhcE8gjGKrcBQQmCCCx6U/f3I571GroGBjUkjrntTyQ3A6+lPQVwLGBw2A24YHtUhcAg557+lRqw2nKkhev/1qazDoik55rPqCJAxAbCgKO9ODNtGTye/tUDSFRwMjvSxsUBC87uue1aFokLAsXBHHA+tJjcpVuM0x1OFA4wc0rgj5zyfSoE3cGAAwnb1p6E4wAHKjOKQAbRninKirgj73r602ydhU2uSwG3Pb3pxikKbzwAenrTnRnIJG3p8o/nSvGdyqMgdqnUe4/cQocYb/AGR1FB5YPjacc+1RtE6sAr4z6U6T5eD1FDdh3sIOSyk5ANJFzkt06Y9KdvHUAE+lRlW3YLflQhNkkWOQT9KC5hJKHYR603b5rqANmBjNNIyWQfMwPU1SFoOkle4G5jnaePrV2z0i7uITcMFAPQE8n8KrQtFtw2CR2/rVmHUzApQcEHIakIrAld28FWBwymnbCG3KwwabueZmeQlmY9fWlMihcEYx6Ul2AWPcoky33uKlikCFQSQv8RHamSRgx9CQcHK9qA4GAeFoauS2X/tK7zglQOh9aY91JKCpJKjk/SmW6pOpQqWY/dwO9dHpGjW/9mGSXCOcgseufSs2+UwnOxyzMqY2qzKT25I+tXYdNe4lIZxEQAwHqK2ktobYExKWkYbeRxj1rSWwt7aymlu5ollKFVAIyPSp5m2ZKXM9Dlrm12nAAIA+ZjVaJQSWLZA4GKJbjewJYsAcZ9RQuYzwPlJ5FWjXYVEDuFOBk5J9KlmiBG5f9WOOKhcBFbYpcdc+lT2ylYsvwTghPUUir9hphZGXYMZHHuKgvYZYImBIeMsAx7g57VqT3NuY2CA79v4D6VnXN0PsuZVJAI2qOrVjUejGtdD9QP2XJfP+G2lAswSO3VUXPGMdcf1r17WY2XS5jErM4GcL1I9q+cf2Hden1n4dFp12BSFiGABgcEAjryK+oGTzIJEJI3KRkdjivJinZ3PVw9lJeqPA5IkTWp4ziJ/M3qD+Zr2bRpS+nwM3J2jp0rxJlNr4gMpw8kE5U7+QRnuK9u0kA2SFVwpUEe1fIVt7H2OaXSh2JbojHpk1UIB+pq68WcE/rVaQAMRjpXOeHFkRJUYphQEcgmpWHTjAprsCQKzZspWK9xD8gIO3HWuD8dqXVVIICN+Y9a9Cc8AYxXF/EO3RvKkfcdy7VUcDNc9V6WPYwEn7RI4W1iJnSPcBtYMCK9Gs1KW6gtuwAa83SYW1xCchADtJ6keleg6CHlsCXYvhuCfSvDnoz08cmopstuvIOce4okw8TZGRjPNO2opJPAHWo58GAgAkZ6e1QmeC79De8EXwkDoVHJwAK7QqRiuE8DW5jvZWKgBvuiu9Cg9eTX6PkEr4Wz7nh43+IKcYBNJnPNP2gEdsdqU4UY9a+lb3POsQS4A+tZ0xJZh0rSnBCdMA1nTJz614GNR2UncgGdpHTHIqRMnBznio8joeMVJEu3tkGvCOnqR3yFIgQpIb0rPf2G2te8BNo5GeBwBWGhxuB4z61mzaG4jZPHX1oPyjBAGKCQDjOQemKGUZz0z61k0dSsN4Y5HOKY5O8jAAH608DPHP4Uwbd3pjjmkVYDhSM8mnu2fl3Ad8dzTWI4xzj0oOFOcAH1oH6hv+YgDjFNRjk5wO1BzzjmlBCqcgA0BbQdtDYI696a2VHDAGggMQBk554pNpyR0p3GrkeGDZIzjualXJByRkelNLY4PPalRzkE4AxikFxWTnhc+5rD8WMG0uZA20lcrgd/rWy+TjGTg/hWL4nIksZBuCGMZ/ClJaM6qGsl6nltuxmYKv8Q5LHvXRaUiqq5Y7iMfL0rk7chLqUohKqxKk8DFdNbMGQkNtBAYYr5jF2TPo6uxpsgz80a4Bxuap7bAbk5x6dKpx/OcEBsjIJPerqsdgK4G4dBXhs8x6XJzGQhyoODnmmAhcjkkelOjJKYYZPvSDPAzyeDijyMWOTAU/KARzk9aGYSnoRgdqRIwvBGCD1NIXCnYWy2e3pUmTHjBj5AGR+OaEIwCcljxjtSAZBAAyOeaNwZiXJIA4xVgOVvlycDHamsdwBJzg8j2pQAW+UD5hwDSOA2M5BHYUn3AduVuMhQDSudpO07gaGVQqnaAT3NIgAwM7vpUkti5BJBwBim7Q7YBJz78U+QgLggDnr3pq4AxgnniglsULgc7R9KSPBIzyTxmg4UkHg0MoA4yc0tCrsbMRHjJzg9PanI44IBpruB0YE46GjzBIASpB/SmF+4BQNyg8DmnIhQZROppjEkADC444qa1LMu0qTjoa0ho7g7NF+MjIDPsBAq1sByBjae5qvCpAG7mrDjjgV9Dh3dHP1sRswLhN3HoKAhJ4xx3NJwSTwMUhRWOAuc9Ca9GBQ4jHAPSmhAM4OD1yaeEA6nOeMCosAOAFyenNalJDkyqsM85yMUmPlIAAJ5yaVlPAJzj0pCpXjGMetC0GIRg4Bzkc49adk7gcAHGDQXCdf0poZi3ygADklqrrcdgHy8ElietB6DgLg0pJkYqOVI5x603au7jj61YWFXuGJcU5yFT5QFFNVkXqSxPp0py5zyMY9a1TtsGwx0doZVjRpHZeAPWviH9q+zjk15NTRo1aZDBJGcAq68E19yCZ4lJi+dwOntXxf+1/pV5pq2cBg/czSPMswIO4kjIx2Fe7lrvVSCo7U5eh8mrEbdmRiGz3psUQO7jGO/rViYFJCNm8L/FVeUEFTu2g9PevuInxklZkcUmCxBBPTFOVN0Tg/IM5zTFT5hhcsTyaczDcwJwP61tujECB5fI3H+VIN3QED19aUb3BKrkfxGkVhjdn+LFUgAlMnaSwHb0NAjCLuDHjnHvQo2O+RgN3FDDAyDlj3osK4CTCgsME9KC+9lUx5yeaPnk2kgFc05iyyYB4NPYEOmzs2ZC4OcLTQ6JxjH1pE8pTnPPcmkZhICSODx9KLXGPbMjK0a7UA59zR5m+I54KmmnOMIcqBye1AwCCRke1SkA9G55UfMKTaRkrxjvToxFJC2SUYdDTIwVUmR/k7e9PQTA5JBIyR1PvRuMjBSBheeRwaGJZVIICmmj950JBHHsaV9BjS29TvGG7MOn0pylfLwoJLcE+lOEo5QrsA6fWmxgFMYI5wadgBG8qNwFwyj8xQA3lo6AFSORSu4VCiqcngk+lNI8qNEDE46imArPGGyCQ2MEU1SCoAByOpNOwANqLuY8/SmtjoAS4HIFJoAfEbCQjeuO3c0bwxUhNpboD0oTCJtI49DQWLrkjn+H0oRAbSMq4wSf0oHyk7eNoyKVCA/PPHNMUck7yxz09KEiri7TIpLdfbvSLF8gKtjPbNKx3Lwcc0jqV5AOB2pjHMXkIDgHHT0/GkkiwcYw2M+xpA5dAT37ClgGWJJPHXPpQBJEOAT97HOOlLndhZFAA5yO9IMBWUMCG6AUwdkXr/KoBaEsWG3pj6Zr1r9lVoovivaSyERFm+VTwCRjp715GxBYDGG6Z7V0/ww8SHw1410qUkiTzgpJ4ABI5J7da4sVBzptIN0fsrpCloImfiQKCQPTArXCgnjgGuI8Aakt5pNlJG5lt2gDNO5zk45xXZwXlvNlYpVdgCcA847nFY0Yu2w9WPBAJHWnBQ3A5pkZLZ2gH096jF+kZwzRqc4wWAOeldsU7bFpWJsEnAGAKf0HPSo2deSXUADkZqGS9tguBcxbicYLjP5U3F22NOVnzTnqAWwTn2p427SDgH360LdJyC2TjgAU8DALFFBI6nrXwaR9I0K8hCbQCV4xjpTJ4ghOFUbhxjtTQ7EZSQkdCoHFNi2lgXAVvU1srrYTtYHwGQgEgj04zTkWIsCdgb9aaz7SAWztPNNnnTacYUggj6VqpyXUzcU0SJgMnLEqfwqQpADlkjB3Z6DNVWYSoSCx6HI6VIzAg5ABK9e9bqtLuc7pQetgkSP5iqdSCMCpHt4WXJCjIxyBmow4IwCxwMDPQUM5WNAQpI6+pqXVkluQqcexIMRKURGOVwCOlORtsY3ELxjHc1AkrAK7FgAefSm32qJFCwVVPOT615dZuS1N4tRasY+typEqsCTsY7ufyrHs9ajSUozAEt0NVtXvjdzSFonjUnIz0PbIqhAIlLtIyDcAFPevN5GjsTuro6l3jVAQpIJzu7CvNPiQnlfaSqh2YhkwMn3rqZL0LGVJZyFAXHT61n3+ltrQt3MqBkBGOpHNdVJ8rMZwU00cFpvgS/wDEFmk7wqsMqkKWkGfxXP8AOoV+A9uLeYLq90WVcFVAJJ9B6163pukR2kEQAbCjBB6Z9a0IrVFtwhdVwxPv1r3aOKlC1noebLDp7nz1b/ArxJcRuB5EMa5CNLIFdhnjIrXsvh43h3RVGoM5uVciU/wrzgAH6V67qcEkZZlgmljQbzIDwB3rD8VavAulXNvLdRFbmMNGOpBx09vTmvUjjZT0uKlhPe0RzegaPonhfTJNTgs0ubxX8zzXILLzwB6fhXDeMtTv/GepzXIWV5ZcKltBGST2AAA5qs2oFJwm5whwrKCcEdM17B4KvBZ2yBHijQrt6Dcfxq1iVSfN1O2rhPdsfP8AFot/NdQR/Z3juEYfu5FKkHPOR2r6R+H0jadZFyx3mPbtHrjmrF5DBeCCQ2odrYlllYdCQQf50WUghaGVpliCNuZEGQR3FebjczddKn0DDYPkfMzN+IXiNpbaxuE+aSPcjbj0ORjj8K5D4a6e+qeMIJ/IlkjEgVnjUkKT1J9DS+Pr5bnU5IoB+5LiQN0B9q9L+CGm3FnEjiYW8c5Exjx85x/LrXAp8sbnvK1OnZHu+lWYsLCKBQxROhbqfrWpE2OpwB0xSMMxggZ3L3p8URIAzyRXBOV9zy5O7LsG0g7h1GQTT2C5weMjtUMKnYD97HBqTJfngAVyMyFUhc4644J6UA5A9ehxSFuwGfrSBipI4/CkO5IoAHQjFNcheCe+cCkDPuOATkUjsdwJGMjFQUth5bc2dvHbPSgkbsA5z1pEOdoPGeMmkkOzHIz04ouOyFBwRgDHvUisAAAcVDu2DO3cRUhJRMEjJ54qGwe4/eAORnFOQnoD+VQkgPj1HWprVsS5P3SMVD2YranHeNCdwVvUEZrCDAAAnJI7Ct7x8u28RgAQBjk4+hrmYpnUgkhgDjC183iviZ71D4EaUOFCErkHuavQkYUcnJxgVn2+D1ONp/iq9AcnIPAPG3mvMehUy30U44x60KQ4wXyeuBTFj3FieeM80AhWB6E+lZHJImUZfBGBjqamjADdc01HBGAOvBJp3K4A6D0ppGTJRtUEgAH3qDMsjbicgccCpNpAPGD70ZCjBOCfSqViBpJUDAxz1POKiurl4WVVcyMCD6DFTg8nbzx3qG7gMseR1I7UgHIu7LHCk84p2QDyck+lVbRbiIAMAV6ZNW+wyMnvinZjuIAFcEjg+tSKowCclc4AFM+4MYyR61FcPKyHY+G68dqQiw0JSQ8YxTGUAn5s4qilverLvFyAG5Jfmro3HG4hyw6r3qkAYUHG3GeaFwWYZzuGMUgBOCBgdMmljIxz2NHQCMqYXHGAaSTJGSS+eOKfIwYkAYAPU00ZKNlsgdhQlsWtyrPLPCu0RCMDoSQTSWiv9qiYksAwJx9alkjDEEjJxnmnWEg+0kO2VIxgetddD4jRv3Trw+/GPQEU7JI6nFVrNTHEhIxn161byB15PYCvraSfKeRNq7GYIHpSjBGO9HqDxS8HgZOK6EQmLtyuF+Vh+tQyg+Uc8sGHNTHjkcNUcm9UI+8SKEwHj5BknHGRQQWU9yaReI1JwDjGKULu5LHHoKSQa9BFGMcYzUwTA5JPtTFIGQo796lOMHPJHShoWo1QFzk08Dj2zRtA4JHPamnoQDnFIWxIeOAcYqCYjBJJOakRt3bFMePzBR5lJ9DFuzlWD8A+lZciqyggNk+vStC6lDyMAQApxWbKBuyQzkHIHQV51bVnp0CAgADLbeccc0qLlcKudp5LUrvtyMAd8daruHctgHkd+BXFY7upIEAbDFRg5AWr0IJLcZ+tU7Rh0dlBIxheTV2FVDDbk9uaOpnUWhcEgQAAgcdqmTDHByM9zVcAED1z2qbDbQQM1Vrs81vlPLf2h7C51LwgLaCVl85hGpOdinkkkdvrXzB8LreW18YJZHy90UpWRsjBHPQ9/pX1V+0Tdf2d8M7yQymKR+FVeCeDkD8K+TfhPexXviOJVXMpA2sTgDnnP4V9NQX+xtnTQd1dH15poWOwWJ5c4OVwMYHpVxU8kDIyueCetVrKzEiRASZTYCSvTp61t2tlAShwWBHU182djbOa8ZtGkIj3Z8xAVRR39a5cRG3twHjALL1J71veOLeeJ4ZBIZIxlcIORzxXPoP3Kggkg/xmmz0qPwnaeCSJY4XWTBbKkAd67VIthGeRnBJNcP4FkKMytxtbK7Rxiu7d9rM4XA7Zrroq+p5mKd2RzKCSFOee1JyB0AI9etPL7lJz19BUe3gE9/WumyOB6CHLgkHJ9qTB6DAPvTgU+6GznriheowMHpk1DKW5laq7XVtNGC33CMAdeK80aORL22b92jqxU78Eqemceteoa7OYLFnClipHCjk815J9tSXUZ1G2MiTOWOcnNc82ro9agro9U0uGVNPtw0hk2jG5ehrzT9qCW0svh6hmdElFzGRu6kZ5A9eOce1erae3lWKYPmkqCuO5rxf9qTU4JPCV7YXVksjtAJoXLAGOQYGR74JFe/go8zSZ81j6riny7nznH44gltHtkmugI8fI5IUj6Vb0rxlBFHKB9nkTHynAJB9M15ktyboKQWU7QrHpuq3hYo0MYG49VHU+9e/7GnY+T+s1XuzqPFl9/a+ox3MZkiiEeCikgZ9aoWFwbeMShkCqD15/yawHumklCAyh84yQQo9q3rWJLfTip2GVmB5PNacsYrQ5JzcndmPe6lPeXBERcRs2C3OT9K6XT5rqBbeOJ8y8DyyMk1QstKE9/GSWO1g20dBzya9Pt/DltNeJfxTx70UHy2GCeBkD8q5ptJ2Rg5Pa5538VtFudJ8M2tzfr5U0zl41DAkrgZJHbrXlCTGTaSMDAOR3r0b42+O4/GGo2lpaxSR2tmpiJfje2fmx69AOfSvOeYwNhBIGNtephk1DU9CjFxjfuSxsZ5vLSPMpzgAcV6j8Hvgrc/EKUSXl39j0ssVd8ZfcCMqB2+tcV4JsG1TVYd6GOIsFZyOvsD619u+AvDp8MeFrPTzscgb1K9gSSBnv1rzsyxcqEeSG7NpS5VYxbv4DeBrDT7bfpMUsVqm1SxAZz6ue5+v0q34f+H+kaRMz6NEkO5dzRDoB6CtjWNLmupQx3gBhkdiKz9avr3S7REsbkxNISpCgE49Ae1fJylUn8Tuck5X2Zu6Xey6UwiO143yfkIyvrmsfxb4xXTbLKbpHZtpDDoM1b8DaRbWsb3GoEF3G3DuBgfSrnjXwba+I4Pt1pdRjbGFCDGGIHH+Fc6pO+xyyk0rXOe8NarLfWzXbQHYxwMjBxVvU9ftdNhe52y7idoQjHP1pdLhSwtUtvuSQKAQSOuOuK474hLchCsdwUjWMu/Gcn2rppU7yVzBzSTSG698RtMuY7qKSCDCLtXeRljjkj0NZunzS6nDDNbXO+22jnqBXldvKk96iOPl34Z5O/Nda9zJpOlNBFPgO25Y06tXrewXRnPdPc71ojBIHTZOsSlmIYDBx/niuZvPElxGrkTziIEnbzgHtWV4e8dL5NxZT2rB26yE8Ae9Qalr8E9tdwQSb5XXakajOT9auFGzMm76GdNDfeI51jUeaiNuZmbnHv+dRnRXtpHid5Mk/KgBx9aXRZrvRrW4up4PK3rt3SEDA68CqGqeKm1aSOeOYxtGvlkL0Pua6403J2RJqLE0ce0oMD+LPNP8Asl7qUDGHz3jU4OxTj8aw7HXPs88KuiyREkMzHocda9i8ABNV010jnQiIFmVR0HrWdSDg0J2Zwml+FpRvnuSsQUbRvwPrWxpFjBLfY8x/3a7QV+7msDxF4rv3nuojFE1vHIQr5wcZ9KwYfEkrxEC4aFyd21QaXsZSQJWPS72CWymUZjdIzuPIP5+9Vda8VDV0gsoIJopEzyM4fn/PWvP7bxybGSSKVS5JDEsecepresfFsc5S4iieTI4KgACs5UJLU1T6GvJokkMCLcLFhzuZT1xWPrXgexkt5rmKOQy4yoBOBW2fEo1BGJhRsgAHIytYl14gmug0SBliClDiiClFhbsZnh2GK2gmS8WMyyHHY4FZ+txJDPMLRHa1KhVIBHOOaq32rHSbryFjSRdvJbrmuU1/Xbx50jEzlRztTgCvUo03IcYtuxfTXPsM3zCNFK7GY9R+NV5b8X9wrRlpVj43fwkelc20xeNkkXA3bmYnkmmnUGtgYoZDtJyB6Gu9UkjpVNpHXaherbrG5dYlB5Tv+VVf7RgnX/R/MeQHcWIIArlZr2YS7pHDk85NbujOLmVs5AK454DfSn7NJGT0Ne18WS2nyS7QqnOMcmpJrwa1OZYklcEbmHOAKxr62P2pRlGGMDHb61PpU7Wl0sEZYSN8uegJrGUUlojGa0ujq9AiazV3bahbpkVpajK9wTMiMzhQAAcZptvcyJYg3AjLR8KByfxqIal5Kh5YmyDkHpXM7tmOr0K//CWyW9qxDRlyCuwjla7P4d+PxFbKv2QhifK8zjBPXj3ry7as9xK7gKgbdtxy3PSrtrdzWI2QIRucOo6bTzyPzrKrSVSNjpS0uj6TuruWbTjepOsUkSEAkcgn096+f/Elhc3c0w5lmWQksxzXVR+JrubSwhvlJfBaPv8A/XrMmmLF52jYlhgn3rkowdNszldnDTA28TW8qbpickAcVFFbCKMhYQHPzN6gV0l0HvXZy6qcbR8v9a5rVrW5hZXWKSONcr5vZj6CvVjO6EmakHh1ZbcOsrGV8Edhj0qn4m0CfTmhu9sbKV24Qg5PuKh0/wAUy2SxpLJvx8uwdcetdBbWv9v2E/lMAsGWMhORn0qlNrcNtTlIL6ZoRh9zHhht4Uema0NLJvJMhFCoNpckcn0pI7VLWf7NJKCSN+0dx9amXTXt45HVUhDfMMuOPTjNX8Wwi1FZPgoiMzK2AAOKl1nwhMujM5AjYDdkdQfQ0ngzVHn1j7NeXG4S/MuB37V12uWV9YadJdTQeWJDhckYI7HFYyk4yDqjwh45bOeSKVXRlOVBHDe9XoruRbd4FULG43MPQ+oqfXXfU9UL+Z5vG0EDpVJ4GRVReAvVj1+ld6asduyTJLKBGmbcGKsOWHY1qQWp+1I4KjcMLj096paeUjhZy7O+cBMcGtDSIRI+4jCq3PPIpS6mbZ0Gn2cwHmokhRvlLkfKfpXoXg3wampJGFMUhmlWJc8FST1J9K5mW7TTNPEEb+a0Q3bD0xXofhDUbLSLNJ28uVmQMChwVPcV4OOlNQdjnVHmkmz1K18NRaMWjhZz5aeV5jjjGOoJrzf4w2VtaaVJfeTCZLeExgoACWboTXq+iyf2nodo0jlfMYMwJ6DtmuU8XeFLLXN8AlSSGZg2VIINfL4Ws4Vk2dsqa5dD5V8MeKLnS28t5WW4ibfGWPC/WvQR4kutRsyl9PEin5wyHDH6Vx3xD8E/2FrZa3EqxS5U+YCPxrDv7y4Fnbu7qBGdikHk/WvtPYxqpSsYe6d7Z61fQFkLymL7yiRjg+hxVfWr6/vInVJlRZxlkj4yR0/GuIg1i7dlBkZ8fLg9AKuW7XF2rv5hCw9weaqOGjF3RrFpFg6s9rbBPLeYn5XMnOPpXb+C5ft9jDJMsbR7igGBkD1rySW9ljuMFyWDfLk8fjXYabevpulyxPJksQ67PpzVzp3Vim01Y7PVNcSfU5AcwCL90GJ4IHrVe98SQ/2bKJbkMYQVjCHnn0rz26vZRud2cxn5gWz1q7daddmxtpVdZ/PXewQfdHYGoWHSabM7JmBcTtBdkSoSWfKn610Nt4b1GTTrm+hTfFbsFlHTAIzketYbMjuW2kFepb1rvfB15cazDHphnDWt0p3KvVSK6KknCOh6OGoqcrMzba5Ok3MSuPKGA4B6H/69eg+J9CtH0FZbdLYSyQ/aXlbCsBjIwf6CnDwdBHYqWiVXDYaSYj5R61558Q9dsXtmtUuxdyxNsS3TgIMDknvXNTUpyTPoFCNOB55rV0t2WfoTkN/tVksxGxkOQBjA7GntFJDI2/GV6d6YEAUgtgHkgd6+girKx4dSV2SW9/OZ1AbBPBJ/lWxFbiRV3Nlh/D2FYBQJKjqMYOQa0LucpGvz5ZhnIq7X2Odxu7oknRoZWSUg46HOcCseSDyZSgJOTnPYipPtbbtq87vvZ606SXzXUOQwUfKR2+tUlY0imiBxsJK4AHbrgUyVlTktuBGcipoWib5ANrHIZj0I9qVbITYH8KtjHersVezO5+EXgS28W6jdte3H2eJYSYwuNzNkEHH4H9Ky/Glnp086/ZGkcxExtJKNpBBxxWEur6r4dnEVrN5GfmVlbnHpVPUNYuNUx9pyZM8svGfrStYvchxsYxMQSOARyDSoVDZPLAY2moflXBJOR0FSeUXLOTgnnJqitBWBTBOAD+lLhRIB1HUj1phAcZI60vylgoOG/vGgkGY7wScKD90dq2tDuUt7sSDBKkMpbofY1kKmX3jnAx9alilaFgqj73BJ7VO+hErM9jtviFb6fCwFuhmEZKRxD5Q2OprzWXWkgu7mVow7zuZGYepOTinwaj5enNADtlPSQVgzl4riUOQ5U857+9SooI6E1zfC6uGdwVMnXHc1DGDGfnXjkEelBJQZ49eO1IoIYDkgjOT3q0W5XHAklgpIQdT6+1SLIUUEJgj1oJLBlC4x2pCD8qnkHqx7UXRDJixlty43EqecdBU0Vz5QwuPXJ5zS29+0cTwCNSrDGR3qOJCpHy/e4Oe1GhJPvieNi/z452j+lTJBFcIFh4HUDqc+lVHjYdAMdOKl0zUJdKvEuECkg8qefxqJbaEy0R00GgukS/a2beBuEQ6Ee9bE/hXS5YFHnpa+aMshAyTjtWba6uNUkJk3YJ+YjjFV9avQ8bJkgxcRDua4mm3qzgd29WP8S6LaWMdlFAyuiKQGHG4+prnrmYxODEFV8bWPt7VFcXcrL87O5wNy4PApGePYQCNhGQe+fSumOlkb001uReW+wsDkZ5p/mBFViwRx90DvTEjMx4zkDIHSlRCckABh69arY6rWJ7WaaQlELE9Tk8AVYe/nET25kLQjnHvTNIuhDc5mj3IylR9an1PYJVeIAORhlHp2o0e5AumlJ4JQCWcdFJxUdun2u5WPadu4FlXr+FVLeN0uosoyRs20npk13eneA9Tjk06dYHzdNtUxoTtGeCfX6CsKs4Qi3J6FwjKTslqdj8LLeO71i+sp3jUPAGUMwBz6AZ5NfWnwp16WytLTS55fMt/JCLx90j3ry3wt8DLXS/C1pqL2iXV7byF5Z2OCwzkAenpXrHhi0GpWMUxJhlibcABg/SvzjH14VqrcNj7DDQdKklLc9ShxIihyABwCxxmsLxn4Yn1GD7bFcmJIFJkRRncMdh61LtNzADy7DGPr7VZ1LXYbK0e3dmRiozwf0qsLF8yl0TMK1VQuk9T8s/HCG18YamkiPbSC5ceXKuDjceorLQho8Fs4ORjt9a+qv2gPEXhu91/U4k8P28l5DbmKK4IBbfjhs9vp+lfJ6li8pK8liDjp+FfpFCqpwR81ze8zq/Dmwaayuy+YHzjPOPavSPhCbeX4h2cD+fvPzQtEcAFeSG9RgYwK8y8OgQES+VlHQqvPOexr1H4K6Y+ofEDSIGlaKZYpld16/wCrbBz+FRUaUtT1qMVNI0/2gGtp/iGJYGT95CAWGMFh1+teeSE7mVWYjbg46E16Z8ZtOs9O1/TontlSVI33t3bkYJrzyKACIOGJZWJUAdqiUlY74w0sjDv5ggwzrg8YB5B96oXcTGAsNxOCCW6Z7CtXVY40tpFECmTdu3g81gNJL5DEyseRtHYH1px1V0YTVnZn2J+ywYYvhcyMIyWWYsvBw+3gkduAK+UNamc6/eI+TKtxIQ3YfMcfyr6R/Zat5l+HfiEo6yOHLADuNpJx+VfNXidYT4mv5bGBrS2kdmMLMCQ2Tk5z+NaUtb3MIqzZF5jMzK+Ac8kd6UKFKnYX2nIz0FV7aRXBbqQMKfepJBLHxngrk+n0qnsdcH1O3+FN+YNRvIEwJZGL7vbHSvRZ2xMWJyW5J9688+C0RuNXmd4wFVDgHqOnWvQLlNtzIuQRnIrxaqfM7H7Nw0v9kv5ixkZxjPrT5As0TREcEY9jTFxgDOPrTkG0EZ5HSuRrQ+vlG6scV4jtxZNIIsfKv5V7D8IVsB8P753WWNTCS88zAh3xjao/DpXkWu25nvyG6N+teo/CHTy/w718GMJIkpcJJkYUAEmurDySmrn5Ln9J2klpqeGaZGv9oyGXJJkZAnfOTXXjwuIEWSWMwqOSznkD6elczPcRW/iK+lgkS4XzzNG8ZyCM5wDWpd+IZtSaWRkZA3BLHI+gr273PzWrFp6EOjrNceIYnX99FbMcMBwBnjPvXYG4OnXsU+4DyZlmBHPQg9KwdA1OO1a5zhknTaqoOjVf+2w3N1BCIPshkAjGWzluxPpVq1rGB7T46uoNQ8M6NOhQ3MqrM0fRgMcgjseehrgrzU0sUdWQxHcGXOScZ7DvXZePrObSdE0u7uZPtNysSxyuowHOOp9PSuQMUd8izPai3kC7fMfBJGMDnvXLV0PcwjsjVe/T7R5to7Dz9pQEYJxzXr/hrxZFdJ5d0qROIxt2nJY9814pKiSafbwgmRoODtGDim6bqdzpQ3J8jK2Qz88fSvJqUlNHr8x9AWqw63qIcsZFYbMHjHtXbW1ulrbJGigYGPoK8p+Fd696I0nlee4icsxIPKkcZP5164W2vkgBTzXzeKi43THZMN4OM844pJJBwoIpMruIHQ81G7jfyABivDehLWthqncSAc4Pep1Koy54IOeKpruWRhuyGqc4IAPpjNZdRqNzxH4q2Ag1JpiMzmYFWc9V5PH41L8PpvKjli3AyBxKcemBU3xahjl1S3neMyEIYi3ocnH86p/DsYk80YVcmM47+1VN6XPt73wK9D052jXaSM7huBPArF1PJu8hgAVHC+tX2wcAgsF457CqVzIJAeihTgY9KwPDtYitFM0m48j1Y1tWMX2hlUsADx8vNYaRso2BSwBzk+laWkh4pThuAcgCs2uxy121E6dLKKAAFdzAYyaWR1hjkcDARS3FNWQnk/U5rJvtUcbkRNytkH6URSvY+TxFZ3aZ5346+MZ067FrppjFzGSsrXKkbfQgYryfxP8AGB5oraOytBf6rES0koX92TjkkU74zeGdTvL2/wBU0xg6ux3QsMEew9fSvFLS+vopxJLFMhHA2Ic59DxX0+Dw0JJS6nylerKU7M6zw2G1HVXt9QhBWRzIwlHGff0rzH4kaauj61fqkeXD5V06KM/rXdSfEO0cSQBVguXXymlc4ZT3+hryLxjqk11qIgDuyKDuJP3vpX1uFouGrZjTVnczrVGuGcAgPtLEt3+lXNPu3trea2RWmSUfMuM496bo155MoZ4l2fd+bqK10kiWVnRQJADnb0Ir0zd2Mjw5ei18Vae81z9ltgxWWT0THIx344r6o8Nf2IbZrvRrRYklUIZYoyhf68c18saJplvqWvrHfpm1Rt5TOCx7V6rqvxHi8K2lpp1huZoG3l4zxjGAp9q5akJSasYThd3Q34xfEW9fVY7SF1t3tUMHygEkH1PrXj0iuzKQM5zvc+tXde8TjWtXur26YF5G3McH5j7CqvnRXNg4iDYYbsEYINddOPKkmbxiorTcqMwTIHBHBzVRt7E8bvf2oWVmJDYyRimByqnnINdFkjZK4oiZ8o52AcgDqaTYS5Cjj1PajkMuOWPf0p8ygDaDx3Ip7bDGuu1h82cDOfWjkv8AUZ5o24jBDDavSmh1CMMZcjrQ2N6FiQIsSkt8zd16CnWt5NazqbZzExI3EfxDPQ+tVl+SLaxwnTaOtPjQM4Az8vIz2qHZppmckpKzPovwnq0Fz4Luri4dmFwgVWfpH6jPbpWRpVkdV1CJkZfLUhGeJhkj2NeNt4hv4rBrYTMLRDuKKSAee9e7fAfT47qye8lTnAlhGc446kV41agoXa6nnzh7PUo+KviX4i0m5k0a0vLtIIl8l7ebIwOn5VDY+PZ/Cl9a3MiQFmUgsDnAIwfxwawPiFcPdeML6WeVmE4yJG68dh+HFcXfXBuZ95O1B8qrnJIopQSWxnzX3Om1/XYtT1tna5mltwxaFJWJAyeQPaun8JXrw+fbu6wRKocZOM15rpzQyXCiVmc9OATt9PpXQaPczXmq2UErfZLaWdIWmcHJBIBOPpWkopLQzqR5lZFrxPrOHlAR2QHduPQnNUbPU5bG1+0OoXeodGX/ADzXqnxD8MaVptpO2nNvIUQPHnIyR1rwnW5p4RFaE7Y4MruHX6VrSipBTpaq5a1zXRqd0Ln/AFspXBZuMfhWfDqSxyGR8RllIBHr71nunlcuTs6g+tV5GDOSTgHt6V6EYpHqQprYvXupCcbky8hG1gemPWqkZSVMHoKhKkHnkDoaXlQSOCe1a9DoSSVkIsagnC4IOM0Ow6dMelK6ghcZDGhl2qSTnPTHrQhPYdbXMltMqL0J6e1dMElntDGrBmBDYHYe1YNjIhOCmXIwWP8ASrdzMViVVcjHG4dal6nJOLbsTanb+QRGFI43ZPXNUgh5RxliMqe1V4rmVpv37MSeNzelWgS0YGS6+o7UEqLW5A8QZ8cA4+bP9KiWON5AHyy9sVYljCAZYAr90HqagQYUuTgqcnFWaJaF15SYlCDDAYOfSopDC8cKyPxnDY9aiMgXa+4FfSqdw5klJPHdcUmaxiSXKfZ5FIxgfdqAEOGZRtOaA7uGL5I6An+lMwSAByKZoOZw+FVseopqKAGIAPuacX8pgcDcRjpQI1xk5Oe1BWgkU1wsTRed+5Jz5Y9acjqAEfg/w0xUAJOcEVNFCgj8wksw7HpQSJgnIJx9O9O09x/aKqVydpK5459acjZkiB+VSw3MB0HrXRy6Hp8gE1rcCSVME5OPyqXsRJ6WR0l94egOjWV208iSyryq9G9a4/xHOjNEkWdqZDZPU+tdPBcvf6LMJZ9qWwwka8nPYiuZ0nw3rPiuSdNOspL6aHBcoD8gJOM+nQ/lWCavqcsVZkXhyUR6vbu/FqWCykdQO9X/AB9LaahrDy6bbCytIQFRDjLjGCx9yef/AK9QaPoNwmr3Flc5ikgUmSIckkHBAqPXR5bgFCilQBu6jtV21NUru5i7ThQecc/SpIiFYBwvHIJoRN+Cx2444700ZZgGXCjv61qtja6ElJkkJU4xz7GkJXGQc59e1DykvgZCninRsGUZAGDg+9NajuSWcHnT/Pkgj5c9zUslsVXamDKeq4qOB3y3JJU8KPSpvtbq+0YAHO4dTQIgm06WCIOQXjbq/YGoFU8gNsI4Uj1rVtrh7ouhBMS9U/rVee2CXBwRgj8qgC1bzRTWoE53SD5SfSm+X8nzEYU4Ujqant9KS4jecgqiLu9Ax9KrzybG2AAbgGAHaqRle7sipcJ5O4hSZDzg9hVe2mDRSKMg5zkfyqe4lEsilic9CaikYmPaAoweAO9NaG62K+xVbOeTTmAxk5yOPpUgjDx4IAK9TTGfBEZ5B/WquWNdHCruzjORSpIzOVIyT3pW3ZCAcevpQ7bcKoz70XAa2fkwuAGwTSybzIABwvU+tNznDH7q9velA3EkPkHn6UIsMEZIGAODSHHy85FKMEHJzT5EULkDK4wPrTGmQ4cu2BjHTNKNrDDcYpDIMKG7CjaZcDOA3ShaC9QT5CcjPpSr8xPy7eOppGbC7SMMpxk1ICS4QsDnrS3Aag/gHUfrTip3HIzgdaGUrJtHJpvIGVyexpgOMIWNSGznqO9Ai3uoDEE9BQqFABnBPP0qTYRjBz3zQS+wMP3gUHKjrQpHnBmHTjPp70/zWkAQ7QvfA5JpGJY+WF+f19aliHNKQdwYnbwGHpTQhlfJYgA9DTiQgAII9QKkaIAq5ONw79qaFcrqzIzgt8pPFJtbbsIByfvd6cWMWRwQTzTWDY3DoKGMQZ5BOCOlJuyMHmnKCykgjf70iqWTDLhgfzpIaANhS4bIPG2gk5BAA3Dp6UzA3HHAHftTzGTyHxx1qg0DeA2xwcHoaUxKOevoKRQQuCQx60LkPtPGe9BdxE3SkZ+6OlPYkEkYyDikQpymSMGnEFWAIwpqbhcjIk3lhggUrOZWx+YpH4YgHg9KFJz6HGKGPbYcoAJxz/s0wqqkMvUdakEKIpXfiRuvtSKnkptGCvc00wvYarFuQME9TT+FfOSxIxj0pywM2AhGD3NN2EjHdTQwFVShK5+X3pDnaADhvSmkkjJ7fzpxztBxz3PpSsBGI2OccY609VIAB5apA20bQuSen1qQxnCkjOOp9KQ0iEMUyR+INNwpYE5JP5U6RyOkfJOM0KuZAv54oGxWQICCevIpwQeUJAScdaagwxJbI6Yp4U9A3PXFBG5Y2uVWQEbSMc00KWBJbDe1RBiMnHA6CnAFwBkgdc0mgTsNjQDIL4B6fWnxKFUqeX703JRuUBHvSqSMqeMng07XC44KBnPDD0pm4hgOgbn3p8gK4xzUbtIoAK5oCw4MwGByx6Uq45AX5+5qMYkAK5BH6U/DZGRkjvQ9AQBQ5IxhvUVJsDLgDDDvSbSEP8P86dErkcDJHQ+1JhoOiGI8seOlNCjkABge56inbmVsYBPpSSgZyFwD1o6CJ9JJjuWAOUUcqeh9qs3FuG5dQuT8vtRaIqR8kZI+UjqPrTrtxIigclep9ai5k3qLYwPHcoUP3Dkt2rVubz7KHyu8NyF7Z9ax4bgh9rsAjDAA9ferVzeeWIkLbj0BPYe9S1cxlG7JU1YNbkZO/PGeg9qzLm6a7nBfjH60y6c+acyZA9OlOsopJ7lNi7kH3n7LVJWBRUSZbSV4iwgbaeST2HrSxkuuHO1F4z61qXAWOEoshkkI5x0xVJIkZXdVIGPuH19am5Kd3YhaIbMgdenvU8tu8EaNIwGeCB1FNlzGEeT95kfKB2przqynAO73pbmyVxssZ2nI4PQ+tZd+rW8TNkmRfm2+lXzdbDgqXA/SobhleIjGSwxn+lTON1Y0jGx9/wD7Ct3bf8K4t4oJd8schZ07gk5I+lfVsgaS1nUkoGU8jgjjtXxR/wAE95XOj6qHb5o5ggXtjA5r7hUfPtI4IryFdNo9Ci/eR89zwhPEMsT5AYnazdznqa9c8K3ErWQQ/ODjBrx3xdbT2/jO5gbIZZgy/wC71yPwr2TwgqfZjsIIABWvkK+krPe59nmLcqcJLY2ZODg96gZB2NWJ0LAkcGq6lhkHAFcz1PATG4I4wDUcg2njmpSDnPWhuVxwDWUrmybKrkA/SuW8dxCfT/mXJX5lx+tdTIAp+lc94uEn9mmQPtxkEex61hU1R6eCf72J5ZMAyYCBM8hj616ToMol0eDu235scc15vKNrqqpkKwyT6V6B4djfyhufKgDhfSvDqr3j3cauaFuxoMoB6Yzwc0OoZCBzipGOxiuPoTUUzELwc/Si2lzwbGn4KcjUXGfmAwBXoXlFQMV5z4WR4tQ80AoD3Hc16ICVwSSeBX3eQSfspRvseLjo+8mOwB15oAGMHmhux9aDgV9dbWx5QydQRjP0qhcZVCO9XpW71nXUh6YzzXiY5WR1UisQCQTxUyYCA9c1DypwakX5TkHIPavnDqW5MQSu3PWufmJSVhjpxk10BB8skHBx1rnpwXdjyc/zqWdFPV6AQVTrjFKRlSepHrQGK4yccdKFA69c1m0dUVYQEL9489QBTMA5468809uDk4BHSmEkc4zg9KkpeYHkYBx7CjbghuxGOfWms2OnH0pSuRnn8aAFyCM556YpoA6HtTgBjGcUAjpjn1NJjuCgddxGOlNztyPfvSFy54+lKF5549zTBvsC7eQcmpAo28cDqKjGemcgU4qwxjtSYIcYlYZ5PH61laxbo1nMHUYZSM1qg5BBOKq3aj7LICwUYJJak9jpou00zx2XTnjnUlSVLFT6Vo2gFtCI2IBXj1OKZqe19SeNJWkV/mU4wBz0FTRIFkA+UAjnPPNfNYtPdn0Mm5Ruy9YuhDEglgeM1biHkgoWC9xVW3jBcEgsp6gVe2rwSoAHHvXhvc85kgBHIy57U8uVbBIQY7UgUFccnHFKG7EAUkYPsN5YMcbgR3pEz8oJxnikIDbsZLDt7U9UPAyFpNkMEBCkkZOcZPpSmIMvL7cHoKXncRjPH5mk+bJyduR0p3Exdm1Q54weM0juJTndnHpSqnRmG4dOaQAJLgNtU9AKV7iBQW3ZHB6ZqTaFHDHpR5ZHGM80FWUkMcYPbvSAasZVgWXII70EZdQueOtOIP8A+umhwshBPJHAFK5A0Px8wGQep7VIdjKFBJYelRPtL4x1HenlQ6/eIKjHFMaQqxLk52jHXPWgonOMsfbpSIoYYPOO5prkooXcePSgQ5VCk7gACOKN0gOFz06io84XJ7dM1LE4kHDY+laLRobuaFmzhFDsD/OrTseMcjvVK24ByRirfPBJyD0xX0GF1Rl1GowkzwEweR3pXUFSQCdtObC/dAXI5J601gXwMkjGK9RFpDSxEZAcR+/U03YQM8nPc1IhEYwfvD9KHclACCea0uMa3GMNg+1IpBOSCc8c0fMp4AApSm7JBJI59qQ1cUSJjDcdsCkVQKaG2kkDrTiAVOQeRwatIq1hudnCnAB6CmnDkkDBHc0DjAzg9DTlQAndlgO5p9QEGA2Aefal2nJIOM+tNLlcEME56Ac4p0YEhJwc9ie9VexLQ61zJKMNnPykV8vfthA6gsbyxm2FopjjBOS3Ocn0zX1CMhWBYIw5GO9fNX7XGiCeGzu7WJw1yp+0Ssx2kjgADt0HAr2ssknXQbpryPhuV9o2/elz+XNQTQlfmJyQM47VYmie1u5geW3EA+tQSh3k+f5cc19/HyPj6qsyNwzgMTsOOFFR7jEMDBJ65p0w3ENnH0pMBcBEz9a1RzApVW2pkKwy2PWk4jBB78rQxES7wcknDAUhlBOHXC/w1S3AecNtAJDHk+lGGByDwTTd4Xg9T/F6CiAnbjOQOhp9CBxXrtOCfyqQKWwSQCOSajC4+cyfKO1NIBUkE/MenrRYpDjiRySAV65oYh2LZwMYAoGw8rztFI+GPJxgZ9qLjFIIQqMBOp96MgIMfKp7ilOPKx0yeh70igB+OVA5FMAdsKozhT1odfNAyeF/hHegsHB44FKp3MGABHSgloTICnPPpjsKCVIUEkKOhAo2CIHHQnmnA7z8w2KOlAhrlAwL5Ixx70k0jBcdM9R7UshWNiT8/p3ppuCR84C56UvIq4sjbFQAc4/Smqc4cg7RSO5YjJxnpmnyOhzE/T1FGhIhyOM4HXIPNICvKgEN2NIqxxRllGWPApfNCx5ILehHrQikhQBuBDZx1BpGA5yT/silKlIgchfU96V1C7Sh3lv0ph6CBZF+XGMjPPpSF33YOAo74pWDFCxYAjjrS8tjD5GM4oJGvgpjuT0HWnAvJtK8AcNmo8iRt2wqQfvVIrDn3/nSuVshUwhKc5BzuxxTDiNWkPzZOMUqmTc27mMnGPSlVQnzgZwcAUxi/KgUouN3504AtgMm3PfvSiR7jDeWBtPX0pHYyyAk5XPOPSlcWoGJwp2EYXnJ7U3EqTxShv3gOcjtSmSOI5jJ29MN3pwAMm8HHHftRpsM9b8HftR+OPAum/2dYXkj2o5CucgHvgdvoK6VP2zPF83lS3CjzIQRvTjI9D614Eqmfk8KOmOpoHzAqcgHtVxtHZFJtH0BJ+2r41liijhv5bZFJ4R+TnsTmo/+GwfFsKASyiR4yCrNyR3614Dt2NgDp6U0DeTnJXPStVNJWsaqq0fQOoftpePdWi8o37QgnJ8vjI9/WsS8/af8Zoh23Andjks7HK/Q140xAUbAQQeaereSMjOG7NUupcr2rP0rEg4yQc9cdqkRlDDKkEHqTxUTlPmCsp9NtMZwpYMhAI4J6E1+fKKse82TtchcgHLZzgdMUjpuy+3GDnk1XT5s4bt2qwo+UZ4GOpp8tieYQnJJJ7dKchXkMg2lTyajZwFVSQV9RTRhSBtwoPU00hN6Do5BGkcWScDAGKteW6x5dVVf1NQqUbaCwJz/AA9cU7DRMTtyuf4j2qrNENkT3KhgoDEjtjtTZpB5OThCGBzntS3MwDkBgcj5QO1Ubm6EagmIFmGCSf6VLXRiv0Eu9ZEhMSo5BxzjA/OnSXUENsZZRGqHgMetVZZlljADZwCMAYrM1K68iCKIoCBnrXPNKxaV3oY/inXrd7mOOJXYKpCtjhjntVPT7gMibo0OeD3IrO12eKS5jUsTtOSoFaOgNGsTHyhHtOS7EEEVxWSOlKyNOGCKMxykSSFGwwI4xVoTx2rsUSOJSc571FIxc7DKSG+YADg1I0SSo2I1Jx+NIuw5LxpchQz/ADZ6YGKuecozv2rv5B71mm8iiAQsw+XAwOM/Wq891iJWZQu3pzzWidiWkVNf1Y3V+hEc0UKps9m5PNed+MrxGa2VMLtJ3Hv+NdvdXqtsOHfBORjivMdelM19MHUKoYt19+K7KLaZ0UY2dzJNovmRAEliwGPWvWfD87Q6XErIgcEcHqBXnmkQrczbvLZlRgQcHpXpNlMZYQ6xIFKjHqPejETbVjom0aizCRSkgkdg24ADCkVFqmqwWVndlwsW5MIO+aY1zsZSWdjjGAOD+NZ3iiZL/T0RkUOp69686+t2RF9jlLKP+1dZgiEZnLfwA8mvoT4fQz21xai4VUWJNgAXJx2BNeN+ALWKy1VZXhaScNlZDwEGD/8Aqr33wXdP5rodnqSevWqlVeyFUk2rI9GiKuq4BOOKnhDDkAAKaggQghRyAM8VdjjIViSBkdKhu+5xPckVNinbyD1FNJC5BGCaI17hifbtTgdoycZ9ayZFiMLkcg496cpIGMgL+tPHz8UwgbccDBqG7lAshUgAkgcZoLEj5sHB4oAB4H1poG4kCkANHnlsnvSZKsxJwD0pxy3AyTjFImBgHk0rFBkP0BIIpd+xVz16UxcOcAnIODTkBAIJHBpASD5wCRk/yoVHDrhsY7CkAyMAEmpI2CMCcAYzWM9hJao4vxnETDKcl2RgwJPXnNc5aTlM5bbkZwBk1r+LLkXGqOiBjER16LmsqND8ihlTPGa+ZxL94+go3UUjStl3tu25DDndxWihKhVVgueOKoWyCNVQ5dgeWNXN2TyQFHTFefLfUUywsZHTLHvmhk+7iQZHYURkgEKCSOSTxxRj5ucDPpUryOSaLETjYVAyV6k0M+WODjAzgVXDMr4AJBGM9KcAexCdvWqsZNNlhZd+Mc5HU04fM2MgcVAoKABuSO9LncPlYKR3qRMlBCnIGe3NPWQ4OD0qBCwBAXdjnnjNSiQEZ4HqBzzVdSRdwYHsaYWwDzz7U44OCBnPrTXfJGcDtxQwAL/Fg89c01cng9+Big4xwcgetOGScdOe1FhMFcg4IzjgZ6U4Egje2MHjbTWCoT3pV2nqcUwQkmPmIHA9aRCp6nPHIFIzAPgLkEdDQC3ZQvbigYjDBOAefWmFh0ByTxxUm8EfdOQe9MkyufbnimlYtJojODg4ORxk0un2xuLkEN0YEgU1ieQFJPXmptIYxXzHPDLjaOorsw6vIqT0OqgYsxGM4qdlVsg8fSq1rkDOOT61N82ck5HTAr6yn8KR5E92CxFASOR23U3eSv1605j0ABPamMSzYHbsK0I2JABtB7+tIAS3JzTdm0Z9PWiU8L6e1Urj3FJC5BGMUqHg5/CowucgjP1qYLgDNCQmOQ7TwOTUmQVPrUY+UDGKftzg5780MBVO4A4waQdc4zg80p4ORwKViX5NT1ExCQvIwMU0thW78dKWRwE+6APeqEzF+CxwfSh7GkU2zHvFAlcqQpPIqkxJ6ZYkcnpV2dMMRwAvG41QljVgCZWcjsBgV5dVu56lJWREW2nJwO1MKoxBBdsevShhg7Rxj1oz94bi/HAUVzNnXrYdApVwVIUZ/GtKNdxJHP6VlReYhByAG5x1NbFtsYKclgR6UupjVdkWY42YYyABzVlAu3jmq64UgHvxUyY3AckA/hT2PLnqjzT9oLQNU8S+C5ktBGUt42eTzGxxggY96+UP2fdPEvicQTwnfHMVLYOAcHAz/SvrD4+eK73w74ajjtiiRXUnkzZ5LJgkgenTrXz78K9JsLbXbnVUjbMUyssO/gkg8n1xn9a92lNrCuHcrDNxnbofTWnziC2SNkVDyCo54q/A48sKByp4J6YrKlnzGNmASoPHUVctISIVwWcsMkmvGWmh661sYvjO7fyzA0qocBgqjk81yqQDG5tzYGcucVueK0M11GTMqYUrtAyetYCokYDHLnJXDdKT0PWpaRO78HKGAaORWQjPyjoa64ZkPOT9elcr4Omb+zIwCq7HK4X0rqtqknIJ/lXXQ2PJxOrETKjBPQ4pcb+nVfWlZwVITHHpSqozkE8jvXUcBEwETAE/QKKViFB+Xn3p2QHBJ4IprHOSBu7ZJxSkrj2Od8R3f2i1nhQscKc7Qc/nXldpapda1HsQIGbv69ya9P8AEQNvan955fPzFepHcZry6zcWGrphTtEwzI57Z71zuOup61J+4e2aSEFlAwfewUKcdOleLftfRRxeEtOnRFMazhZm3DJBBGMV7TpqhbNSXU55Xb6V5D8f9Ig1KGOMRF5JCCzOcjjngdulezhZOPvdj5bG2V7nyZD4UtYoY7mQXBTIZY9hxjrz7V6B4K0y38VS3AeyiijjUEOFA46dfX2r1fwn4O07VdNSV7pxbiMpJC0YPOMEZzx1q9J4f0jw5YS29haC3Ay2V43H3q6mYtvlSsfK1rX0PMda+EekTafO8DTC5bBUKMgHI7fSvK9Zsl0HXo9NMfnSFQVLDBBz3FfQS+JtK01liurtzcDLGMISM9hmuC1yzi1HW01RrZEcMfmfGQvbFddCtOSdzzm2ibTfh9ZQwLeJLKJhGGckHGcdAKxfEXxUHgeFbKDTrW9fYzGWZsNk9BS6949l0WxlWK6Z2PyhNvAH1rxTxJ4ifVr6aXyd8jfeLHr7ivVw9BzlzT2NaNLmld7GHPqUt/dy3Eow8kjPt7Lkk4FTRKkko3EJkgsarum1UI+bJ5Wr8OnyajLFBEmJJSEXHJBzjNezpFa6I9VWivI734dpbC8dJQ7RKysgQZJPfivo+2+J0jWnlpcW6qqhVGAGAxxzXjeheED4WtI2lSdbpIijOQQG/D1rr/BdlbXkHlXMKkKxbc3U/SvksbUhUne9zzak3Ofu7HeQ+OHZ1kZXmcDBJbisjxR8RZ0nha2ih8uNNsgbBJbJ5B+mKo6rpK2luJIGkIySVUEgCubWE34ZWQZDZweuK4E4lQpSk7WOnvR/wlVjFLDK4uNu75CcA+nFdb4FtNZstDhtp5YykZLEMecEk8/nXH+Dw2nyOiQv5kjDy2PCge5r26OxiltxEfLSRlG7BGSe/FYyqK9lsdFTCShG8keYeIdGdblriSZjJIxZfLbt7+1ZZuA+nTpNIGcnau/qRXeeK/D4s4XmLFEjU7d3G4+g9a8b1rUJrW7WL5H3KSDnpW9LXU8ecORnJ+ItLWG9llWNjHn5QOmaz59cUorPcCNlXaB3Fd3a6Lda1Ha4icx5+ZgMj6n2rftPhdpwKLctHPk7jHt5Ptmu5V4x0Zzcjep43d6lb3LIYwQ2MMRxuq9pGqPCVMSKQvBz1H411/xY8D6doWi6c+mae41CSYtLIp4WMA8Edu3NY2j20J8MXIYKtyGD4HUgdq7ITU0miWrOzMvxffyTaVGzDCxtudieMfSuDtdWldtyEJCGztA5Iqx4g1K51a/kRkkRBwIjkD8RVNYXslA3KSw6DnBr0acEo67jS0NQ6oLwsBEQvBBPGK7nwX4vns7We0WXyEYAMV6uO/NclpOgJJo011cB2fkKBxk+tQ2NzKgAA2BAVAUZP40pKMuhk2uh1Him8jgkLyKqRyrtVgRyeO1cLLrQedYopiMcMcY/WpPFN5JLYRDypWlRs+YwOAPSuXiuSxzL8rDoB/FWtOCsa04prU3pH+1ShgwULwXY/eHpXVaV4gtIUtokl/fICvl9j7muDhgnuXKxRknGcE8KPWr1lZzwSs0rKV25Upyc+lOUItamjikd7Yakk1y6Sx4EbFiyHgj0roY7OTHnRElHG9Fx2rhfCML3WrRwyoyJMCoZup969Um1K00Lw/eTvOTLHF5cKFMgt6A/415dRcsrIF5nAazZwXjy7odkzHcWz0FcNq9m+nzFkEk8Eg+XA5z3GfSu/tJJvEGm/aDpci7fl+0DhSawNQka1jKSfN5GR5eOn1row87OxtBpO6OHuY3k8s+WVdjhUHP51Turk2UgU4Mh+V1I6VsW1wzzNNEgZQxJJ/h+lUdX2y3gLrjgHOOWr2E+51rUrj99GNygIOhrT0iR33LFHPM8fLbFJCjoMntVO2s5rxykUeBx7YFd3oFxBomLUgiKdQN2Oc+9YzmlojGaWxysdvOL11SJ1ONx39/pV62kkD/vVbejblJGOa67Urq3cERWyFyNocda4+W5O8rvL4O1hjoaxvcwcF0NWXVbsRmJXRWcZyepFS293/aEowzvtXBHbNZ9y0Etuh3RIYx0LjcfwqnYawbGQShWIVsbB0P41MordGfJY62xtZXl3v5aKflVWIqXUt0c6CKJ5CoKggcZrOtLufUkaRLYxRo2T61poxhUZmkdj8yrjgVzSaRnfsdn8PPC0es6Y+otOiPCTC8DA5Gehziq/ifRxpr+XZJLO0Yy5GSp9MVV0fxHc6Zpc1pGiBZT5jMOCTTYPFkihn8twH+UlwcY7nNc1ncHqYIuXmgkBZFKNuZeh+lVp2fULYwpEzFTuB7Cq/iTWxPO7w+S24bQUPH1qn4bvWWfyDIzSSHaW7fQV2Rg0rsEhUtoLdyXKecTnjmt8xstmggh8pJANwQYDepqn/whGp3UF5fyOlrBAwjhV1O+dj2UY6/WtXw5pmpQ6ZLPdW0uYn2AnoBgdB+PWs5VIrqOxx+rT5uwTJskVdp4wcdqw7m6kMypGsk/OOMksfQCvQde0c6hpk1zJKjJbncYlGHYGneAPCkou31L7HlI13RM/O33x3NWq8Yq5rCnc4nw1Lc2usJcSZiMTbfLIwV55z6V6N408Q3viTT403D7PD8iLCeDx1PoauXHgmCSea9mvAZJ2LNEEIOfY1oW/h+0ezMVpai1YgtI/XcOuaxlXjJplOlZ3PF55YbPKsWDKeVC81j3moMGYxJlWOee1bHjC2EWrSzLMJo5RhCoI/MdqwFRmVAFyc4Yk8V68NUmWtbFq0vJnn2OSVI+XaK6PSop4H80xKgI3AEgk/hWHYWojkVnYsu75VHb611dsjSKoC4ZcAE9xSk+UynuMu9QluAxMpJfg4rsPh1az3sQfbvhVxvGeQPUCsA6fFEHJkXcoz5eOprs/BcNxosbTvD5Ksp2humPWvHxb5oOPcjnaPXINbhW0kignyzgIFPGKwfEtxqek6RObEqZPLKgk9Cwxx6HmsaPVLOMqHuo2kQ7sE4561Jqesyy2LtFZPMSvmGRWBAA74zXztPD8k07FOpdWZ4Rd6zfJO9hqAuWuEY/JcAgjnrg0zWg01nFbIiKoIYtkZzW34yEniO/ivhL5l46+WzYxgDoKi0fRkjtY3njzcAkMWORntX2EJqyMr2Whi3MEFtAkSlnlUBt+MBj6VXvnv8AT7V5GURJKOgPUV0lysUzMhA3KQBxgUt1YvqFssARDGrAF+4HfAq3USVxJu9iHwb4AufFMPnQr5cCrve4nBCk/wB0Huak8Q6JcwRiKOSNXAKrsIw2K+g/g7Bp9l4butP+R1IAVJBgk46gVmeJ/CGki4u9yARRAFiMZUnnj86876w3PXYpyZ8zWfmGJVndxKXwwk6Ae1dS2reTZ7EKsirsBjp3jXQ00x5hArmFQGjLjk1zmnPJMRCi7WkXIUckmvRhJSV0axknoPa2DSFUB3k9G4H41DcwXWgzmT7T5SryxhJyPp71pavaS6E9qJ2bzJk8wbxjHOAP0rG17WX1C1QLGFfptH8R9a6VFSVmj0KM3F3RVfxhdwO7QzTGM9GkY8n6VRtbK91iKW9ELyFeWI4/EDvVmw0ZjGksxyzHBD8Ba7Ky8lbOO3SQOp+Vmj7+tXGKjsehKs5qzZ5w5G9sE4Aw27qDSLl9oB4IwPrWrrEFtaX7pEMujbSp6EetZgR2mYq4VepA7V1LY45O7FgHkEkjceQxPSmXJ8yBSXyinoOtWXgcRE7cIeQT/FVmbQ5ltfNTEpK7mROiiqukTojFA2lSByelOQfeBPAPzYqWSJI1yG2ow4Y9jUWDKAu7LkcBe/1rRaibFmdNgCDHdc1OmZEOfvgZIFVRII32MmX6EHtWjZ2KzMwIY/7nX6UpOxEpWMe5iPm5Unb3JPIpFUqCc7vetPVbEW+zA2SDgq3cetZkZCswJyD+laRlc2hK6FVhxxz704kKPmBwfWmo4XIcYHY00vksSu844HtVbmiQ5MEbc4x3pyqN2MZNJGgkjUAbB6d80IpkfAUlx0HrUaCbRJgr8oYhuoxUjxkDgknHLetSWls9yrmNcFR8xPr6Cka2nYAbDtPTHY+9K9zJtMYSXAUNt44qIKWyWbcx7mn+b5bBCAJAcN6U3YS5IUuo5OKRSsHzuypj247/AEqRVeNgZYyB91T6VJbu0aguoBByvqPrVpCsqNvYMxO4+n0FAmymMp8pbHPX1ockckZQcEevvTp3DHAGB2A601g5Krwc8g9qBBHJ842HA7H0q4CFBIILDnk9aqJOAxCqB2P/ANap4wvDuAwPGfSm2Gw9HMhcgZbqFXtXR6H4SGs6fPsmRLjho2cgZOeQar6RaCeDGzyiDywGdw9jW1BZta3Ns8WRCjAsDkVyVJs4qk2OtfBeq2TsrwiXeoC+TyM5HU9qo6tZPpc4SXAd16ZB2mvRJ9USLw/azxXIRxOA6KeduD1HbmvM9eufOlmu2PCSALG3VgeuKxptyepFP3nqV5zEy+XJwCv+sHc+lY2EgJ2qGwcYP86sao7SvhGyNoIRe1VYH3RkEYf1au2KsehGKRMAZJODhcc47U4BdwPAZD+YqBmKtjp7DvTd5dSQOnU+lDuWXIwHkfAJI5x6VKxaXCkBdvO7u1Z3mSjB5Jb071Zt5GWRWOMEYIPb3pNaENHQaTaHVru2gVMSyOFUtwAO5r67+BXhS687UtNu52FqoRraQrkZGc49R714H8GNP0zXtdSK6tmnjijIebdtCNxtGa+4/hvZppHg21jZEDxs6h3xv25OAT9MV8dmuJk5ezWx7eApJ++zppNPtzBgxDGACOxOPSuduNS060YBZo7Z+QUxyfwrRv8AXIreOQuWlCEfd6CuL1F4p5JZUC7t2QD1xXyk4N7HtSeh1Vv4lSxAkMYkhAznOCT7CsHV/GFpqTbDJ+9AO7IwV47VjZM5kSQFhwVHQYrN1G4sob68RbiJEVQsfIPOBnHrXfRlKMbHzmLdm7Hzd8TbZ9/mzREmSRgHLfMwyckj0z3rxy/0m50uUxmKR0c7o2VT83tX174z0vTJIo7ue1jnVQFXawPJ9af4W0w3QeV7CNbSNdq+ZGMZ9BxXu0czlh4pNXPB53F3PljwrbXMr/ZjZSCQHeWk42qOuB3r3P4WfDXVW8S6NrVo8r2VxLuhniH3mHVT/dHbJxXpd38O/Dt7c/bFsBbXRXLvFwG/CvVPBGrafZ6JbWEESqsCgBApG09Cc4qaudKTS5T0qWJly2Wh8qftAtHa/E2a2UxrIsS+YqsCA2Oce9cOvyRsiuSHXBwOhr6y8c/BnQPHNzJcTxGK9wzC4RwGJxwD69q+W9f0Wbw1ey2c++K5hkKtE3UDPGTXq0sZDExXKe9hKinGz3OV8SIsE9uQdilSp56n3rEkIW3kUnJKkfpW74gtzPZAwwbstuYk8j3FYNrE8zKkjYG4YBBAPtXqUvhNZxdz7A/ZX1KKT4MsZbaG0ERmheVBzKcD5m9TggfhXybryz2PiG+jvIJYJo5pGRZEI3IWODjuPevpz9m3Trj/AIV7rkXlhleclV3AL0GSP5/hXzD4y1G6vPF+oyz3b3m+ZohLIcnapIAHoKqnuzkS1ZUgnTy3Zl2ZbJ+ntTlkaQfLkxg5G4VAMOwAGFxgH1NXrcSO2DyAMN2ArZ7HTGDk0jrPhnNJFezCNtjM2703DpivSpT5hz0YmuH+HVr5qSSFMeSdqNj73rXcxxNIWOMGvFqzXM0ft3D1GVHCJS6iLGTy3UVIFwd2OtPMZCcHBPWm7yF2kZx6VyH1L2MXxXbo+mm4IAaM8Y4r0H4LXMN94G1uKKOcvsZZJZFxGzEY2q2eT0OD61x+r2yXFn5T58pvvEdRXZ/C7RZ9L+HuttbK8620pmjhc48wYBP+Ga0pWVRXPzbiem+RSS3PnrTQtnc3McwAaKUqw75z2rSYhCp2sYy3OegpNWgE3iLUMiP9/IZl8pgQuTkgEdeuKMvIjEbihG0hh39a93mR+ZSoOXQu2mofYnCFVaCNtwI606wD3Gt21wVZY1mDgyccZzSlYxAodVwy7Rt5JNakbQiSzlyBhRGzOOAegJHpVKSMfqskr2PcfidfJf8AhXT4FbO5o5WK9CgxjB/KvPdVuHTSpBArB8q0TuMjIIyCPpXofjyGDT/B2jXE0kTYQQstqpMe7HY9hx3x6VwsmowvZJDCm1ccvNgc+w9K5qjR6eEoSktFojQkvPtFuJF2jeowEGMnuBVOfyp7Z2ETI5IUb/rzmtXw9caZH4ct7e8n82SGQkrFgkg9OacJdMa7YIGCbvlWUjKj1P8A9auWVoo9NUZPoem/DIsLyASylozCY1KABc8HJHc8Yr1IzHYoIwBxzXmfwynsJ4Whhu0uJYGLERg4A46Ejn8K9JZg7nA4xkZr5fGSTkxKLTs0BkAwA2fYUbioJxjHrULOdxA/DAoYHqcgkdTXz0tw5SUuCOeueKVZATjAGDULE4DZyOmBSoNzgnjNZ76FJWPK/jAoEwiUPlCJc8YbqMD8vSqHgDdBDIhKEMwmUA5I45H6Vf8Ai+yLqVjcku8UiGFsYwpB4+vX9Kx/BQCEOGCBSVbPXFE07WProJvCxXSx6WZhLCzhS25c4rMuJvL2kbUDDG3vUkYby9g8xgv90ViXVwWnwR5ZjODuOT9ax8jyWtzbtMOUkJLA8Y9K3NKQtcBgAFAwa5i0O7dFGxkKgMMcV2PhqEw2sjOvzM2fpWb0R5uLmowNAL5jEHAHQ5rj9X1q00a7lSXf8noM5ro7+by4mCfMxbpXC679n1G+8h5BFO4BCsclh7CoTad0fHVpJshv71L+V3ghXbJGRtcDrivPbD4YsIlN7Axk3F2EIyAOvJrsbzV7Swu7a1QrczzSCJVQ8g5r0PWNORNDmEBCTyKFPp1GRXr4WpPZOx5c4Rbuz4t+Lvw1h0iN7aFbWIEm6V5OJmUdQf5ZNeN22lLr2oxJcIV4O0L2A7V7v8YnkvPFtxcBCY1jFq248EjjivLbzw/LEGnika2CjB2c4H9K+8wtRumlJ6nmSajKyOJ1i0jsNRKW4/dngA9vWolvY7UtE24xOvDAd/ar88D306hcMsbYZzxn2ql4stEggg8lwZAfmQdQPWvTi0zVamWJy92rhvKkz8rZq3qdlKLNLkTGQs21sHisLksCvIyMk9RWhc3MjW4g80hRyAO5roUTVLUqCJWYHAJXgexq9Y27RwynDSzYOAOgqjBaSNLhRgt3Pb3rWll+wSIpf5CoJK9zWti7HPs2CyMpRwxzmiNQsbDJZiePYVPqD+ddNICOeT71AdoHBPPUelMY5QFbP508SnOCvyY70iMDjjAHr1oZRgk8/wAqbaLE2bgAMBKjmAxheAOfepEcAbQOPWkOPMH5VLAWFwXXJwcY56VYedXONu1+hx0NT2+kmZN3mBABnHermm+HRfpKGYgKflbNTdIh2WrMWUGSBoFcIrfKx9B617t8JNcbRPDiPKFA8owrIG56cEivHtQ8N/2eyo83mbuTjpj0rv8A4faNc3lwmnurwW06FkduikAnJ/LFcGJacbo4q9mtDrl+HreN4Lh0m2NC3EhGAxPvRpv7L+v6q8kCTWgAXcsu/JByOor2P4a+HYLu206yXUI5jMCzIikEgAkjPrgV6ba6cLIssMYiYHAx1NfLVMdUhPljoZxo3V2eAeEP2ZX8CXltqGpXkV7PCS7QBcowxwDn65qf4u+GbTU9KgdLCC3ESllktwAyn1IHUZAr0PxXfajLP5xvwbWdhCsQH3T/APqBryr4v+IbkaHCLFTC0MgimcHO8YPGO3Su2jUnUldi5VHUxtJ+GGtf2Qs8d4LlHXzmaRsKSBkDJ6fjXjfji1uYdRMjxxo0hIEUbAnjqSO1ey/DrXb65sb5GuyI1QKIDnnJGT+Vcd8YktzcwJZxR2wVctIvVj3ya9mhJqVmYxre8keUOhKqrgvkdP7tVskLhlAwTzWpNYGSEmKXLL95fUe1QNpqvHncQewNeqtz0oysUSQqkjJxSxuZFBIwM43CpEixKqEE546cE+lOvmFnmB4Sh27tvfPrVXNk7uxEMLJ84JwenrSRsoeU5AXPHtU9p5BtWkkLPKQdvovsaqxgMTlcE0ytBXTDKwJHp9KsPOXOAuBjpUO7BIAJx1FSWyebgE7cnk/0qLoylZESYYNjJU/3qsWu7dtD4AHyqO9WHtotmwKd6nJHrTPLEaDs5bhv7opJ2Mb3IZsSMxKkso5z2qqZWK4DAL3x1Nbd/FbiECJv3gAyT/HWXcWqrH8qgP6CqTLhYiDqGOBnIwQe3vUcYUR7WB4NLs2pwcY9etDO7EfLkkdqa7m6aGsCi8H5M96j++QM4bt71LztORjsM1GWGVBHzA/eplE0aeajb8DHRvembHMh+UsBzkUqyFQzHkA9KQuzgHOF7gUANl4O0Dg8571LbhHGH3Buw7fjUTABlbOSOgp6uM4OT6+1ArFlFbdkkAHj8Kf5hUkKSV6ZHrUX2oPGI1GwKc5I5NMaYiQsB0FS0RY6H4fahFpnjexurucparkOrcgjBwMV6jL8Tk8L+G9Rg0LTYbVbq4ZjcqcSfMACAMe2fxPrXg8lyVMbA4yw+vWve/AXh6yvrkf2pCLizFuGHmcLuwOfc1y1fddzkqvkZ49Z3M6alLdmZpJmzhyckk9Qa0YtKudUtWnMQJ3HmQ4z9K9Y1TwV4Xvtajj0u7FisgAkUIXGc8kccVs/Ee00TwboOjacluktxIpZZOASvHJ9uTWSrOUkkYKq5OyPBZfDl1HDK+0tGnJCjJU1lhFWQqW3MOB6ZruL3XpXdobNowZM71XnA9M1yllpomupROMAMd2eK7Lu2pspO2pEYlETxjacjqPWs6dDbKoKh2Y8H0raEMQuhbx8ktgAc/iaWbR9xkC4LITuJPAqrmsZamL84AYcOR8wHSlDqGUsueMECoyzLI4HODwBQIyrls4brg0GxZt7h7Zyytndxz6VbMgngztAK8kdzWYs2FZSMk96fHKY+c5yOKqw7XRpxXRe23M54ONg6CqMkZMpAbnru/pRBckgqRzn5sUku2LgDO7060XJtYinl8x8IuQOo9aiYhSMjB9PSp/sE5wArMD0IHIpptXixkEEdS3WqTLTREuEcFs7T29aeSM8DK4yPUUv2VpQH67TwPShQqTBCdvriq0KuNTEjHPfvnimyQPkYIA9B1NOdIwzKhJGeP8AGkcGPa3Jx3pNDI5baWFQ4QmFupPrSRkeVxx7VavLtpkQhgFHVemarInzYJBzzx2o2GmERKZLJuB6UDeGweVPIHpQxLEAH5e5oUluRz7ChW2KEztYMF57gjihxk4PHfjtSqGKEZyM9fSlBK4HVu9PqJiYAYL1bHFIOWbDZcdfal2fxHIwcg0ocpkevXFJIY3YAAzt17inKjGTavIx+FNK7TnqMdDTlQkjDgAc0xXFRipYdQeDntRkocA8DpQQXyP19aQZEpBXIA/Kk+xI9ZD0PGKJHJdWXJYd6RiccjapqMsFAIyST19qVh2JDO6y5PDdc07e8yMS+49cU0ZOSB8p6k0AMFJHI6AihCHIxI+YZAFIi7yQvWli3pnBAPfNO8wE4Ufd7+poYDWXBHzAe1OYEsEPBIwD2pCse35uHJ6d6cVQggEsw5x6Ur2FciddoKt90HBxSKqlsg4HYGnr8554A/WkQYcqVyw6e4p9RrQYwCtweRSuu5VJ+Yqc8UFvmJKkDOMd809VZjwAo9zTY7g211O3kjrSbi8bEcle5pQVJLDKkHB9DQG8sYwGUnrUjQ5Pu5C89eaax3jDcMTmlC+YSw6L1FMVsDJHPanYsU43nfnOOMUnIxgHB/SlAL4J5bv9KOW6cYPWnsG5ImSMEYwOtIAduFBORiowN7ZLH296dyTtThu9G4DEA/EHoe1KZMgjqadgAnK+1ORQ2ACFOanYCa1thtDyZbccgDqKuRgGMgAg56kdqigjd3IXqo596lupWWFURgox8y96has3SSRUnXa+B0A/WoASoJPC9M+9NLc85IBqYygKFIBQ1fkZMRIyVBzwT1PelXMbEnlunFCYxnBI/h9qkABJDccZBoMxquqsSVwO9Inzg7ST7dhTgwVASu72/rQ7AAlDjcKBIbwo+fkGlOQVzkKehpRgdeTjgUjO5QBufbuKBjmQMTzjH8qMspOMOD0J7UgO9eBkDrSrEFG5idnUrVaoBMPJg/KrDsOhpQS4wq5PekATy9w+UHpmlQjBVTgHvRuAq434IJWnspVjgn6UwR7OS+5TTwQOQd39KloejHRMgI3HIHXHXNSTAGTKcqe3pVYALlhye4FKgDsSWIBFLYGtCxb5jkJB2x/xZqRyCCyHOKhLq6AZxjge9DKAAOeaWlyOXqOUNuBBw3XFEmXmwoxkfNn1pC/zBQMYHWkVMKSMnnv3pDsT2cENy7I7YYg4+tb+kfZra28pOJhncD/EPaubVQfmxhhxxU0EhBySQQeCe9Jmco3Na8aPzlkRgFOQUHXP0qt9oCSDAO79MVHtKuzbSd3PFLw+MfLjrms7XM3FDZWHIz909KrZLjA5A5NPeQGTIGe31pC/llsLjI+aq2NUrDJSfMHGAfypk+fKdUGM85pxkEqAZxt7d6WIpJgnIbpjtik9rmqPs/8A4J9sI9LvvnxJcTFgMZ4XAI9jwa+5CpnVih2HacH3r4G/4J1b5NX11HkJiiYFEzxz1xX6BwsqTDI+VT0rxPttHVRaUj598ZSxN4tfczySrmJjtIBPtXongE4sF3Da4+WvO/ibEbjxfcuWY7gGjHTAGMCvQPA05axtTtOWAz9a+Rx0bTut7n3OMV8LCR2J5HIqs6bSSTkVcdieO5qrLwc9h1rlS0PnF2Iz045oY4GehoyG6E4FRu5BwR7VLOiKGyfNjNc34sRpLJo94AYE7fXvXQOdnqawPFqs+kvKhCPEwwfUdxWUloz0MLpUR5Y4G8lecnBJ6ZrtfDF551sq9MDaxFcNcB1kkypYA7vQYrt/CDj7GygBVIDAD9a8OqrO59BibqJuuOVwCVPGTSPCRyO3pUqsSMLz9agu2l2jYBluvtU30PBZb0K9W21ERSDA3AivSIm3gjp6V5ZZwGS+gcn94CBXqtvgRJ64GfrivscgldyieNjt0xwzt6ZoAI64pxzjihenPNfcnjkbRggnGazbld/J4xWrIAIWYdhWNNcCQHqfavFxqujqp7lcAknNSwjcMnnFMVhjIGB6mpEYDnGfpXziVmdJLOWFv8n0Ncs7t5zpydprrYT8pyueO9c1ekC5JXOMkcVo4K1zoo3vqNVd454NO2/NtHPvTQpUDnGKfggcfpXM0dyGyMc4IAHqOtMySwHJBGKcwK5yKaHCjkEjtismIRVMfHelGAwHJ55zTmkJVgBtOOtJEgkjyx3E0gGvkHB4APalCgnkZx0B708JgYApuCrAnJoFswIHJAxjsKTIz93IPrTsnOQMU3oenSgYEkHH8qBkEEDOe5NCKWLA4AHpSAAE4yQPWpsCuNmlORjn1xVeY+bEwKg4BB3VYK7s9vSq09s7RSADOVPB4quhvTvzHkuqkLfzb2OY2Iwo7VPpzqwICFSDkFupFO8RrHHc5zjcSrbeTmo9Ix5ioEIzxuevnsYrXR9LHWBu2/GQOSBkYrQQggkqASM81RhBQ/3gDyFq2gTnCnOf4q+bktTzpLUmOFj4ydw7UqZCgrtGRznrTFO4kNnHbFJkZJC4A9aexzyGnJYMQSenFOAYEZ4x60FvMJKnr2FGCMZG3PHNDIHEBj1Jx6UE4OOnvTcgPkbmOMEKKUvjAKhe3PWpJZIoJyOvHFNKndluBikRAzfMTkenSlVdueeh70Etjtqtg5J9aepHXIGKYAMHGWamgOGbGFU+vWgRLJgKD1qEKeDuCkGmsQxycucc+lPLbyCMLxjFSANh2XK5wc5pcne3IC9gKawywByR0NOx5RBztC9e9UANGGBHQsODTXdVdSSSFGMKM5NNbLNkfNk554pS7IcD5CPxzQO4kjiWRf3ZAxgk8U1XxgA4xwcU98uMr856+lQj5JcPgBuw55rSPmGpq6flkz1APU1e+bIGcgdAKp6fCBxzgir6fLjPAPFe7htjN7jfLJPyjpzzSFyAwBwe2KdLlGGQcetNdRjIOMdvWvWjoUiMAnoMe5pHDnHzZzxxTyCDwOnNMZjvI555AFaFIUAjjGM8c01CFODuJBxxThvbJA/OnZJwG5yOdvrQNuwzlO2OaVsvwWJ9h0oAwQNuAe5pGUZyWyfQVV7AmxOMsCAMAEGmhxnlSc0u7awwuD70hzu5JOD2pjFZzuUEAA8A0sanODk44pJJPlwAFx0zTNxY4YsSeeOlPcnqWJAZVAO1Npxx1rwT9pqB7/wpPbjc0lmxmEnQYIGc+3Fe9xHHGMZHfrmvG/2mfDYbwTLqZebIHkyohwrDnBI/rXfgm41ou/U0ho9T87dUlC38yAksrZyOcmqspAC7smRufpVnVIVXU7gpkAMd2frVJ7h3GAAcd/av0yOyPjq3xv1GEDBLHAPAxUY3JgZ4Bp24DAbBXPIFGBJIAOQOlaHK0ACgYHLMelADAEtg44FDb/MBI5X06U1drlt2R3wKtXIY5PMXgKCp5+tNALcYx3FDhl5DfK3SnZZVXjPv3o1QxoVcsWbp0HvTg+0ADBYn8hScIGyMr29c0sZRUJxkjv6U2AAlMogByck/0pxTLAEAD096Yo2Jz949KMHZgtnBzTtoDuOI2vk/PnoPSldtzLnC4/Wms6AZKkDHWkDAAHGfTNAWJA4y4VfmxwD0pFVxhGAIHPHanIv7suSDuPUdqYE3DcCfT8KNxbi4YxEHPzHilfDD5jjjBNO3lRgkYHSopFQx52e/XmjYEgMkQAOdhA796JHQhcAFmpifOAdnyjpkU5nQvuK4HT6UtAsKzPsw5BPYY6fSgqXwSABj86cxRHBU7lx1/pTJHdRlRyeg9qNAsCkiMBOSpo2tncBkE5KCkBCD5iQrDn602MbjmJ8dgTTDUkZQ8pJHB4I9KFUAts5OOKajMruH5bHHpQCUyTwD09qlMWvUMKoG8Yx1zQQAcI2c9xThll3N869BSbecpx7elNA7j5B5cYCEnuaacKw2AZ6nNOgVvOCj593H40rWzRMSwyynmmNMDlsFhtJ4x2pI95Zl2gAd6TezEkJkD1/pQJRKSCSCB2oGKH2htpOO4pXUKAUemnlMqOQOnrS4BAZ+Mdh60uoO47O4jIzx+tRkgZBbD56egpwcmVTgj6UYDO3y5zxz1FPYWo5CyqBnIBp24fMwGccc1GynbtCEY5JpHK4DgEetO4x6twvTJ6ilJ7Rg7O596aXCyK4wxK4IpkZfdjzMKe1ICQsFON2c9cUgUFAeWXt7GhCm4jYdw6n1pAx2EDkHp7UWQH6XRsgjyNmcfw8mmSY8uPOSec57V51beO5EcgoAwYkhAT3rTi+IhLYe3JUdm44r46NNn0slbY7FX8pMkgKeuOtMMyui4VwA3VhxXNN4ys8s5kBViCqpyQKlHjzTXmER8wgjPzYAzVcjuZ2fU6R3EiHawwpyQKeXDA5UgHpnpXNHxRYNJuS6QYGfKQEn86Q+PLL7TGCjpHggvJgAHHHFHIyddjrYnCnonC4G0c1G0wD9GBI6N3rIsfEFpPJHILmJkU/MFz0qOfXbUXsm6UlSwKk8ACp5Qs2abMhZctk8jAqnP5cRCnJIOSW7CmzazaJHmKVJWyDhOTiqd7qQuMOIHQ8f6wYBrJoEtbDLzW4I0KD55Nw+6OgrndUvCyTEqRjBUsavateRIpclA7L8oXqTXN31+SgdkKrjGW6E1zTXSx0xVtTPvbrzpXkySWUKF2/1q/pLF2IKkIVwMnqaoXN2ssaEspCjGFHNNs9QFrJCzZQBvvN0x71zOKLbZ2EV6ERU3bmVduAOn405r6WIqUhCHBBZu9QRsGUSb1KMckrUEmSsoG4KW3KWPas7W2Gpdx6XCPFskJaQMTgDjH1pbgNJaN+7AIbO4ntTFuAVIZldiOAo5qleX872weKNUjOVDM3JP0pJMq5Xur6FA+Dv3dsY+tea66BPqjzKMIVxj3+ldzeXBSDzGZXwpVgB3rhrhQLghfvDPzHoBXZSVkddLa5peGLhoboCTJjZSowOM12tlLHaRwgDCqNp9a4rRJnljUHBaNskKOo+tdjDB+6LhNxODz2FKtqVI04NQt9piBkLA5+4cY+tPm0e4v7MtHFGgY5LswyB6gVTuZjbwBhIAr8YA/TNQap45Oh+UY7LzY5F2Hc+Dn1xXE4N7E3tsdfo3hqCztjLueQnnpx+Nd54F23E85AH3eDnPNedReO3uNHUvPjdHsAjUAdOldd8Id8kK+VtChjukYknFY2fUl7HsmmyhVQuSWIwQBWgSrDIyPrWfbt1VSMD0FXdp8sdAc5qn5HG9GSrIAOh64IFJ06DAzTjluB3HGKarMrDI4PrWLJVxQQzkEE/SjAKkjA9qXdyDnp6U3kjO3GP1qQsIrbeT1IxxQAVIHSkK5Xvkc8Uig4ORjB4zVMoXcQc88d6aAVOAenINPfHIPIPpTXL4ASMAepqWwuAUNknIJ9KUAZwCADyaNwZRlsk+lOULjlcHsaTQXG+buYKNxB44qRYiAUQY4xzSZ2nBHT0qaLKgu3GDk1hPVFxdnc8w1ido7yRMFwrlTkdOaSCzLOHV0wpzjPSneI1WXVrhlLENksoGBn60WqIiIyLsBXnnJzXzGIfvanv09IoukmMkcucZ4qaKQseVwAKhjkGF6scYPFTRRMmM+vPsK4GKRei+fDHJyMDtTZAYzuGB+tCIdvUnac4FOLPkkhQOuD1prQ43qGQyAnJIPPakJAbAYAnkUjrv4UE5GT2AojDM4AwBjqetFtCCRwGPc4HQ0qqAPl4Bpdu4ZPzdvSmnzRtAChfXPNGxDXcUspYBgSOlODYOFOMUpKhcYyR1pOMkHA70Ej/AJsDPIprSkgjgYNJgEE8nPTtSqQFAGBnqTTsgFUbuSM0/noDg00NgjvT0di3AApC6iH2Xee9NYjgngjsKOMsMk460hHYY9aemwxHbcwOCdvHpTlJViFITHNBwxx1GP1pmTvJxjPFFhodliTnnNMckbiDgkdqf+ppAuMngAcUiiszMCCTkkY5q3ovF0WPXpVWVQD3fB5zwKl0txFetnjjIxzXo4SN5BLY6eMkHFTbX6AgAVAJVbG0ZJFSxyZHPB6V9VBWSR5kldjyOOvNLGO/elUdMcn3pVIB7D3rUmwMdrg4yMd6rJcGSUhsADgAUy6ly+xTkiiD5ODgk+lAbFgE88dO5qRSShJ4xUYz0wSDTwCCB1oJsOUgHin+YQPrTQMDI57U2QrGRk9Ow5pdRC7wGGTjNOaYHgfNj0qtIwOBg4B700uckdPpUdQJXYuMkYFV5yqqSSTjpin8jOTVe5fYpznGMkAUS2Noasz7jG5s4UHnmqcu3aQGLn0UVNcTl8FI8Dp85qq8hAABx2+WvIqO7PWgrJFVJMsTgJnjLU4OSAAd2eOBil8tI/nYAYPO6kZ0lHDE4PG0Vzm246MbWUgBSTjBPNaVowC4LZIPaqMMH708dsgmtCJR0HX2pbMxq25S2oCrkDBpyk7iAc0iKdgyPxqRQBjJyT6VstTy56I8q+O0NpqFvBY3q5DRtJEynBVhjH169K838B/D2PTr6KUXE08cihmjZcLn/Gun/aMeSK/0q4U7Fj3KxB6DjGR+FZ3wy8SyahbSLeSPcHzQsJReFXHrXp7UrXLoW5kejqxTyxsCKBtPOTWpbLuVW3MADgDpWeYzGxwBjOQSc1eifbg5LsccDoK8/Y9ZdDmPHLeU8YQojq4KjuQeprAuIlydrPISQcEYFbfjfDajDuKISgJyeay4IkLxSMS6tkenNLfRnpQbUT0LwvEIrNAkSorqGJHJJxXRoQB0J4rB8LlRZoflV+gye1bjOAozlsHnbXdSSSPIxDvKwFSjAjbyOQO1NYkDAViR37U4k4yAAB09aCSwwST7dK2ORjAxEZHGaTBCnGSalGwHAABI+tMMYLfIxbI9MAUC6nMeNQ/9myEEKVUNgda8wtEiutcRSrSFsYVuATXpfjtN1pnzBGAu0+p9q808NQn/AISS0kIZ9r4OeB7Vm7XPZpL93qeyWbN9njD4X5cEL0HtWD438KaXrOjPcTyPA9uCwlJHHB7E/hiumtWf7IsQ27lJ6dcV5v8AF7xO2g+HL+F4C/mKCkjHAyCOMd+PT616NBXVkfL45pJo868EeIzbLNp0mQzSllDDG4Z7Vs6xfxRyolyTGZGABJ4Ir558QfFqZNZ8+K4hgi2BAsXVfUk9/rUFx4p1fxVH9rhWeeKNSqlT8oz1we54reWCU5Jt2PkJt7dTc8ceK7JvEM0cVypjVgFKjrzzVS78YFInnljUwKo5ZhwPXFeeX/nEFmiZ7gZDIVOQPWududQa7jaJncIOOTwPYivo6OFhZJbGMIczNrxv42XWAkNhLmIDLYXHPpXJmRpI0YD5u5NGF6rgqvXAoS3nuZV8r7v8WegFeuoqKsjviklZFq2jVCjsdxJxXsXwR8KXWpXpv4rOCeK2mDNJKw3IOxA7iuB8NeHYNRuYknkKQhgWIHUZ5A/lX034Z1DTPCegJDaaWttFIPlkWTLN7t+deLmFaUYOENyaklax1VhottepcRzgSGaQswYduox6Vgahp72EzhLdUi3EK0fp7ipo/iDpgliVL2KSYjayKCNp9M4roFliuIPMCYyMhiRgmvipc8XrcxpqLdkco2ux6ZlGillLr8qlCB7805dWt3QPFZRwPIu2Q9T7ir2sQxXP2dZpciPO4AfrVex8L/aZFkjQpGr53sfvD6U+dW1PqMFSpcik9yvFdiRB5YYhePlHQ12nhbT59izXIYYGQScmodP0MWEpIkDq0m4KV7eldF9pgiUkRlMnnH+FcrrK9l0ObH4hOPs4rTucN460y6lu4Xe6mKEllUnhfYfhXEX2mxPp4iMamYSFmc9SM9BXtF7b2+tWckDz7EY4VsZIPtUaaDpUCE+RHd7FC89fqfeuqGJsrI+YlG71PO/Blm9na74jKY5z8oYds/pW14l8VxaLZM7pFk4TcuN6jviuwgitI2CqVgiUcAjAHtVy/wDCHhnX9J8m+tYpRtYl1OGBwcEH1rtpWk05bGUkkrI8A1f4j6NcCdG8+YlSq7l4zj19K4XUvF0tvPvjtoFtDGU2ryRxjJNM17wzOt1cxK8kTxSEKroQMZ4yaxhpF2bJ0KIAT8zbs/jX0dGEIpWPNcruzMe91O2lhZ40leZScuRjim6Vp8982IgFwcnf1FQTSPYPJG0LuD90heCf8K6/RbBzbGV9okdQ3XGBXbzWVkJvsa0Wmmy06GMuT/EeOPes6WO2tlleK4iDueR3/Ksq/wBcnurgiOVhbp8oGOPesd9QX7QrHbtBwSO9JRb1IVNs1L2QPBcQuDIrrwfeuN/sxknRSVIPQ/3a6CW7WU5QsxHU9BVUQlTuJQJnJ55raN0rG8brQvadai1jkcxPKCuN3QVRtNchgv4mcYUMVMQ6j3NWLi8MNuAXYgfdXoK5bkX7mQhQTuNVa6LPbbC00+V4Z7WOUXEShi2cDkUvivxXbT6L9gVVE6MTLlSDnt25rnPDHii2stNb5ZTIBgO/QnsMVhalqEmo6qs0zKglYBinOB05FefOi22x2vsevaLb3MXhaztpoGgWcC4VRg5UjIP5c4rkvEWkMt1LIIiIZDhgeM+tel2vjHSpPC9pFpVnMJooVtmnuACMgAEg15p498dvZyw28csEyxArIgX5lJ5znv17Vy0YT5zKKdzkz4ciW7aRIzHasvC55Ld6z9e0kRyrIpDR4CjA+6cUth4jW4dkG8yAk5bhQKdrGpiexMTSKMHcQvU17cFK+p2Q5luUNHuvsc/ltFuLcFyePwrfkmJSFwAfLP3SOa4b7Xt3lAc/wk/w+9a9jrskMOJ5POPcqP0q5U76obT3OptS9zdJtURpkbmznH4Vo+OtPs9L0i1trRme+Q+YwCcOPc9jXM6Xem5ug0SNEjDjecAn1r3T4V6LZa/Zy3d/eR7iRCsbJncQeSD+GK8uvN0NWiEm3ZHzONI1HVp5FgtyXUb5JAeFGe/8sV003hsaboMAnllkmnYlWKELkdcGvrmx0fQbVLubTtGt4Z5FMDzooy57kj/9VeKfE23M2sxWMG2RbJSCijABPXPpXNDGuq7WJqJpEOn2Mr/Dre1ssdwWHl46uvr71zUD7WGQzsw2bSOld9L4ptINAtYDAI/sabdxYcnHTHeuAe7Nz5kqOMhg5UDnGa0TbTbOY2xE8lsVSBBIFKrzzmrukWl54a8J680sSzTSQFVSUfKATzg9jyTXXeH/AA7p/wBlt5trNPKgk3HkA4rJ8Z6xaWOlz293cEOwBK46AHgGsYTcppWKja9j5+s43eBkZgFVj8xPI56YrX0aMi6EgZj5RDLxwTVS5H9q6yTp1ud0oJWL6dz6Vsx2d3pNrHLMpXzTtZccA+ma9qbXKFrOx7raS3FzodtBc+UI2jErEEZ6dcUlpq9ppdssEEchEjE7pRwfp7Vx3h/WpX0cTumQp8pQTzjHWuT8ZeMp77VLWO1DwC0G0nPBPfivAVCU5M10PU/EGh3F/pAnaGJBeZKeX1KgkEkfhWD4c1iz0gNFD5jvvKsrA4JHBGa5a0+IWs3enfZo1AjtxtWUHO3JJIA+pzVOO5uYIsSo6bSZiTxuJ6nNdEaTSszVSSPQdV1K51VDLN5NvEvypGnUD3rIh8R2lrN9kQzF2+QnHHp1zXK3Wv3TRZGArDceeaxjqjmbzI9wYnO7tmt4UL6lN3MPx/51t4imsNyrHA3y46kZzn9axIsPKkQOSWBBPT8aveK/teo6suo3TIZpQFwn8WBjOKrWdtmRpS2IwCr+30r2I6JJktnUW+gvH88kqhcbgq8k1pTRy6UsUqJuV13KD/hWZo3nTQId+9FbavrXRTWc9xANzESIQAX4AHeuSo7sxk9S7o1m+oWsV/KUMknROmMdP5VYvfiCt7ZskVsyZ/d7y2cHp0qjcvBDol3A9wqywKDGUznnsP5VleENBOoWF3NI5RFYGNz0Y1yyinqyNGSNe3Nzgu4fnaF6GvWvD/hcr4ShNxdS2dzI+dokD/JjsB0Hsa84tNC+zzStLKHfAYIvSut0fVl02JgkEkJC7gsjFgx9R6VwVk+hNrsr+KvCUFvKDaSF1UAHC4O76VWsfh7fXUTPA+QPRgSp967bT54tct4m+QyuCz47AVUtbu90O4lMSmJ5WzufkEeormVaaVuxqqa2Od0r4P6jq91d28c26eFRIwYEBiTgAH8K2pvhF4gsbJpZ9NkihiUkyRYYn3xnnpXp/wAObyfUyk1xKkpklKMRwcDkA/nXoHii/e30WcDIPCL6dMV5dXMasavJ0OlYeLjdbnyxo/iC/wBGvIokPMeWy4xyOnFbmoeKo7qaG5uwAbpT5ojOeQeOPoKzfifo1zpmdRIHk7hGpXguxGcAevFeQ3es3ti8jIrxFTld/wDD9R2r3qCjiIqSZyclnrueta/cWOt2IeLKjdtYSrjaMdTntXjWrXR0G+dreSN3RztkjIIxnilutZ1G+tZIpbt5EcZZV4/WuenjkgQ7VGxh3OSDXuUKKitzanSXUt6zr1zrRikuZPNMfAHtVUXB8xQVxgjn0HrVJfurnlz1NShTJuIwABgknlq9BJJaHYopI6C4ntUUmKdpOASGGAfpTG1NLa33xMIZMcAc1jKAQoDbjjGOmKFTcwichMnG7rxTUepV7Ed3IZn83cWJyWc9CajjcGLAIQjr6mrV5pCwfclMqLyU6c1TI8jkgEnpjtVgaVpdRNGPNbcR8vPAX0Na9pffZ4BFw2Tt3LzkVyhYspzyvU9s1q6TOyWs2QBkDaM8r70mZsivrYPKwiXIDdG4ptvo7O53y7U/vIMke1XYIvNYgsGYj7x4FWI9Sgit2hYqm3oF5LGi72Rm2+hRk8OeVMxVvNYYKluM/Wta1097G0llYjcF3FV5x71Riv0d/NdmYBSuPSqtzrt3coIgwiiB2kgcsOmDSs29SLNuzKupML6YzI+UwMFj0PpVCRGLAlMZ4HoTVh0EGdwJVTnb/Wq8jl4jhjsDce1brQ6oKyIsZZi2OOCPSmwyZcK2SvRSOcn0p0idCUyMjP8AtVuWRtJoSkMQRkAYjrg/WquaOdloQ2VusJ3Mo87ptb0p9pY7JneRsRKcsQOR7VN9ia4ZmMipkZDn19KkM8jxeUSDkYO3v71L1ORtsjN0LJmECbQxyCe4p9xdReUwDkyY3Nt6VSnYJtPVSNpJ/hqGYAQrzkdCe5pJmkUys6oSzDndyM9adEz+YAhAOO3empjgkYAOMe1Hk7nwCREDksO1M2sSwqQXLc54OfWnnBCqQQOgIoYpCcD7owQOpb3qCSbIP8RPTHQUEj1lEU2CvTjPWkB6seQD0qIyhH8tsFTznvmpATOR2bHA9qCrX3JItgyDwxPFSsgRCnJOcn0xVVZCrFCMp6+hqTzXDAkblHH1pbsGtDotC8Qi1uYICpMG8YCjJIzyK9Fu722vre4dEEeFAUPgfU15PokbfbxJ91RlTx0PY1ryXbvtSVnkiRsZBwT9a56kLvQ450+Z3R0tnNp8jzRPcNGxXKqFJDnI4z2pJbW0ln3S2/nOVKqW4GfU1g3F+sAGwiOcH5eO1NTWZWIDbpNpyxHpWKptMhU2ndGbr6x2coaA7SW2tjoT7VlDJO88gnFa2uypNNKxYCMKDGoHOfesa3aSRCJAM9j7V2RulqdsNtSw5aNgBz707JaIgLt5yfU1Gj4yhzsI/HNLGokALEhv4as0Q5CCCnPqPap4W8sHgFvU/wBKh8wdAcdjgU1JscKMjoKkH2PS/hMRfeITDube7oYreLOWYdWxX1da+Ob/AECK8hheIpJgqbgghWHBIGfavlv9nu/t4/GsNxKkkXlRMkkojJVST8pJxx0PPtX0xpUcUl3p1pcxQSRy3BMkk3I2ZODntx3r5LMoR522ezhG0rI7CG5k1t1vQWEcsS5VOm7GDx9eamllWy2GUrGuMEv1/Kust/A8GkQqbS4cxBt3lkZBHU4PpUmreHrTVoGglhBUfMpbgqcV8upJvQ9xwbR4v401wWQivYppBDHGY28vgE5OK4g+IZb20t2V408vKkv95h2J961/ivp0lrot5bQRzuEnVl8uNiNmeST2FcN4Z1K3TSr77QU3EAxFxz9MV6tGknFOx8tioydRpneeDIbPVrOS21KRseaZS/ORycYFdhc6/D4Z02C2gkju7cMTtkGCB9a8R1HxZbxEvZiaNzGF3dADjHFSaF4lub6C4S4lWfMZVVxyDVzw2l2eVKi07nstt4lTWFVLa2ZJHYBtvIK98V3mgCGGM7cKWwACMGuD+HVi9vHZy/Z3AaHaZMcK2M8+nNexaPpljdWC+Y6yzBTuK8FTjjt618zWklNqJ3UMLJq7R478d5L+20iee0jlSNRGVmhY5DbhkED+dfOutaxPqd/K9xcfaJpowJGfk5HQ5r7Q1rwTH4itRa3KS8MdpBwAcEcjv1rkoP2c7DT/ALLFJdI0EUplnjSMDzARwN2fwr6HAYlQhyvc9ujSlT6HyBexrAIx8zqwIyvOT6YrFvZo0jcLksRgLjlT619hyfsl6RqdlfeVdzQ3Tzh7eViAI488qfU4J/Slt/2RNJs7iNpdVa4UsDMCg3OuRkA/hivehjYo7Lya2OU/Zz8Qvb+BZLYW+5F8zzGU5LEqO2OOABivmHWF8nXr6KSCSOUXEjKkiFTgsTznpX6BaJ8INL8JWt1aaFDJbQTuJGEjZyQOx7VS139n/wALeJ55LzWrUT380QTzIeCoB4Pufet6WMSuzFUJN3SPgHyj8yhcsp3HBBwPpVm3MogLBHOWBXKkBh35r7euv2VfA92ITBBPYPHGVlkVsmUerehx6VsQfB7wTcOYLp1ntRAtukAUAqVH3gfWuj61zLQ6qdKakkldnyn4UhMNiC+beZ8MIz0I9RXXLOPJULwccmvatZ8G+HfDWlNFpNmpiZTA0lxguB7H+teK3NmNOmlgUlwjEDHpXnVIu/MmfteTVefDxg1ZpCBj5e0k896TeVAIye1IJSdoC/KOTUscw85eBjPPpWV7H0C10ZDdOJLZkKkuR0HUV13g/wAVy6dpV1BFDLJG0BVkZCEzjAO7tXUfCLQrC+lvbq4t0mmhkG0vyAMDoK9OuvCNlc2hiCIUZgzRhQAwzkjNXCUVJSl0PzXiDFKpL6vFaxPh1NNliaaYKfLjcqeQW69MUPdPa4M1pdIjHCmSFlBPbBxz+FfYmpfBPQNYvPPhsIdOywZlQnErZzuI9a6mT4a+Grywe1vbP7YZfvM+Bg+o9K6J4tN+6fGLTdHw0LeX5gYGSSL5mXuvpxVmzS4aeB1sZp0Rw7CZCEYA5wf5V9czfBDw4947taGON1CSLvyXA6HPY8V0A+H/AIeki2SW5lQrsaMgYIxjBqPrfccpaWsfP/xB8SXepeDLezjW3QSKsr28HzFQMEAHt0/z1ryZrnVrdFlXT7koRkGVCBj24r7Sv/h7o11b2cH2GKCK1Xy4goGQvoT3/GnjwTplxtSeIXCLhdpUdKPrUWVQrSpaJXPiObXdSLxQwRgzXBCrHACSTnGPrmrwOqKCz29wkmNreaCCD3r7AT4UaEHV5LKCBonLRiIYKg+h9atzfDvw9KmGsBclT8vmVE8RDl8zujjJN25Tzf4IXOy3gl8wKjoY2QgZVuM/WvaRuUKcls9zWVpPhDTdAtjFZW0dtuk81gvIzitaQb8A5NfO15Ju5m3zNsQuVOMgc0hBkkzySvTNIwG7sFx+tMMihuMkn14ryJLUGiVXAVgT0OcCp2kGwsq4wOpqid+ckhR04qysqR25DnAIIJNSo3ZPI2zyr4qMqqyPlhkSoo456Hn0rE8FyqZZMp5eVDKSc59TTfiVr0Go+Wvnf6REzRFAp5GTgk/hUXgRhJpys2A8TFG3dSKqquVH18E4YVRe56Ta3JkJw2Qy9vWqNzYA3Hyry/GT3NOsdsYA3EANnC1rR2eyRSQSA25SetcDlY8CrUVK7ZP4f8LSLIJZWYKVxheOK6eKKGwULyFB596nsuLVehYDtWV4i1e103yo5H2ySZP0HvUwi5PU+RxmJdS93YxPG2ptYZe2RWiYY3Z5B+leRXutC11CO6n8xZIQVLEZ4Oc/zrufEl8L20IBZ13hhsOCwHavO9d027vrK+EEwt5LoFUdhkIema7Y00fLVqz6FLwbeSeI/iNHbuqp9kBmQ7sFj2P19q9iv9fEUgtpZC0wwxQenUZ9K+dfD8N94X1dru6QXtwcRfISAw9QcV0d54m1pvHun3ElqbS1vNkDLLznAAJB7GvUw9OMdTl9s2rEPxJ8L3cs1xLZQQzrdMZsSNjaAc+leH3d5LJdzWLxtbsQQykHHQ9K+q/FtnJPIHtYfOhC7G29a8V8X6TBZXV5JcypbPHHty69M8AE+vNe5h6uvKcTupXPn67t5dIuJQGEsb5C4PIPbIrmLiZvtchlcs7cE9h7V2N7pbz3MzxyiXyW3FycA89BWDqGlLNDNIhwyndsHU19JSd1Y7YSSRhDC5HTPT3oGQBlsnP5U/yyo2shORlT6VD9wEu2Pw616C2OhWaJJZTwyN8w4z60XFyZIkJ5ZewqEMHYAD5T0zQ29rjJIA24GKZSt1GD5m5U/X0qaJ0dyso2kdMd6jVTGc5znrSk7eRyT39KChzxhjlTt9c1Gx427sjvinlSy7wCAvU9jUbK20MOc9hQA5CT6AdqY2xCBuJyeT6UAqmcggDgZpkbozKh5+b9KbQN21OkijkktolixuIwuOprrNL8ODRPDRvLh2luZWIx2T0FYekx7g8dtsIjALMeq/St+6uDJYmB5mDbdyg9Ca46km9DjnK5S0rR7jxLIkDyRwRq20M3Vj2FdXm78MSIA7edCpRT2YY55rhLXVLu2dUhUbw27APf1rr1M+pxQTXTsXkxn0+ma5X72jOOTbep3/wl+L1z4T1S/ur9bZY4kCpHIeWB4IU9uvWrHxQ/aNOq3tlDp8M+lyRgs0qSAq2R1/yK8h1GaGS+jhdkRmYqo/vH39K0tS8ERf8ACNLqNx5gkZgoY/dVcHk1z/U6Mpc8o3ZpGo4rl6HSzfHi71LQ007zYmNuN3n4PmOfXPrgmubm8Z2F3btFdyzukjCQn1b3rmdI0FLi9S2LI5kbaijqfSuj8T/DU6dpP2u3hnilRgr+ew247kD9a6Y0acV7qsDtLc0LTxFp2jzx3EF3G+5ctGucken1rG8b6haXGnx3ZbD3RO2MnkfSuY1PS49PsJZEukdguTjIIPtXLGeV1jLu74Hyhj0+ldVOnFO4QoRb5kbELLJCWJ2uOBio1PXyiWkH3iemKoLdycgcJ6Y5rW8o2NiZmjLKcMrepro22Om1tC1oVrA0qXMjlkib5o8c59apeI7iPUNUlmUbQMKufT3qpBqNwzZAEYc/Mo70tyYpAWB6feJ9aDXVFFka2ZlcEbuR2z9KawOQA3A596v3kzX8EUkoACjam3qfrVQgoBhCHHJJ6Yq09CuZdRbfdPI21CwA+Y9M1Zh0+Xd5gIEefunrU+lBpWwwGxuAwHeriwyJdvANvmr0PbFZNnLOTbaI5UQLvKmSVuhHaqpYvxtww6j1q9cg2oYMcgfeOMZ+lUt38Qzg8qfT60JolbDJRyCVLg8Y7ioJ/v7c4YDhquuu05Y5Y9T2NU7xc52DG3nHeqNIkCQPI+GHAPPqa0IdOjdGO8q4+6B0FRWJWJ/3uWJGQ3pTmvDFJI0JwDwc96dzW99ijeQmNSWB3K3fgNVfeFzkZPYelXZrwzEpKufT2NUtuwnceScZFWjZbABtGDznmn52h9x4PAApcKvJGcDv3qOMM8bMcAg8LTB9x0S4bAAHHUmhwfMUZA9SO9JhGwwyGH3h2pqFvmAG7J7dqATJIvkyWPfApG5bO4kHgAUBMKRnoM896IiSQehP8NBVgiwNrEYKtkA966xfGN3PHbwtcSx4wmIzgY6AGuVQh5CGIGeh9DVmzCXOoW8MjbFJ+8OBmomlJWZhVipLY9P0zX10qRHuf3bRkbW67h3rN+K3iBPEGoC7glkeJoURVfICYABA9s5P41j+KruO3t4CGBbGMZz7Vzd1fz3tugYgIOOO9c9Okoy5jlpUbtSZJoOqDSxdx8F5MFHPY9+a6bwFJDq9/qbXcAuJTEFT2PTIriplzjAGQP0rc8Aam+kagZyCyRyhiB39RW80raG1WNo3R2994bs/C+pxi2c+dLCGcSdjjpiuNundbmYureWzHkevvXXeLtaOvX8+rwoIkQBUQ9SPcVw91em6OwqyOxyVP61jG99Tlp33M6VDbupDqS3Yc4HvURQ4Jwcdya6E2MUWkSRS7RMDuVsZJ9qwWJ3NxlRxzW+52pjATGgIOc9OKCNp3g5x1FKkqq+CAFPB9qWG2M0nlZwG+6T3NWaChA2SpIB5NLBMFkySNyEEA9xVqTSJbcZDjeV5XriqyRM0IPkk7Tye5qfUVzXm1gOxEIIjZRx05qrcSvMgDDvkVSXLIxHEg+6Kt6cBNBsdDkE7mPQVV7EN9iFxlGCHYxHPoarOhWIMACScZ71upHFzE2Gj7Eday7m0a0uCiDcD8wPtST6BGWtiJPMZioXJC1A8jkheh6VOsgXcCcA8VUYktjoPU1djaIpiLNyclenpSAjfjGOO1OChG4Yn696MDII+XtRYpDFZFJDKxz0HpTsiMAbuR0I708Ab8jljxUZBjXBXGD3pIoHwByCM9hQwCYAYtkflTsZ2s/X0NIZNrYBBoTDQCpkXBOMfrSqCDleaaAcDJwAelKVZSCMAk8CqAMMuM8kmmOnI3dAccU4n5ySeh5/+tT5NsWWD5U/pQToOZGBAHNIzOoOeCO9NGXwQ2B3p24kNk5Q0DsI+Si5H3uQDTgQkcgxuJHA9KTHmqGDY28c+lDEDGMA9KA9BoX5cn7o6j1pzEsQBkKBnFDfNgA4PelJOAQQRnn1NAmHluqb8gZOOvP5U47Aoxye+KjWFvMJ6jPSrKqFlCY96lksapy2NoI7sabkLNk/KMY+tSSRbZHAG1eo96hL5IDckUhhncSeVXOKFPzE5xt6H1ochosMMYPGKUsG4B5xT0AGHnHLvtIOeKQiPdg5IPemhSseHwM9DTnHA9O1IpBt5KcBRQ5EZwMEDrTZQRt4+Y9cU4oMEhTgdSe9Aw2gSgFsBh2p4iBUkNtbsT0qIMcDK4Pf6VbCI0OByDzk0F2ZWXjKnrjk0o2oBkHBOKdIpI3/gBTNiNHtZ+fQUeog6AgHjPHtQucgZoRdpIIyMdaUDcD8uMd6AEDDdtGSR37VIwHpjbyaQH5QAuPel2lEyBnB60mG4+3k2SCXJJHRaY77pd5/i7U+OIyH5eT1I9qlngxEroAvPK55prc0V2VxEA+Qe3INABJPQg9KUk5IbkelKAAgK9O1PQlgmc4zjtSljvCDlT1pWUSLnqRS5KLwBVaGYg2ISAcsPX0pqAFc9CDwKfGifMTkse1GAy/KCCP4vSoAcMKOVyT39KQBYs5b5m5z6UFy8OCSGHX3oITap6gfmaBJpEaZ3EocA8GpAMqSGz9abFhtzJwo6ipNoAJ/hx2oC4nLIu1QVByc0rbXjzjbz0pVwqZXlaedgTO8F+u2hNjIzGqqMnAPJNNDKGUBsH3pxUmMlxjJ6U3KSgZj2EdxT6AKOJcjj1o+XJDA5P3cUhONvoOtKuFYHOTSHcdERGxIUk9Oegp6OcMHOc8qT/KmhzyOjdqWLLDBwcHNAyVtxAJGARgYpUVduCSD3FIr5crn5fX0p2OSQ4JHc9xUu4rkbIV5B4FOjAcqWyQTRvZG3AABuo/rUahA5Jcge1Q7sh9jYicjAYgR9CRyar+asUzYUuB936UlnOFwByDxg85qOdwsuMEu3X0FBFtdRXcO+QpBJ/Kn2lqLu5ZHk+QLkHpzTMttKlQNvf1qIgw7SM5J5oKL91pLRRBiQGP3cdxVUgLBwuTnBqY38rlUflQOveoRIJ1bZlSD07GodkWfW/wDwTxTdqHiIoyiaN12oSMlO5A719+2mJpgSeufzr80/2FLh1+J9+wkKBYiWQHGfb3r9JdOnSe1jljPLdR3B7ivGt77R0Q1Z4d8REaLxFI0z8xsVO0dRmu3+HDFbNf3LJHj5CxBLe+O1cr8W4TJ4mjUYEEkedy4JJzyD+PrXTfDpibOAgMAvyncCPyr5HMHy1Gn3PvcReWBj6I7tlIbnmoJlIzx1qwTzUTkdcZ+tckXoj5xaO5U2++KadyjsfepJWAXnjHpTBjGMUNo6Eys3U5OSaydfTfZbCMIwIYn6cVtTAAnnFZuqxmSwlEYBZRuUt+tQzrou0keOzSgTSLy5DFSMdq7TwVGJrNhjYUO3HfFcXqySG/lGQS+WBQYGa7HwC5WAu4wzLtJ9814dbQ+rxcUqPN10OkjhZJCWYkelSSRjaecdxUjIwwQc5pjLnGflJ71zX00Pl29SC2zHqcY5I4IPbNem25/0eMHqFFea2wD3qAtkqR+NekWWfITvkAV9Zw8/30l5Hl43WKZZIwOvFJjHPQUoyF5NIBk4NfoJ4op4XkcVnXaRrngDPpWjngg9qo3KbvTFeRi1odNN6mZtC8dqkjXOADio5FG/P6U6NipHr6V829zrsXrfPfpXN6iiwX0kYPX5hXUwAHg965rWlVL8ksCV6gda6kvdub0tGVo1yCT+tO4KgZxx2pgmXk7CQOmaUsxB7A8jFcE3rY77DlcABdvtk0EnIBPFIBuBBHagZBAPIxWDZIbCSSMEDrmgDaOORnoKQoN/GRmhVO3BbBzikA8HaCOBSHkZpHUIP8aQkMMbsY9KAEVTnjjFLuGfU0oJx8q8juaaCSTjk+wo6gg3jAOAO1N+Unkn8KcoIz+fNN3DnPWgaHHjAzgA1WklOZAAWx096kVlZ84xu4NK6AsAMk8jinoaxdnoeQeKImj1u4QMEQEMB/OmafELi7D5IUrlSxwM+lXvGQMF20pUB1cq2TnIzwaz7CNZWUBiWBGAOBXg4vqfUwV6SfkdRBvVVJO3I5xzzUuSSoA3Z6k02MFFwSAByDS8tJhVLgngjivl5fEzzZ6Nk4B243Be3FAOwDA3Y9afsKcMAPamMFkJB5yOe1I5WMZhjhsnOcL6U8HeMAZPq3FIo8tTjA7cU0SE4G0sT17YqtCPIflo3YA/eHG2nOg47kjqfWkYhFCkgYPNISAxB5HY9KknQkDDue2OKav3uBgd800uBnJHrxTV+cHHfuaBaMlVxkHPTjimklTyvfrS8KAGwCf7vNPYBmB55HegXkQkFeByM54qUoeNgAHXJpOhHbHpT/M4AA5HHNJoT0EfBPH6Uwg8nOMjvUjLggE9+1KUKkgYx15oTsBAGVsBsk+gp45IJ4HT3p7YC9ck9MCmANk8gfWncdiPcFbaMuR1xwKaB84HTB+tPkbBJIycY+UVHHIXZDjaQNpq12GjWsJk6feP5Vd2lVOOCecelZ9tFl0+bIHXtWkF28nAA9a9vDPREPcj4bqSx7Z6UcjGSBnjijAdSFO5gc8elHlhMk4B6ivXQtthp5AA+Y96X5l6EDHXHJoAJbgZJFGdvUhf51tpYaEDgc4yR69KaWIyCQM+lLgM4JyFIwfSjIz2GOKCk+5HHG5Zs/OOxJp2wk7QcfSjlcAc4NAcpkEAd6AS7DeQwB5zxk0rsFOCc567aTbuGcE4OaFYKSD1P40FDTt+XI6HjNSISWI7jrj0pjqrHO0lgOCaPMIXqFJ6gVYEiORIw29Oea4n46QnUvAVzYpulnmX93Ei5GR1JPYV3ERAX1J4ya4f4uqzeCdRxM8U0ShkeIElT/hXdhleaNI7o/NDxnC1h4jvrfbtljYhx2z3rno0JOxPmJ5I6Cup+IEe/wARahMSTvlO526se5PvXKruQcDLHgY9K/TKN+VXPjsVHlqyXmRsCgYkYbOOKePk5A5pJEYHaevWgEbwWfBx36VujiYB2XJBx9aPMwhI4B4PvTSckhiDk8Y6Cl+8MEZVen1qr2diWh6BCi5OPRTQN8SMxOcngU1sAKxI29PpRv8AKYEMSMcUhhGN4IZgrjt2p/yAMmclj+tI+CysRyetJu25JUF+2KBaASQAr8EdCKUAPJjGCB370BsLkDBHY0u7cpOdrN3NWMQS7GYHBAHTrTI2SUMEVs+/apFcREbcHtSeYHZgCEPp6mgBrKvyJyMdQKcWy5UcKOpokIiiUg4kLYPFDxkbQcB29OhFBN30G7Ecck7gc5HpTsIEGGyewoL/ADbhg7eCKPLiMuRjeRnFBV2Dh5EAXI2nJpWAcHby3em4IZxISAemKT7iKE6t39qVhagxVVYBe2R9aaGG+KRicA4NOdSsqsX+gHSkJBkIJ+o9aNBg5HmsQ2+PPOBSPtaQKpxkZwKVlVRkMFz2oHy4bgqejU9xXFDFEUOcMeBTkUfN5hzkcCmFcSDI3gelKznBCqQynofSgNBV2kdSewPYUqgDJHOO9AznaAEHU02MlQSO5xzRZBoOR2jk3jgryAO9Ty3Lzg7EyDy3vUQAiyPLyx7npQAVGAdrGlYPQUHdx0Vu3cGkjlMWQEHHGaRQ2CSNuDjn1peVyo5bPJpjGjehySNp7+lOVsHAOA3c0Y8wsjEACjdk7QvTvQF2Db0lB4Kgde1HG1y7YJ+6BSR9CMbgvODSqMDfw27jHpS0AP8AURk4LZ9e9Ky4jBYYB7UyVSipubd6AU6TkoS2TwKOugBEF3FyOAOlKHwACcZ6H0pjyfvSuMDpxQAecEEDketMVxyk72UtuPXOOooZRsQA7cHJ96N5TLAbgePpQse7AZsN2FAJn0S3iW+TBDCAsAylVycVbsPG1wDMsgNwSu0l1K4+ley6l8PdPeSJrW2jthGMZPOai/4Q7T441ieBJ2J+b5MZ+tfGRxSa2PrnA8bufE00scKx7INvyqV6n61PY+KRbuqXUYuZOzbsfnxXqrfDnRJowk1sICWBLIcnGecCp7j4aaE0l01tC0ss33TJghPoO1J4lGahqebJrsTNHKF+zRhv3gXk474qa41mG4ddhM6ZyM8cV6C3grTra6+axSJcDgZIzUjeAtNvp2kW3+bbhR0B9qn60uxfsupwkesxxAgFYkJGApyRVq61GBkWR7jO7H3jiuml+EEN3GpERtsjnY2SPcDvWJ4n+Ek0OnQPZTNdyIxRkmwpI7Ef/XpLExb1NORWGf8ACUWdrau4uIU2oQqqcszdsVPY/ECwuIUH2iWd1UBlmwAD+fNcFe/CrW7aSJn2hWyW8rLlfaqq/DjWpJXjgtZQyDzPMlyqsPTp1rd1KVt9TKyO9l8SWl7OA88aBM4xnmqeo3RukUJllVtwB4BrlbzwVrljaR3U9k7MWAMcOWcDH3qZNDq8yCTbIsaEL+8GD/8AXrFuLV0x9DbuZHiwGKgnnCc4qvBdz5ffEXjzwX45p2p2Go6fFa3IMJS5xHEFJJJwM5/E1RmXU1uWingmSSLKsjLhc1laLEdlDrkv2EIUA3KNuzmpR4iUgboWLqu0ljwfeuJfUdTjs/Pgti8MGVlEQLFPQsP61mjxDe27o32ScktkmRCFP1NHJEza8z0Sz8QCOdWkiXyxkHaMmqVxqQkjCbWCLIW54+lc4vihrhliMIiUHcdgJJHrV648QwXEUmyPCSdC4Iz9PWpcEtiNdie+uFNnNEWAbO4lfSuOuVKzEAsI35H0roL2+E1lhFUlxt+Xr0rHkmRoUiC4KDaSfWrgltY9WivduXdEvxZBhxKzdVXriuui1xVAeO3cKRtyx4rz+2ZEkypzs646k+lbNvqZhiUo2QOWV+gqpU09ipK5r6v4kZUiBZTGp4jTrn1NZX2O41iPzSCVVuWY8D2rBu7pbq6kPAbO7Cnj8K2tB16GCGWCUtErfxvyM0PDprQmx1WnWLpY+UJFdYhuYDqBXtHwd0iS2smllhaLzVDISwIYdiBng+xrzXwHa2c1tLc3l5D+9GxVGRvB6YH1wa9u8CJZrYRJp6s4j+RmdsjNeXVg4MzlojukUAcYUEdqtoBtXIPTnNUI3dGUkA4PSr8bllBI6noa52zl3Y/g4IOAOMChs445xTsJnAOGpmcEjaT/ACrMnoC4IOaUDgg5x70bhkH+VKFycnpSaBCZyePSnbhwQuT3zSYDHdnGOMDvQIscnjnqTRYLjWbDrngegpxO8YA+XOKCwXrzS4IOMdeakoZtwDjt0ApQB6YPvT+DnnB9qb1AHT3NJgOjy2S3bpRKWe3kC9Sp601cqQA2RnBp80nkxMxXpWFT4WXD4keZXmJLpAZdzZIYKOM59adCjKuEAGDj5jTNQljF3MFbadxICjPeiIuWIVMgjOWOK+Wr/Ee/B+6jShQIhZ3D85woq3FggnG3PrVOJiwUZHTnAq0uSBhM9ua4yJdieNjkjduHoKeocvkRAqRjLGq/mD5QDjBw2BTJpWnlWBDt2nOSfwotqc7sWWH7zG/pwQKcvHQYwe9RJAIFI3Fmzk1MmGB9TVmUgB+Ugk8+goVZOqgY7Fj/AEoYb3xn5ccY9aWMuVwFwBxyaTRL1Ark4PJI5I6U4g8EYHHU00svRmO4cYUUCMkElcY9fSlsTYcWLDJOQOOOlAPy9gc9KQEIxBOR1AFOEYB3KAfrTsFgwGPJIx0ApyuV3dB3yaTIcg5wO4oLE8AD05qRChyDgAuWHOKUcLnbtB45qNHA7nI4+UU/IRuQT3GaaGhFHvke1OKkZ6DHrTDwSOfXinlQpJ7kdzSH1EYnynJ5I6Ypo5jA6Z55pGYORnP4UkjlCuCB25pMpXIpySCoBYn06Ve0ZQoLuBnoO9ZjseQzk54AXitHRHCW7oRgK2cnvXqYJWkhT+Gxro5UhsZUcE1KGKMVHAODVTzi7bTypHAFTrIitlm2qB1NfWLZHnsshmJOc1HfXYhTygw3tjpziq0t+kjFLfMrEenANMhhKNulADY5zzTAWBHZieWOK0IIG4JwCabbhXTIH9KshfLwQRQZNjWOARgkg00M3rjmnOQc9etG3oRxV2QvIXcACBnjk5oL+tG3ORyc96Yy8KM9KglivlhnGR61EDkc9OlPIyuMkkHpTSAi88YNAIakeTyCfemaoAluMEZ9qlXcwOOar3/z27jODjjFRPY3p7mExclhtzg8buBUUgIBzweuBUkxHyggtn3xVcyOJAd4UHg45rxp6NnrQWiAZcgmPdkZyx4H4U0yEzAAAAjB2in8MmOWIPU8UscbEgCVEAPIxk4rnaNV2J4MtggZ7ZJq7btwDtxg44qtGgJIwSOvpV2Mqox0x2FCOapsWtwBwB9c0GQEgDjkVXMwX5QCSfWnbiwAJH4VtA4JRsfOv7Q3i+y0jxYbK4Bd5IQyjPCnPGOKd4b8VeH4LSzgs2md5VG4pFgBscjP9a5H9qPTH1D4iWLQ7UUQHzHc+/UCr/wo0KOawtFml3lJiFKDtxzXu1KcVQTOqjBI9rtFE0UR3BF2j5mPJ/CtqJQkaseVXrismHTUjkCpkhTxuNagfywYncEHHyoMmvE1O5I4zxqi308Em3yyjYJJ6rWaZBCAAxZAc/KOlXfFd0lrfsiQ7mP8UjcD6CshLkXMqoz/ACucERimlqenTj7t2en+HLUGBHC4DKGXJ9q3AeoHOaz/AAzEkelRBfvBduSe3pWmn1xj0FejDSJ4tazkIWPGFA4oUFuST9BTSQrEgdPWpAykYLc+gFWjmYoJUcKBzyTzSeYVOck88VG77N2Oh5yaFIkIAfccdMUNh1Rx/jicraTRBlViQw4yQM8/pXI+FbJJdYlwWlO3K9gD610vjUFLon5RuUr83rXP+DbnOqr8+4oSrALiuVu0j1YL92/Q9R08OkKFgFbbj3rhfiP4Tttcu7Oa+eVo4gR5YGUOR1I9fevQIUdUU7eTWX4ttDNYAKcHcCc+ldqquCuj5LGT57o8Cu/hT4Oiv0h/sK3nRlLM753E9s1t6B4L8O6BbGC101YVc7tgJIB7AD0rcbTrlrl3+yNPzhWj7CsXxXqlxoWh3d6FERhIUiXgg+g9T3xUqvOcuVM+bnFpnmPx71zRNG8NvYWzW0OpyyB2jSPD7B1OccduK+WpnE91NIgKJIQQp7+9dT8SPFE/i7XZ9TvZI3cKY1EKkAgdMiuQhl8xACcHtX3uCg6dFKW5pCCih2Ax2cICeoqfT4p3vUjhRmDHapPANRRwtJIqgZGe3U16j8J/D8Gsakou42WOBixQjHGOM11VKqpxbHK6WiJ9FsJYYY3dUR1XbsX+da1pd3bN5BlkZegXPH0pmtRHT9Suoh+7i3EqRnke3tVSO4dJEkTcqgg/NxmvGm+Z3PKnJtkGrh9MZTvEb5JwOtbel+LtVstKtjl3ImEhZmJymMbcdvWr+ox2esWRkESyXe0BAuSc+lJoPhPU5o3uJbKW3jX5A0wwufp6V5tdwejN6MXJ2R1+meNX1OQRyiMh/mVcc49K9E0LUbMwAyyeTEwADuQBn2rxmJJbCaNnWOeVcjZbjkVopevcGMTWtwmM/fIAH4V4lWlGTutD3qcZQja56nf+Irb7cYrW4WQjCgqDjOBW48fk2irKxc4yXXpmvMND025jZJZNvlKdwGOcVoX3iK9jXyrW2uCobJfqMV50qVndHBWnujs3vIbKFQjFtoLFWGK47UfiRLol1GZbZAjZZyG5Az6fSte1828tBLN86ycZxg4rzTx1bxyxXU5jMQOEBZ88DjgV24WkpztJaHlVKjWx0sPxaGo3LRwgTQs2RlSMDsM11Frrf2m3cyulsgUyP+8GQoGScd+meK+dBO9oyOl2BHjAijHOO+fSugvNWfVIYmt7W4WFE8pppGABOOnHavbeHi2ktEcrqNGn8Qdf02/e7ktLiR0uD8suzAb6GuIGqCSFMRrGoG3cWBz7kUuqWtzBYR2kvzJEdwCjke+a5iOE3LPHGGJDevAFezRjFRSuc271Oij8QWEU5RiJ3QY2bOM/Wm3epyXEglgiWGFVKkK2cn3rze/lu9P1Oe3uGkjYHK7lwSO1amg+KIrOxntpYGe5OSGZiQfoMV2qmt0a8i3RNcalPCjIeV3HAUcfiaxWZyXz8rZz14/CrE7zXBZ/m2nnAUgL9apm3LOCI2eU8Lg9T9K6lZGkbJGha6kIIinMpHPA71oQobuMuIwp27guf6VBo/h2eYgvlZWONgH3frXQHTx4dXzLkoQqnI3DJ9OKzur6Gct9DCAnuYyQjSoAQfl4FYi2TyzxmRSArYPrXUad4oSNHiZSxJLKigAY9zVCS4L3LvBEisfmwxyAfamr21GvMfPGYCqJvcgAhVHFRTu0dtvC4O7DDv8AgKv29+Ut8O2WzlmA/SliktxLJcNsG4ZXceAfXFTylnQeGlv9JsfPvpJY7QgMkbcD2zzxXI+Jr2O6u55oRG5k9+lWdX8S3WrwiMTtJHjayYwPYiufuYBNGCFCY+Xg9TThSs7sqENbsijsiI2OW2FeSPWqwmAjwXO7oG65+tTSXRsYgAxd+m3sBWYZhINwBAzyfQ12RjodsY2WpI10HUgE5HBPtQLryolAxtqFozA2DxnpShQ/Tj19PrV2RXKiyut3DKscIYyA9+ABXpPgX4najp1tbWojjCwN8sWD85PB/HnNeYEon3Ofer1lfGKXziwRlHBHb3rmrUYVFZoyatdo+qPDXxKtNFlme5hlDyAHaWBVT69aqeIb+z17EsEsKzOxmmfbh2HYZ714Np+rNcx5hd3YjDAnJz6itR9XnmhX7RcBABtRY+CxxgA14qwkKcro4pycnYh8Yai8esOqN5luVJ2huM1teC4HnWFiRK9ydvl4wFHXJPeuRsNJuby4JaKRm3bfNf7q/Wu10TTbqwmBS5R0h+bZGuCT9a0q2UbIy0tY9cS4TRPD7S3QAKERoAw6euM+1eL+P9QtbnVgILg3YYYlBBG0+nTn8M13t9aXOoaNKXDxtHGZQ0hyOnpXjM9697PIJpFZ1yCVGBWWFpq/M2EFrdmn4SmttO1OWadxF8wVWPoTz0r1O70y21LTnYOJYrcByNv3q8FmnEEv3WKAg8+ua+kvACQ6h4AilUxfaLltjAnJ2gDjHb61ribrY1ascntge0MMSG3B5DA8A+uK5uTQbUTOjzySTffJcAZr0TxBp8eh2gWK3UyOdoIOecV5b4vn1CGFbmRhjiLbGhBA7E1jR1diTXGoQWEUaw2sa7wd7Z7+uKwrvxGl3P5Zm3uxKkDgAdMViWT3uGABYLyXY5wPT61KulPFDJcvE0cYJblTlvcV2qMVuUmluaTEOVLkIF+UYOQarnULa1jfJ3sTjZ0x71iRXskTODkq2SqnqtU5IZnLySBix53AHBFdEUluXddy/K0l3JtULsU8MTnFWNOtIbKNhKrOWbcBjgmpdD0i91aNTbwffUkRry3Hc+lWZbV7Z1jmctIPlOeNp9Kq6eiE9XoaGmxSRNPJEFWNhuKnqg9QPWtA3EUv7pHlkDLuLOMDPpXPx3j2MeyUbATtZyc5HtW5p1/bSWyiSbeudqgADb9a55Jt3IaB7d5rfY6KmQRkcnFT+GimnRMgZnLsVAfgL9BRe3gu7b7OmIzG2VlXnPtWPcWz28fmiVhIhzg8ZFRy3VmQa1/rErXe8sqbjtby6RNbkSBzmV5c7V39MdKwJ53iDF1wxIbjnA7mtCFFulVI5CVK7iTwKzlBJXFbQ9J8A3KQ6dtM8bTlgNqnJye1dZ4hmhSCBsktEu1lPqfSuZ0nw5Y2GhwTwxbLnb5kkytk8eorMt746tdojXLbXbLF+B1rxZq7bRpHSyZ6b8OGFtqF0JTsCp5qgEjB47V6LomoNq2rwW8sbmBVZ28wcH0/nWPo+l6aLewcSQzzMoVjE4JPHp/jXZWKWlozATLHI2AFYYPtXymKu57WPUpWsW7rQdIbTrt7uytrkxRtKqS4wDg8+31r5R+JOoaMQtk9hDY2t1ulmuSctuH3cHv3H9K+i/EdlNf6dqUaj7XJKhi2xvg5xwOvXoa+MvHWlX9nd3NrqEEkUsDFfLkOcDtzn3r6LJVa/MctdJSRzl1q1ojbBtdV4UR8Ejtmudu7wuSEXZk85NLNbkSsYyCx7dx9KrSRujhXGGIyAe9fdQtYqNkhA6KhBbKZ5I6g0CRo3BC7lHK/T3omspF2sy7CwztHSnRBdhA6Hgk1smWOaUO5J4zyQO30pwcKo8vjHILdc1CqhuCdpXpx1pyHcSpUhhxVlNlr7U8xzKwDsP4eAadJFHsVwBnGGz/SqixhnVCTjPbrVhgYSVfAZOmT1FBJUZMFQzbsnAAqPeVkYBihAxx3FTOwaT5RnPJPT8qryYD/ADHA656k1dkBZhuWNuFYHy19OCagUmOYMB16Z5xUkILAE5O4cDtirKmCPaAMAj5ieeaAtccyN5RK8k4J7ZFIdsfXA4yFqXzURl3NuUghcevvWXOS7HDYK8Nz1ppXEkWZ0FwrZfnHXt9KpiT92UVQNvb1ogzyhyYwfxqY4jkGMbu30p7aGhWVgTggkngD0NWbRHebHMWBhiP4h6UsVojyMXYnvxxmtDCrbhchccqR1/GgmSuh4UR26vgsqtgoTg49abNOIpGRQMcEEdh6U3cxyGO5iPoKj3CPcSByMY6nNBnykUuAhG3Bzk7up+lQswlyuCMc8dqSV/PmBcklRgY6ClMoACqc9mx1NBqlZWGMF42ntyx71ENw434B/hHepWAG0EdM8Gmrbnbkvgg8H0pItGhp8kEcO0xZY9Wbt7VKNL/tAqIkCEZP+9VBpY4Y1RQzMOWJ4zV+2uZo1ZkJVWxjHal0GY7QvC7iaPaVOMHtSoSMYPA7+la9+xMvkuVYsoOW4yfTNZs7IThFIJHKD1oKExjkEcHn3pkzMWBAwvpRHkLlgQD0J7fWnJkgZBbccDHQ09wsdPpklvHp8oyA3BVjSFRMWcEkkZ2jp9axtOuil6qSJhBxtPQGtiaULEWyVAPUDr7UrMz5dSJgF44YsPvHqKLWaNWMbE8gjpjJqCa9EcQeIDepwQ3p64qjFNJK7GTJGeCO1TsRbQ6U6LBJaeYsyhmGCrc4+lc1NaPahw6s6hsBhxV6O8eyl8sEFOoJ5p9xqKTiTILswwqgYH1oRSumZRchccA0IzHlVyF6n0pqEAbG+8e57UzJbKKSrHjHY1dzdFjeREVJCknINLBCXwwGWHX0NQiIptBOT0YdcVZj4liQElS20VLaSeorN7HsPwFnW+1/+ylmZYrhkYQxRZeVsnIJ7fX9K+4774W6NqFh+7gFvelVZJgT8pxwCPTtXyR+zt4U+weM7DVI3ZjH8snlJkISBjJ7dO+K+29Pcy2MZ3MxB5J6nmvz3M8Rz1movRH0+AouNO81qO0kS2VtDbTEMYogmQCckDHBrN8Yammn6W0m/wAi5dSqE9ScV0EUofJchFTknvXmfi/xdpl9q13pl5B5nk4aN1kA3rgHP0+leTSXNKx6sdTgfFPi9LwLZznGVKuIh8uPQmvNfHt1YeHdAgltbe2JV8OrnDlSMAgd+a6HV5YLy7u3tyfs8jFlAGSB9fSuVFnYeIL25Mtv55x8qu3bHXFe9Tk4paaHlV6Sm7vc5LRtA1HxFHAbO0ubgMx/eKhMa9zlsceuOvpmvT/hl8OL5r9Zbm3txa2soNwWY7mB5wFxzXafBY2OgvNYSlxYycRRqhIB7jPfn1r2+00DTJCt1bWmyQrtLHjI9CK87FYycrwjoiKeDhJqTM/SNAtnstkW/jnpgH6VZ0+yuNOuZykACPjBJ6VvxqIY40AAA+UhRSrjgY5zzk9q8Hkdz040YoUMFjVicuw7etPAWWMggfMMEmkdVK4B4Qgmqt9qVrpkDyPNGrDBIZhwPXFd9GTWiOuFDndkrsdOpixtYkEYxUKuwIymO2c5rk9Y+K2i29iTE8lxcAj5FXAx3Oa4nWfjnIYJLfS7NYnOP30xzj1wMV6cKdV9LHq0smxFRq0T2OS6hhh8yWYIgOMscD6VjXfjPSNMRmmukG04yuWx+VeAXXi7VNaWRbu7lkDcgDgKc8YFMivybJk3/vCMFSck+9ejSpuO7PoKPD0Ev3stT0jXfi3bXRaKCKSVY2JEoOAwxjpj+dcXL4iubx5HhuRCeoVeTj61ziOAoQ55yG4q7YpFEylBt4IbPNdPM1se5Sy6hh17kdTdsr2W6tLi3mkeV2AZS3HNc14g0tYGDqy5K7iF55962NMmP24ylHeJfkZgMCqd5EZbmVSAqRseTySKv2ulmdtNcj0OREe4YY7D6UyRSjxtnKEgGr+oxo0hCcFf1qgWwcnn2rHmuz04y0ueofDDxTpuk301pIGRZgCspPBOOAfT616jD4ysJVjRplaUttXygcH0/Gvnvw1EqxtLLH84bjPTFbM9+Y4WjD7ImYMFXqD6j0NS7M+WxuVwxNR1Huz6HsXSUo5G3Dc5PatOVkIwG5ByMV4HpfxCu7RmEa+cSBt85jgfSuo0r4rIbhWvZgEZCphiQ4VvUnPPpn9K55KS2Pma2S1qesVzI9LQs0hAXGDnJ9KbdRMCRuznn5RgVz1p40t74xMi7EkwN7sAAM9a3DfxXcUZt5kmQHaxTt9a5ZylFank1MJOn8cWiRlCqcDjHBJpPMCqSCSSO1IgLDG3GP7xpHBCdRwegrkdaXRmPskgWQsM7cZHUmpEywAJ61HsIUnAOOeaDOFZVJyR6Co9rJlKCJ8Ec8DHHNRtOVxkE84pzOG3kDaMZyTUJwVySSD04rGVRvRjStsODkjsMUwqAcnJIOfamqTkHAGR3pxIY45O4dvWudvUGKFw2QQBUdwvnI0Q5PUZ4FOAL4AG0jgk81HKPuxk4J4LdOK0i9Sk0fPXxVM2ka1cW6OhM+HynJAzyM9q2PhvItyWQwOI5FDBnxgkde9c98R7s3/iG4EoSKSCRoQqA/dzwc9/Wuh+Ha40/cu6RoGCt2GD0ravG8T6x/wFfex6HEqRnaeCw+XFaNhrDCWNHiB/h3Men4VlkkshLKgU52jk1G53XTAnoQy5rg9mranz9al7RM7yyuJdrbecng9a8t8YardXniWRIgZGjIUqw4z/AEr0a11JLG22FtoZcg46Vz/9k+ffNKiBmmbcx9/WtVFRWh8Ti8NNdNDFuLSU6cVWPMpjI+XoDj/GuR1e6bSLEJPiNlGW39K9RfTXiJXBUtxxzXmnxS8L3Mk0ZmuUW2uCAMg5JHYVtBc2x81XpSgm2YHmwBoppCDtQzE9gK3vBGt23iXU3t44i/kKGLTqMA5GCD+Nec+NNX07w1pHkSlzNOPLUoSQR/8AqFclo3xWv/CdldTaakcj3ACK0w+4c5BIzz06V61LCzkuZHk+0UXZn1O+nGPcHOEzuYD0A7V80/FO7fUg1mZY7eG+kLOzjJYKQQAe3OK9N+GfxsPiPwxcHVYRLeQsIndOA2QeQP8A9deNfF2ZdZ8TeVZRG2tLIYQSHJbP3iT9cV6GGpOMveNZTg1puUbX4QrqOkxXltM10JmKrFEcFeOp9a8517RX8M601qLiOVzkEg5Cn0Jr2DwJrlzozQyLunNorMIEbAY44H8q8K8X6jdXetXAmgFsTK0hXvkn+Ve/h23IcXcg1PT2nj8xF+YHDAd/pWHe2UtsgSUAOOQPQe9ap1B7dAZJGLNygHT8ayLyVrqcuWZs/eUc16kTrhdlVSAjKeXFNziMAc5OPpTyR5mBzx+RpoyqEkfNnpWh0dBCgUFScjrmmNlR8nPIyPWnuUG0AHpzTrW2e8vra3jISSZgqseg+tJuyK6Ho3gj4Vaj440HVL3T1geGzXEiyPhlOM5A+neuAgtRJI8BkAxkBh619FeHNZsfg/8ADLXESLzdZvVCNM54JwcADv1NeJeEPDy63O8tzvW3ViWEYwSTzwe1ckarT945ZVOXc5sWbJdeU+WGcA1rS+GmhiilQl1c8PjGParGraPIniQWFlmZ9wEbDqwz3rvz4WnitZrO7Y2/lQ787c5OOoqpV47XMJVltc4e2tJbcF41VGHysN3LD6V2Xhz4f6x45sVm0mKa4lEywzRhMeUDjDZ7jvxVb4SzWyfFHRUvbf7fA74KZ6HPBx3+hr7jtbnSNEmistPtItKadPOEMS8Y6ZJ9a8fF4t0X7upSSmr3PifxF4GvPBV9eWFwI3ezkCyXOSC5PTAPbmsSLW5WV4TMdqnCqo/rX27rvgXQteuY7nU7NLxmOWycZ+vrXgnjr4T2Z1l5dJItElYgIVyFH19KxoY6NRpPRnPKDTujwK+ulhuNzAeYjBl5yRVnUfG17q8ENrNO7W0ZASEcAnsPeq+u6ZNPJLNDEVmjYpNG3Bz7D1qv4UaBtYs5ZQD5VwoKv0Xkcn1r29LcxcYc3TU7vw1oJ0qZdTvCkcyrujgbIK+hI7V6xb+EofGGgOz3t0sskBmVMZUkDgY/SruoeE9K8QXUV1L5RWRQplicFScdK8t8Q/EW+tvEQg06aW2SxYQRooGwnOC2fcdjXF7ZN6M7Vg5rV7Hlc0k1/fz22zGGZVQA5bBI6VveGfh3JeOs+owyxaWVbdOeChA4AFe0eEPAthrOmXV86QHURIGYopyuev0rP+JMMWk2H2eCST9yoby8Y3k+3esVjlKfs4s0+ryjG7PBNZa2imMVspEKMVBYcsM9SKZPfvdWaRNzsGAvbFT6nZobtS2Q8gJKD+H3qveaQbUrtZjGwyGPf2r2oyVlcx5ktGVBjCkdB6U/eELHAPcg96fNbYVHRgPlwVFJZaHf6w7CygkeIDDzEEKv40cyirtg5qK1Zp6Pod14lKwWSZDMAxA5U+1dN40+HMvhKwtY7pAkjLu8zcDu9Qa7X4b/AA21/TbWC8ltvItynykY3SH1Hpx3NM+L3gTXY7bTb94pZo52MRZ3zsAPGR2HJrh+tR57X0OB1fe30PHLjUBawKIzhiMAKDx71v8Agfw7d6rJNd3AMVmyErI3VmHYCu20v4Trc+Gku4ZlunE3lNCoAPTJ5q34lRfDng+4ktofIntZFTYxzx3GKt11L4SZVU1ZHE+JfD8r2VuI5AZnyQmO+ehNYGjwh78wTnYyghgfXvWkmtXuqWUjhC23HKA5X2FP0/wdqMtjdajc28loYmDJ5mCZB3PtVQqaasIz01Me8gKjDhhCrEKR1NU5XjVdxysg4BPQj3rotQtDd26Mjh2wGwtc9qaxjaQcRnhs9QfSuuMlI6ITTKokycZyueaRn5z0AOVNDuvmZxgYwAO9MEmflUdeGBrQ64jXBYkg7iepqLcFBxzjtUxTdhASoPQ+9NICHB4xwT600zRWGFRM4JOM8CjBXIzgA/iaTyyW44Ao4RicZ/umqHcNxIJKYU8UkMxgPAyx4+tOVm2lWOec/hQyYGRjb1HrmlYLiAEsS42t2FLyrHPLAcEdMUbxISSSG96HzuHTHb3pjAKAMYxznmmyAORksMHgjtTigeQL13D8qcjndtbpnBoH6kshknRYmO/byGJ4xUYVnygGP5VI21HQDJU/nT4MmQgHGeAagVuxGIQBgcnvWhoYCX3lE/I/OPU1Alq6MeMEH5snqPanTbYptyZXptxRe5nKN0dblYiEdkRSvIY5ANcjc3DtfSMpBwcbh0oukmt0KOrgsN25j1HtUNrtO/OTkcUKyMY0rO5oWF4HVhcP935RxywrLlixK4Vi0YJ5x/OrE6mAZwASOD6UWcsSv82QCMEHuaNjo5bFfZkhCmMd/WpEJMuMZK9MdqtXMYR1c48k8H/ZqsX2uGAIB43joad7k6lsavPArRgIynneRz9KGv0cABTuYdB0NUvlKYxx396VZBEuQMsOg9KQ7CkfMwXp1JHUVf02yuL10EMZMYGSTxu9qpJcFUbGFB6+prX8M3IhjljVnLKwYY/hHvSk2jKeiJL+CKyCurIHYFWjB+6aybq4eRU2nkZBJqbXn82/cABQfm3eprObHygggmhOw4rqQ7AzHc2Cp6etMKnexIyKmdBHkgZyetJyWwOFI/Wtbmg18MoBOPTFIEKrgAv39qdhcDv/AHh6fSlLZQInAB5PrSvcq5GVBG9cgg80SRlog5YHPapAu4Zc4wcYHemNBIA2EzEO/oKaBMjfKADdnPanOoVUYLkHqfemAquM85+7SsTGoUAgA8g9adtS0hyMHySCSPSm5HmDIwaU4Bwcjdz9KRvkIPWhuwWFLAt05zikRAr5PIHanNktkcZFIFLEsOB6Uxh0JAX5ScinujxnAIKHmkC7yCCSwHH1pyRFhgPgg80AImzcQM4IobnrwexHagjDAAEkccUjfJkchqAEVWU8cr3Jp20MoKjbg9KAg6EkqacMxZBGGHI+lJ9iX2JQxibPUkd+lOYhuQx4+8B1qMqrkdTx3p0MjRyjOAB1J9KkQ1xJgMp/djg7uopmSWKFeB/FV2e5ikkIQbVIyfQmq5HPtjNAkRmMrgjkdMGp7L7PBdlpwXTbj5exqEoZDxxTCvzYPBHp3ppFIWXa0mRzGDlc012VTgkknpjoKV1wvPBPSkZB8vcjr70MaHRk5YHAI9e/0pAski5Jw2fu+1KPmOQMEetAYK285JB4pJotMekbAlCpx/Ee4qe0jTJjAJ9M8ZqWG6jcFfu5656monRmIOcAHIx1qWyxbm02RNuVgVHQf1qp5bKq4A+vetpt8tv1xxkse9Y8riU45GD+dO4NDig2cthvQd6bI2zAHKkdaTAEitkFe49KdlN2ACQe1CZA5cE4znjilAYNsxnFN2AAheCPXqKeuQMjkjqaaQEkH7t2zxnjNPkjLclgcds4zUcK75OfmHUipHjHzuenYelC7GuxVKGQ5IxilYjgdR04pUwSx3fJ/OgYVMqM5OKCOo/yO6kj1z6UuxsYA4x1oZXAAJyxpShZOPvDjFUlYhK4gBYAA4z3oLMgIQA460MRuAbKkDoKFGBhc7jzRuVbUUkYHyks3boKWMMWyUAA4pEYKuCeQe3anuhWPAIGTnOadkQJKwQcJgHrin4ZQAoA9RSCMEqCx5GQPWmAtubbyB1HpUASIoLEjgD7wFNkddqgLgdj3oCGLk/cbofekjypYPw38NACzTiV+OAoA57mo/NZxjoR+dDgmRNo4HJPqaNhByR83UGnewCAEtlR9RTzySQOQKQPnIxgng4pFBUMCcgChMaYZLgZ4IFERGwkZJ/lQoDAkcH0p8aMo4xjvSLRPbqJCuMDHBJp0sLJycEA9utRwuiAgLznI9KleXcxB6kZzUEMilCs+UyMdc0xsFBx37U9Tww/hPenGI5QIc4GSKAsugtuzxhgMH09RUrIA+S2e9VyrMGdeCODQucctuNAWuOZi7knKr0FTw4KFpHGP4f/AK9QZjCYOcjqTQgUr1wp5BpMuxZfJK4wMDr60kbCNSAvU81D95cA8etOEiAKFJ3dfaoYrWPov9hXUmsfife2gtIHju49rTyth0IJ+7+FfpNpFmLePZ0OSBnv71+V37JTrd/G7TD9/ClxAjYZm7kD9ea/Ve1YvbQydMjivK2qtmtPc8R+Kkhh1m4BKrLE2Ao5OO5rqPh2fIKpvZ0ZAyljnHHQVifGXTIk12K+ibc1wAso6gHOPwPtWl4AnB0+EDPmxEKx9RXyGaxtNtdz72bvgoNbWPRpScZAzUTDIz61MGO3LDioWGRkZ4rzIbHgaJkLxkjB6GoCNnarYJb0GKhkjLcg5NUy0U7iXdgY6elU7txDbuSMqRtPtkVq+UNpBHWs7UIQbeVBzlT19ahto6qW549eZW8nRnyI3O3A5xWp4RuJ4bqZASsfBUH9aztXdv7TYErGNpU7R1rQ8JYk1FOpUcMTXi1ep9fXu8O15HoURkMYYsDxnGKjkQs55xxnmpNxIXacKDjFQyA7yRnIrk6HyTepEgMV9EVOQwwT6HNek6UziyjB59682VGLqN4zkfWvStKOLKNcchRn3r6zh6zry9DzsY/dRbBH5U0nJzTjwcUhXJzX6KeK30FxnNVLgEcDFXVwRxzVW7O0cDrXmYyLcbo6KbSZmuquevSmqoDjjHpTio/xpmBu6E4718vJWZ2pmjb8ZPXArmdYbbeliANw/WuitMqck8HpWN4jiIlJCgEcg+1dS+E1ptXM+Mhhk5YHginxjAwx2qKYjqDyCeMgAd6kbJPTAPr1rzp7s7hrEE4UE4NKqk9cDFAJfgdKXDbsA4rmbAbt57k0j8HAx+FLksBkkEcUhQ5yBgDvRcBGQFgOvejaA2RUm0OOQTjvTFQrnHAzmmAu4HkA+hpQdvHAz6U0EAnIJz0oDHO3HWgCOQmPkg8Go87z+vFWeZAQVyB61E0fAK8diBQCuN2ZzgcCkYb8gk4xnjqKVPTBBFOUgE4OPX3oNEea+PIMXilIwEkAG5z0IrnbWJvOXLkjGDs4rrviIoVCfLIKsGVj0I71zdhMkh2E7O4x3rw8Xrc+pw93Rjc6CwDNAiquEUBcucmript2tkkKeAKoW2Y1IAwGHGfWrsLEqM85HIFfM1FZnBUVmyf5nbcQFx696G2t1/IUbAQM5GBzmkO3jnpxWZysYzCMkAYB6UsZ3hgMkkccYodSSvQEHqaUuxPLZx6DFBOgmBjLjb60AKWBwWGMUjg7ORt3HqTmlO1RgHIPYUEW1EC5YAYUDj1pCGOVHO01IMR9B19aXK9VJYnqKBCIvGTgY7UE89SCemaVeSpICEe+aSRd7KOuDzSZNhRlW7c9Mc0/gt0PTntSIgjfjAIOeaezfN6n6UhCYAwT9OKachy3UH1p5RwpPAzyOcmmFhjBBOenpQAHAAJ/IU6MgbsjgHvSAjp0PTjmm5Iz8pOeKW47jJGKng5HXC0yIYlyF9/mqRv3bAHA+nJpi4bOSSw65qlpqFzUjYKBgjB9PWraDepBHHvWfbRfu1PbPatFcIMdyM17WFldEMaIwTw/A4wopQNrY9O7UYGCA23vgUkihgCByR1Ne1FtiFEjJ905IPSmFgSScBhzzSAYwP4s44FPG0dVy3qa3RY1nLjnp7CjYeuQFI70GTHG7OO1IwDHkYxVISEHLE9T7Uo+bAIC465pF6kY47UjIWJIHvzVWRS2ELbGwuSO9HCnPAx3NGQ3U/lQFDAgjBPc0BcRgC2CS3f0prZXJCgeh608Y4JOcccUhB4P3QPWmgQoJ4zycVgeP4op/D89tPIIba4jKu4GSDjjA9a3gVJJJLY9KxPGFhPqeh3sNrsSYRFonfkKcdcd67MO7SXqaw3R+YvxQjEfiK5tU3DypmA3jBYZOCR2rkmchQyDbIDiux+LkV1N4ommllBkkcq7qMcg4Ix26VxjRhVCknI6EV+l0fgR8pjly1pCuzx/Ocsx7npTCAAXkIwOg7mnthGAJJU9j2qMgOwycr/Kuo8wAVEO4LgE96ewSSEndtGOPemswaMqi7lU8570h2sQWHyt0A7Una4CKpWEcAginhTKoZcHaOc0iER/KcketIAMsMlQeQB3pktD0LKAzLuyeo6CmALGxB5z0PpTgTjCZC4xtNIT8o3LgjgUBsJkxgknL5wT7U7YAFySQeg96TnqQMHtSeUpwDLhgeBVjuClQXXaSTTgqrGBuyQct60qnbNtDAsRiiNvKDMUyehoFsLhTk7wNw4B9aRI9sRLnJB6g0KFZflGSeeaQZfC5xnrQNDjtTbtQ/MOaRdgODwexFO2upIUgY45pnyx9Tnb/Op2C4sRJ8wH7p4J70SEpEGI4Hyg0MhYblOD3zSSY2RxjkHk/WnqDB0KncMdO9NLbtgHLdzT9gD4HK+ppBuBIKj1BFCFfoIygy/OOB2H9aRFDZQ/dB4ApcBskcDOCTSqrody4GOgoTENIKvtf5R7dalkYnAwMDgN3pn+sYlxhm4FCYBKH5iDzQykOkKuck4x3oMizRcDOPTtRvAYArgg8D1pC4JO0BM9RUhsCZBALnp0p7YzkDLj9KYVzwMYPelQIoGM7s96q4aCMc5zlj1C0jgtgq2H4yKky+SR1AyKYpDLvxh880+lh+RE5eSQ7I2dhwVUZJNPiaUMBLA8J/hLDFXNC1H+yb8SsA6MeSR+lber69Y61BIogEcsYyrj+L2qdUPQ5sIxjYbhuLdqdJCV2gZCDufWmBtxJCcdBSrEkUeGctk5xmmxExbbhFAPH3qikzgKOue9PA2KoGTnp9KYwD7iHCEfwnrQnYVyz5lubYIoYSA/MxHU+1VtwhPpnnOOtM5KAZI/rTwwMZJ52nGKTYrdyQRhEJicHPLA8UiwSOMkqrjvntUSKhYuynnikKb9owQ5PC560h2P0wtTExYHDDOTuqle7IpJGHO77u3sKwotVlglZ4xlWXbh/wCdSLrAknXzmA4xhRxX5/bU+yZfEifMcc443VfgZBseMFiw/h7GsRL+B/nHY4O81cS+igtdyMcA5wnWi1yVc3o1jkAdlB7HcKVPK89BjhT/AAjFYtnrKuQioQSf4zWi9z5bAOp55Gys3HXY2TNJyPILEbAp4LHtWTd3EUkboylxndx296sO+Eck5jZTgOe9c7PqscVyyk5DLj5fWosg6F+CVYBKFGPMGBnnFPecToUOXO0cDgVlpq8MsvChMLtBb1p41JAyqTvbOPl4p8pnKxpreKoAKBAFKkkZNc/q2nW1y0Jjh3KM7h6mtYygeXkhcNzuPaqN5fwRzzCVzwQylOhFWl2M9EVUsbZIoA9oipCxYBgDg+w7VPFbWM/Mls1yxYt83GR6GsS58Y20MjsFCDt5nJPvip4PF0dxGZgVdiMKqDFaqEkTuzfVIYxOtvbQ2qyACQIg+YdgfWsfUNJttSWSEWwn83AA6Ko74qWy1bzl3iPYGXB3c8059SitESWQM5U7cRcY+tWlYHYqL4GsoELOkUG9Cm5FywGORTbfw5pUMlqYrbz3tE2I0qjGfUjvWh/wkyTwqqbYSp58wZNLLrMAhUg+dIOW2gAewFRK60FY5ZvhwJXkkTyraIEyMASSB1wBXkepxfZdcngKMqEkoz8bh64r3y38RJP58Zt/JkCkqC2c8V458VxJLrVvdBlIliVFjVcbcADJPf17VrQu5WZ00520uZdlYO0xHmqmcZxzxVrxFpL6NawyRyGVJ13HPG32rL0nUNkqo42sBgHqCat+LfED3lnBAWQCJcMB1r0lHWxpz9TAKPdzotupLkgLjqx7VsxeEtdm+YWsilWw+Rwo9R6/hUHhDUcXMW+JZtrDbt6j6mvcNPvibdUlZpCCGHGBj0rKbcFcalc8j/4R3XdLmRSsxiDA7wT8vpgV9T/ANLmDwx5VxGxufNLsZDyR2zx/KuLuoGNuSMJlQQuMmvW/h0ifYxIm7c0YXnjn6V5Fep7TQwm9LHbxQjJJIGecVJg5wenrUKE7BkYPrUjMSuBk4rhZhcmyVYHcuCPTn86TzOfl5HSmqpwM4GKUbQDgk0t9xh9z0FIyhsYY5FHfnilADk46YqCBGzk5IGPSlwWTJyfrTc5xjtTgSWznIHFJjuOCjb2yaRgeMjJFKFJB2nBFBXABJJIqQuIMlwDgD2om+9gDIHelAJPGBmjywDgkt+gpXER7ihwCMkZpuobzpk5HzNt6GpSvzgnvxSahF5djKRk5XaBXLVfus2pfEeZu0RuDh1OQQSoOQakRsBMZbsSagaHZNKflXaxz3PWrNvEo4GWGc+lfMV37x9AtIosoVVQN2DnoK0VGEyQePWqKxjaTwD1FWoWZ+WywIxz0rkMJO+xZjcHIG0ZHpSeRGX3iM+Z65pApQcADI4704DoMktmrMB2C2CSFyMEUjIVAKjk8HNOI9WAwaafmzgk45oIHID03YK+lC4XcMH1JNJsxzkc8+9BUyDoRx9KTZIqkDIB96UuWH19aZjjBwD6UIeQSMkUkyWPIAKsTx04pwAzleh9aQ7gBnGOvFJsbOQOBzzVB1FPLc8Y7KKNoAPcD1pQzuMBgo7jHNG0YGMnPvUAxQwRcA9R2o4bOV5xzk0LncMYA6cUFcDlcnNUguC5ABzuJ9KPvgEcYODk0jRsrZGBt7Co/ljYhVyevJoQ0SY3gkHJU9BTDFn+HJHPNRvbOwLJK0bHkbaiWyvCfME3Pq3T8qTVxofKm0gHqeeBWjZIpGThBjqxrmrixvZnJe6bBPRBj9a3/AAz4fRreRpmkkIbo7HFergk3KyCVki7JdQx/6pvNcDGE6UiQ3F2g3qE56E54rSjsoLddqIox3AqaIBHYbcnGea+pS0SPOb1K1tpwgUHdz7cVYEYUMCMn3qw4zyMdOgpnPBxx607WIbGKCARnGewqRc9BgcdTSKuWySOeMCkVCucnIB700iGOwAMs2TzSxkgZOKiOc4B4zniplBU4IFUTccCGOOw9KYVCkkYAHTvSlmJ2449qTbjJPI96i2oxHHOe55zSOvHAp6gMAXP0Ap2CvHGPegaKoPHcZqCVgqEnAxxVqRgOOTzVC+yIWAAGORnms5OyOmG5iT73YnO7B+gqIrjI4U5qRnLMVwSPbpQw2AcDp1PNePPc9SGxE8WwNjc/fsKdG4Q8bQOucZNNKh+cs56YHAqPzCuFG2PBxk81z7miNOBjwece9XFIXaMg5qnasroM5fHU9Kt4GQDtUDoBzVxOaoOZAWB6mp7UIrjOOtROwU4AJJpSrCRNgzjk1rFa2OCR8f8Ax5M7fFO9WQMSFXajHoM8YHpya9F+Hn2GVB9mmUERr8sanCnHOSehrmfj3AreP5ZiPnWEZL4yeeBW/wDC5lj0uzZAqZYhyq53H3Nexi5NUI2dj0cOk/uPULWJw3UvkdzitCHYjgkgZ44GTVVYnARwMKGxzxxUrTeVuwACDxjmvEi7nV1sefeMU83V4SFY7WKtnv0INZsa7buABtmHAIUZNaeuSL/akg+cuWyNxwKSEf6XGu5AzDdlRkg10Jdz1oO0D1HRUS1sFhALkchm4PvWizcYzj6VnaGFltoZCS2Vwc8ZPc1cMu3I6A8cV2Q0R8/W+LUfkdccn1oUDGc/lTShcKBkketOHDEOeB2FWczHbc7SBn1zSIVD4J2kHoopNwCsUQkjnk01EaQFmG3PQDrSbDaxxHjpWh85ygOGyHY9B9Kx/A1ik188xJGGDEKMZ57n0rZ8fMI32ModWXO5z0/CsX4e6rJLqfkSTo8Z6+WmMHsCa5tmemn+6sevM+0YRcZx19Kzdcu7SKFVuGCjHJbgD8a0UcbTjk9AT2rxzxrqdxf66ljPITEjbmjXjPpn1rd3aSPj8Y+RnVan4i0zRLOaVpAkQQsGjIOTjgD3r47+OvxYGq3tvpdrJNMUYzMZPl+fBwSM89TzxXV/EL4tS6Etxpv9nRwq5OyWWTdhexxjg9/8a+aNbvn1HXrq7lfzSzfKwPavpMsy/k/e1EeQk5O7K11I8k8jNHtycnnOT61VdFD8Ak9R6VZ2NJlySCOPrWhp2nHUphAELk8fKP5mvp7qKNbXJ/Cfh2XXbwRiUwMBuyoyce3vX0X8OvDlpo7bLSG5up7tQrGfByQORnHHrXN/Cbw1Z2wx5Zin3CPzCMkk9ABXvP2BfBekpPeMWWLLMEUA5PTNfLZhjfe9mmXyK12cj468ALc6K9zcrBAVBEIjyXzjkH0/WvOfDmkQ3NxHBc7iY/lO4cZrvtd+J9nq9t9llt/IRWLK6ybs+vH4CucstVtHm3wKzx7hgsMc/wCFcsas+Sx49aCcrrY73w54ZtdO1G1lgt4QsfLcAlvSuz1/7Hf2L29yxiG7f8gAzwevtzXKWyNJavJDJG8wwf3LZCjHSs688VxwXiW2oCRS5AD9jXk1XUcrI0ptQ1Q/Sfh/LLKs8DwiOUlw4J3FM8H/AOtWhceDYrXzZJJGcgbmLDAA78VrWni/TdPEcT7WZBtV0IJFZni/XJliV7bzGiZSGUrnNc0ZybtI65V21ocprHjXT7LTp5YJ0nyuyMR8E9sir/wyu28SWtxfuXCQN5Ww8qeAR/OqGlfB3/hIEsX8v7NbZLzoPvPzwB6cV7N4U8MaX4L0o6ZDCFjfLt5nJzjGSfpXXo0kjz2222zzfxV4ttLG0ubSG4gNzGNvkofnBPp6V5LdaZLrEi/aGnKKxbO7j8q9G8XeAfDWlyXWom4R724laRpEkYlDknGO/wDkcV59J46htA0NlE0nPBmXAI9eOlenRpKC0OGcrt3K2veFWsLW3kYRiIcnb97HvXQHSjL4fggsonQsBJnqCevNcs/iqbW7sxXbRpBL8vH8HuK9F8H3cF2/lwXLvEoEK71AH0qq03TVyEubQzLLwhqM+nLNcxQYmyFyeQPeqOmeANK0c3Ek8Ukk8jctnIAzwAK9rtvDJmAQkNHGuQoODmo5fCFrG6lgwyCzbzwK8xZhK9rmqwzPlXx/olhrXiKYfaA4GMEDBU9APerXhT4P6Zq1i13PK8TxyBI3jbJf1JH+Fen+PfAELzQSwW8bQW7FpigwzA8ZJz/KsrQEi0+BorZWji3bwXPAr36eLlOC5WY8ji7MoeI/g1etpksenSRXMcahgnCu56Yz2rD0v4O3emR+fdRFLjaWwSCI/b3r0FvFdyym3FzDIz8AJwaxfFXjq6stEnQ20ySthVndsA4IJwPwxW9OrUm0rja7HDXHh6S1hllkujCxywVRgt+PYV55q8tzJck3A+Q9NzZJFbPiDxJqmshboybVJ2+XEOcYrjL/AFCS4cR7W3gnczHtXu04NK7CMXuyX7Q0T7xgoeCV6iraF3UyRoVA7setUbC2DuC7gRr1QdWrXby3jMcUTDH8RPAP0rZ9jQoHUXMJBOJSSCgHGPWo4JTdKINuMdWJp50idbhwZAGK7skfeHtVaFpIrrAUhh/Cf4j60WXQrToadrbusMgOV2nC46tT1ieFXXaN2MjPP41I0lwY1810BYfdQdPxpsgdij7SABgk96tCTdzH1W1ePlmxlQQQDg/jWdEpkGMY9vU100sjyxB523QD5REF5ArCEXlSOE+7uJUnsK1izqhJtajbiPhNrb2x82e1V0wuQOM96sopXIBz6+9QNG6sxSI4zyPSr6amvQVQCMAbnzwKu2emS3bopCpESAx6kD6VBHC0bHI+Xb1FaOiTBNQWUcKgztboT2zWM9VZGMnpoen+FPBNhYxTvuYXEMJZfRhj0NZFtYS65fuiQRqygsW/ugHtUmmape6xOMzZeRdpC8ADFdf4D8J3t3cDFtgSMUWVTkuO/FeHWqOnds86W+u5Y1Dw3Bo9laxQGUmaLzWVyDz37VladqEen3Ill8tI24I6k+1ei+NtHbTtHN9HKXNri3MbLjG49c147c2srvKk+FVDuDda5oT9otRHpGl6mviwfYbMs8k5ERBGFUe9VNc/Zl1JYnl027guLgklotpUAYPQ9z2waw/B3iBPCtytxbAzyKCdrjAz6mr3jP4za9Jbi0gvUikz5mbYYK8Hqc89elVGNRTXJsXG1tTxDVtJksL+4tLlnW8t5DG8ZxgGu68C6jqNvpNzBDcBYExgEHI47GsDTrSObVXvLl2d5MuZJTnLZ5JJ613zPZwaBGYvKFy5JYJ1Ppmu+eqs0NvSzG2Hiq60uVS8DXJAJHnEkfXFM1m6vtX02QMInA/efdAP0zWeLo3KATEgn5QzcAVfyF0/yYXEhPy4XktXMklsiLvYpaRohuVhKQ7BKAzMOe+CMV69Z+FY9R0+yimiQE4wrLjI6c+1eaeEYbzSb1JC5h2yAZk5UDPevX28a6XLOSZ0k8vCEIeWPcj8a83FOpdWehDV2eceN/hPZS6kRZWr27yMeIslB9K43UfDcVlpSQCRnlExiI29Dnua+itT1SHTLeSUOAqKWyxGF45ya+e/G2qbrsxWd0ksTHzd0fr3yfWujCValTSXQmSs7HafCfSbHw/p+of2rMLeVWKrPkE7cdhXkPjad7PxHfw20zS2QlJWRhgsM8HHatay1aeYRs82w45MhyD+FcLri3dxfyzGYyuWP0xmvboU7O7ZtHzFu74l9u8unBAY5wauWN06kktkEVSudJMOnxXMfzqeHLdQe+Kk0lfMCgZePO3HvXQ0raGl09DphrECWwEKMJNvBbnn1qkNSubrAnkL56Hpj61G0XkgLtw+eCegFNtIWuLswbiI92CR1/CseVWvYiyL8c2SoA3FvlJPOa09FieK+gQnI8wK6MMfLnmr+i6UljA2IstxtMnOB/jWwuhWxvBI8zvJt3BFGB+dcFR6NEHq+g6BbXmjTrBlA48rarZ+UjkiuBfwlPotxdGCRrmKN9ihl5yT/wDX611vw51K+S5iSW2FtDAhZfn3b+wzxxXqd3BHLbxBbRHuGUyMEQZJxXzM6/s5OLN1DmVzw6wfWdJ1K6sghiKKGaSAkgZwcA9j/hXqqC4ktbMmd3kEQ3Bzz+dYravf6U5a90CdIHYnzNnzOB39vxpYPiBa3LxPAqhS+GSXjaO/NZSgq2trlxlyaHW2dz9i8yS5uBBFGhlZdwyx4AIHf0rh/HuheHtfubET3YhlvlMxLEAkD+8ex56e1YXxFu21QfblnMBaQRKYm4A+n4V4H4s1aa4126jluJ5o4CFXcxzjHP4ZJr0sHhJN3TsE5p6HqXi7wr4K0DSc29/FNeOxXbEQ5xjr145rwG5uVi1gllaVVOADxx2zUxBjZnicoTyCOcVDb2huXkcEmTqWPevrKMPZxs3cUHZlq+1CTU/LJVUii4XaOfxqi4VAzEk4OQK1Gs/s8CsRgFfudyfWki02OSEHku3BLdF9ABXTGSNlJGUsvm7iDxweB0qxsBAIbgjhm7mrMGnPbSMHQBcFRj+L6VEbdCdsgPy8AZxt+tWmi00yHcyHIGGxxj+dV/OZgdx3s3Ut2q1LmBFQHcoblgP0qtO43uwQ8djxVpphdDGl5CfxDoV6U+1P74EqDjg7ugquswbhcgk8gDpWjDZAqZJTt2gMp/vexo02QXRe0eyt7vUFWeU+RnB28frVfWbJdPvpEiy8IPys3ORUbmVQZIzsR+Nq9fqKapG0rK5kz0Zj92qQ0ypIsiZQMcHn6fSoiPL6EHJzk1amO4DOeOBt6mq2FVxkcZ5zTNESKXeTKYyRyB0oyucsCM9SeuaQyAnap2oOQy96cd2zDDnOQDQJjVVs5OQM/L71bguTyRgFeCTUJyYVVznB4I7e1RsoHyrgADgnvVaWEStMZJMMx2L0PSgykKxH3geM1G29sFsE47elMU4JAIKEck9jUjSsISOSwJz1xUi5jAwPdfX8ajG5woLZ9APSrttKiR4VgCflYtzigogEbyKXHzydSe2KjmkxEoXIQnJB65q5LtRAgfK+o71RnR1Kg4GOQKXUFqNZxKyjPPTPpWzYalBHCsO4gKMNxnJrBbJAI4NPAEBAYjOM8UnojRJPc0LuUTBXYgquQvrWlovh06xc2qC48mdgTvAzgVhw20+oEmJOB6+ldn4NWCzBe6kMezAUKMnNYSlbY1UVc19X+HU+ieHkvSUmh3AOJeHYf7I7157qAMdxsRTGoO5QK9K1vx0LqcoD9pbZtjMpwqcf3a8+1jUVuwAQomY7W2jGPpTpt9Sp2S0KtuHeQyEfNwTnvT5r2SQkFj5eeEA4BqFS67EGSDxu9PrTJXZG4YHHBAH9a2OdokYPPMS3Ax1zUlu5Vgx5A42/3qhUnqeg7VZhw4B2nK9AKCBTvZsgDB6Z7UZKHJOGHBI6VIsLvuIwD15pxQNGyHgHG3HXNQ9AH2VgJcPlQc/dbrj1roR4b02a1G+RzN/fXgA1zluWEvltgZH3j2rRjlaKQEsxQDAC9GNYTve9wMt7YWU80Z5KttBP8Q9ae8ZYAqMMCCMcY+ldHe6Ubm3iuxsfK4Ydwaih0F7q2V1WToQWA4+ma55VLK1zppK71PrT9ljXNA8O+E5Lm/1SJHvmGEaFicrwST69se2c817va+I9O1O5K2UzSq4LApwor5G+FLJa+HbVJri2jgjLK0LD95n1NaVz47j8Ozh7KW4uI7dyZPLbAU9gfwr46rhXUqNrc+pVeMIJt6H1Tq2q2dxpT2kt99madSqyRHJJHBGR0/GvnbxZ4d1eHU53srCe8RUKLMHH49TXMaD8YbldKmjSeOMC8a42SjLspxhc+let/DnxRH4thleWCae8Y+YxTCxqpPAAzz+tYui6GrFDEqo7ROQ8CwTNZrBcRKroCrBsHPUda888dLd+APEFkNvEbFndc7XBPT29K+yLfRLCOMw2tvaRGTDOFUE5wPy6dqwfFPwv8NeK0vYdVsVuZZ4wFMkhjAIHGCOg4qoV2nZrQ2nSlLZHkPwU8QvPapqV4rtbxuWZY0JCjPB9/rX0noF/Bf2ZkgJeINkP0B79K8w07wifCVnNaG6t2t5YxEsUK42jt9f881d0fxD/AGY81gLaUps2E5wM9Mg9q8uq+ad0FK8dGeoy3cdmjs5BwN2BzXGeIfidZ6ZcXVvCublIw67yPnPoAP64rj/EHxEu7S2jtkMY2qY2O0kqMYAz6+9efyxCadLmZnllLZZ26kf4V24fDKVpTPr8vwEalqlTVHX6h8WtW1K1nhlcQCVdqm3UgqcgjmuevtZ1G/izPMW3KFZm6tjoaoLcC3Z2LKVU8ADJxUY1WJjsMbOCcgk4x+FexGlGPwo+yo0aNLWEUJKSUQvIQpyvHJpqxRK4xCDju5x+lDMSzDICj5gKYbUzsWJI9Mmnfoz04yutB8pLAYwAD0QVD5R3FtoHPXvU5zCNuRyOMetVzE4OSGy3rTRqKy79wAyRjpUiyCM7QOT3NOjYiNAMDqDimjBYOcAjjntTE7NWNjTbjOn3MCZZshwB3PesRbt5HkJAGeDz3q9oyuyXFyZSqBvLwgGDx/8AXrNMaR3UkSLgE53Mc/jVmKWo2S2SQbuWfGM9qx7q1lQ4Cfl1reGU3DfkZ4wKTI+bKLkjqetRbU6ehS055YY1R8kKKufaQMFhjHHrTRCOQGJzyOKfIpjZUCryM561SVyGtxqEqWwCxBz6YFL8/JyqnOcDk4plyxOChZyRgkcUxZdqkswTHBz1NUoOTJvoX0v7mzgxC5cA7gG6Vp2HxA1WwtTEkwiiZg5VEzz9a5y2v4p3WE71kOR8/Ab6GrTSFDs+WIDqMZ/WrdHS0kcs406qtJJnp1r8WoWtVRY5BOF4eXAXOOuM8/SuqsPiFpWoNGkdyrSyICyDghuOMevfj0r5+eQAgkb8H6YqtJcFJlljbypIz8rR8GuCeDg3daHkVMno1NYaM+rYdQgkhVhIoZh91+v5U0TBvmyPfAr5n0vxPfW13BcyzTSmBw5UucMPQ+1dzpnxVe4STzZfJBfcyBMkewP+NcssFL7J5NbJqkPgdz2AZyD+pqJpCDzJuAPRelcNo/xHtLt5YUYgKu8vOcAjIBAH41u2Piex1GXy4rhN5XcAoP8AP1rjnhqkd4s8WphatP4os3oXyzArj69alVMnAfJ68CqdjMJZdwBGV/jq2rqM84zxxXHKDjujlcXHRjwNhOeMc5NV7pm8uRwDJtG4AUu8Zz26ZY0hYiNgPmByrAelCVyEj5w+IsUtv4hllKIqXLF1wcnIwD9Dmul+HRHlug3sJ1DHAwARnvmua+Jlw6a61sIViit3ZUJfczdOv51sfDK/kn2RMdyxMQdoxgfWuqsrQPqua9Feh6egT92CoBZSCevNZl5mK5Qkktyp4wBWmkRWVsAADLAseg9a4PV/iLprX1xB9oLvGwUdFBPfmuanTlUWi2OKMHI9E029l1GBImAHlnYSOc1uWETWqMSpZ1OBnjiub8EsZb9ooiHhnUSq45HQdDXoAtwyMJPTqOK86vUdOfIfNZhJQm4M5+58+Z2YSCMqc7RzxXGfE5Y5NJhYv+9tj5i5H3vaun1K5a2jmcbkIJO7rxXl95rl94sLwOqPGX2xoRg4+vevUwMXNqXRHwmYVYpcsdzxv4kafPeWtrMU5iJk2jniuDtNNm1RvLSMrGedzcCvYNX059amuokYlIn8nfFyBzzzXOWdpFaX13bK6v5bbAZMDPOM4r6qM2o2R8jJNtieHNBGlWLCJ3GD5jeWfQZrFvtU/tnUnkCKFk4LPxnFaEWsHS7y6Rrny1VWXaORkg4FebahrT22ofZJTt8ttwION2TXRRg3e5UUzvreOyghkLzPbXLKQpQZB7/0rx7xpubUVu3Qu2SpJ7+hNdFr2qXM90ht5iixqMgc5rIljbUV8pyJN53KX4wa9Kl+7d2dNNtNHEXLPK2SflB5HTFSWZAgmCYE2Plz3FbPinwhqujPDHdQiATJ5kJU5Djvz61z0Tsjj5cOODmvSjJSWh68HoQFmU/OPnzzxSEhGyRnPNaVzAbrS5Z5PkkRgqkDr161jxkmNckHFUnfQ0Q90+YZJG7pipYS9rMsiMAUOVPcH1FR4K7G3biP0rofh7osOv8AjnS7S5kVLV5grhud4PapqSUYtvZFrV2Rt+CrJPFniq2sdVup5orhS0Ks/Bf0I7fhXuOk/D+08MXEInQiNzu8sDA+pNcvqn7PGs6f8QWk0q3u5bCK6WPzIwAI0OCcH2zjIr6wu/AEBsTaMYyIoRCryDc2AMAk+vevl8Vjaados5q2Eqz1irnh1j8P/D326S8htAlxcsWVlbOzHp6Vj+JtCM0MnkTEyOxh2uhIA713l98N7/w3ds4WeeGNQ3nxk7BkA8Cuoi8M2r6ZDbW9xHLcsgkdSoLZIya8v68k7p3OSODqvRrU+VIvDVz8PvElj4hghSX7HJllL4Rxnke1ejfCXxrrnxE8YTanPORbRS+T5IXIUZzgHtwetd94h+CMOv6LdWk1ndjzFLxyrIAEfsceme1N+A/w1l8AJcW2oXikXR81oki5RsdSc9eOn/66mtj6dSk0viO6nhaqVmekeeklxMrkCJF2rjrXP3enwadcmcHzEVSwEgzg9q9Mi8K6e9rvjQys4zvJ6ntXNX2nLqN1HYySLbSSsI1+XJxn0/rXiKtKLujqWDkz428f+BtYsfE2rywRRzWkjG4aVTgKCeeM8V5pHowsZm8h5Zy+WfKFRnvg1916x8K/tFve2s9jMxmBia5DAceoH615db/s7a3rlpctPeRWkMExhiEcOZHAP3mGeBx719NRzNyp2md1PL7WaDw7psUngfTI4GWKSS2znIO1scEjvz2rnNM+C0F7YSXM98819MXcJGmFBA4GfX3r1jQ/hDeeGtMEL2E11KpH78ycEY67e34Vt2vhG/tF3FvmX5lhiXJ/E1xzxMteVn0NPDw5VzHC/DnQ4/DGgLEybZZXLTM75OegqK28Bx+JGeS+vJJ7kzFFIUYVe2a9BvfBV/bC7c6c+zbu80HIX3xXmHjrXLnwhcTpb3rmP7KHKqoA3HIwD3ow1OdaouXcyr0acYXtoeGeOtIGi+I9QeFV+yQSGJZG6sep4rlZpEuLUl3LKp+73rQutevPE6z213H8+8suOpPYn1qt4e8O3erXd1Y7liuI0LZPII9PrX3UVZJdj4itC0m1sZ+naWdV1G3tgdls0iiWQHkLnkD8K9x12fTtKjgs9Gi2IiKjDAwx9Txz+Nee6T4TTQhE814iuM+bGXBOcnBH4dq0rXWorzU4bCCUu7MQSRgKOuSa5qybV+h5079j25/HeoiyitBbwCFIUAkTIYDAH4VcW5j1OwWC5la4hdMsr8ge/tXBaXLdtZR5gLqzlPNGSCBXf+GLJLjwPqciSKLsTFCHIBVAP069a8FxvL3Tls2zjPGXizTvCumw6dpkiNcEFtydVPYn1NeMyXaa3eiO+u5DFK5MrknHX0zTvEeqG41q5TcjfZ2MSSLjBXJ5z3+tR22hx3+EgcvKSCUHGT616sIckfMtxtuel21jY6QlkdMSCeAqMmMbixx3FN1jXLK5imhVWWeQEOjHAUev1q38H9Eh8O3GvfbZYmult1a2V2yFJzuwPXpWb410SyNncXsBkSfbucyEAOfbitI6uxPK0cE8SWsuEcFFOPlHasq+0i1aNnCEvuyFc8fWrMF8pgZyApYfd749agS8S4uhlzIhXAJ4wfQ12xTQJtaowb/SHVh5WSqjLYH3fpVMWhgkBOcLyAe9dUTicBiAv8QHesTVWCXBdRn+Er/droi77nfSqOWjKFw4kfePlBHQVCYyy8MNvXJ9acSdwBxgc5H8qemwSZHUdFPT61pfsdiZES8j5PGBgAUYCnA+bHUU4gmQuc7h6dBT/JCyfKcN1571Q3KxDlccgjnijZ8xYnBxgL2p93lGUvkE/wAIHSo1w8mCdvGcmkxp3AZIJI+Ud6RiNw7nsfanMCMgHOOgHcU7IyrLz2I9KEzQjG7cdgJx1PSnKPKHPOT0HrTvN+baRyemKWFijkMMknv2p7jYuGlbIHIFTWwBGMgFuffPtUOSrHnIJ5pMkOGRdrA8HOagRYuJpAysxwAMfX61taCttLcq8xG3b8wPIrnZAjglmLk9R6Vv6VbxxaM7M373cNrAZOOwxUPQLXE8WP511G6HfbAbVPTb9aw0+XPPTpiugeJLtJIyRkLn5uBn6VivbC2XB5ANO9zSKVrI0I7FJtNhudwcNnKseRz2FY/kSQXDF+VB4I5q1DceS4JyR/CueBSzEN0Ytu5IpplNELysyyDqrcHNOhf/AEcxEkr1AxUSfOcE4XsKcHMSnI+c9KZFlcI5Dv24HHQGnO0G8sFbPRlHTPtUXO4A/ePWprS6UXIDMMqw2jHGaB2IHcIpyCB2r0f4ffD55NPuNV1GTy7RoWcMjDBwMgH39q4+4RllJ2qdx+YEdR7V0OleLVi8JX+kMZPNkYGMg8IO4NYz8jnqxdtDOXSIp0FyJBNDuIweoHas99L82QiKJpGz8pHQD0NdF4VVEgu7ZwGZkyhI4z3xSm2+xvsJYBuQF7n61F3c4vaNM46+02e1YCRTEc/dPeoktyq7s5x19q6/WyLidFl2lioCnrtPvWHc6cbTcA+Sw+bHQ1sn3NY1b6GTwTk8d80gCyElFK57HjNPOECgD5c4IPWh8M64ySOmBxWqN+gxlcEAEf4VM8p2NjIUjB9DTVXGcgBQeQeppkgxzgsg/SqvoNXICoVQQMentSEsc5OSf4qk2gM3PHp60wMqDn5s849KNTVDQWaMZ5OefpTgQG+YEr0JFLsLEEkAdaZ844AypPPtRoIUJs+UtnByPpS8k4HANISFHUEnpQUO4BuD71Q0yTDKQo69j60u0lwScY6kd6aCQOX4Bx9KE+UkA7iT3peg2xH+RyQSAO9L15fv0NOON4U8jPNNUOwfYPunv6Uxg4IjUD7xPT2qYKGIJJxjk1Eo3SBS4z+n0rU0zQ7nU75bWBgshG7aeePpUOSS1MZSUVdmdtL8DOQeB61HK7uNm3GD81dBPoi6VcPDdSsJOv3cbTXWaXpuktpMjv5TSGMqJG+9u+lY+0XQx9sr6HnACylUHbjOMU50MZOGB21bvbAW0u2NvM6kkDgVAgVvmA+ua0Tvsbpp7EAcDjJO7qfSkMZUDb19akkJ3YMY544qIuo/djn3q+hqOEZLEj5hjnP9KajAqxbI7Clzs6cAfrSKQATjGaoFoCI+w5+Ydc98UqoGXnt2PWkQ8/K2M1YjtRjc5JPbFQPqVx80obbgKMUibpHOZOB6fyrRjs4JASJfm7qaZe2KRxK0akA+nrU6XNbNaouWZS8g2E7VjHI6ms+WA27sSMqxyp9qv+GHjE7xOBvYY5q5rtnFt3xHAHBHofSo5rMpptXZzpAdSCNpzTgyIwIDbsYwKYxMeSRnP6UqPswQMnNbaGTY/I3EOCp/WkUnhQvGc5z1qQgzMTj5vemgkEIeD1pDTJA2Jifu54pXyxYBsgdvWmBvlYkYx096ljikEQyB83Ix1oGQquMg9Owp/XaB0FN4LcjG3sacqArlTgE8iggGJZd5P3T0FOjAUdSdxzz2pMENkjC4pi5Ysc/L0FUmNImdlz83LDv7Ux8D5lJJPekKnAyQBTjkADjb6UxpkRxjkkE9R609UC8klh0xRtGeOTStH2ycml6kStcf5Z3Ic529vQUgkBbYgwCeT3NMAO3BbDetSIuWIxjA4NKwgIMY5ywzjHpSFgr8jPHU0o3bDk45601wGGAck0gFZhuXcCOOMUoAd1VSf9ontUfnt8qFM47jrUwYL90AfXvQBCVKMR1AOd1KMtEJBwCcEU90+c+noKNiwZBOAf0o2GhuFHvn07UISXAX7vQ09UByAe3FLEhTIGCaBjTjdgDOKkL/AC4xgdzTQQBwCeeakPKBgQB0xSYWuMXYpAOcnkVPIcEAHaCO3pUWTtJbBHQe1IThgTyakVhMgAhTlaVUCspPWgEKVOAdvalkwMZ4DfpVLsWhdxlONuF9akecTxKSqoY+AB396i+6BtyAP1pQQ3JXBFSMHUh1OcKaavytknIJwBTgM5c8gdPQGo1kGTkfMO3aoZOvQ9N/Z28UnwT8VLK/TT4by8ciKHzJPLCBjgnPY445zX60eHNWS/0e1yMShAxX04r8avAs8Fn440W5v5Nli8wDkDJXkYyPrX6+fDgmbw1ay/eZ4gwY9SMcfpXlVNKhpDexxnxej+y3WAAC4EikngnjP6074dzxMQY5FcMu5sdAasfHu1MugWlyFAaGQK7dwD0/nXG/CvUY7SeW288OAdy7ecZ6jPcV8xmlNuTkfeUmqmXp9j3ZXEsWBxxURXjGeKbbN5sKOo7U8qw57V4sVZWPAvd6kTDkAUMQi+tOIGSQOtNkBx1ptalorswB96oam2beRhk7eK0SAuSecisfUGPklCxG/IOKXKnuddN9DyzxGot9RcZUKRuB6n3p3hK5WDWWBJdZFGOwzmm6/ARqATAJXIYtz+NV9Lbyb+IkklWABA4xXi1kk2j7BvmoO+uh60ygwqVwOM/jUaJuUEjOfWora8DxADGV/OpWlJX3rgPkmyrdqEuInyFAYZAr0DRFIs1k6hhwPauDmyQEKrzg5PWu68PyFrJIyMADg9q+l4emo4qUX2ODF6wNbJIyOKj5zyakBZvoKCuTX6Zc8W2oJnoTVO5B3EdcVc246VTulI4Bwe9ceK1iVB2ZQcFTjPJpQ4HFQ3UgjX5SC2eajgJdiOvfNfKStzM71qjShI8usjxCzCaNV5yveteCPKAg4ArL1xAl2uQSSvXPAp81lY0hujNVeF3HBHpUgIGTjOOhNRkYGSfypchh0yOlcU3dno30F3knkgd+KQsScAZPqaNmAMnFAOCBjoetcwBIpcqfbpS4LHA4470EYbIbNITzjoPWlcAyR39uKb8wwePxp446n5etIrbvm4x2z3oTDYaQVHJ57UpGBkcetK5LYyc47CgEqPujn1q0wGbsg8k+lJGxwQcCpMDo35Co2TZyAFANLcBsmM5GTkVEjFyckJnjFSSEA8k+2OlR8FicAYquhcd0cf8AEuMSLbEI0iAFW5wAfU1wtqw3ICQhQkcc5r0jxbbJe28yZdh5ZZccc4rzezj5G4hMr9TmvHxSPqMM17NRNiylJfa7MSpyM9MVuRuVGAQOmMVl6dDHMFZgzsRj0wa1AfJODhQOPWvmau9jkqlthhSAu7vzUe3eDjgHsKhiusxgncWBwc9KfvYYwQoHYVznG1Yc2XOQvQY5pV+bk8EcYFMO4sMZOTnJp5IHQjPoKCbDBARycn6mnNhFGe3oKXJkGcnmnElQpPKnigl6ACCowM+5pN2AVHPfAoZvlyB7UFiuMEe+KTFfqJHgnJBB9TT3xnIbIPbpQoDjlSWHrSNjZtBwc0IT7E2AduAM470wybiV+9jg44pGQ4wBz605R8hQ4yeQRSIERduASFPvzxQ/3s53gdhQ+MYI5xQp2jLHHGMAUB6DS2OgAJNPAL8E59B0piDdzt5HrTwwOAckj0oAQgAAMADnr1NNOwkk5ye9PZNo44+tMYM7bDgj2ppDRbtpAqjsOlXUO8Z5bHFZlsQp24wD0rRhfYcfeVh27V7eFM29SVsDBGFIpGQY7nmg+pwP50gBbkkn26V7aSSHYaxOcA4xzSjLZ4OT60YCsM4AB5pFB3t1I7VY0KyAYPT1xTXXnfgnA5pcnJAwMc0cMSDkk847VYxm8tgn5e3FKVKjJy2D1NA646UHJbk5GKCwBAz/AEpPLODt+vJp3cA4A6cVFt/eYBYketPqArHAxxz6UqZYcjgetOPyjBwDnNNxhuFLd/aqT1AXhUJz14wKyPE18+kaI1yiKwyVcOexFbIJYEFQueeKzNf0o6xYvaYBWTqXOFU44J9vau2hZyRSeqPzF+MUAtvHWrLFK8ge5ZipHCAnOB+dcOxQHBYn3r0L4xWF5p/j/W4bmWKVkuWTzIgQGAPBA7dK88myJGwAF4H41+lYfWnH0PmMf/FbGSADcpJYnkCgQjyvk+/joaUoQRKDkHg0wxlXLbiB2zXWeSHzbcEbMjBApzYGFQgHGOaRmBfAYk9TmkdQ0gPTj8aLWAU7zGoLAkHn3FKzncu8KoHAx1o8tHGDkFec560CMS4BcA9vrQAhILAliOaQOrOVJPHSmgbSS3J6YpQvGTgHP40EtCgk5DAqOufWmvsZtw47UO218jJXFKSuwMT83p3xQPQCVVg/rwTTlAC7txPPSmElkOFzmnKGG3K8GmmHmOK5A2tgjnHaneYpC71APTAqMKcs6twOgHrRIwEfzDLkZqgsOUAkNnHPIp5CGQqpByOSfWmMWeOPCgZ5xTiu5cYVAfXrmgY1kMWE++D19acrDJPl4UcZpqxFQW6lTwRTldpN4LZPpQLyFYJEuQxcN0x2pscLMCznJA45pOYxsxuXr9KcF3ENt+ULnr0NKwWEVCwO5NgPHNNxsUIDk55Ipzltow27HrSEY4Xgt60wQ6VBGqkHOe3cGjy8rnjeB96mtujdRjPqae0XzDLY5zioDQQvuAI4ZeCT3+lJgbQx5OfypzMIwS43AngDtSLjJb8lqmMJASSF6DoabgNgPkOT17UrKcoozt+8T70pJlQkpjB+XHehCYAOhO05K9aFJZWyMk+nalhDbmI79Qajztl4yVB7UxgNkqlNrDHrxk0qtsHChc8GlMpzk9BTvMHcZxzmlsAifxDqPalAUY7HGOe9MBEnUlfTHAqUZbIPYcE96kEJ0QfN06UjFd+Nvb5m9fpTUB2kHBx19RSjLZXPy9s1StcLaiuCQoU5VfunuRTD8p3gHHtRHtB5YqV6DtQ7gcRnliCSelJ+QDnYsgYfKvYetNc7ZEYcFcEmnygmRQADgdM0m4MNhH1pAfeKyedEsgU89zUEkhjyM7VU545NWpnIR41jaQHpjjiqjOHZmI2LjAU8nNfA2Pr7joJUiMjFfNJIIDHiphq8MKyiTKbwNoQZ5qiZEZcBTISMccCg3aRFYzEEAHLYzzRYOhqWt+skyvGpPGPn4/Stv+1RIiEsE+XGByc1xiMgZGO5tp5GcVtWVzGpAIVNpzjrRYexqX2pfaltlVHHlZyWOA2elY92QGGc8Hnb2rXaF7pDhS38WemBWRdSpHOybiM4yB1pcqDmKjv5ZCiPJBz8xxxVWW/eGdw7EHhlCfwj2p9xMstxI21myu1ecVni4EcpeQbAQV9atJbIiTdjRGuy72fbvjZQFMnHPrWDrvimZ3CELgjb+6HNPvLjzEBEbMi8fNxXO3BMV0pWJzg54GRW8ElqYttk4uA7K5QmQcYfkYp9tPL5oUKAgbnZxg1ZtrSe7V2ijAI+Y+Z3+lVnSSGSSN43QnnCDP5V0XTRUX3Ly+ILu3C28TAbG3bnGTVeXXNQFyxaT92TuYKODUe3CszRn5uhfg1XuJ2UAnOBx8gpNLsbXTNWLWnnkyAqlufnHatR9TWRd56lcAL6+tczAfmB254wM1oQusaxnaRt+9isZd7EtaFkagyTI6KQMbSW71y/xBU3rWToQTEfmA44rfNxIQRsAQPuLGqOqWST20zH55SNy7ew9KUHytMzV07nmN1ObS4XcDjORjtUMjiVmdzuDdT6Vqa/aSKsLW4AiJxKGGT9QewrLlgG1lXJQDAxXoqaaTRpe+qO0+Hmkp5U6Jgz43qSM5HXFep6BYXcm17tzIJB8qAAbcV5t8LtQNpqEEpVZGOIwrf5617VMSm0HllPy7B+lcWIqqOhopJEqhxd24dcZO3nntxXs3gyNRp8D5YuuVOABXklppFzJLFKiFdrBsyEn9PSvW/C5kitWXGAADlRgZrxJST2CdnsdQsfykngA96R1ION3HXimRT7oyCDlh3p75baewFZM59Rq5JPOBjvTywGAM8+3WmgZcYGPrSsdmBnJHpSshDgDnI4IHem7ywHXOe1KDleRg570DPTtUsN9BScOMcY9aRm3EgZxSY3OSOSBQXyAckj0FSxeQ9SVOBxmhELsSWI9qRM7QwGO3NLuPHOeecVIWHEiMZzz0pVYsVP3vXtTCN0hAUYHrQCwyBWbJJl5PT7pqp4huHXSptqk7QTjOMn61chJQknuKoeIJT9hKMflfgCsKrSizpoayPNgxZnYqFLc8nNXYWVip5ORggdKz3z5gYIBhyuSfersH7sbS+eecelfLVviPoeisaMKqduMAelWowrJtGSQaqWzJzhQMHirokQEnOSewFcjucsgCOhwSAPrTRGTKcMT3FOU7lOQCD0JpzDAUjr0ppnODFm3ZAB/nRkHHXJ4pd5IHy9Dg0rbu1O7JFIKgYIB6UrKcglmYg/hQQVznHHI9aQKc4GSTz7UEC898YoYYB4yfWnOpRhjGCOfXNNySR1PbFADsHGc4BHWmrllB+Y09eSAQAB1FDZ2MFzgGqQriIpGHOABxigkA5wacqsIzjAA55oIwQXy2Rx6UwuJkxg7cetIyknJyWPNAByOwozk9SanUe48jPG7BxzUKQqnzDLE8EmlKngqec0/btG0kgg1Q0CFivOBjik8xguAN5z0JwKccqCM471FIFLAAEk8k5xSbLRFM0hBBbYP7qiuk0iUfZ8FScjmubLAOAeh4roNKwIgAck9a9jA3TIqNWNFUDEngZ9KcIwjZ5J96VVIwCMGnuBjIzkdc19KtjzG9RoJx2B9KaQehXpQRg4z+PpTmODzkirZNxuDkYOAOaXAJJ7e9ByDnoDSrgjI5peohRhhgdfajBLAnoKbkjgHH0pxjweWJFUJKw7L5yCMDjpTNpB9aU8AgHGegpc46D8aBi8Fc56dsU2RwOAQAfWlJAU81CwGckFvrUFIRyzjPUe1U7gYGSvBGOatMSh5baPQVWuZg6bMcqc5NYz2OiJjOp3Y9DjAFV5VZAMDBz3qe4V2mb5toJz8oqJ2ALhgTxwW715E92erBaJkZO7IDkYPbgGmm3BycYB7nk0hZZSDvIwOVUVPERsBCYz/ExrBs1aLFspUEAkg1aUMCMDBP41XiJzknpxxVmNlTnqQcEmnHc5KtrE2DwTyRViJD5ZIIDdBn17VUR1UsWJOT2qZ5D5MpBEW1dys3IB9SK6IayPPlofFnxk8Q3J+JmoRXQ86JJwoRuDj0NesfCK4mfS7iOFI4IwQ6qOcD0BrxL4zSi5+J2pyq63bSYIeLgE9MgV7d8JmNto8aiKKPfCAWViSx9/8K9fG2dKKPVoWtdHoayPK3Jd+M46CtCG4jiRy21SUO3uc1nQOTAodjuBIO3jinTIWi4wnbceteLCNnqdC3uee6pMbzWMlmm2khieBmpLCVYNRt87Y/m2gLyfxqK8tTBe3CPJukVtwCjHFWfDtmlxrGCFjPBBJyc963bPQTtGx6xpOwWKqu87TnJGM1e8x84UKg+mTUMUPlRqN2QVHQdakI3EYwi9zXTB6Hi1dZMe2N/cnHXOBSLkHkAZ/E01wGIIDMRx7U5Q3HCrjqe9aJnM0gVgCcAnNCsd2OgFBC5PJOPwFMLbORgAc+tILHFePAjc5B2t8244GKxPh9FG93dlAq7WDAqOozWj8Sb5IklVo1lMqHBYkdu3rWb8LpXmnLt5cUbLtAHUmsErysegv4ep6pbkINxye5zXhvxj8X6dZXl40TgXlxblYGiPzbsYyTj1r3SMq2EGSTwT6V8VftBeKopPG72jpHBJZMwlkgXYGB6YGeuK97BUFUevQ+PzB20PA/GWo3er60stzv2opjyWJ3H1PpWEERJATkL0ra1CQXjSnJ8ssSmetYzIyI6OM4+YkdhX2UElFJdDyoO6syxZQSXcrInCD+L0r0LQFttK0uAS7VuA5ZivVx2Fa/wF+G194m1MST6c8VicSCScYjYZHPv64r6KvvgVo2oT3DzCMwvGFhjhUL5b92z3PbBrxMbmEKUvZrU25kjzH4eWPm6/aShZEVnEwiJyABzk17Rrwi8TQyWk0pjhdhuC8E+2cdKi8K/CqDQbzdFLIAqbFkl5Iq74o0B9LjSQsWUghWQfePv6V8nWk603MFO6sef+KvhTpthpU13bQykgAKQ2QPU4ri3u1sNPBkjV8LsGFwDX0X4btmk8PxLLHkMrYEozz9K+cvitZ6npmv8A9n/aVvYwPOVLeAR7ck8Ed+n/ANauvDttWkc1eFlcq6V4mufDk4ulzCjAqR1DemRU8upN4ikDSzu0gYkqy7SDnt7V0/gXwQdV0m3bU9OltJpmMivOcgoOny9uneuwPgLTZpSLmQTOxAjaP5So9D61c5xT21OOzscf4a0Ey3MEUaFiW3MSc161aWqW0PluqzHPJdQQPpVHQvCNtoQc2u8hjw8jbsH2q/ftLa5dgsoxwgOCTXjVG5S0RV7KxZGqJYB8p5afwsnH5DtWDr3i8TQTmCUvIFKrxzXP6l4la4n2CF7VI/lYOcgmsPVPF1hpkflFWnmHzMqjH6100IybuYOW6OJ1K71HU2a4v7YRYJ3LESdx+lc/ecMHiiZ52+Xy2XAA+teq+Fbyx8QzTAW5gZSXCSHOB61HfaOsl95CIs5kbf8AIMEL3APrXtwm1o0cjhfW54TqumX9iGBtxGSwJKnO3PSvpn4ZfCw6P4a0641Ocm4YCVok6EnoS39K8x1TXtI0rUXc2BJRvlywcMQepGPbpXoPhf4i33iazWZJVFnkRrEVwU9qyxcZ1I8uxpSioyuz0y4vbXRYo55wPJLbS4b7vufauH8T+PIrxHgsy7u7fK54BH1ri/H3xJtrbUH0qJDKm3DPu4V+nH+Fc/YeIIpoNoZneP8AhIAAP1rz6OXy+KR1TrJaI3Nf8bx6bBNbalcwxLcRFd2ck8dB+VeR6n4kivbxG0yW4MKgK4ckBvoM9KveKdGfXXMWVQq25T1x61i6bpb6Tm3nDMgYMHxgEegNfTUqFOnC3U5uZNtvc6K01IJcQ3BhSAx/KNmSf510XiVbTxNoSW3mSC7hG9T2b1BFc3dX1rfEJbWn2eRQCWyTkeuKqW2ozi9wJCyHCnI7fhWkYqL06EPU4/UIZ7OaS25VwfmCDnFZXirSW0mytnktZozMN6yuPvivR7Kwg1zxppsLouy4lEbBDycAmuj/AGj7a3sbLSbe0iQhUaJschemOfXrXpQqvZhFa2PE/B+h3OtXbxIql3QsoPYD0rW1Lwrf6NIkk8bpGwxhu5q94FR9EhMrxgkEgyA849q0PEfic34hSGKSUxEna3Rv/rVTqNvQzl7rsZV1p1xLpcN/OiRQ5MaYzuP1/OsOQASqwj+dcjcfStfW/F13q+nQWRtordYn3HZnIPoefauT1aSe3dgspMUmGJ9/SuiF7alR1C5v1jcx+ZlVbJx1+maYdaK7lALDPyg/w1Alp5wBHDMODUJgKMQAWPQn0rdJWN1Fdi2NQkmZsOFT+IH+lQTIPMBTJjPJyaPs4CAkgKOw65qRcgcKSx7HpirNFoEcKMd28gdqahOSyv0ODnvUgYxpg4C55A61Xby1YgEnnI9KdyrlyGbdEEJBUnGB1rTh0eWK1eWEKQD8zE5IFY1nGkjMFfL/AKVv2k4soWgRWdGXLZ7msZvsZSH6NqM2j3onjYSMvARs4OeK9q8J+P8A+x7QWjxC0mtlM4uFbIz6CvFd32ho2JRCRhQgx+dbKGaW2ZxbysSu1nPQj2rzK9NVFZnNNJnot9rl/rscym/lms7iTzmjbADnrkn+lcl41a506C3u7UI3mgq0ROSAOhq/o2qx6d4Mkvb1lluDIYYbdRgqPU1zep6u93CQIQAuApYk4+tcdOi4vQxUdTY0eY3ejkh1kuZhhkwBt74rzzWr6S/vXYJ9nWMmM7M5JHrXbaGkdrC8sUm+RQCydMn2rDvvD9zBfM6xqI5SXY9dvqa9KFo7l3s9TDtpZTa4eVvlIwprp9DvTciC2dVRmcL5gycAmrd38MLh9Jkv0vg7LGZQgTAI61z3g67SO/y52FGDnPPIPHFKbUk7bluzR3uuaINLmaBJGuimCwIwPwrKS6uE3EQpalRldp5+prqvMfxAPtq3KP5jfMFAGDWFqMEbXqg4QM2xiD196412ZhsTia81CyVVEkwcBmIXgn0zXovhv4dzqljJJaIJ2jEuA3UdQT6cVzXha01CwZzb3KG3DBfs8ighx6g9j9K9KHxA0Pw/Yzy6mJTOIhEsUDhi/HIA7fX9K4cVzzaUAj3ZzPiHQH1iymhiu5I/NBUI/Q+30rxe90ibT5pYnCBo2KfLzk9K9C8UePDql55tgr29uijy4XOSOOST3rjrtHupJZJOGkG4kc8+tdeFpyprXqJtN6HNEBmIdSShxjOBVAxp58ikbELYbHJrUNuLS4dJXZ3YblJ9KruxeUPsVeMYHevUTaHdok1a3C2RgVcJgFT/AHjWZpEEtv5oVgXPJUDgCu8tNKtNZtIVRsNtwWc4Cn3rP1XRbfTraMm8iLKduIQMk+9V7R3sNS1sznZ5UjkC7WYEZLN6+lJpubjVbeN2EfmEhWHGD2zTLuFHJeJndw3Kv6VA8MsRRtmQSBuXkqapyVtSm0dzDPc2BR5SSQcfNyD+FSJ4glu9XtC5VELbD5fHH1pyafPPbpGcvgDaW71X1Lw5PbvtR1lbG4heNp9q86TTVmZc6uewfDq1M17GjSt5k8gVRnOB717xYRvpMrzOqvIAFyR0HtXzH8ONSn8OeTJEjCWIFleZtxZzwTjtXu0PjSSawtzeBJZZF3sYxjn0Ir43HUZe15lsdtGouWzNbxj4xit7C7guy1ukkRjSULkKSO49O1fLOso4vZ/szme0hwGdRtGSTx+Qr0b4p/EP9xZ2sJS2tpmbzJX+aRiAMADsOf8A9WOeB0/RrjU9O82WXFtKxZQpI3AZ5NepgqfJBcxE3d3Rh694hAs0gD+QFAZVzk5+lcVNCdTuWeRQZXGdw4yfetLVPs91eO8QIeJih3nIxnFVkQxqwzkZ6gdBX09JKK0OfVs55bLzJ3QgRRJw3PJNT2VpFLKoXcFVsBf8a6CLR7H7LNKWxMOV3Hr9RVG1szHHcShtyEgsRxiulSKuS3EAcbBtWReAzentVQxeVFuYA7W5Xpn3FXnNoqBgSMrncxzzT4ri0eZBI4nyOQvAFO7Q7soSTQqd/diCvfHrThoVrO8k4BkyAxDtgNxW5Y6Zo905EoaNGyCQ33T2rprLwLZ39qjx3wnVRtCjA+lZSqOOiJc2jg/stlb2rWsqKIn+ZduCyNjsf6U7TfCVheSFppZn3DI6AE9gRXdD4e2SRRuVYXJk25BzgeuKgv8AQItKuzHFKZVXsepNZ+1bVkTzs5bxJ4b0zS7e3dE8tZAQzJgkHPFckYoDuQSNIQcDdwK9B1nRo5NFuJSpSZXBj5yAM85Feb30Dx37xEkd92MBvpXTRk31OinJtWYjQukRXdkhgAw6Y9KrzQCOXIYsM8g96v8AmLgr0BX5R159aq3ULmRAhycct2FdilrY6FIq3MxQYCkMemOwqugO7dgHHI3d6typLK/7vrjG3uTUVxpkljb/AGmRssTgIe1aOSR0Ra2GJJ5zYKBfVV7VY8rKBjlgcgN6V2ngX4Pap4t+xX/KafKrM00fJJA+6Pc9M1j+IPC95pQnRlMSRSlRDIMNjPU1CqpuyNXBrWxzzlyVB54xx3poYIenPT5u1OcMjE5Bx0I7VCS4JLpv3d633J5bEhlCIEPJ9RTBnfuAAIGAvahGySQOB1HpSKBJkHgjoaTQ7BzkEjJB5I7U9VAZlPVfmB9abuMLg9QeCB3p6gLhics3AHpSJDzC5yeSO3pTmxMikdT1J7U2YqkZA4mzyw70IHidSy4Q9RQAx48tjGT6VPCkUKMZTww+YkZI+lNeEMT5bE85z6e1MLbTuA3EcjPeh7Glz07R5dG03QbGRrdJ5JFwecFj059K63wf/wAIp4cIfUW3XUrZYOmVQZzgf415d4ZayvdwkjeZwAQinAT1+tew623h/WfCW8XcFjcxQjYHUGTIHAIHXOMZ9686cWpG6atc8O8Voh8Rag9mC9i0pZGHG0Z4GKxwpLs54I+771t3KtezHggkEHbwD7msJ8xSFdwJU4+ldUNUZN3ZYt+Q7hSW7r2x3NF5boGBjO2MjOByc1Ek5fAwePwzVtHDlCQEOcFT/OqJv3KTL5mAv3gOBVrTJnLsQPkwQxxwD9a6nwr4Kt/EV+x88iCJT5jd844x+NXdf0OPwtYXNslxDICR5aqBlh3J9KdyTktquylyec7cdCfeklBQxndhwSMDpTEcsMKCf6fSmg7GYFvcd+aRJO6oU3KcgHBPfNT2d1txG7EsDlOOPxqhGxdwMZY/w9qkWN4pdr/Lnr6iokrqwmei+D7Y6iVilhDRo4kl3EjI9K39auorGy1CK0gMUTuGjCjIAwMgGuL8Oa9cWspQRjMqeXvb9DVvxX4zl/s6w023by2hVhcsFHznJI5+npXnSpSlLyLjJrYtaV8Qrrw5HLBFpltK8zbzPKSSBgAAD04qlqHiN72a5uY3aFLj5pIo+AXwP8K5G41FrmJURM7fvM1Rx6hLGoIYbl4C9jWscPFa9TZzlJWb0R2Hh+d7m6RJgn7wYDH+GvS4/E0mlG2/s6/mgeNfJbymK7ux6dfxrw3T9XeJWDBSpO4seoPoK63RJpJ9SjVXORh1J5GO+a48RhFJNs7cHK9WEX3PrTw3q2t6ZaW19b3A/wBSI2km+YNxySPXvxVS6k1G+Z7m6v7iZ1bBAcgYzxgVe+FF5D4l8HXVgZoVu8bo2kHA4/zwMVTkke0vJrSTN0q8b4eAT3rylhbR13P2FQjZO3Q0oPEt3FGkZjjfZg7mznFb0WoRzRlwS0khDELzXNi0innha1PySqVbdyVOPSubi8Tw2N40UBlDBtqt6n3FeLXw0oyutj4zMEsNV8pHoVzpAl8+SUIYmbzNrDJrmL25sjcODA7bxxzgY9elatv4mnUJLcyQi38sx7cZ3Njj8e1cnNd+Y22XcSpONowMVph7xWp9LlTl7K99CDXZIraeIQFUhYDd328jP6V1mseBdMufCk2s6Wk806qoVI2LKTwCcVxOoeTFatKV3kMAEPXnjP61778IkXTtMsomyWaPdtIGMY6EV3xqpzUZO1zzs8x9bC8jpSaZ4VvhkSOIForhRtkVxyD6YqQqFC5DMF7nivWfHXw8lWW81WAW5bcZWO0AlepFePtfG9LsyMvzHaOgPNaVac6L11TPbyDOVj4+yk/eRMeQp3qNp6DrTJHJwSCcHikZQxAyqAj6mjbnsSvqeKSPuo6juI2ZCwGeRioZYkEjYJJxnk8U6RxgAEccZHUVA6s4VwCexJ9K0T1LsbfhwZ0bUUA3sx3qMdDxnFZCzrO+UTBIwWb19K1dLv7my8PzOkqJCGKMAgJ5757VhWcWxXIRjtbIyeK2WqME7SLCnyX2swYHrimeYvmgBCuOMk0TABvmOHPIC0xNysWKEgc5anY6CZpX3A8MBxgVGpLMGHy7WwQx5okcEHYcFuRio4huYl1wT3PrTUQLCqQrAk5Ddqx/ENydN065coMxZKsee3Ga1GuRGDl857KKwPG8zDQ5WKgCUbMHr6ZNd+DipVoxa0ucGNk6dCco6NI8i/4SXV5ZElN687o24qTgZznA9K7jwn8S5JYjZX8McWAX81iSWHUjP0ryxWNpduBuKZKnFaMCeeyeVw/Q7q/WMRlVDE00nGzsfg+H4kxWFrNt3Vz3exvYdStxcpvMMi7kB4P0NLMxXYwUIrD6nNcT8Pby8aSS2mdpI4WAC9gK7tgcMCACDkZr8tx+ClhKzpyP2/K8dDMMPGtHS4xQ21SAWz17CpoiVPAVMZBqBH4YElvTHSllmXacDBrzLHtWEkKlwwdiw4yDgYrXsfElxZ2qxRMFKnhwPmx9awwoKY6hvwqSQC32BRkMOMcnNexg4KTs0claK67He+HPG97bsqbmnYMGYzMSAOf0ruLL4nWCI6X0yF93yi2GePQjNeFRTSROHLMQ3BB4qvbO1peu8RxuPfnB9qzx2WUanvWszyZ5dRxGuzPpqy8RWV6c71RWAZfMcA/iK1NoYDEgAYAjZ3H1r5jiuZS4d5HZe4JxXTWvxJ1OwaFJZM2kQ2hF647DNfI1MC4OyZ5NbJZrWEih8cLA6d4va4QECaMMQRwCOMj/AOvVv4VKXTep/wCPlcjAxgjisXxpqs3i6EurbpVbIMhyQPSpPhpqx0m8iivppFitySkcYABJ6ZOP0rCvRk6dl0NJYWpTpWetj2xV3ruOR8hVsn2r5D8RzvJrmptBJlPOZQTx0J96+qkv3k069eLb5wUtGz52A46mvkjX9NvX8QXUEAF3MZXZlts4LZOce3avTyagpc3tDhUnRi5H0d8CfHBu9GtbYWxWO2UQfaASWz3JHpz2r2SfXJhA4wr9QGHBx9K+bf2b5tRtL69sbize3tNu8iVMEN6g969O8S6hLZ30BDt5bNyq8cV4WcYSP1hulsfmGZ4r/aZO90XfE2pSrC+6UxRFCpyM8kY45ry/VvGK+DZI4xZrKLePe0xcoSfb3rtvFHiOzawgE8otoM7mkbBIPavlv4v3uoXuszSvfm9hztUxAAMB07V6OVYZwhaZ8tXqqpK6Nj4eePBo/iy/Lzs2nXELssLcgydjWf4i1rzNREwi3MxLM3IzzmuJ0NJY3tpJWEeyQAsewz3r0jVJNK1CHaXWUggFosZxX0SpxWqOBxTZx97eCWXzC/kxvy27nmud1Nk1LUN8S+ZI42K3TJ7Vf8Yg6deJEi7I4/uZ5yPU1U0jRtQ1SVJbdN6xsGk2jAAz1FdMUoq41DWwaXYT3coSXdCUO12Azk+ldBo3hOX+37WU7XtQwUq5x7ZrppNPEXiC2si6W9q0IlZtvOfz5qr400sW8YtLa5Zpyu9WDbSv15rknWm6nKlofXYbA4T6t7Wb94j8b6dFdzItxeK5iIgVUGRGTnv69K8j1jw5LY6q9uMDY2TI38Qra1XV7q3T7LBKAy4aRiM7iP61BqNyt5bQXN0zSzSLt2jjB969KldK5485RcvdMz7En76J2/d4DBfU1zE8IgmkBUBc5XPpXULGZ2VWfyw3BJ7CoJdKtBNvwZUBwVJ6n1FdSmCdtShY6BPqVu8sAcqFyERclq2/g1bX9r8U9FggtY5bjzgWF/8AKiLxljXSfD7Xf+EbkeQFY4S4UgqGwPTOOK6XxF4fTWdXsfENkqRr9oVGUcFl7k+orjxFS6cejOyjHmaZ94aTbRTxRS+f5u9QSV4Rj0JH4itKWK23GQGEy/dOWH8q+YofiPrAQ28t80VvZYjiWEAAoANoqpc/EzUVMrRQlyx3K8jHI+n418nLBOfWx95SyedSCkpbn0/qGnwahZtDcysbdhtYRcYFc5png60sb03cEsSsG2Iz8Eeg69cYr54sPi1rltK5ub6dRwwjVsg+oq/4t+MN7ebBprBEmVXmTHKsAOVPbp1rn/syV/iB5HUctWfRN1fQWEUollM3lt5T4HCt/hWXbrBBcGSbyYkHPJGT+P0r5suPiFqeprvu7y4YkDIRsZI6EnvUDeK9Qt490V07mRSrea5bAoeXJddTvjkCaV5H17p+o2M91Jp6SLFNAgkKHAG04wR+dSXsWnqpuHmtd0Yz5mQWUd8V8Y/2/rE06Ot9cM7fLuMhzj0znp7Vpm81jTojOt7IJCpUgtk4IweKn6jHa5a4fV/iPr1L6zuURGuVeMjO5iMfnUyXmk2weNLi2V35OGBY8V8Vya7q8toUXVbpADgJvJH5U7/hJdatUXyb0DaMbiMk/jWscHFaXOmORpaOZ9jxa5pU0kIN7GRKSvzMAFPofSppNV8P2M8SPqFosszbUEbAnP1/xr4jm1q8eV3knmZj8xCuQCfpmpofEU8VswifYvBwOCD6g9vrW6wkFuy/7IhH7R9Uah8Y9MlMeniwaTzS0MkjuFXoR6cd6+U/2gTd21nNPLdxFDdLFbwQqCQuCQpb0wCc/SrWlXL3VtfmR5JSihlBc8nPUeprJ8VeCtf1e3gRGWa3liMrRICWUdck/wBeK9DDqFCS1seJm1CFChpueOWUU0V49zsDOg3Fc4BHesibxJcw6i0to7ROCd2OCfbNb2owJp979ljVw5G3O7JLZrndc06706+2XcX2eQr8pIwGHY19LSnGXU/O3ZuzKUd3P58krysZGYsS5zmvWfgXpWn3Nvf6nqrNdMGCtbMABtyCCG6+ox7V5L5iovzx7yO/SrcniC9NiltFM1pCpzthO0k+57/jVVaaqQ5djKST3R9wfEfxj4S8IfDwy2UVql5dWwWBImBZGwOg/Pk18tX/AIuv7qw8qLVZiJl/fIhwG9ie9c74MWLVnktrnzrmc8NuJIVeOfatf/hF0j1BreKZpId+FXGCRj1rgp0I0t9WebUlFOyM6ytF2BpcCJlO5s8itLwvr1toOsJcyn7TGilVReM+mTXYeHvCOkWVwTqcJED4RC7nG71A/wAa4/x9Y6dpPi/UbPSo2FjGEbLHOG2jdg/XPFdCSloZ3Uibxl4/Opz2zafbjS3jJDFWJL+maujxymteGV029jeW6jJVZFGAR2ye9eZTy/v3d8uvVPaug0ESz2hmZ9kpyVGMAjtVezUdUW4pLQuLZ7UjhOBKpxuHcehFQpphivJCUZEVsspGB712nw90C28TalcFsxmC38xeMln9MVc8W+Drq1tYrkyiSR1LMgGMD3qVVXNZnI9GzgL14gzlBtxgoRz+dZN9bPPIXRN7kZYngGtWzthKCMgE53Z5I+lUruJ7QBSzHngHiuqJrCVnoYxhKpyuGbqtNhiAd9yjOOGPY067ujbzEYzIvJPbFVppPNYEcknmt+h6ULtGjbPaoCJHBLAqUxyT6iq/kDJKtu9M9RVFl8uTIHz9j6VIEm2N1zjJ+lCKsaV3qEVzYCLyFEq8eb3J9KyQSQC6AkcVIh4Azhf60sSPI7J3PIb2plpWEGFGQMZ9O1OdNjYHGRkH1pAAq4IORwcd6Uk7VJQ4BwM9qL2NBNoUZAyaV23EYXH940o4PIxmmfMVOBxnkdx70AOVg2Qoz65pVyCV4+b9Kj3hWAGfqOlAXeSU7HnPekxtEtvHiUZXfjt0zW34bvYtL1eOWb/j3P3o25AHris+2tiFLMdzdQB2plwwlOxcD1Y1HkI6Xxprttf20a6fDGcNlpVAB+hrnt8d3bqMkTqfmWqsaeWzJu46kU63m2uSgAyMFiKdkUm0NuoyWwBg9zTkmVgAQAUPB9asTSGaMAADHX3rOdgkmGXBPakkVqWbjEsv7pAB1OelRkjd8xwMUxTuYjkKPSmhXa4jixgFs561egWHtIS6kDqMCoZCVyQMuT17CtC8shbjzE3Nn17VRdgARjHHNLR7FbGkLtpIIzj5lG3PrRalod7g4c8EdRiqumqDbHjczE4U9vegyFcoOMnk9x7VLVyXZ6Hpnh7U7BNCtQ3lPIhbzN3DKew9xVbV7u2axwJNtysm5QORj0zXndvdyi4RI0MrswCqK6XWISlvGwyhK/Nn+E1jyJM82dO0rCopeYjG8n5iTzj6VIbZrkPHGjSnqoUc59/aqHhDUX+3yC42sNpVSe5rrNPuI9L1KC5cEBgVYL79KNnY55NxdjhL/SZbS68plPnY3NnpioGTySCclD7c5rp/E2olpiPLRhuID9GA9DWHPHuQEnO08D1rdbHZGV0im6YZdwxnpmkMJbcIsnPX0/CrIXadwAP+9SpEbcMcnB5U+9UmaXZnGBgMupBHHFRcKckYIrUhkdJt8oDkjoao3zIbhio49BwKaZabbsQn5xzwo9Kd95cAYUdCaTIXZnAz0FDZII6etU7FrQaFA+9xtPFIzKzncx9qcQFGcgKeg700bVAOM7qEUtxW+UhCMg96fMBEAxQpn8iKBKrOqE5PYirj+ZcGOJl3qpwCew96d0S5JGezj5QoOamSR8HC4z1Jq9a6HJNfrEWCAnHrxUviHQk0C9EAuGucruzjFRdPQn2ivoZMox0Hvmuq+Gt99k8SGV2Dt5ZUN129Bx781y64Cu78qAeK9Z+FPhHTJPDMepXKNHcTSHaXwAyjnj1rnrytBruc1eXu2Ou+Ivw2tNfgsJEu2S88oMVC48zOOp7H3rH1L9n2+0fTVljvV8wqHZDICFXAJNXPGvjuRbEwWk6GQqY0IAyqgcmvKT4q1UHKX9zKOhEspIYemK4KMJvroctOMpFjUIH0NZbRyssjEMs2OHX0rBmZJpfMCiJu6jpWjruvHWI4ZCqiRF2Mo4wKxTlxjlW7E9q9OCdj0IppCuzpIHXBFV2ALFjwx5xU7eYyAHBI6471G6PlSPoR3FbJGyImzwSv0qYOWPKgAjp6UwqUBBJIBpWC7clgM9KZQGJoSCSC3pUomKjAI56ioG+Qqxy+RyB2oUKASOM9AetAEpmaN1KLgjnJq+uso8YWRMNnoOlY5BCHkk+tSRbAm4jvScVYtSaNS1ERuxMrlNpzn1ra1KH7XaZcqD94bO4965hHcFsHIP8ADXV2LLNpcMoGRyrexrmkrM3hqmjl3CSEgAscYqHnG1emasXbCC4coMRknkdqgXCsAOh5Fax2MpIdjccnII/WnMgwGPPPX0poynX7pPINSRHggjIPQCqJSHIgOSTkngCpwpV+pyB0qP5UGBkk9fb6U6SZFGSSPQ0mURsMNk857UNhhxw3YDpSrKGOQu6ohhHL5IU9RTJaHoH5IwwH3s0qBUG9zlT90CkQryAxINIqrjgcA80XsIcCqxkn7tMjBCluoP3RS+aAcAZQ0KGmnWNFOKq4m7AAGO7OD0xTgwDqpJPvUr2YiYqCDk8inSxxRg53E/w4pehDlch2j5gecdDShdxCE/KRSKkrHcNoDdQeopVIWQqRuJGMih2GhJAEwF5VeoFS2yLcb8LlgPlUnpTGiIUY4P8AnrVi0tygLBSWzz71Lehcdxq27oCcbX9ulMGHJDEDFdRovhifX4ZJfN+zQq23aw5Y98Vg6vo76PqDQt8yA/KT1I96wVVN8tztlhpxhztaFJ1OAe5NNYASHcN2KmTDAgggj9KiYfL90nnrWu5y2sMZmQrtIwT+VaD2ytBlBiYjJNUVQeZjbuyMmpPPdQAAcD06007CsKrGP7647U4MkfBXI65qMZY5J5znmpGYdMA56/ShsLDXAV8gfIe1KCB0xn+VKknOxRge/amRlWZh6d6QWHbQoBBye9IQVbLHIPQChANjEtgDqO9CsAgK4Kmi9mFgZm24xlQe1OJCsCeSBTVJ2ntinDAJ4wT0ptoLDsgw7CMBjnio9iAMTwDwKfghlULjAzk00IznnAXNR0GSWLm2v7ZwpcRSK2B35r9ffghqFxefD3Sp5wFd7dGwOQBgcA+lfkLAyxanZp1V3Ck+gzX66/Axon8B6ZAh3JDAkJYHIYgDkflXlVdKhaVncZ8Z0WTR3dkZlljKgg8A47ivH/hLIsOsQIWC785zXsHxvtbibw5DHDExVZBucdMZ71wHwu0xLbULlJRCHZRtJ6gd8H6V4eYytGSPtcKm8Bp5nu1gyi1TaOSOtSYPIPFQqkcccaRjGAAMU52bbz3r5pPQ8RDZTt4HrUbqSODihlLcE0DAGD16UGiZCwOMYzWZqSDY+T2zwK1WZQMYJ7Vm6hEWXBYAZwRQddL4jyvxNCU1DzFGQ45yaqaVMhu4xI4UNwMDjP1qTxFMY9Vmt9pfymxuY9qq6HY+bffNINgYEKBzmvFxOrZ9er+x+R6dpqo8XnDGcbSPerGwsAd2DnpUFnZC3iwvfBOTUkjCMkZycdq88+UlvoNu8p5eF6sAT6Cu68OOWsE7kVwbxlmUAEhu5PQ13HhrAtFA/h4Ne5kTtjEcGK/hm4ikkmnMoA9TQgFJtK9Tmv1RbHiMQAnmoZVyDkZ4qwD2B+tVZyevQZrlxHwlR3OfvjiUgDGetR2yvjgnjg1YvhumbCjI70RKfLxnP0r5OfxM7lsaVkcRgHrXP6vIzTEuSSp4HtW9bNu2jpWV4kVVugUGAQAal7G0VqjPjPmKR0Ap6kEkAZA70yPAQYAHrUifdxyMVyy3PQQoAYnt6UHkjHWgcZA7UuMDoSRXOxjAoUnJxmjGBnrTZGO09AKIlZvUj3qGgHYymO3emLEEBAB696nAHI6UFC2AASKRJHjb1OcelNOMHvSlGBJ3AdsU3YQOOT3qmCH8sQSwHHp1pjYGTjOfX1oOcYPGPSlDBQcAlveqRRGUG0FvpxVW7/dwg4xtNXHPHLYz0FVZskbCu4H1qi1ucf4n1IiwwkjBw2MIOSPSuMt4iO2zDbvm64rufFCLBAyjhWU8qOc154JXQgnJByCWOa8vF6H0WF1gdHpzKWIRySTkAcCtRyV4YDnoevNc/pswNumXBbodowa2oVdHTCE7TkljkYr5SprIyrbluJC/BOeOwxzUsQOcsgAAxmnCVZHABwR2AxUzR4BA6H1rC6ORldiQB1OT2qF2aNgAoBzyT1qxICrYJyD0xTRDiTOzGR3OaVyLEfnZU4BJU05Xyu3j1olQKcAFmYYwOlJBC8RUsmztyc0XBkoj4x97vTTEXyMhPQChjg5JOB2FOVeNwAAB60JE2HIDxjO7GOaTnjOMjjihmGcDLEc0uwtztCd6ZO4A8KOTt4OaCzZ4wMfiaVgFAA5zTgWz0HPepJsR53dBkjnmkyWZgcfhU+UTBC5J4OelMcEPnaAPapbEJyFBHAozg53A56ACkZOQTnjpUqjaFBABHPFVqOxEfmJJUjjqajB+UODjHBAqaVSQTye+DUZIfILAKeSAOapaCJIBucDBGPWtOIbUI6+lZ9ovmPkAgdOa0VOxQOPTivawhD3HDLNjABHc0SDaQC+c9hRs3YIGDQV/vcY9K9xbAI5wwKp1HU03JJyT14Ip4yDg8j3pp5YjPHtVq5WwoUZGFwehppA3cHJHWg71PAz9aNp3Ek4LdhVAkIW7BQMHqaTlsnuD2peAAcZJ9aaWYtktgDsKB7jjznBAqN2wRj5s9+lO52goADnnd6Uj5yMnIXpjimxoNxJGQPSnKMDOST0xScZ5GB60Bw24Lz9KaYhw4HzHAFZ/iCYJok7IGYqwbjI471oZBAB4GPxqOWITwumdysCpBHHtXRSbUkaU7X1Pzy/afsoIfGk88MSxLNiRgnTOBzXhso8xMkcd693/AGnIJbPxZd20i4aNiGGclR2/DmvCJTyAT8vYDvX6Tgn+5jc+ezSyru2wwr+9CD5QefakYBxknBXp704kFuR0pix7GznK+legeIReYudx455xTi2MkDLf0pWQSgtgBD2HY0pJjK5UZI+U+tNMBhZBIuSenPpSEqWwBk08OAjAp8zcZ9D7UyP5RtI5/WizuAjKy9Txnkd6XCsCQScdaF4b5zk/0pJ2RXUIc57CmKw4YcAkcjt2pEj3uzsoGOlR5UKS2QT0qQ/wLuxkZ+pqtA62B3xt2nCqfmA70rFugwQefwpqud+wIORQRnAbgijoMUAGTcSQmOg7mnK4EUzOpcnAXPYUhDbGJXAHQU4xtHtJYEHtTFqIxBRByhxmlWI7izNuXHWjcdjEDcR2p4Khg5BGeMHtSTJBWKdAfL6E+lCANuZAAoOM9zQSVglHVW6Y9aiHy26YU8HGTRcCbynikUEbsng01lZd8ZOMnJFA3sWVH3d/pRGrSBic7gKTZWopIycDC0Z3KQvOOwphKmJAUY/SnswV8A7QOPfNPoCCN9zfIh3DqDTeCPMIwQcGnqN7GQkpj0703krzgjNDGBUYUq3J456Uo3KTsG7HVjQhVUYcEE8Z6ikOOByCOoFJsVhXxkAH60GMIoKuSp9KbnzG3D7nekZlUbFXLt0HYCmgsSEjHBww4ojwqsDySOKaEeRcAZIP0xTWDIdrDDdvehgkSQ7GjIkOG9e1Iioitgkk8CgoShPUf1ppfIUc5B60txiuC0YXIBHWlYhD6gAZ+tEjAMMLlm4JpJMRKAo3ZOGoSAEBYltpDMOCOlJHtTBOSe4PrT0YbiBn5R070wk7d+BkHvTaFcI2Dbsrg55zTd2+JgRhVPBp3WTJP3ufpTHBDbW6deKl3GSNGsWH3l5CAOOgFRiXajsOXH3c0pXccxDJXgqTyacoEgdWXZtH5mgVz79vbyC1VH371I2nbxg1hpdp5mGKjaTyec1DfKvmuFZipO4KvQVDHGAxLbeGBIPXFfCckuh9g010NNJkVN5UuoPReKrLIN75+6TkBhkgVcSRHSQncVxlRH6VBNqOHBgjUgr0cAnNVySWpOzGtIpllPlsxYcY4ApyyNCdy4JPXNZ91eyMik7lIBBAGBUNjfTCZUZ0CgZ+frU8r7Fnc2WplRnDPldpC8Csi5dGvg4QKuCOfWktb5IEQOGdc5/d/wBa04CgtyAqZLbhvxkCs7NaWFZmR9muZWDQ25lCkk9uKo3Ns6PuwFwwYrjOD9a6Ta/nOFLFWGcLwPepkH7t8xoN3qOapXT2JaZw95a3LySKlu0wlwc5wF+laGk6JI8LhyIpBgmMjO4eua3pYUGHdHbIwoTgZpbZ0S4jYny9oKkHnNaKTsYtPsYk4CSHMRIK7QegzSQIPPD5wSpU45wexrpLiCO5ZQIzLjOewp1np0cLAlUjOc8jJxQ5NCUX2ObutHimttxjaeRex4Ga5lrV47oQOvkjPIAz+teom3iPmllLZOeOBiq15bJJE/7qNGONrbQTil7Ro2SfU8/k014blESFnCkMW7EVO8CkyAnYCc7V/lXXw2ALEgGYuuD2FV7/AE+JJEMUSxYXGMZye/NHO2W0cj5EpMjw25lVuMSHAqaBC/MqLESNoROa1XEpYIsJfy+o6ZpsVvIZArII8Hd0zirTZm0cLr9ituTmI7gSp3dDXD3OmvaszM+VJOQOi17drmktqmnXEQAaQKWy3HTvXlV2uMoflyOR1zWsZNFRiN8BbB4ijCPmOLEnJxyK+l/DVmdQsVnLABwGRlGcj1r5g0pxZakJogrBlKsD6YxX0D8KfGMl/owtpVCG1XykdVwCMfqa4MXeWpFSSi9T0a2+a4UEErjGTxmu0sCYoI8SYUjBQDpXnNrOwuoTLLmNWHBOOe1ek6cgaLcOvGMV5kSlK6ujTtOpJGR0GatDOACflzUFsBtYEEketTgHvxWhLHkgZCjkd6YDt9+9PCjeM5ORS4AIxx61IrICA59AR3qEbw/JBA4wKmdh1wT9KaMjkDp2qAt2ExgBgMk5zTAxXAPABp5yznigrvGD1xQDQZIJPPtRux3pi5TAxvB9aeCGIxge1Z3aELuCk9Tn1p24IBluvSocMW4XODRg5znGDUu4rFpT6jgVkeMnC6VvBI8s5471rxElsY/Oue8cTn7MUBwpXBA71x13aJ0UE+c4ZVIZyVJGdy7j3qwHCHLtgkcYqu1w4QFIBLx1Y1WW9lm25hwA2OBwK+Zqatn0HRI6KycMyKSBu7tWuxVAASDxj5RXN2ViSyyyA8N0PSug3ZX73pgAdK5W9bHNMXGAAq9D1p23f/FyOwp3ChlXnIByaaNwBIIHHakczJMrGSNvbOTTdwOMk5PQCkEmVGFBOMHNIWJEfQEdcVSIY8ndgng9KMgjBbPbimg9cjIBoOR0/SquQ2OOwcj7wPWggk7uuPSjZlvuDJGcmlVmxw2PYUXFqAJGeOTUkQwMFjyMmkC557+tGHBzuH4UhsbIOQB0alLMIwC2RnApSm3kjPpRjnGcDr0ouyRpLbcADinL6E5+lNcENkCng5HPp2p6jQi5XcVwPTNABcgueTTd4bBC4A4yaUg55bOPSi5WwuSzZG0Dpz1qOcIVDPuz044oZS2cYGO5qN3UnYZmfHUY4zTZSuyrMxXAGBz3610WkkYxksVGc1zrqHuBGq9ehJrpdKtmjjDgljjBAFe1glqZ1dEa8XIyD+dPK9mOc1EqHAwuMVIAXIPJx2r6NbHmsaUAAwcDv60E4wACTTsAHsMUpPP19KZKGDnljjFBC54yf0FPJBHIyKYcA4JzxQJocAOpP0xRn5u5qNEIyRipI1PY5oKHbt3XtTWbAHyk57mgsEznAOaiYs+epAouxoeJOcA4waDgDue9RqNp54BpwcE7cE+9JoezEZcHJx61SvCjZwvzfzq5LgY5xVG4wrAgFucGsKmxvB2epl3jYdMNsyMYFUCpdsFTIw6ljV28J3MThcHj1xVPACuwBbuO1eTUWp60HogGAM8DB5CiiHG5iRk5yN3SmBvlI+6TT0HTI3CudmqNCHLZAK446CrKhFBB5J55qpEwCqeg6cVZhQOQ4Gecc1UPM4q29kSqA+QBjHpUsYBQoRuDAqQe47io0Uo2MjOegqLVGlttMupICqSKpZXk4UH1PtXXT1kl3OJ2W58TfFXYvjy+i8qOHyrgr5kYwdueh/OvXPg7GYNFkZW8xVkGN5zgY7CvBfGniIat421lrm4juZpZMiWBAqk55wPwr6S+EtnFZ6FATagPJErM5Y/MRnBxnjr2r2cbH2dOKZ34fVncR/MGIy2Tn5RVloS1lOQgDBCy7+efpUa3QmkG3EWAQAg4qV0aW2bDLvCkbpOg+teIjtVro8yvJxdX8khbDsNp21p+Glht9ZtnKBSchmY5JPbrWIqAXdyjMGdZCD5fQ89vatnwzEf7VAEecEEs3JA9qrdnoyso6HrkTqIEBOSPT0oYDjsM96ItjHCnOAOBSsgzn26muuGiPCm9WwI2gkOfXAoUHrwM85NGUxgNkn0FC5Kgbce5qzLckKo8ZDnfuGCBwKrMwijwMBcY55NTggcZzjsKzr2by9wxjngmobCOrR5Z8RL1dTnhEayMYWK8jAI55FaPwsgSK1kaTb5sbEgEZwPrWZ49UveyqXbYPm+Xjj0zW78Phi0lMMCqXXIMnPHrVRV2j1KjtRsegnWYra2muJFyqqeM4z+Pavg/9oMPd+OLi/ijhAulDRhH3ZA6kjt16V9sXmntf6Pew3YEiSxMuyPjPHGD2NfG3i/TNOu9fvLZ4VtJYlKsUYsVI6Ak9TX0mAVnc+FzDpc8LnZnl2MhBH3gOn4VYsNMjvn2jcfN+Xg8irmp2XlOSzEbGIAAwWHvWl8P/Dd5rOtqbON5jAd85AJVFz6V9BOqoU23oeXTnFb7H2J8LPDg0vw5p7POziO3UIpAAA79q7iEoLhCGwinc2O9ee/Dm21y2tYjdMH008Ksn3wO3+TXaXuox21nIyJtdjtXHb1NfA1YNzcu4vaJs1f7ftLm48pQ+9TzuGBXP/ETXTHowiAGNwII5IHciuVuvGC2nnuNjuny7W43evNctqvxHg1KXymAjdlKgA5GfYU6cG3e2hSqRRveDfGNzpMl6g825STDRiZiQvXOPT8KzNdnnvtc/tO6iiE0ihU8tRwASRn1PNc9H4ga3gRYwJShIJPX6Vq2OrLfpESiho23YU5P0rr5baompVi0dzaa8lxYiV1kWZE2kN0Jx1riNb8RXdvdIzqFgXOSnXNR6t4le4Y21uRCwO4luB+Nc9deK7bzXjvZImA5Z4zRGi5PVHBKolsz1fwD4wsdU09ossskDHeHOfoa2dR1S3tk824GV5bI7D1r5r8OeP1g8UzJY2xEU7AFpHOHUdCV7d+ldb4l8R6prT7raNxF5XlKkZ4Hqaf1NNnPOpYh8R+NlS8vHDBIWlLL5hySM8VgJ4ltNYdsFWlI7DGPpXnOrveRar5F3vlnU7VWToBSX+sJpxiUqIJl6bP617lLBQjFGPM73PR7DVZdIvBcxsUDfKCWzn6irmueKtWKx3VhMBGFMTSQrzz1Ge31FeOrr1zFKuBJIzMCrFjgfhXo1h40h8O6ette24u2fD4hOCv1ro+rRjrbUpSbWpf8P+FYtcRXu53tWU5y3P4mu01jxl4X8C6NJbWC/b723TJtx8pYnjLN685/wryjxN8SmNsg0qzktc/MzTHlvp7VxV7r1zqt1Jd6jKktzKPl2ADA7AgUvqynJOWxpq9S0+ryy3TTsGEbuWCsSSoz+tdjo0pvIZFgnE8wXeyqMY9q4UzAQhgmcrtyemParVjqx0mL7RAxLlSpRepBHNdLpq1kjOV3oddDqha48uWApMSQGJ/mK1LXUUvwbefbKWO1RjH45rzWHxBPDKkixkvk8yHpW3Za/wCW0c8pRyrjiLrj0rOUGtiNVudPqmkzQYTToY0foZXPH0rhdV1y70W4ERKvcbirgD7vvXpMl88Vm8lqhBC+YvncgH3Feaa1o017dXF1cSl7uUbgsYGM9gKKdk9TalZvUy7DUr/Sbxb23dhPE25ZQclc8Ej8Diui0TSNd8VXc8t211c2xbzv3xJDH/ZHbj0rU+G/w41251ixn1DT/s+nsQXM44dfYd/oa951Tw+fKkntJo44o8RpCnBxjjFKrVSdom8+XoeOX/hWePSv9Hi8pm+9H3UDvVG80Ky0Pw6bue7dr2VcxR7chj6H0FelPPEZjFdt9m3ZTcx5JryL4j3TrIWFx58UT+UqLxx61FGUnLU46i7HP6pNDe2Ucm1ba4/iK9W+tZltHG7LJKvmleNh6fWoftkkKNlQQeTu5Kils7weY3mDKg5DKK9dKysKKaIZQY55FRdgU5FUpHEMjo4Ic8+xq1f3HmXjTIpQHHHt61DcSKWZ93mBl5J6itkmkdcblPew+VBkE/N7VdaAx8gMRjINQW1s11jy12KBye5rSW6EqqqMfMC7Sp6U2xlOa3edlkGEG3gf1qKSxIAeMGQNw3HQ1dVcKAxAIONx7VILorbsh6huAON1K7E7mfDauuCQIh2A6k+prRgvC23ecyKduOxFUzLMzuMcY9Ogp8DlDtC78jIJ65qZarUl7GpbpsJeUhYdwDAdcZrv31S3htlgiRgI1GwN0P1rzpDLK6RSx+W8v3AOc+5rsJbGSC2hVXLSMuXaTAA+npXLKOpm1cdKk1zDsdYShO4qowaoTWkUattVlBGck5ANUbrU5bV1WRlTbkKU6/jUX9qu1uw87MoPIboRUqDM7MbLeSiQIrgZHBTip9N1V45Sx3EkFX8w5BFZCXAkJDfKoPJXrmrUMPnEhWJII2huM1TWlieup3Gla5f3dgYPOBt3PljAHA9K5640BLITMgCXIYjd2YUlixs2ZN58w4YhOAPpV+5nRy74YIqbjvPWsGuW5Q/w3bSppk7RsykNx1G71xWpHYvKQJYjGVAYMxySfWrHh67iu7mG22rIHhDhU42+315rU1qUaXp32m3tnaYkqBJkhffFccp6slRuzU0pTJAkUb75AuSMYyfahPhRd6lcSXGpSrZW6gyM6tlsfSuRmh8VzSaecGYXqloUtEw4A9cdKWCTxAJmtp5b2O4BKssrEjHoR/SojJN6McqbSMXVGtYLx0S6MsO4qh6EjJwTVXUNT+yQIEOSwwWBzgVn3Wk3ep3F1HFG0ghYqyoMHOaz7fw1qNtqgsZVKSthlDnIUdRmvQjZK5y3SY9pTdsru7Oc7QO+PeoZLp4ZhsUfIec9hWhf+Gp7SJxHK884+ZiowoHoKx7aN5dyFSAQcnknNdEWpK6LumrlwXs8m8JIyd8A4FXrCxW7gkd5hC6gkEckn3rHSGdSyNuLkYU4wMV0ul6G9ybW1kY2/mLyepb1/GonKMFdsCHQ/D39sTzxPO27aGjbHDnIGMfSuw/4QC60z7KLmJUMibmjXnae3Oea6n4feH4NHv7SRlErhtq7wDtHr/8AXqHx5qzHW7qMlotjbRIDnj2rznX9pK0djGXMtTn5dThsvJRcySbsMG4C057xzIG8lUDnllOeK5fWJAzgGXeFbPoWq/a3JaD5G2YGRk5xV20uSdCb0QlHidjzgbu1dd4Q8ZPcRzWtzFvZWCpMnX6EV5m9xLI4iLF9wyvGATXpng1LLTIlkkQIVjy3GSWzXBXgmtjWF7nLfFPR3iiutXY4jjwkUTDk+pJrY+HdpPrngi9vp2X7JZRj5I8g/MccGqPxn8Ri9httOtQHhljLSs6/dPG3B/PjtXNeHPinH4e8KDw9GxSB8+esPDu/Y7uw4HArrw1Hmiro9OnFOPvGX4gsbCz1R47XzACu5vMPG7OcD8Krzu5hiBRFO05VRyfc1VEyXeoQO77wXJYHsO2amnvDeaibRI1gVWK+dGDhhXo25dAdNPYq28lpINwkJPIbzOimpkUFo0aRTbuSMJ3+tSXWgW1oXlExG3BaOQgbvesS8umEpjiICdRs7VslfY5+Rp2JNSt4EHy5ARiCM8Yz1qmYQABEwEW4fOBzT5W8yMgOSmBy/BJqKLdK/lDO3b0XvWiWhPLY1wiW+PKy7kDG45H1rrNJ8O6jNYtcxS7oxhiI8g5qhaaLbrYxksiYUEtI3zZ9ADWnZ+MYNIjS2Jd1wVwnGTXJPV2RNujJ9Q8VzaLtggIe4ZQGkfnbx/Os+S8ndBO/71iNzY4JNYlvG91OXlbALHIfrj1q815bWUDNcyHYG24Q9aFAnlRBc6754ZC6wpg5Vucn/GuU12WO8itwRgqxXd0496NWuY2u3ZFG3duUE84qhKZZXJJLqeo7KK64w5dTeEbaiWyG2lQZBIOCTzxWg0UQ527ombnHWq8doijG7A6gnqfarHmlwVwTgcqBx9a1uUnqNFhFFJvHykNlTnPFWpdPTUpomY7oo2DyDoHGeQKsaLpkWtSNbiQxEKTvPPPpV270BNLmhMzSSrjCgHGT7gVEpO1jppP3lc9C0H4ojRtCGnWqLZWqsBEkC/dHpj19647xn4kg1/VbuRnZ90AQNIMEnrWHNfm2lTyI13bsNv5x6Vi6o8l1MTJlsn+HgZrKKadz1J1YzikkQaDo66reSRSyGGJVJ46sewFZN/avaXkkbsQEYhR7V1mm30ekbFKqJwwbnuKxteZLzUZLmN96yEblx9012wn0ZztXWhio5jcsDjI54609OAcjg9qvyaJL9mEu7AzlVAzx7mqyW7OSuCWAz7VvzJ7CsQ4KEHOQOlPJLDfgBgaUW0sjZQful6kcnNCWMs1yIgcuRxnjH1p/MVkMJ3ZAye4+tSJum++c+9R5a0k2OCsoJBo8tiQRnZnJFIQ/cVyBwOmB3poQry3yj+GiRgTkMN+fyppAYsxGdvX3+lLUqw+O6mhwiu0TZ++hxn61fk1qRIxnMjdCG71ScBmB3fKRlfagBpHAIAIHeiyluDLT6jIwCJuDE9RxxVVrUBpWY7SOevWkDhWIOTnjAprIXK46d80WS2BdiO3YoBI5J54q2shdsjA3dzVdeOG4A4wO9IwZk44yenoKNAZt6TrE+nPKkUjxrIuGVDjPvUc93Jcu0krF88bjyaopMYhGN2TnGRVguACcAKOSD3pEMA7thUGCTge9OWKOOIl32yhsMtM8wcHPB5GOoNRSs7EEAMQcknv7VPURPbssUplZ8Kv3WPr6Vvz2Zto7eZxl2+bbtyCO3Nc3LbvdMoRCVbB2DsfWvcPClmLzwBPJqYhQ/dt3ZBu4HODj8PzqlG+xF0jza8eWa1BS3wQckg4Kj2FYs0sh3o5JbG4Fh1/Gu3kMFzdo6qQqqFKjox9axfEgMTKTGgj+7gDlR71g2k7Fra5y6yliWB5IxjtTTjAIbGB81W2s/tMQjiThSTvHf2qIWzxZDjDrxtA/U0XNFroV/JeZ4BCpLO2FA7n3r0Q232K3trkboiFCsR645FVvhp4On8UXk6Q2j3cMYDPJGdpg9ye1dxqvhl7bQ54mdo1t/m2uMlh9a8+rXi5cqZ0wvBprc0dE1yfRtFt7uFnSAsFDgnJbPcV2Xhb4i2x1G1OqTPDF5gV9i5JHTPv9K8ctvGQk0R9FFizlpBIshJwh/wAKfpt/eQERl8hjuQlckH2NYvY+vjnGIaSj2Prm/wBa0bQ7C5utLe2luLc5lWViWC98DPXtXjn2+MXfn7mT5w4XGe+a47R9WFxdzG4g/eyH5mJxvOe/pz2rpNGvH1PU/sxjUGRSqgDgH2NedWhc8qp7XET5pttnR2urT3UE0Xlq0KuJVyeQR3rUgdruY7nKrIuRgd65OS5awmOEIPMTDPI7ciuh0e/AwJGIMXyhcc89K8xxs9D7jJ6VSnTaktC5qSS21uqpHHulAXewzgZ5+nevbfAd1GulpduWAICIAM/WvErpg0amU4UOByfU46fjXt3hCw/s3w5CjPI7D94fNAAA9Bx/OslG9VN9DwuKFyuDNnxtq9tF4TvA5CPIuxS2cZPUdfSvnRwLmdcI4C/KR2+tesfE+CS60i1KZMcb+Y4BwMdsivLI7sxtJhWCMdw44r1sRiHOCgPg+levKfUhkjMEbEIDtPc80kLmSHDBjg59OKmDnzC5Aw3OW/wps0vmIBnOemBiuWJ+0xeiInRRuVQEHBPcmhiCrKcnA4HajCsoYAKRwSTzTXcGMgNkgc1t1NLpI1tHQXHh7VLOJQ0zqGUDk5BzWLEHJBJYEjBB7Guh8N3bWuhtII40AYo0i/eb3J/Ssq8SGI5idpCWJIrpWxxp+9crrjGTjjgnvUbuhAG1mPueKWSJsEoRjqV6moS5BEZQ7jyCfSrOuLJSAqqCQrHpjtTR8rMW/eEHvSMhAxlR3A71H5qI2GBLMM57VRegTDZ8wwCD0FY3iOeCPTrg3UPmRFTtJJyGxwfzrXkKmPAP3hyBXM+MZJ5NKACCOJvlJfrnoCK7sEr14ep5eZO2GqejPGWGyRi2eSTjtV2xP2YvNJgKV3LnsaqXDO0wR5FfaxDFBwT7UyOc+YqyJuRWxzxX7dT+FM/lysrVGvM77wHe3FzeNLFKcH5nUcZxXp29rhvNYAZHIrzP4dBPtc6FgFyPuDoK9KgVAjqMjB+VmNfmGfa4i5/QfC0XTwELjhIgjHUkcYAxTREHjViAmD0JpmSzMA2AOTilkdHUgDaRjBJr5XTofaWGEeY2G5UHoOKVGaJ92Nix9O9RsZfOCJyep+lTsfIztAPmfe3c4r2sBuzgxGxFNdrczADc+056YFKxOThVU8HikLoMbW8wnghBS7CCARtzxXfiV7osPqwBJLKGLEDOe1PDbl2t1PSo9iHg5IBxxxQzANhflxxk18rVj7zud7s9wILnaAR61HHcSQhgjbM8H1zTiHU9SRnk0oUEMAACOfrXNyoz5U3qjU0/x9daSrYRrhShjaOQ/KfeuU8PXtrp3iJbq+dobSSTM7QgbwM5wKv39vus5tnJ2lhj1rzHUdSMVwkDh3KnLEdq9vLsL7Zyij5fOI06cEmtGfWmjeP9H1B0m06ZXWRhCsMg2tnoDj0q144glXSdRnMWJFTajJ1U4xkV4V8JbaGe+miLYITz4ZWPKEep/CvoK+aTxBpltGsodrqMM0tvgjOOo/8A1V5OPy76vUvuj8SzTC+zm3DZny74h1q+s7+SA3TzwQkEJMSQDjpXF6zczXkcmcbVO7YvGOea9y8U/BjU1urm486N43YkeYACE7ZHc1wOr+AoktIGjd5JpGKsqDkACsadaEdEfK2admecNKvlYTmM8nd6062Qo3EjBSMgKSK2bvQzorxTXaAxtKI1Rx1GetYHiNk0+9YQPmJj/D/CK9GHvLQeliDULW51y5iWJ2JAKsX5Kjufeus8OLfaRpEMYJKyg/c5J9OfWuWstTmsDugAbAzucdR6VPH4kuVKusjRMpyFU8L9BWsoyehStc3LkapLqMM1w5D42xh+oFc14puJ9S1D7Q0xYj5JipIOR0rrbfxNYalGySugmjTIdz/FjiuBeQHULjzmI3sW+ToamNN3uzVSlayehGllJMcAqNpHJ6mpxoV/cmRkVX8v5jzgAe1SSqP3bw/xA7ge1KdXFvIkbuwjxkkcbj6V0pMUW76GReQultLKzbFT+DHOar6YDKzvMjMoUbOcDNdQbMazGXt5YoiwKsknJI9cVjHSWsQDIztbhtu4cDPtV82ljqjeSNG1sEvU8uOcRKV3OMZJPtXfeF7WeK08ub54goMZY9+mcV5/YlbSbzUbbghVJ7iu/wDDaRTJvIkmZ22kq2AorzsQ7I9/K4c9eKZsW8m+5Oblo89UxkNWjLI7QR7BvIOCemBUHlLEHjBWMJzgjJP409N4jfYm9SM7s4wa8+MnY/YaEVGNiIqqyZdsv/CMcVVJI3EoD2z7VcaIvCHMioAMkHrVHAyCckN0q9TsUUOh2eW4yUC/d4qOSEzDAXKjqc4qeMkOFYgL3pI8RnH3gTyKNGO1mOj/ANFjCo5cryPrVpbieRT5rbgRnBPNVU2hwd2MngVJb6fc390gRAFLYMhPC1zStFNtkSkoxcm7JDiAQfmwQM47U2Ta9sDtCqRuPtXon/CjL54o3l19IxIB8vk8g46ZzXL6v8P9U0rTpZbl4ysUojV1PDDPXH9K5o4mnJ2TPIWbYSb5VPU5NZBtDEkbuB6U6L96pChUXODXUL4Kji0eeV7oyzRjeEAGPcCsCK3i+aULgAHHPeutSUlodtKtCsrwdxkcbW0yFJWKHhgPSvQ9B+J1long24tbm0E12xaHchAk2kHBJ7ivOlmZQ2eMCqE7HO8x9emDyKHrucWLwsMTHlkjH0DwmniTxTbyCCS5L3J3Rp2XqT7YGTXXfHn4Tzy+EptXtfLFnYsv7x8iXGQoGO/J61L8P9WHhXUjewx+YVUth+mehzXreofFDTrzR0l1GC1W0mtZGmhdAQWA4wp684A+tZxxFSjUTTPzHMMqq0JuUVofA1ws9nhJVJbICkjgivUNC/Z9vvEvhW51+y1mCVoV3Pa+WQQcDgHPPFW7Hw14d8XawEilmEl1MxIfAWIZJGBjp7GvoT4e+GINA0s6Tb3EU1o5Jc4ALnHP14HSvTxOaOmlyK7e58vUk7WR86/A7T7jR9U1g3tqW86HEZZcgjPTPau6TwZLJqL3cEkZ4LCMrj8M17h4S8A6PoWoP5VuSLl9pE3zADvgUk2g2V5q2qwWqxibzgsaDAKjGCQK4XmLqSukefKn1Z80/EgyafbWUZVopmBO7J4Oew9feuGhie7lD3MjOGOGLZJY+pJ616H8UvDN2fEWoXA82RYJRGqsSVIAGSB2/CuJu7ScW0jxOpCqDtUcg969+hUUop9Qi0lY4/Uo47fUZY4lzGrYya1vDtrPrjwWUDlQSVWQf1qvqOl/Y185wS0oBU9cn0xXd/C/R4bEXep6g+x9n7uJeijGfzrolKy0Kk9LI6Xw/wCFj4L8ISa299INUMpVlJARUzgADucc5NVNS8X/ANqaXdRzSNNLLgJgAYFc54/+I0WtaZHp1oPJgRvnZjksfaoPDcwngs5Z2VVXjpy1cyg/iZzNNK7KF/ClurSxgRYA2+pPvXO39295eAtKZGA69K6nxhqdpNEqWsIVlYhnPr9K5KHapzKMhe6969CnotTanpqVLlw8z4XKkc59aqDkg9CO1actlLKWcLtHUL7VmMuXOOcZH0roTPSg01oOMvQDAHerBnAKkH7wxiqscPG44wOg9akcmUg4Ax1A7U9zRIVmVDg/eB9OMUzdx3GT1qbftQ5A2kcH3pIT5zKpHJ6Ch3C42RmgIYMG4zVm2Mk8bFlyuMqex9qqzARMybc54PfFa+gpJPCPMUFFbaq9qzcrbj5kjMmzgZG36dqjMbzybUG1scn2rd1rRxABIMoc8gc1lRDDDdkoD16Ucyew1K+pct7aFrfY/AIK4QZJNZTwOrtB9wg4BPb0zXW6PppgmWckKc7lHUEfSqfiezCak80a9VDNngE+oqeZN2EpJ6XK00YtrWEg5kC4cjvWY5AwSNpPSrFrciaCeJ2xJwUPt3qq6v5gDcnHBNUjRdg3lXyx69T7UiSbA5GCAeFPegEhSCox3qJ/Vh06VaBltLg7wHTHoBTJoyWLFQSeQT2poYywjBAI61YtP9I2Rvwucbv61N7FFFi4+UfdJ7UZkVlZTjaQcnvVu6sWgkKlsgHjHeqbhkBBGCegNNajfc6C/vUvrVAY/K28kL3PrWBcDAITqTzmri3O2MI7F2AqvJIkp4GxgevrVLcu4yzc/aF28Z4/Gp5Ii82d2xTwR3+tVVXY+UOT1z6U553ZcMct0zQFjqNItbW3tkkix5qtgvnn3NV9b1o7mtkIMajqedxrno52imTbuKj7ygkA1Pes0sm7bhWwAD1FSkrnNKnd3G2Nw9uzA5OTkH0rp9I8RwS5SeTKKRn1J9q5NfnYIW24+8fb0qUGJJYyg27T09aOVPcylRTNbxFeLfalLPEpCyAKq56cYzVO1nYq0RfG0d6fpelXviHV/sthF5kjfM2TgAfWrF5oFxp2oPb3kRt548ZB/iFLbQnSOiGxYkG08nH5mp1Q/Z3cqxEfysMcD05ptpDEgyASFbJyegro7rWLW08J3tqJEjlnIaPABLexpdRpXZxrS8bwODVSVE7k88ineZtAxxkZxTZXEhGTgDitFodCjYiVcZY4IB6ntTiWGRnI7GkOARtBAHr0NOkfd079R6VYCCMOpyM45xUlnF9rfb91VHfrUarukwDj3FPt5vsrsxyWY4UVNn0E720Na20xI5AQFaQrlQOTmrEVvKRIUgdlAy5A71veDtLXUC/kIJJY/vl+n4VrPdDQ7wpcxgMp4UcBh71yubvY8uVRylZHJxX80CqzwIi4IVv4s9s1iX88t1KXmk3uvHPYe1bviTURcTlhEkS5yAvBA+lc7dbCA+4YPeto3sdUIu1zV8E+Gz4l1byjk2yModV6nJx1r1H4sapD4bk0bQ7KERNYxGRRnACsOgx9DXl/hPxdP4VkuBaIrG4ALMc5GD2Oa0dUutS8bam94lvPfyBdrsvJUelc84ty12G6bk7sqecbqKZ/NCs5yynt9KyzhCFHPPFRXIeKUpu8srlSO/0NVVUtkZJYGt4xSWhtGCirI0CnmTBBtDHqR2qtcRmC42ZJA9aiAZSCHxj060xpHJJLFsdz3raxqopFgyFjjPA/nUJ3uCw+Vh696UMQcEAbutNaQ7vLIG0cg9809h21A79qO5G09QKAA+VAyBzn0pz5KBMjI5x3oGQQAMetBVgDfMc8LjBppQK3PGeh7UuAGYMcg9KOQu0/MOx70CEBC/KRkdc9qbGFJKnI747U8jBA6jv7Um4j5QB9TQNCBsuQOB37V0Phu7+ZrZuImG7b1yawTghcn5h1x3q9piLb3KzK2HHr0FYTV0bU37xo65YqMuhwrHBT0NYM8JQqGYLt6Ec811+phRYJuO+Q5Yt7VyLoFYgNvDc4NFMuole6FZhwrnOehHei3fZMq7ymTimFRgljjH6UkDMzbQoIJ69zWzVkZLc1ZFKu2SCR37Gq0gL8sMD07VYKqkQJ5Dcbe4qBs7iDyuMZrIpqwz5I48ZwR0pYoXuZdka75COFXvTTGQVJwRmtPT5Tp9/DOhCBuCfQVTdjGTtoZkkbW/yFCj5+YEYINIucglsA9hW94gnivmPQyjHzAYyKyoIS7KgKgg4pKVzPmGQja2So56VbjjjX955u09Co9aSSzazmCON4+8GH8qJg8oLxxgKD0x1oWom7iMyBgMEHPBPeldl34I3cc4HSpZpPtEQJQZA6dCKrLuQE4x2yKrYkULg7kGVHc9TUeDvJ6NnjHepovlY5HbpUayIxychf1FJlq5MxTaAqjn731rX8JwvfazFA4BIUtGOxOOM1iQRRyXKhX2LnknvW3BdWukXyyNuYgY3LxgdwPwrOd2mkdlBJTUnsdxYq1qGjfibcWZew5qb/AIRZPE2qWcNzA4tJ32tcR8FOOOe3NY6eJ9LWMSxTcFcHzOoNaVt8TLbT9LWLLiZOQYTgn/69eZ7Oadz6arWpzptXOX1/wkfCeo3GZknVHKKp5bHYmuWuXjViFJIJztHQVpa9ry6tcu8cjujks3mHJzVHSrVNRvxEGJ4JAHeu+N4r3j5idk21sVGV0XfjK9MjtSByO3Aror/S0soVRD8zDDKelc5IDudEOcHk1rFqSI0krokDDOByfTFBI2nK8ilRm2A9WXg/SkDYIZvnye3amFgZ+OBjcME00AIPlXO79KeFB37j9PamKj7uD83pQOwAJvKHg+vanKVVscHBx7U1hscBl+tHGCD0PcUCHOxJ2ep7VaFmwQhsqVGdxPWqIlCYAbk9GNXgwKqWffnrk1MgLWm6Fda5DM8EbOkWAcE5J9q1V+HesyQlooERNoY725X8Kt6N4pOnaT5NtCsE7NlZeob3Iqabx1M8Sm6k37TtPl8E1yylK+h1whFq7Oe1DRn0x4MsrOGAYDuc9q/VX9nUNH8OtLBBQmFDhupO0ZNflbruqpcvbuuIkMq4Gck8jmv1j+C9/Z6n4O0yW0uEnVII1yvHRQDxXn1Ob2ibM5pKWmxu/Eog+GJ0lV2TY3CEDnGOTivFfA0TvfWcveN9rnPb0r2f4nyJF4enA3sxUkFQSFHua8e8Fy7NS2BeJfmXPY142ZX0t2PtcvUp4GUUe72LidCSMYAC085+hqPQjnT1Df6wYJqxMuWyBXzqWh8/5EDAjOaZ9MA08MQDnk0xgSBgcUjVEbYY88nrWVqWQrnpwcVsY3DGMYqncQ7+CAcHv6VJ1Qep494kZJ79plVi7ja3YH3qpolybS/jkkZIwOOOufet7xxFv1OUoGKjBAHT6VzcNuZpFjWNVdyMZ615NdWbPr070bd0ek2N486K/LDv7irrHcC3CAVj6TA6oqcnCjp0962/LDKpIB4xXnWdj5WfuuxAWbgjJweK7jwumbEkHqa4oqVOCDXV+D3K2rZ4AbH4V7OSO2Nj8zhxOtM6ZAVXig5J9KdvRk4OajB9K/V0tDxLC57CoJ0yMZqwEz061FJwTznFceI0iVDcybqDY2RyT1zSwxBEwcVYnO7I61XZuBk4r5Gb95nYTwgA5HUVma/ExQOW5zWtEAvSs/xBg26FWwS2DTV2tDaD95JmKq7RwPfNTBjtK7s59BVVCVI43duasr0J6EdhXLLseih2d2TjHGKYoMZyZC2e1OwCMgc9qMEMAx568VgxgQSACM4704MehOfpxTd5JOFzmgZBwT+VQ0A8k9AAuPWkZyRgsSPahtp25pobnHUDihCsLkY6Cm4yM8sTSHCN2/GjOSecewphZEbHkEcetRofm53GpJI1bpxjnNIQMkgk5FAWEYHcOnFROA0mRkkHvUuMH0yKhPy8licnFBokYfiqykm0ucpt+T5j6474ry0okrscMQORk4FexatKF0+QOVjQqQzH0ryFo089yGaTDFQOgxmvNxmiXmfQ4F+40aFrMryCNEVVIByo5zXSQ4MannLDBJrA0uEW77jt+VvrxW2jhj0JBORXylVahXWpcQlCMspOMHAqSNgw5UlunPSoQwXIG0A8j1qRJCVBCsc965Djdhxd4/lJBHoOtG85GFyfUntTw23nIHHPtUWeMgEnpTTsZD3wDkP16ACmGQng9+maVRk/MQCOwpFXfyYySD17VQmN5PylgQfShSV+QqCuOpp5U4/hHPH0ppiB5GcjmgkRnDEAcN0qUA4Knqvf1pm0uv3gB2AFOQMQQVIJ4yab1QtEAG0Ak8DtUgJYDAAHWmFWGBnIPBxSomeMdOKRHqOIDccjFNwwPHOfWpPurhjnFCEKcKAfc1LEMJLgg5OeKArIMHA7U9iQTg5Gc0bicnb+dUAnTkkk+lRKoTJ2AMOlTPHlQQ2S3pTXPOQASRg00Ow62YZIyeTmrwGEznGelZ9uRvyzH5eCMcVeJ2YyvTp9K9nCvYhokYhgAMk4oD7RgnGKarK4wSQR6U4EAkBQB6mvdTEhzHcqkc9jRt2kAEAd6NpJOGznnFDE9DgECqTHcGB6DLYpu3b3A7470/qoOSSeMVE+d2T16VdxoDnIHWh8Ajnr6UhYEgcll/KlYkHHAxz70luCA5bjHbvUeSOCRg+lOJLjHJpqgg4OBiqLQ4Eg9MjpzSI2wED5cenpTuD2JJ/nTdpByzAA8YFNMWg8LkZx75NR3W6S3dI356/L1zQBu4AJA4qOSR7dSFGCvWuiFk0UkfE37XeiSr4hF6LYwx6goU3DdWZRgj2GAK+XGbaQNuWHy59PevtL9rXQ7W40+B5HvJ9S3b4iZMRRR/xAKOp+v8q+M72xe3kJLbgOc+tfo2Xy5qET5/Mbudys6rkAZJH3jTS5cbgPlBxj1qQTPGjMoBPdT1qHd91R8rNyfQV6aPEJHK7+F2JjmoQTgHeSOxPalnQmQgv8nTNISUjXawdAcYqkAco5BYsF54oGJJnkAIHvQPvEBcHrzTCXJDHKqeMCqTAdGFYFnGAPzpiMkSGRcnJxjvSsAqh5Bj+6B3NOLl4+VCtnp7U9QElYysoBA74ocjPI4H5g02RVdAyDDqetOLGQYzweo70W7gPSVlAJxz0yKRc7vn6nPPpSJvVdgw2OgNLvEm5WXbUgG7oJGzjtT32naBnaOaiBCIMgccZp2GV0B6dTjuKroKw7cGdcnG05OPSpAwkDtu49xTAyqxDLgE9R6U4lYyAxyhHH1qQsKp2Rlc5yc0AlyCeSO3akB24ymBn86VpN7ttXAH6VSBBGw3tkbX68elNUFT8jttPXdSjCJuYjcevrSwxvMSucoTxT2GIxeORSexHAp2S1yQVBzySPWl2ujEHDY7D0qNPkLEc45wOpqBMcQ7rkuAFOAvrQjnzMBdueCOwqLA3bwcAnkntTyzGQjnC1T2GOJGem4dCRxQm4OXA4xjJqNWO0YXGTx71LtkVh3J/h9KW4BztJAwQenrSNjejEAZoUIDhnw/8Ad9aTJyNyDOcD6U3poLUdnaSScfSk3YwHyMnjPOPxpoAAIUZ55z2+lHmMhw/zKenrUjFdgkjIp/wpxIRQFIZu9I5BbIGFH5mkYA5ZBtwOc96BXEl3xpwMnIJ+lG12+VOMjd70scu9NxTLDqDSFRKN44c8Y9KA0GhcybySGA7d6GAclmboOAKJHLKCPkZRtprKQqndkjqBVdRjmYyyIiHqOTT8N0GNw/Wm8bQEG0nnPpTGLnDk98ZFHUNhyu25yg8uU+tKrlWUk7z/ABGoVUs2Tl8HlqkGGmAJCKvPFDQH06nje9mZ8yeUp7AVYi8SiCTB/esy87j1rl1srhMAgs3QgippvD+oSJGwhzH6hua+XXIfetRNuPxrc2UjZdo4AOg5qwnj2SKBHiiEwB6t1rnJ9JmslETqxcEZXrkVDDYTsXVI8nrgdhVe75ENROqtvHv9oHbc+ZBtPI7GmXfiu0lk2W8Zdl5LN0x7Vysek39zI6Qx5TuT0p82j3Vl5UssRCN8vy55+tK0OhPKr6HYWnjCSKN0VmVG5AHY/Wnp8RXBdIogZiNoZyfzrk43SJcoCGAwRU7RoQjhAMjlu+anlj2HZI7XTfiNcBlNwpUgFd0fAIrRT4nF38tI0CqD8zjk+wrzuN2RcDoDyKQJG+Sy5I5Bpcsexqkux6RY/FGIR+TPblwrk7s4IHp7/jUx8bDzHlt4EdCwbEnJ/CvOY8KpAB3N2xU9u8pnSNWAzwc9RWcoxtsXyRZ6ZZeNTdyu7I4QAZROD+lasXjiDYUW3VCRgPJya5nQLCOKDIJZ2HPFbkVhDtTfAhPTLda5XFXI5V2CLxgkF7m5ieW3kXaPL45z1qY+KdNV45vtKJEp2OspGR6Vi+I40j06QxKxeAlvkHQV52tw7ZYRqQW3MZBzS5UQ4o9YuPGVtbhDCpnCk52cA/jUK+MLCSJEnkSCVm3FSdxQZ4Bryx7rgoZJct0WPpioxc+UuUC+Z3LDJxTUEZ8qaPZI760mSSRJt+7kkccVB9vtZJyqSouRxk815KdSlmlDmeYFwF2x5A+h9qdNqt3aqFVgij5dxGT+dDS2Rk4rqewrJA+448xmUqQDgHivFNflij1W4RlWEJIVCryF56U/+1L9m2tNMyr1xkCqohW5LZUALyd3WqSSQyjao0mp20UcZcFwMjvmvbLG+tPDdnbQJ+6ZMM6jkk+9eNQCSC5R1QuFYMMfyrt7TxRBqM7IEEMjLjEnO4+1YVoOSujmrUnUeh6JpOt/2rqAtiDM7MGAPG7kcV9D6YXWGLYqKpUe/avlvwBHJN4stJQjPCSULDpnBA5r6m0OIQafDGECBRtA9K81xs9SYx5FZmlGex5z6VLt3KuMD5gpqNGVGyRux6U/BYEgcZzUA33BRtLDJOGxSggZ4x/OlQjDZye9NJ24GOvrQANjoAT9KcUOMggE0ucABTvzwaaRtPNZ9Q9BGBDgZyccmhsBgQenpQwAxjJPemYO4gADHOaQC5JwDQARzwMGmAt5jA8+mKdyhz3NQO+g4ksWAzSiPKEhwDj0poYyPxzxg03kDHSpCxNG+NuTzjrXM+L5NsCNkFckEd66RRiIA8muX8XKfL2AhSp3DucetcWJ0R14fWRyqf6sgKeverELtGhTChM54GTVcOwlYbmlGOOOKniwXAyEBHT3r5ao/eZ7myNK2i3dSzEjIyeK0ArBeQCMdBVW0+dFLKeOPSrLvsTjp0xXO9zmnqP+8qlQSCOTQHK4yeM4wKZt/djaSWB6U5cqCD8vPansczBV3EgKRg9TUoKKTnt6VGI8sSCXyOlKUdTluAfSmkQ9B7sDnAIGKbEec5x7Cjd0BUmljGGPb2pkBudpAQCc8Z7U4AgjGAQe1HQEDoDmgEq3BwetBBaKZToc55pGQLxkBiMgd6i80nGCXYjvwM1ymq+HtcvvEtpqCaosNvDgGFc9M/r+NOwHW8kcrjA701CTyTwegFSMBheSxxjPvUZYjI4GKRSGhQPUmhQV6njNKqDkjJIpm7t3oCw/GVPy5UdzSKgXgtkHnApgO/ggjFBO7HzYJ44osyru490C59D61XfO4AMMHoAKkCAHnLe5NV5m2nIO3HTFBpHcbCR9pjJwCG5JrsrIFrdCOg644zXErIgm5XcSeprs7QlLdPmwNoIxX0WC2Mq+iLeODgc+9KMjuePSkXAbnuM07cQ2c8HivcTPLY4puw44yKTaMjnPGKYCFNNZiWznGPSqJvqSqADjrTCAH5zTVJPGM471IrZUjNLcdxvlkFtozS5zwP0pN+zouQe9A+XDDn1prQBNoVuefrQVJGR0NM3BiSRjmmh2Jxu4HalcpDwoQDPbqaa3JOKXO7nGAPWjA3ZBouAwphOeCDmql0wAbuavODtJA7HGaxrqQ/xZOewrKotDSD1KlwQ2SMAkVVZuh5bjpT5mWIg/d/nUCuO7E4PArx5bnr0/hQEgLllVB096IiSBySM00qIyxIB7jNNWTaWDZKnkYrBo1NSH7mBggGrQ4BIz8vNUrSVMZAAGOO9XVcMgfO7dxirjscdR9xUAB3bsE81Jr4jn8MXsZw7m3fKn1wahUgMo6H0ql4gmb+xbsAF/3bcA44wc811UP4kfU4Kj0PzUvbqVfElw4fbMLlgAPTceMV9rfC53fwlpdzJvkd4trb+3P6V8hajpq23jW5uImWCb7ViMMAQpzkHHevsT4YYTw7GH86ZmUMxkBHPfA7DPNe/mj9yKPRwq0bOwhUoeCAM8lRU2qRCPTbjKBk27stx+NFtKrzFFXYMZ5p3iDE2i3AGXHlkHtXzSep3Q3PMLZII7maXeUVjkBOorqfB0cVxqLMqMVZcBn/nXC6bNIUK48tQxUgjnrXaeCBI0yKA25GO5ieMelbLc7ZfCelIpjUcgEccdakI6HBbPXNRxDEZ5xg0OCW4BI9a7VseJPdkpfYmAQvP8I5pDwvQsT3NNOIxycA+lO2lhntjqaNjENwXv19KpXieYXYLwFJy3rVvBAA7HjIptyA1sxbnAPJOOKLamlPWSueJ+P5w9/Cd5KMpUhO5967D4b27jRICOJASrbuoHYflXEeLjEuoHecCOUsAvpXoXw9RTpszqGEbMGVpDyR7e1aR3PSxCvSsjd1K8OnWFzMY5JhEu7bGOp7D86+DPG3iOQ+JtTd4DaTyTmQxnkrz0PrX278T4rifwLfvbtMPLXzWNuxDYHJ5H0r8+tUuLm91u9ubqQzXDOd0knU89Pb6V9NgopxufFY1KTszY06NfEQks44PtF1OeoGCte4/CTwfZ+GdOPmwNZXUrAvKGOZRzgEdq8G8CW41DxVaQFnVJJArGIkHGRkg+tfRmvX02lGKO2IAjUKWk5PTjNRjZO/Ktj5qt7rsmelWi+bEREwKAY4rn/GviSy8NwRrc3CQhlOCxyM1ymneMLvSI1F2xmjf5sJwR+VcN8RvEU+qQqFt5Gtw4Yu4JI7V51Oi5tX2OX2rWhl+J/F9vqMo+yea5DEMGUrk9jWT4cs5ILgTnAyxZiecVRldWyVyxZRjitzwtm5jkR5BEzEKgbnNeoqcYrlSK520bGlyf2jqUlqGAUncxHGR7Uai0uh3jBAIVPKkHO4etYlxr40fU5BHtlmUeXgcYqG3udR1y8jCRAJnazSZO2spUkloQ7naw+C9T8U20eoWlwsgYbXibA4rmvGPw3uNGzKRFa2yKF27su746/TtXWX+qXGg6XaxW8hyny4iOATnr+tPh8Na341hjilWSBI38x5JTnAx0HvXLzODuYtNvQ8k8FKF8W2xmgJ25BU/Xqa9g14jRLVZIfkU8kr/DV7T/AANaeHbaQyIk0xbe8zcE8AAZ/DoKoa19m1myntIMmaTtnO0Voql5XJkmlY8016y+2Tx3bZlYNlT3/wDr1y/i3SUNr9okTybo8qB/EPpXod/B/Y8CSTDeqjaqn+deb+OdffVb23EUX2eMArubpXsUJufoEE+phW12tpAHYb2HJU1pxeI49QwZIvJUjA2d6wZLwbAjIHdTjjofc1HaJOJleKPeoOSF5C136Gp0WtatFfpCkanci7QD6etc7JAYnDsVODggda2rq3CIZHyM8jtWLPvlZnSPaw6j1HrVRsUaMFz/AKKEI3eXyN3pTHvMKSFCt1JHpWchBBAYtuHOegqYeY67ThExjPc1aSKtoXYGgvGKRHe5wSG69a6FPC9zayJIVVAwBwvUHrXNafm1mDpkuw25PAHvXdQ65Lc2kRkVR5Q2sy9T71z1FZ6GUkw0u9vZbopI7CNhsJk4Fd3CdJsLJZriOCZsbV2AEmuEuHS8tl2FmkjO7Y3FVLiS6WwZHZUQHcoQ5INczhfcz66Hd3XxNubFmitiqWyLhQ/JH09Kw7z4k3l1GspucSK3/LIbSRXn9zevYRl2VnDDq3JNZdrf5vBNcSlUI4VOg+tNUUzRSPRNV1yfUMSs7GUDcC9c9cWs1zE5mbeW+Y561Yt9TVbf7QkRdNuAZOhFY2seLYL/AE12VPIdGK/u+N9dFKlZ6FRi5Oxz91KJp3Ai2A8ZJ61Tnle2A3ZKnhdvT8aIX3tuPzeme1WYoxPE6SnYgOSR/SvRSsdHIkZ0ZLMCCwfPJJ7UOzqrbsBQcY9aa2zcwj3EE4UmniGSV1Qgl8cKO9VdLcrYt6deSwoVRQCejHsKnBQJJITmYntx+VVzZ3cMTSmLZEODu6k+wpI0EoQucg9AvrUaMh6ltoXWIsqdRnDetJLauYohI2JG6Y6Cnxzkyoiff6bicgCrsUAkGJZN6qei8ZqH5Gd2inPazt5ZTEYHBx1atzwnptpdiUSky3YJARuAo9aolzBMYlUEqcqW/hpptpY7iRxN85GWKcAioepLehHqN7JbagsaAQyxMQrjnHaku9ZmulCTztKVOAp4BFRanbOgM4jbYRwepPvUEFsLsKWYmRhx6CqSTQr6DXBzIQ20HHGc7aCjoCznchH3j3pY4Jw5QoAOeSfvU5FU7RKTIFbGzsKLB0LCW08qxmKMKJF3LjnPvWwtqLW1845eXbht3aoLW9FvapGgCFDjd7elaemtHqD7N24FgpDdPrUSRm/MzrO5lubqGGFQ80gIUL1JwT/IVf0W8gvNTtrPUAYlaXZLIxxsHXn0rftfBiWk0k0bINpGCgyVrJ8WeFjJb3D25YTbQ7s/G4e1ckpKTsOKTdmen6PD4YEcslnJArRyiFJ0Iy3HY9/rXTxLBosqzvieJR8wkAIx618q6Lq0+hzoURwB8wjGSAfUivQvD3xXuUt5YrgC7L/MyTdB7D/CuCrQd7rY6nBJJo+iNL8caPp9hqGoxOjG2jHEIGRnooPbkfpXA6n41e5uZhBBHHHtMpzhiSeuD9aZpiwa94ZhngjS3N4C08MJ6YJABHr3/GuWvLAaU6PGH8t2Mf7zsO+awpQszCpO2hUt7mWbUZLs4zKS7Kgwc+tZNrKdS1oT5KybyGL/AF6VDqGorpVzMVuPk3Y+T09KjhvIYbkXNsxZxz8/TNekk7HA9zfuInKSb3RI2yoC964O11Z9E1jeiAbXKOWGRjPPFb+qX8tycTyqABlRH2NctqO3y2GMmTnee9aRTSHFWR6vpQtdflt7aWzF2XlVVKrywJHAr2OD4R6Lf2hu3dreSJgqxREfLx1JryX4Y2FxeWltfiXy4bWMbfKJBz2INeo6DrE1npwjtXZo3cvJuPOe5NfPYznlPRs7IcqWpX1Pw3F4ZS6uQ6ypbxGSMO2CxxwCa848fNbz30EoHlJJb+a+Tn5uMCt34leJrTxFLZwCdnVmJmSFiAFAOM8/TivONV1bTpYCtskolRtrNMxOR7Ct8JCS1ZjUs9tjBvCb2eNk+bg5A4Aq5YSxEAMfJJyp3c5PtVVbiJWIabjPRRzRIsZkjcceWwPzfWvYaOblaOh061ea+tHVGuQjElOg/OuguNdeNJAkaWxzt+Vtxz6e1c3N42htY5YRESu0DfGMEVi2GpqsjSQ8I53Zk55rnlFvVo1grO5b1Gxvp2bzZpLuItwzn9KwL+xi09y4QI/UMBkD6mu+t7mCS5hN4PtaBc+RGcBj2zWn4w8N2cmhIBAtnFPEXOOSrDOBmtKc+WSXQ6oyex5LHMY2Y7PN3DLN0GParun+Io9PmDrEgUAhQwyQfXFZdnZ3WoP9mTc+3IXBxn61oL4VktbH7VeHyJQ2Crc5HtXpJJnTqR61qMmqtC7MJCVOe3fvWbFcCPaQNhGVbHOar3kixuVViYw3Pv70z7QEOVI45XNaqJNrl8xFohJkygkjaeq1JYYRzuby1jOSw6k+grGuL2SYElvmHJ28A1Zj1NDbBSvljGeOTmq5WS49LHQg2xbzQ5kOc4dzzUktxDctKxIjcYKEHOK5SSYTADqxGQegFEd+LMExHBIww6g1n7K+pLpt7Ha28scdnLKZQ5C9X4DH2rlNT1CS7YgfLCwGEHY+tU476a4wJyXjB4XoBSSMY5ABjcO45xVRhbcSptbk8NrFjAYszD77HkVPbOijZISAOAF/iqrgo4cLv28kHil8wliScEcqR2rQvlJ5JRA/yKCAcYbt71bibfbYL4Cn5nHf2rLcGQkltueSW710OktaS2m2TJY8LGo/WspOwrWGaJqb6DdCeNAx3fdYZ3D6Vtaprz68PLS3Yykghk42+tTabpFlK4kQgStxmXoPYVqXGnQqwEC+VgYZohwTXLKdmYOTT0ODv4TZO6yvhhhgD3PpT7aVZ0ciPll4Udj612beD4dQVJHlUE9TLz9Kr634ZtdP0WNzKpmRiu6LjcPenGqr2OilVbdmcLdBDKjPwSNpY1Ja2KTyljyuOABwT61nOWeZgACFb7rHtW5ZW8L2ojjkYlzuZ0/h9hXV0PVimyeC5jghwH2onEm7t7VhyW7X92Et0J3Mdo/vc9KdfqtrLLEpL4IK56tXbeEPCVteWizTl2nI3KkfAU+pNTOfIrno4bDPESslojn5tBl0tIx92VhlkAyB7Gqt1EgDMFG/ILN3FemajYE2k6HZDhQu5xkk49a5GLRBdsWKFzgqVXj8awhXb3Z0YrLpQ+FHI38cU8JJADgbgRyTTfD2h3viG8aC2i+cLkljgfhWxLpj2EhyoABIIccqK0fCWtQaLqMbzRs0ascupwT7V0+1fQ8f2Mk7M5LxX4Zu/C11DFdbCZFBAQ5IPoayUY78HgnpXX+O71LkvMqgSlvlj67R/jXIFcrlOc/pXVFtq7I5GtGTjYv1HUCkZ1PIOAeBntUaQzte28cUbTCQj7gJ/E+lezP+z/NpXh830siXVxIodRIcKoI/XArOdaNN2l1KUG7njxO3YByc8mmkglwMj1P+FdF/wiLrLJCHYQDOJFBOT7U60+H2rSMH8kFCMKWOC1Z/WadtyfZyWpzLFVwCcgUuwvKSp4xzVzWbAafcsgkDFTtZQPums5DxjdgCuiM1JXRDVnqWIlGQScL6CrscPmMCeQ33SaqxxlWB/iHGO1STsTGAAQoPPsadySWSLyZOcgDrjoaZFII5d7LlOgz2NRmR2UZbAHQU11eQlgQAeoNCWokja8P3QOrWsfVzJnPYj0r7A13QtB0rwppEkVlby+XCsk9uQGBJHHHbqT+dfJfguKzWaWR1Z7jAELDop717zoXjSzbw9qFnqUiw30kKrBJJ0GOo9j06V6GH5Ve5lKDlLQ4K/wDDYlW9ngL7llaQBBgKhJwMfiBWPqOkXCabMxXzXbBUBclh3PtXonh28SNZpDvdJ0MZPY88/Wt2zs4WsjBB5ETMpjV5iCQPYV85iKyhVkuh+gU8np1KEZrdo+aoW8qaREDCMD7voe9dJ4P0oavd3C5B4Debtzx6c0/xp4QbSdRnXTYZ3cZE2QSufXNdd8M0vZNBQFrW0tLUskwZQJM9ix/HrXPUxCcPde541PBKnUcZ9D0Tw9ruheHdOuzaaW9nf3MKwzCPiOTaOGPv3465rz3xr42vrqSSJJVhjkXy2GwEAegPY+4rT8S37Q6e6WxMs8Xzs68qF+teXa74jXUEjRtuF5YgYJ+vrXJRpOUuZnRWo0obbloXqm3UoPLcfKzA/fr0nwLZDUbaC8lj4tsrtZe/r0rjPhRpumarqUv26F7poP3sUeflA68jvXt0Op4jNpAIUjkBKoFAPT6U6tTlfL2PdyzLVXipy2OQ1HwVd3NzK8FvKgDbvNYkLium0LS2sIYJXm3/AGdtyqo6mt6yuUNusZ3MWXDAng0+J4mVQEWMA7QoFcEqzejPs8Pk1Ci+fdlaPS47ud7qS3KySNuyfX1xV5okQHcwJOCOOc0skpdFGSwXiohztIwuDgnvXPo9T1o4eMVZIZe2r3SJGinzXYMNxwMA5J/TpXvngy9kvfD0b3ErSyMQq7/QDGK8CnY23lT/ADOFcBj7E4/rXvHw9sEvtPjg+0xj7OoeRAQWGemR2rG15qx+dcU0ZScWloiL4iBLfwlfSFQdyiMH0ORXgVrdvdKoMhKRnbj0r3L48CHSfBMjw75JwQ4UOQMZ6kd+tfPHha/H9n3KTMS0jB1wOc/WvQqUuWCk9zm4SjOOKl2R0SwlyOcAH+I8UkhIm2g5A5G3pVWKZHZUCMdy5yxqxvcBWDhR0worBWP2TmViRFLlwVVGBBBb0ouIMBgW3EjPyjApjKspVnBBOcE1l3Wo3EaALIArEqB0IraNnoZymlqbVs72NpJEFAilwxyc8+oFVUnjlJYMTkdAK5ix8RyadJKlzH5rBiFyeD+FXofFVnqM3lbxFKv8CjANdF0tDBVYtm59oKMjoqqrfKT15pszB5Q+4uRx6CqVtcEwupXa27PP+FSGVsFQCSeflFJ1EtDoU0tbkrth+VCY7iq9xGJIyV3Mwb8KlYujYdcMVyM1BcOyoAcksM4HShVEaqdwQmIZwqsO1YPjKM3Ok3cxkIFum4Rdm4rUe6WLa4ADNwMnP6VgeKxJeWSyxzAPyrqeAR9K9TBTXtYvzPMzGSlh5ryPHYLpLVASoIck4/u0w3cd3MTjAbpjsaq6hm11GeI4lYMVOOn4VBZQS3GpwpEuPmA56DnvX7LGsvZp3Wx/O7wrddprqe3+CNKhttNFwjBZHUNIeOvpXSQXPmkAAnHGe1cdo9zLbRCKRl2KADsrqLRhImYs496/Kc0rc9aUm9j+g8pjGnhacUrF4zlW2YADcZHrUSrluSWx2NN2sMhiFPWhXBkxk7sZ56V8/wC1R76ZYEjB1GQMccdSKZcAK3yk4HXNROQ7jLgeuOuaWSdEicHJbHevcwNaKdn1OetHmV0S28sg3Kg3gMCdo7VZvQLd1XGGYBufSp9DkQorhl2upDYHQ+9YmpX6z3jEuQ6nbg9MdsV6uJnFQ3OLDOUp9kjRkkDfKOeO1MMQIG7hjyM1XhukZVbzMqvHy0kt5Gwz3U4H0r5SrUVz120i1k7OckHgYpoXyz6fWq6z7hjfv9AvamyXYi3Fj933ya5/aIhyRJPKjMMM3HDDoK8q16ErrF45cpGzZwPSvQ9Uv0FnI6ZMmMjHGDXm2pPc3V+GdfLVxgl+hPqK+lyetCEpOTsfJZ4pVIRjFXaEh8Sz6UcW+4xsvlswJGV6EV9Qfsza5LqPh26E+RBZzkITknBAJyfqTXyZqOmXMIAVg4U7gynj15r3/wDZf13WNQ1BrW2QDScl7rEY2k467v6CuvOpQnhm4tH5pmNOTotSVmewfEPUJtZ1EpYw5WKPaMnG7jkmvK9Y02SwhJkDW88ALNjt6V7nFa2EdxJHKVcSMcdiPxrxz4r+G3sp5Lm0nlTz5SjM+SjDHGa/NOZRkk2fCVaPU8C+Juoyz38cMRLw7d4d/wCE4rjo4ZpIkeRgARg55Jr0TxToc82kvd3KpL5bCJT0PtxXD6zp89po8dwUaOPzQqOuSPfmvp8NUjKKSZw/Doyrb2s1/cCGLBbBwScY/Cqt1by2cojmbAPyll6E+lTadejTrjzkO+VvlJPp7VJrMxuG2H90qkPsPJz3NdraFfUrxWKQQiWP5zuwyseT7is+9EsUxQOD7f3R6VqR4ZwwOQVzk8AVgzzm5nlk2tGCcDAyTVqy3NopvZDnu5YIWGeh6+tVJJ5J1Ls/3eVQdqtzWS7YyW3B1zgnBU+9UcZ+VztI4JHpWqs9UdCTXQuabqMkfzjgk9TXTwrLrcFyCSBboHCr0JrnbfSnESSqRIDwsXGfqa6bR9Ni+yxPPLJFM7FCIzgAcYzXNWmo+p34ejKbtYRdLYW0LRbWLpl938Jz0ruPCNpc6bpgjlUgsS29SeR9KyLfRZ40k2siorDBbqw9a6ay0+61kiK0imnkjA3LCDhR7+leTUqOenQ+uwOEdKSm9yd5So3ucF8gE88e9XYdiWquAxX2PBPvVeXw/frFdDYFMAGVc8j2x+FULS1nDTQIks5VfMZY8kKO5PpWGzPuaGISjaT1Lsw/dk5UqTgCqk+VTG05BxxU0b+agGFjQDJ3Hmq8Cy6hOsVtHJK7nGO2atNJancsTG12xE3fMCwAH51bs7Ge/Ym2gaXb95+w96vQ+BdUOpWtrdsLbzyeSOQMc165pfw+sNF8PPF5E127o27YxGODgkjr9KwlVitmeZiM4w9FqN7tnkqWEKMyy3KgoMlUGefQ16D4D8MfZWuL65s2ayeLdFI/3SfauGvfD1zomgQ38u3F2xXZ1KegPp9K9W+HWtWWreDoLaIyPPD8kidgcV5uNm1SvE8jN8dL6q5Unozq7MJqVniORozCuQrjOR9aytc0pFgjhv4YzbMS4ZiODg4Iq2b9rNZFDKpcbE3gYJ9vevAfHOsXl94hvi807vA5iBLkrtzgADPH4V5eGpOq7n51RvKW9mdv4g09YbW2aym3Qz5GF5GK85eBlLgIFVWI60+TxdqtpZvClyrQRLmNNoOfXmuptPANzqURvbNTcRyqGBdvunuMV7MZeyVpM/Qctx1LC0uWrNHHO4Z1XG7nAHrU1z4fvzZyXEVthVILEHnHc1uv4G1G3nlilKjYu5eOp5OAa7rw74QihtgktrM8csZ35Y8nGPw61FTFwgtNWeliM4w9OF4y5mzyfR9Mlv1CRiR4mcK2z06nmu8m0WwTQL2efT4C1qqqvmc/KSAevXr+tdfovgmLRrOU2bm3VFZjG4zkY9fWuZ/sOy8QYsryWSEOSxdGwSfT361yuv7R32Pj8wzSWIi4xWh5oPhNY397JPod1JZwSYY8lgpzkgHuPY/yr0qx0mXRbUIJA0dvCF8zOCT3J/Ouh0Twsnh3SoII3yoYtl+rDPH6Vy3xOiktvD7SwTlGlmG5oz91QOn61UW60lFnwdV2uacPjAW0cUv2symBSxLDj6e9ctqPxDg0vxlZ6taGGWCa0ZWycMsjMcnGeMYH51yOhavcSxG0S68wyMFUOATj61zfiW0a3ub+PYglDglh1IwM4r16OGjHfU5XJyVjqL/XLW4SRJZpJnmYs0jdNxJyfrzXA65F9iUtGUWMtjjq1d/YeFbLxN4TfUbKeSCeBQHSXIDEDkr69cfga56fw48umyTzpGQoBUDkk168Hy2sZbHn2saRetaQ35jJt9+Ch/h98Ut/rch0iW2gk8jdg5XrjuK7Rtt2jQPvMXk8rjgHFcLqGlBYhIoUbhtEYPOa74S5txp6q5k6Z4buNQdZzETaqfmDHBb3Fbcuo22gQyWn+uDHMR7oO+TW34WjeyniS/jkiQx4XeMAnFcf4oi2XTkBVV2OR1IGa3WrsWvfdiYwRX0+4E7cbmJ/iqpcTRbSEAXsEHWqyXBtY1G4so4XNQPOW3MyiOReQw6GtkmjWNNl6CVkPznjBILdBWTebZWzGRuJwQveluLwzKEGWT0PrQbZ4FEirtB5BHOK0TstTrhHl3IUJUYxjtg9qauM5J4zj60u0ybjglj3PQ05lEUfz/NkdF7GqTRrsLb3SRO0csZKk/lTZCu9fLztByD3pAxxhsHPGaRSd4jAx61V9BEj4JLbufTvXRaDfwravb7fNcgMSP4a5tYwZCFGexJ7Vt6XYhGBQklT823uPesJ2sTJaG0bJ9QgZ3JijUfKTzuqhPaJCqKEaWQjIAGB+VdFDexW1qiqpUhs7X5qrqWtpcEecmShG0xKBx6HiudNpmWpmw3BVIycp5YIbNO1K/ttQ06MAEyoSvNRagn262kMUTRnIYIerCqkcUQt3V2LscEgdU4qk9bsI73MGQJbzHnDA1JJK0iqSMjsaXUIUjcOFIjIwHbvVeBxnBz04FdKaa0Z3K7Wg9Vxu3HIPSmEFjkgkD0qSMsIt5jLQ7sFgMhT7ntTpJQrAKfxovqVyNK7IUyM46E1cgmaFS5j8xR2qkxwxdThj1FTrcnyxG3AxnimCRNNdtNIpdcIOQB2pt7GDGsrewWm20SOd+4jacke1NupDux1iJoT1K8iCMFTkgke1ByBjbxng1IEJBxwCPk96YVdM5Ofr61Y7CR4JIbIHqKYgAY4GRnvUiZXmT5lxjAqLYMnGQD0BoTQtWhS5JBxgZ7VKsj8qWDDqPamlDGp3nr2FNhi+diB8p4P1p7CHFC7joQegocHOCowo+8O1SmCSNNu07xz+FNYjymUggkYpDaPRvhvaGLSZbxIx+/IVZu4I6jNQ/EPUBeS2qAgzRqUd+5+tU9J1q30rwPDZJIftQkLjBwQK5C8vpL24YvITnqT61hGLbbZwqm+ZsLqTKKI3IYHDAcZFV2QSqC+cJwoJp0aopYFS7dj2pszfLnbhsYzWyVjoSsIGD45w/QemKaPvMWGcelJgKowfnp37wHcMY6GqRYqbh8pGc8j2oQ7XOCMHrTF+U5GST19KHC7c85PXFUQPyUYlR9RSSKBiRmwo5BFOyABv6460gfOQV+UjpTs7FNJqx6b8OdUSGESmPCz4RiTj6HFYXxHn83U3uEmZ1BCADotc9p2sy6WgKFjtPyn09qkvtYfVf8AW4VycnHc1z+zSlc4FQcZ3M+e43FQ7F3I5JOcVCqCQlj86L1WntgvkL0/OiNA27AIzV6o7UrKyGOwRd8fGOMV6b8GfFdn4G+3XWpSurSKDFEozuPP5f8A1681gUFyGBwOv1rRkl8yNCWDKAVA7ik1cPIta7cw6rrt5eRR+XHPIXVOPl5rKlXy2Yo3NIZAi4GQ3cmmABOS2fQVQ/Qc7LOFKgq44YevvTTvYhMDaOpFIsjEnPJHpSKCQ2WwBzxVK5QjZHy5GAeKkZ0V1yuW71Du5XC59qeGyckZXvVN9BpWHFkL5xjHQ0FSvJO4HjimOGMnBzGegqTkYQcAUuoagyFAPejnAPIoGQSx4UUpfBGQTQMaWB6c+9OyCOeWb07CkOI1Jxy3b0oACoG4GDR1EkNKHPByop0JKMW5Iz0poBY4BxzwPWphgDAB44zUSLWmpvHW99hJbyQ5YqVVx2rCktygUE89aljkRRz1pOHIHPXNKKsW3dFU/eyAWHfNWLQeVOr8AjoO1POGDA8KPSm2VtNfX0dtDjdIcZPYetXJ6Elx2aVjnGVGTgcYqtjnC/dPUH1rXvtLGnP5LzLJ2Yjrn3rKmBikKryR0rIt6CwyBWwwyB3qaG5Sa+CL8iMDyeRmqwYE4c4YDOPWofNKTQyR8FHFNp2MJrS51s3gHVDpsOppm5gnUkeWMFMHGK53yJbK6w42H1r6B0mCbUvChCsrwxRBpEXjqK8d8VaZa6bdgQIwSX5mDnJB9vauSFRybRywld2ZkNcvOcO+4jgU3MsbYWTPtUJPmRkrwVPHvVpWS7hBgj2ui/vCfX2rsRtsMkV87jx6mpJI38kMWGw/wioYLyIPsucsh4AHY1FNOEbIOAOAPamGtyxAUw6lSW6h/QelRjb5TMML6Z71XikIk+Qk8ZINPVRLweWJwPQUmWkwWX5c7QSf0p4u/tChMHd2p91ZS2b4kGNw4ParejaWJo7mUuJRCA21OCBnr71N7G0E+hl3EYD4OT3IojZoskHHYV00/g2W/QmKZUZl3ru65x0Nc9Nps9tIEeNhtOGJ7mjmTWhpJSW4w8Ng4BPQ16V8IvCdrq8OoXV9mLyyqq6kDAPUV57HahSXLDcfXsKWDVbvTg6wTyxISCyoxAbB4JHc5rOceeNk7GM4OSstD074paLpWmDydKw7QwiR5d+SzE8jHbFeWHeVDgAFjTrrVrm6kMhkYswwxY9RUPl5VWJIGeg6UQjyqzFGPKrEqgp756+1INwUgABQfzoSQNuAyMHjNMYELktznoKu5QHDN0OTS+XtIOc/TtTmcvhR6dfSmnhSFJOOuKQAG2s3mEnPSgDy+QN6HsacyEqN3JIpApYKpbp3ptgIwBXBUZJ4FTIocAug44wKi5VssQWHAp8TYlwzAe/bNJ7DRJPOiIEV9q49elV4pknlSJSJHY4x3r0nwP8ADbTvEVhLd3lysRjkA27cgjrivX4PAPgq9kQS6NBcSHChoP3bDgc5BHNeVXxcab5bXZhLEqD5UfM2q6JLaxRlklDqwY5Bxj2NfqJ+ypPBc/DLR7uEOsZiVSzggnAwSPxFfNOs/DTRLvTJdOtJZbKThVE5MgA9Pyr61+DGnXWj+G7TTrl0kWCFIlePG0kAAkeg9q8qOK9pVSZvTqc7R6D4hAl0S5JYBCp/Hjivn3w+nl62qDLyxSZJHTGeTivf9biM2gXkAOGEZwR1BxxivnbTHEPiWM/M5cFWAOMntWOYK9j7/J2nQnE+hNBAaFpBwG6Cr1w3GMc1neGS39lwh1KMOoNacqB+fSvm46nz8tGysVyMCmnC9OtOYkd6YME4BzSaBAT0pojDNgjJPAzTmG0mmBjkH0rF6G0dzz74gxGMRyjj5trBRz7VxdnbSreRzjjYw+/1IrvfiE584DdiJlDYAySR3P51yloYppExklhwTXnVnqfV4eTdFHdaLbOLbe55Y5XHpWibdQjHuORVPQpAbREJy68Y9KvFyu7IyT615nXU8Ct8WpRfDk5JPpXS+EsskoPQAYrmbsFADyMHBxW94UZoonYngnvXrZS7YqDXQ86v8FkdXGmTxwPSpQB0NVY3KjJ5FTIxznHWv1aEnKJ4rVmSgehxULLjg81Moz0qORSOnGawxGsWOO5n3MePcVSPPy9xV6ZATgtVQqQSMDPrXyE1aTO5bE1mhkJJJ4pdRhJtnKKPlHelshtLAdTU97mK1J6Dv9K6qWsWNX5jj4c53NljVkPgAjHNQqqCR8MSM5x2qUr6AKOtcdVWZ6sdkODYIwMk0OgLA5xjikJC8jLZpQGzuJwDXHIYJlARgnPehjgYBANKCM8c9sVGzA8BQrVmA9MA5Iyx9aD84YZx9KjKY4bnFOz0AwuKewCIiZzglvelkwMfN+VIF/GkbbnHqKTeoCDBOcZ+tMIx1OATTgoOcE+1IyE9Wx7UD8xhBzgdB0zTXwOOvpipHHC/L7ZprqemelBRleIUEmkzRBRkqSCexrx+UkSyAb2ckj5B3r1/WZngtZMoHIH8XpXlVw4XULhUkwobcAPzNefjI3SZ7uBl7rRf0lDb2kHmbQ5AVgTk5x3resyXUDqehFc3CBIqhEyT825jXRWbtEoLuPmxwB0r5Wto7I2rF9ITgAKBg8setWFXauAScdRVYyEkFFzuGDmrC3AOBkggYIHrXIcDGvEcZCgDr71G4BxkEg9MU9nKqC3JB5pFnRRg5OD29KgzFwME8A/rSGTnByc8e1Oba6hgMAHPNIAu7JJOOQBTQmLtIAGAB0pig88E9qcQSTgcHkE0D94uCTVGY7aUQZIGOw60eYScYJxzRsYYPGOnNOAB6gk+gqL2ExUcdRgUOQ3ABye9G3AxgDHWhmB6Ekine+4mxuBsILAdqBgIPlJ4wTQDgEcDnNCgv6nPIpCBVdBktgelKCQhOMgdaQg7sH+KgJu6MSD27U7gAysZ2n8KZjAA29eSafkqRhgvOKa5Kuc5Yg4qr2Gh0ZIOOxNX0/fDJXPaqCYZwvTBzitePakfAJ+lehhpu9jOW9hnlYAwSPXFOZeBgcDuaUsSMfdB5A70IA/ABx719DTbaBDONvBzj0oAOcAAkckmgsQcDAHTApQm0ZUc9810bAJuIb1HXApsgGcgY3evrQNyckgc8ikYhgcLk56mjcpMYPmB56ilK5RSBgjgk07HybTww5FIPlyccdeaEhke8bwRk7eCBTiCRuAxj1pSAMsD97sKYuSSR34OaYDuSuQTx2FIMgHKgd6M7GAz7cUu7ggDB9602BaEigZBHOR29aJpQkbblUFgR+NV9pQ5LE4/hFQzBlQlhheoJraN7oqL7nzV+1GR/wAI092ySCe3k8kvjjB718U3kxDkHlAcg+pr7f8A2qrWeXToI0vWW1u1O634CkjoT69zmvh69fyZZ1UbwrFVB9K/Q8sf7hLqeDj781zPZg7s68etNOZUz0K9qI2Ocsm0dSPWjJOXC9+leyeGOwASuMgjio+UTAA4PYUp2s3GRjsaflzFjaBz19aqwEZBYq4GNvagM5Yk4wegpTIY13knI4IFI4QAgchhkn0oAad8iYGDg5oYh9ozjHc96SQAKoQ9RwacVUKFI5HpQA1gueBgjke9K4IK9iefrSZLLgDIB5PfFOMJdQS+Qp6+1VcTFVMtgHDHmmybXkAJJYdT70FS770GNvcdxQcMhKkjnnPUGmMcyFlwBgjt7U5RvDEk5Axim8q/DZPfNNJCngkNn86CWx8ZR7cDaScnJ9qWMCV0QD5R60hCrgngnjHvSg4UcYAPUVA2O8xlk2dgeD7UOvLOrFs9abvRVJDZbNOtgTuCnIP8JoJ6irGGTfkDjoe9PUy+R5a4Rj1+lVoQSWTPGe/anE5ZgWJVeuPSquWLGr4I3YYd/WlTETK5JLHhvakZEKEo2E/XNHJCjgKDk4osArksmw/dzu460oYyrjlGHrSKfnLbcDpmlMkYILZAouALktg8gLwRRgNgknf1INDKF2ur/KegoYpsU9WPBNK76isO2q0pIG0Ed/WgruKtksw4xTWBeRULfIOfcU4YjPycketDuGgi4Q4PXOfpSuAsrDORjJpoJYgupDHj0/GnCNlcZAAbgmkGwHBVX6Ln86Xc2Gd+MH5aaUCqxY8KeBSeYSdpGc/dqrDHGQDO44LenamlNrAqwIHNMfZ5u1sM2Oo/lSMwIAA2MO3apEwaVC7AgnnoKRlMhJVSCPT0pxcxMGYA5Hal8yUbH3rsPVR1FNIGKZG8raVyQOD3pHDRqquMlhnA7Ub/AJec7j0x6UwsoKgEvn9KehIBUVJCGPI6UiKkkQDcD1p42oWUjcvrTdqFcAnB5waLlan2CPK8qQOi8nPA5qDYI8MELA9M1Iz4cq2AccY60qzoBtAZ2xjJ/pXw+p910GFkzlipLDgY5H0pkdlFBcmZISAykHPQmnysnkRgoAUzk9yaY0jtHGCG+XkZppsluxI7IbZY1UIRkfL3qvPbF7UIUB2nIb0NSNkpwyrtOSO9NW5ySSjkdMEcVqm1sJuxi6lpq2VozllRiQSO5FYaTCE52kr15PArs9Ys1v7aTfIsRMZCr79a83+0HeUZ/lUkEd810K7Q07s3luTM+C4VSOKsWiCSUhBwBg59awFvRgMpGVGAPT3rR0rP2gSl9wwd3PFO1kdMbPY37e2WaUb37YG3qK0ND0mIaqpZTKAdpLdB71nw3I2KsbKoB3E9604LhcFgWDkg7h69q55ytodaptq525kgskWIzKroeiiqN1fSFyAucHO41iwXkstxI88md6gZxzx0q8HFxt4OcYrPmTMpRaJjdfaPNieXaZRkgd6y/sSFmXyFZDxkircFwqSlTtDKCM45qA5IHBbDYPpWRzSTIf7JtkulmjZo8Lt2L0PrRNodrMsc6RLvBIYnv+FWBO8SgIyhQeRjNRuThioLjO4jtQro52mit/ZMcO7ynI2nlQMin2/h2JiwliV1PzFm61YhuRufZ8qy+o5q/HuCbgpYEYBNS5NgZR8PJLvIkbleEX0rjBzczxgD7xGD2r1XStAvNWjLw3Jtgp2MoHXtxXnGuWIsNfuLYgI0LFSR3Pv71pTd9GC1ZVCsgDBjtPykDtVXw27p4tgd/nt4GDEH0zzWjbx4gkQE7856Zqhbs1rqKOCoAYFtxA/WtfJmyR9AfD9E+3xYylus29VVcck19B27YiGFAwAea+ZvhJ4hk1PXhboQ8MilgQAcYGeK+mLBC1rGCpJK9a8yt8Ry1UkyyoLLkHJPNWEJOAMDioM7SoBx24p49TxiuVnNuSMBwN2PUUu0bhgDPvUW7rznFPBIAyKhgKxKk+me1ISeSMY680u/bkEZzQcFeRisxNu45iTz2I6CmkMucAYIoRiDknjpQ7g5AH50rjIwpHIPtSMD8uTzTg4TI700AsWyMdxmpHYchKjaDjJo27WIPHvTVByAe/YVIgO/kZJ4zUlDVBT1Oa5bxLMRKzkAEggZ9K61kypXJDGuE8WRyJOgIAVDzk8muDFStE7sJFtmTGzOqEAt2wKsW6PGcmMAg8buagRhGhAJJ+9hf5Vct5AxyVxn+9Xyst2exLQvRCQfekLd8DpVhTlT0XvmoQADycg9AKkRMAEcZ4rJvU5JEkRHzFiXyOopVLZAPCj9abkkhevPanA7FJIwQe9Vc5pEwIJGMnnFK+AOTjFQoQzEgE+wqRcbiAvPvRfsZsVehJyR2pB3A4z+dNDszEE9qTJwMKAc4JNMhj9gOBknil3upCgAZ4yaQEsCByQe1GDnBHTnNBQ/CDjktmlUkkgAKF/Wo/lVWJYk06KRcZIAyMg0EskXJJH3sc801ss+doAxSFs4INOWTIA2YA70DQigMvU5NNJCBSGG7pinbh0HNMAwGIVQVPXvQMZuyoOTv3YINSEmMYJXANDOJCB1J54p6oBnBAOKdy1YjZghYAZUjINQT4CkMVBI4A61JLgEZYyA9h0FQqUA3YAxxzTRqnqQ2UIlv4xglD1J6V20Cho1AwAoxXJaOyG5cnLEHgdBXYwr5cQBABbnivocEtDmxA7hRyMkU4HJ47dqQ4B9aQY3YAxmvaPMYpUE0YABGevSmYDkDrinAAA4+lWTYRcAgDqep7UrEgYLAfSmBVxjndn8KQSAsVHBB9KdrjG7iOVBIBxUuCP4vwFMYnLL3NOQnAziiw0gIAbOM0FRn0+lKWPJAzTFyuMsOew7UNDHB+23A7mnBlGMc4qAKigjkknqaUHGQOMUthohXU/Pv5bYQOqoOJG6E/Wqd5CY4Sc5IOcCtCSRyjLjjuaztRLmLYrbQR+dYVHpc3pq70MqYyMGAVBnkFucU2XCKNzE5/ujAqSOMuQCM9uabLuGFLAqOOBXkSep6kNrEEgU4xwCO9ICHUDJY9DihFG7IXOD/FTVT95IN2FzkBKxZpYt2UYRkBHAPetOOI7WDZOGyAKr2sAG1Qp6ZyetW1cg4zmricNbVjooEGWIyPesH4h3QtPBeqywg7lt3+7kHoTnj6V0S5K4x+Jrz343+ZD4GuykssUe1t3kkgnjofUexrsw38WPqcEt0fCWmSPqevu7uWcSl1JOTnPAr7O8E3h/4RDS3EhleSLDODnJzjr+lfF/hrB1+Il1WFp8EsQNoyOSa+1PBUMUuiCITeeIQu0xjjBHQHv+Fe3ml/dPVw9lE6jTiYoASQCTwT6VB4qZR4fkLK82GywViMD19/pV3Zsjxs2LgEbjzWb4wdDoLkb3yMbRnk8cV84lbU7Ibo8706IFJJCdkYOQDycV2PgNxd3d0gSXYQCrkEA+oFcgJilsvlxBCR1br+VdR8PJZ3nSWWV5SWKkZOB6cfStIrU7J/AemQJtG1QAoHfqTUgBKj1psSSb84AQHrUhXk5557V3LY8SW7Gq23BIC4455pAoc93wepp+AASMUKu4jqc9cUNMyDGEYDAI5qhqe5tPm4JJXPtWiSAcHAJ4qvfHfbkdVwQff2oLhpK54T41KjVFwABINvyjmvTPBVsItCtVQGUBdpLHk15p4mlFtqoAVYijlcDGQM9h2r0vwjIRpcYBdwG43Ajj2q4PU7q8nyIteMdft/DXha7vbtXS1jXa3lKWIJ4Bx6ZNfndqlys2pXJClx5zMScjOSeor7z+N8klv8NNUljn8htoKgYy3IyBXwZaKby7dygeWdvu9AvNfU4NWhc+Kx0mrtdDb8OX0ekXsVyiMJ0YOpTtg16rZazea3NJdXM4fzMN5ZAA/AVwJW1t7KNwgjZF2blHU+9db4amtzZRsJlfaMEEgEGnWgpa2PkpycndnVLbjUEknncJtG1VTAwK5S61W2tBeo9ysp27VR+5z2FWNZt4ZrcSi4eOWJTgxsQMHGQfxArzPUJD9pO9fMKnO5vSopUjF32N77XZeU/mnqMBU65rY+FsYi1KaW72iCMkqZwOB7Vwj3aqTggYwQF5/WtHTdTmvtyK2AMbtxx+Irs9m2jSLaPar628Gy2t3qlwLaV4sGRogAxPYH16fp7V5Tr/AI1i0eGdNEQjMwcM434XHI/M/pXL6xfS3V4YUbK/dVE6Mff1rR0O3ltDkIElKlGD9Meh/KmqdtWaNtnY2i6vrGmw3MkXnxyqHwgx0/8A1V6r4T+K+lTtZaZc2/2GaQCHMjZBYDHPoPc18+av8R9R8Phba1uIvkUpsjUYQY7e9crYeKbvTrtLmFQ84JKtJyeep+vvWLwjnqOKsz6O+I+usbm5S1zKyHYqp0z3NcJ4PnudGurqe7LRFlPzSc4PrXLwfEdVijN+ztIGywjHWpdY8ftqtgYLO2VYy25pJfvEegqFhZKysN2sXfEfiJL2RVeY3RjJKhe9YFj4f/4Su7aC4mSwt48yNJIPujrmqtqsl85aRRHIwyuzipNK8Qf2bfvD5saSuCjPLjAHSu2FPkWhm/I5zXdHt9F16WCC8TVLQYK3EfCt61vaTOkCqIgLeOUZAFGpvpsKGSV4pdxxiIjrUekSqjGfYC0fEYboPrXRr1M7u43W5UnfgmXoDnjn2rKtkLyBIV2sx2kmtHVLhrgAuRkHJ2DApmiXPlXmdgAU7l3+tC0NLkD+F72fekVozzxntwGFZUkE9hPJbzx+VMjYKnnH0rp9d8ZStC0SMCx5DRcVyEl1Le3O/lSeCz8kmtot9R3Ze3lYmUrluufWtzw6bm+ka3bbDHt3KQKxoLcu8UO4yyynaEB6ntW5Y6Xr2jpJOLUwxJ8uZB39BUSd9BPXQdqlw+my7Hk81pARvPHHoKiS+eWOPDLEh4PfNc9eXN3qdyxnYtIpxt6ED2FSaVaSxzkPJ5cQP3TyQfWs7aEuLRtyPHczRxInmyE7Qp71hax4cvbe7wUEFtu+bHJzXY6PHbWU7NIftDnDCRuMfT0p2tRXE1/CILd5jOCyogLE46mpUuVkpO5xuq659ktY7C1LAJ/HIOD6jFYDofMzKyqW/gH+Fex6R8IYvEUtnPczskd0xEisuHQZOcD6iuH+JnhjTfDPiKXT7Is0EDBPPJyWOAST/wDWrppVYydkdcHZHKNEkSkxtkD1piJLdMqBzjH3B3pZrdIQDGWnJO0L6mtfTNEeDEs7LHIOcKc7T6Guu5o5IgtdDaVlc/w8H0FdB9kjt7dGKgxpwSo596zrnWP7PwjxiXDZBAxu+tVo/EAkkbP7jcd2wcj8Kys2znd2yfxBeRzNCkMbARjILd/rWOxCu2DtOPmVe1Jfag10XCEkMfmc9vaqizPMwCMAQNvu1aqOmhrGLaL0OArFD8vXc55zT572Z1OHC5Gfl71kPcCG4AdTI4GCh6CpBcOymI4RM/j9KfINwZtadeQSx4OWdh8zsec+1aVuRMgUMBuyoA6/jXKwP5Z3IcsDwD3FbtiHjtjI7bSRnjqorFxaMJRsaaTNFGsQUnB2Nu5FUTaSWu6PaXjznArZsNRhgj2IQImAZmlHU1YuJTcyq2VAxkbKnVGWxiIj28LFxsYcqW9Kz5lKFsgu5+Y7ehrfkkivGddjAbcMX9fasa4t590bBiACQqqOv1qk+4c1is2PKYgFB1wT3rV0USyHLMW3D5SvGKrrCSm5kxID827pipNKnuJr6KFBmEuFYIMEj2qZySi2yJSTO20bVilwiCRrcFSrP97J7cVqa8HXSo5p2Ny8jGP04xxmp18G2yQrJCPJlTBBY5H40mr6dqX2FjO0cttFhsxnkfhXkuabuiU2cppVmL+8NtFHHASwVpWUEqPTNaPiP4URafHNqMN+XRcKkHQs2Oc+1bGjeHwbT7YVaCPIZTjlj7+1a2vXL6hpqxM67lAbA4J7VPtG3psU6jWx5noPiLV9Hee1kle0zjyyh5UdwPSti98Ryy2rpdXDXOBkAjFTanY2MVtEX/0e6mB+c8j/AOtXEaq08rgM5kjQlVCjH4muyEE1cxb5mSTvDchpQVRT/B1JplrOVDRK5bPbsKqBvICoFG/P14qtOWSZSM7A3zKOM/SutQVi1FdTVeVi20YRl/HNLvjlhVW+dg2GQ/w+9RHaJQqcIfmU9SPrTJoTI7kkljySOM0cq7C5TpvDvj668PacNIjlEUSybmmjyWK56EeldVB48/dNJbXLGQYGxzwR3NeXwiORQgZYSeigctWiliIwNh3Mw78VzzoQlq0Juxs6jrhuNTuvKXbC2SwQc1jQzpJM4cEggspbp9K3rOw002ULtI9vhfnKcs571lanDZNIhti5i6bX6/U0o01FaISepWtlN7K8oGxQMbVH60+3dJFYMcnJDFu1V1cxRhB8sm7AK+nvUKwi2mfOZUzkg960SBsnkYFfnIKklcL39K1/D+hedbK4XDM3AfsPWsb5N6EsEXcCoXkgV2dlq9qsyRxOFIUf6w4DfSsaqdtCJNpXRtR+E0sLCK7aTe7OBuBwAPTFYXiDxQ/kXNk8hlCMBGGOeMc10Or6xC1okEbFlC5Ij5BNeb6pEEumd2wZASGfjA9Kxo09feNKMm3qVYWMEjSdVyGOOMe1V9e8QHUZNgJijVflA5DH3qneX8UkccYOChOQvRqxpJmDnaAcn+LsK9eK0R6sYgZXuMFm+f0qIgAFc7ccHNSeZsynBz1YdqjaPYpIPzZ4z3reKNVHQb85PHKjipkk8n5127umG/nVcmVnY5G3HIHalADAjpjoTV2DlJWyx27iQ3UjtT1RLZSOGYdCeagiZ34Cg8YqZcKm5iCp+U0rdxbCKzuQWU4PWrKhI+FwoPO7qapi68tBFGN7s20Yra0PQJ9UvvIDeTgHc7DKqcetZVJxpq8nZGkYOeiWpRR2FwrlsqQRzT0w4O0gevrW9q/gO/0IRLeo6wswYSlSAR1BHqMVjanbjT5QRhCT8oHcVmpxkrxd0ynRcdGN8szMiu29RwvsfetPT7WWCRP3oDg53Dnil0vw3d6nF5yMvkqwD7mAP4Dv+FXr+2GjS+SkZERXKtgkk/Ws3JbGNSk0rpExmNuROV81VYHnoa3LDW3xslmECH5gqDtXNWt4blwJlDKR06D61NPf23mYgYBcbc+/tWMkpbnBKK6nRya1Fp0M8bj7RvYMpbjjvSwNDq1pOkmUinUKm3+E56iuQbzJ3QO/mY4B9qtWerXGmSxdEjVsNnnis+TqiIKzK+s+B5radjblpIwufNkPLnnIAqolwbUNA4NpLEArxYwc44J/OupbxSJZYnIDxRtnnrWHf6B/ack0thHNNfPL5hWNSRt9CPXP8609pyL3me3QbluTaH4e+3lb0SpIQSrRv1T3969K0izS3s4YhIUGSWkTv7V41ZeIdT0aS6ge3MLq43LKuDn2rdtfE91fSq9l9oe6kwqxKpIBxzx3rCo+Z819D7LA1adKFmrM9RNtBKxWULJErcmU8VWfT7RI2k3bWDEqseAMdq5XTk8UatcNA9szSBS58xCCQOoA7/QU2z0HxNrcc1/Zade3dopMRMETMqsOoPHXmuZ1KcV70j1vrFOS0LviC5sorZiqI82c/MAcj196851C8jvLt5Y0Mca4wg457mvc9C/Zo8a6rpFtqF61rai4XdDBO37xFPI3DsfY1ieLf2dbnS/DsV5Zpc3tyk7R3UsAO3P91R/jToY+gpcjkeHiqPP78VqeJ3E32qYh2zkHDnt7VTQFlKAYIPbvWtrXhrU/DsEc99b/AGaKRsLHMNrkeoXrj3rNSTCgp25yOlfQQkpK6d0fOTTTsztPh8w0e3nu3uIULgp8+Nyj2PUfhXpUXxastVfTdIvbQTIE8lijALLkYBI9a8HWcsrjAAxuINdb8M/CreINbt5jaT3cauHEMAJOAeScdBXHioR5XNvYiLadj23T7Cx082RiYW0VjIXMWMlgT3Pfk9TTo/B17q4Mlpo91PbCRpVkxjqckgd67XwtHYafrl0LiKO2W7UAeevf0r0O98W6TaWElvLHLcJLGYRJBxtBGM+1fFSxEnLQ2autz4l+J+j/AGMTbwIZlk3LAij5/rxzXn2nWU+q3H2eK2keUrub5T8g7k+1fT3jPw1b3eoSSxhEj24zJyQfUHtUWix6F4Vt8W9tI9xJEY5XTkvkYyT+PSveoY5xgluzk5G2zxqy8Hz6hbi0t2zcuMRLjJduwH8q5m/t7zTbmS2v7ZrWeMlWVwQSfTFfS/hbwrd21zp97bRRxQ2zliHXnB7Z9cGuY/ai0SLUYbC/itXS5iJ8y62kIAcELnpng8e1dtDHc9TkfUv2ElHmPn+MFGy7gZOD/sinPt3AIS6Z49zTGUxqoccsOPc0+xhlknaMws20ZUL617HOkrtmGxqaZdNo8iOHwxPzJ1wPauy+2T+M/IgtITsgIUtg7iT0z7VxkNrJuR5baXYzbUkVSQxGMgHv1r7Q/Zg+Ekvh57m61fRYXN/BHMks2HCgE7Rj+E8k/lntXk4zMo4aPu6s7MNRdSWq0PNNC8KazY6YllcaddPdQ/vHjhjJ2pgEM3pwa9D8P+C7qa2ju105UhUhhLcDlj7Cvpy4jQeYCihpF2MwHJHp9KybvQ4vsAEEW+WNTtB6E9s18bVzGrVbclufcwxslTVNLRHzn4z06K8t501Fni86RJhAi8naMc8cjvivFvEeoRJNqMGn2yta6kFYFgQVwOoHY+1fSmt6BrcWtR3+opHJ1QKigBRk9vxrxbxPouo+LPEk9nBZxCKwlYLIOGIPr+OeK3w9bq2eXiLy1R5/Y2l/cRqiLctBOPKKxAneehX3+lZD+GjqmqQ2CWQW4b5Yxg5ZuwI7elfSXwa+Fer6b4ltrnUbloYbdy62JjOHB79PXvX0bb/DXQItTi1MaTaR6hu8xrnyh5hJ65PrXTLMHTdoI5Ywbs5H566L4V8R6BfpPFbXdmj4hkk8ogKDXrukeD9WmMEiATSW+FlkY8sTxnH1r6d8X6DoWn6JNZ3JkeJ2MqopJKnPBz2rziPUX8O3kclkkJs7oKWaZcso4BIP0HQ1w1MXVqu7R9bl9X2NOy0OStvCOpxS5KSO2QdmwgfnUV7aSWF1PEVVJYmBOf5g167f69p1x5TRX+5XAG2MZOcVxGraWmo3/mxEATnaC/U1PtJPVnt/2o4rWzKI8L3TwKyRTzs4DKyodv51cXwrc3TiHKROy5KYyc17P4RQXehW1u07zpFGEIZSADjoP8a0YvC1pLOjxxRo6nl8cj8a4KmMnHRI4pZ3UV7RPDJvhvfSBgba5myDgqpwD2/WtD+xvE+k3DTWs7QRzxCKWKJfnIHXB7HjqK+gLfTxZxlPOMp7E/yo+xW4OXgQkc5I5rGGMrXTtseTiMfPEq1RaHhPj+31Px74btrVLK5guYlMLM4IDLgcn1ORXB6N8JNWtLRS75lLbFjVD8oHc+nWvrVrS2kH7xAwByB2pssMYwoQKByD7V3zzGtUSTRzYPEvAycqS1Z8tx/DbWnkjeK2lO0FS0mQB+Fa0Xwkvo4QZbtySc+XEvIr6JlsoJArHr7cVLHHD/DGqsBjcBzXG8bWR7H9t4g+bpPhlqMILxWV1c4YY3A/majv/g7q1/a3bmMrNCglSOEfeHcZr6XZFK55fjBzSDbEchQCOKSx1Yh51XejPi68+FetFi0ely+W6hvPmypU+47UWPwG1fzIHtbpLmdjukRFwUGeee9fZc1tBcgl4w47qRkVDHZw25zHEkX+6MZq/r9ZnM82r3ufOeg/Cq9lnkN3auiqm0MzEnd2IHetaD4RTxsHubuQqRhVgGCPrX0Awi2jMS7v71VWtY/MJAHqMVn9brPdmqzrEdzwsfCPUTKClq23cQGlfJI7E1DP8J7mJi10JboI3EUA4I9Ca+g4YgARg475qOXOMxke+KX1mu9Llf2ziH1sfLtx8EfEF1IzwILS3DfK0jAuB7iqN58A9Tm+1BLwXNxGo/cuMBiRnGe1fVIhVvmYZY0SRxShFcKBnpXVTx2Jp7S2MqmbV5qz2Pik/st6m1wZnhSKRm3HymJK88nrW1Y/st3+nzZhzeuCG8t8KreuTX1/JYWyIMRgHpmoDCIpQ25SB0UdRXb/AG3j7W52eZ7e75rK58v2X7POrm6R7iCO1ikyHEb58sdjjv8A0710kH7P720bJBcT3WRwzHaAfQV7y8zB8gYJ6mpMOzAg5XtjpXn1cfiqj1kelTzTEQSUZHgP/Cg9UkdTcSeUAOfLPUe9XY/goECCCNrlxwzTnAAr3hnbuCMdzR5gUtnnPQVy+3xH8xu82xf858/XX7Pt7crv+0QWSA8quSSPYZqSH4DwWtlmPzLmcEAtOxA9yBmvfN564AJ6Zp5iEq4k5z17VosViou6kH9sYzZzPDtN+Cs6W3lPIkUW7dtizyPrSX/wAinuHktwkcSqDiYkljznvXuRhCR4UAbRxzVR97AqRk11/XsVJWciP7XxS2lY8Vs/gJB3k2ITkiM8H1qxP8CbKU7YLTywOsjyNyfYV7DEwgwu0Ae1WDlhk5NcrrV+sjN5ri/52eOR/ASG5KvNd+QAMeVCAM/U+tTN8BrG2H+jpvds5edicH2FeuqPLGRjinYLDJ+b61Ptq3cX9qYv+Y8Nuv2fIrjD3N0Np4KQjGR71ak/Z/0xbZEitoZAihV84biB3Oe59zXsbld20cEUM4fjqMUKvWW0mZSx+IqO8pHha/sz6J9nihk8x0UAEK3JHvXo/wAOfh1p3gGx+w6Zbi0sQcmI87j3J9a6t9vGAAT/AHakiTn5zz0GatYitLScm0ebiJTrRtNmDrXhWObUkltkAjK5bnHNcN8U/CM8HhO6uY7o+TBhvJAzuORwfxr1VpCnBBPbIqOP7NqME1pcxK8bgq0b9GHeoqyb96+p408LdW6HgfhH4YReLNGigvLSK4jceZIRwy/Q9jU3jD9my31vw+ml2dz/AGdbQkuoI3FmIOSTXtWkaHb6CZVtMBDwAvGB6Vo5cLk4P1rKniKtOXNGTOb6hBqzR8J+E/2eL601hZb21a/tYmOYhnJxnBP41oeL/gTb394k9pLLps8jESQlSVVcdBx6+tfY91o0K3rXaL+9ddrKhOD749abHptuzCKSJAfvAkAmu/8AtPFXvcxWVU9z4B8SfCF/C9nBdJcnUbZpDGyDIKHHGB36U3SfCUcgii8sRMZAqZAJAI6V9r/Eb4VaR4k0K7d4il0kRaMQ5UMw5GR35A5ryDwt4Hk0q+gZlgEQOWL4LKfavShmc5U/e3O3D5T7/N0PE9b+GiaZoN3JFYPLMjh2nmyS3UYHp9BXl/8Awil7ePcGWGS1IIMaiMnf1z2+n51+gcvhzTL63aK7SS7ilHzK3A+oq3FolhCIIrWzt4FXC7tgyBjjnFXDNKsFZanqPLKU3qj4T8K+ANdN8qRWZuZCpO6X5Ao9CT0NdO/gG9tkma6kMLBC4hiXPzDoM4579K+xLvwjplxL5s9sJ5hwWAwKuWunW1lAEitoYFBwAFGfxrGeY1Zu7Oylg6dHSKPkSy8Da1JbWc6Ri5gnhDlnypQ5PB9eldBoeh6rar9mhluLNpGy3kA/N16nvX0yPDVjqDIJYPN2MGORgdyB+vStb+wLQZAVY1z8pVQDiuKWZyh0Op1Y01sfPuneGNVtYIppbP7U8qneJuCOTgEeuAD+NdTo3h2KKN0nt47d5crII0AGOwPrXq9xpVjYRPPcEGCMAsXOAK5HWWjl1GWaymAtVUBQrZGevT15rGWPqVelj57GYmTdk7HmvhrwJLYz3L3OnR3ERuXCmQAny9xwcduK2T4btbrVxcpD5EcJ2CKJQF2+47n3rrVlkNvkMpwpZscEmsK11ZLd5YHyjqplZwMjHpVKtOXVng1MXVTd5s6OKKynVi1tHK8OFVyoyOOeay7mSU6gUDyRQhQFCEgZosNXGEdHiKv8xXIz+NK+rb2O1djFjz1FS6rS1MFWuzM8aeFW1zR7i2tmSNghZcgDLY9e1Zvwn+H2o6FqUssk223aIhyCCGOOPp+Fdhp9w17aJJcLGTISB9PcVrWt40MDIpwqtkbR296h1JShyt6HuwlUnR5G/dZw/wAUbK5jsra2gJLQsZWYdcY7fnXi3/CI6hrV0xEVxHC4LNJuIGfp3+le+eINbk1O+lk+zJtVQgyMkjp07151c3t3YajdRlJkCvmJCpC4zwR7V14abguVHmVKbpyvFmP4X+Ht7btp81ySUJb/AEORcsF7MT+uK9Bs4n02BkGYIRlmycDArmtb8WavHpl9IjxRTCEhNqgMOmSD2PWuYl+ItrrOlNbXIeKfyCuVYkM2Ov512OjKrqefOUpPVnoel+KbHVtRSGG5inMrBQhwSozzmuv86MLlXMQVtuAcCvmrwbrb6TqjCV4o1EZKMQAQa9OtNQsrmC3BnuJZ5FLllJ257VxVsJKnK62N6TaPSrqXbFMRIGLKFA61i2Hg621e8bdbMlwo3RzFyoB9h3rPttZupLOACSIOpIYHG7Harmh+MFXULeOWGVpxKQ0h4RBg4NTTg72aO26asyzrrf2UlxYXNyJZY4/kYevcVxD6Fb6w0cNwzpAVJYg9T2+tegeNbmK9itH82J4jN83lkHPHesHWdKsrfR7u+gidJYmVlYsSMZ5IFelCCWq3OOdFSuz5y8XzDwTr3kadeieYZ3KvWL0BPr0P41INSh8T2sUptTFKi7ZXzkk+tVviNbONbutRID2twwYThcdgCOenNV/BF3bXc93YBZIp5AGiYjjOK+ggk4Jrc8epDkdjotC067u1igiupZbeJj/o4zhfU4/rXR+IWg03wnEJlWG4aQgkHkjPWuQ0bxVL4J1jWrK+ZrmK6g+UxnaUbHAB7fhXIPq8mrRSSpZ3KWsICswBKA+pPY960SfUyaR22hXEV7aMDKpmE24rtwWX0J9MVw/iUQ2nia5eBFSIS5UdsetdB4UsZ9fllktJURbeL5lPBNZHiLQDdz2cMv7hySsko5Oc8VcZWZNlcyPEGt3OoS+fIzm2XhMA4+gNcvfXInuQ5Gd+NvfB969V+KGiy+GPBOk6LIDHexZmXgZZc8Fj615j4djSfUkeZV2AEMr9vevSpvS52U4JRKWtDyZ4ipJDAZ9CaqGTzAVJwvT3zWnfyrLPJGwBRWPlkdcZ4rPnhCykbCCemK6E7nTHYgZ1yqsMkd+wrTsNSjUeVNtWI9c9ayZMoSq/Nnr7VAchgwABU5DCrauVa52VlptvdQ5RWlXdxkcKalWyto7edBGPOH8WM5H0qn4G1+Vbqa1njE8Uoy2eCPcGutv7a0MsUVuAnmd+pz71x1JuBOt7Hml3bNbXASSORUb5lDKRuHr9KntLWN5nLuRhflr601z4YWEPhDSNdsw15dzWhs/9IAKRFwfm9jxjPvjvXhWnfD17q7uYJCAtqT5zR4yTzgAVjDGqWj0LlTmvM4i2sQzssUbEkFsnvWr4bsnH2tpXw2PkQHkeua7jwD4Zis/E4a7hlCrE4jEykLnGASO49qqaj4dXT72V32CbeS3lHjaT6dqr6wpOxDTW6OfsjJdXgDnG0YJbpW0otIyQsKyJt2kAZJPrWFrEBsNzxBjGTlQai0/V3ktREflk3bgy+npVpNq6F7Pm1R1VjaK0wkKkSKu1Sw+76cVaGlQIwe5tVZ+Q20Y3elZllqYjRnRtznBJk9RWlrPiy58QkidY422BE8gAcgcH61zyjJvyLVO2pM/h3SJooop1+zIAS0bHoPWvJtZsGsr+5VWzBuPlSd9ucAV1esatf2iKnlAyqvzNLySfauZ1HW5dVgjEkaoF4IHeuqjCS32OuDsjvPB8OnN8P7mwJEV5dsXMzclu20Dt0rgZbbZI8LIMqdtVreW4t5E+zSkNnAU9BXQ6P4buNaE0xdhIn3lx976GtttWdV+ZHOX1s0RLKPl9qrjIIyDj3rcuoH025a1uYmV+cxuORWPfRPbsGDBkJ4Udq1jqjCStsFvOI5GUnGRg0PLuYgDIHT3qIAlTI4xk1I3yqMg89MVoSkJDNIG5OMn8BV1YfOAbb5iDuPWqO8E7QuAO571PZ3PksFwSrcACh2Hce0WwNn5dvJB9Paqkkm8ZGBxkVpTRFkYHoRyT2rHiRvMIB46expICbk7fmyDSfNvJBO3HNKpfJQx5HTI7UpUKwTdVXFsWEnYR4WQ88dailJJwcfWovLKk/wAIpQGRcjp3pA2L5jLjB3HvScg5K4pQowQWweoNMUkkgnPpQSTJvdcrkEH5sdhU1wixW4AO8nqT2p1nNEAyuTGCM7h3PpV2GxF/bSSIFyBgZPJ98Ub7EmGozweo6UqsY0IIzk9KR1ELkNnIOCfSnRqs8vXHuT1q9kTcbNlFQgZz0qRcouMjJOSKjGY5Bk5welBBDMwxuJ4oHcc2HODkg9vQ0E4YEenQ01y2Bj72aeFOfm+6e/oadxjQxZiCMD0pVRieBgjvSsMyYJ4FK+5skHHH50gB23HAP1ajkDhsCjACdfwpME44+U9KA6aDlcgjC4PrTxJmJkb5WJ61Ht2jOOlNZQ+GZsj0oANoBOWLHpzTlALfPnGPlIpCIupU59O1OQbiADgHsaAGKxXOOc8U5M7tuM5/Skk3xTbW5GMgCnsoWPcG4PUUD3GYIbgYweTS7NvTv1FN3YQEZGelKcsQR170mg1FGCuAcAd/SpPMBjCjt39aiwsZwDnd1ockxqi8YPNPUe498suTwopWPQhsr2x2ppDLnBDJjr6UoAdCSRt7Yo6ADSrjI59aNuRgDJJz9Keqo0JAADJ196jUhRk8H+lQUxysMk9CBxSKwKAqTnPzUDA5BAx60sZdFOFyp5oJJYz5jBDgueFNaT6U9pF503ybVyFPc9qzBhLqGRhtUHPHeumunTULBFMm7djb6rUSbTN4JNHObmUANjJ5qOKSW1vUuYn+dDkY/lVtoWtpCJMHHQjuKgDBmJ2hQ3FaXuiLWLt1qr6kxmdFjduuKpFQG3ZLE05Yl3MAOB3pCGj4BHy8k1KQmIWAfD8Z71HMwZdoOOetK8mWBPU9KV4xkZBGelNNkPzO30H4iXum6UNOEhS1YbWAHLH1J71ka3qIv7jeSSyjA3dxWFZs4mCEblU5Aq3O4eQnIJPBz/Caz5UtUY8qTuh4iH2JmBG8HlfQUtlfJaQvlcHs3+NU5GckZkBAOPrTHB4BOR6e1MtIY2WlMp5LE4HahdzjD8gHr6UF1RvlOR6GleQqvIwCevrVlpiQkq7AHPofanKWVgAcc5ojKBiduOOtABYZPfpSsUjSutTe/CJKq/uxhafpeoHTi7pJsZ+GA/iHpiswykEEr2qSOJJIyQcHGfoaTV9Ck2tUbdp4mktbksV8yM9vQVLda5BqR+ZQjRjKKP1zXN7CFGSWbOPpTAjDKr1qeVJlc7NgmKZmfKqRxg9DVZ1iBweQOmKqQytHlW57VKrBRknk0NDbuN2iLIfB3dD6URyZIUnKrSMwzg/rSqhO7A+lMiw/zAFZcA5+6aTO3aT1NIzB5FG37o5FKMPkE4Hb60riAsA2B3605A3llThRnOR1qMeb5m1sDj5WH9akVeCWYBh1J70MaFBGcdh0JpVQOzEjHHFNT96pOc4OFIpZYJIVy+QT0+lDQaAuBwRkn9KbnjIXPpSozoRjBTv60rqQQEHyDvU2uI3fBXil/D2sRC4Z2tJTtkUE/L6HFeteL9TigsbKfTLjAlIJkQ/eHGCK8HZ1jmQ4Ykc+wNa1x4iN3AkEhKBCCu0964K2GU3zJann1qLnK6PqDw38S7NNA025u5oxqkTYkFwAd2DgEg9eADX178HNYOs6Lb3rqhSVRIoQgjBGQQe9fl1e6lG2nsm8bnjBUk9D/SvvD9jTxrFrPgmw0fJeS0hO6VeQTk8E+mDXiTwns60ZrudVBOKs+h9K3cy/Z5WIAAByTXz5qFuW8ZXAi5AbeoUYB55r6DS3a5gmjGNzIQoPAzjj6V4Pdo9trrSzf6xZCjqB0GaWaJqEWfc5HPWafY9r8OTpNp8cnYqP5VquQ4yOhrmfBKMlmYhkqCWG70rpj93pivmIbHmVvdqSindXKkuFxjrTfl2g96llGCeAah5XqOvpSloJMacj3puDkhhgCpDhh1xUbIXUmuds6I7nL+NWU6Y0iYDRHJOAeOhFefxkh1lC7sEEY4r0DxXbtJZtFwEkBBPvXCMBFEiEElflyOlebXta59JhnalZneeH0YxmbhVcDj3rVI3nBrH8M5WwjDcY6VsbfmyOa8yOp4uIvzMqX0J+zSkMQQO3rT/C96ZAkbsWkK8/nx/KpLk7bdz0FUNCBj1JwgyWwQf5104Sq6VaMl3OSUbxaZ6FACsag+lTx56elMhAaNcHJwM1OmMEY5r9ioL3E+54MtxyYJ9AKjmbgY/WnAY6Usqh4sgcilXV42EnZlCU+vNV2X5iRz9amk+UgdKgOCcHrXydVJSO6Gq0JY8IMg1NOfPtHU9GBxUCdMHjFSyZNuwT72OBWlF6WNIrU5XZ5UhDHPJGBS4ORjAoug63DkkDPb3oUfMD1JHeuetuenDVDsj16Gnc9P50EhiAP0pNp7nA964ZIqwpYIuRzik+WRQ4AyaaeOppVAC8CsuohMgk5yT7UqkL6DPrSgBQRu/AUFduDjBPrQwQjDJABz60nCccAj86VmHfj6UxQvUjk9zSKsgYbQSMk0nbJ+WkYlRwc57UHIxkUBYDjbgnOelDOAMdM+lITnjk49KbggHFCuUjI1iP+0BJCEZty7c9Bn615HexS2V/JBKoimVirKOte5uU2EsCwAztHGa8k8RRLPrk0kcC20cpLKM5JPcn+dcWK1jc9jAu17lXSUP2hAULhT1PSuoiG44DAbTkD2rnbcAyoPmJ7gV1EbI0aFcISMH1zXyddanXW3CNXKk44ByDU4DDIDYB54pinIzyccYqdGAjA4Ujt3xXK0cUiGRXZc4yD3NMKM65D44xirLMGwpyQDmn4XoMIetS0zFjYQCih06DH1p25V4zg9MUh4PQketPb7vYe4pLQloYOuAMY6k09FVerH14FRhXdvukkjFPQMW2qwQgYIpkMeUbOQMjrk01QQ5JYgH0pQHHyEbsfxUoAj5LYPpUEMVUwegOe5pkqjd1JPQ7elPVg27IyRyKbvL8A7cU7A7CLH/dAxjBzTtp2/e+76UYYDO3O6h3KgAE89cUhAVJUYGAO5qNwVkHJ29eKcpLjPQDg5ofhQCcY9KaQ7AwLqHCoAPzNRsdzZOTn09akXBXOMbfXvUchCjIOc9hQ9iiS3yOmPTmtGIA85J+lZ9upPYY96vj5EUAZzycV2YbcxkSKpJyTjbxilwHJHOR+FJGTzgde5oJVm+bJOO1fT0vhBWBgQpAAUjpTArMOuSaegIG7oOnNN3BSS2TjoB3ro6DsMLHADYFLwMdSKC205VQP97mgsQMkbh1oSGkIxzwWABpvlhcbsuBTo2V8ggLkZH1puCTxluOlWhhtC8ZA7ikbI6DijLYBwB606TPB+9TswGnJIwAPpSBQHz1yO9KDx6YpDgtjk96FoAoYL1PXjiidfMj5UMB13dKcDgEKVWl3EI2RvyPwreGjQ0eAftB6CniTwdqs8khguNMRpIDCBgjuCMdK/P98M7uSSxJyK/Rv4828reCb2KN/JS+zby+Vw5XHUHt+Ffnh4ntksNTls4sBY3Kg9+PX3r7vK5pwseJjVZ3MYsHIUg8GjczZIO3B4GKehQu2WOAOPWmrgEd2PQ19EjwmISWORy55we9DOVTJznPIp75DbywyOwqNWbzAG4yMrnuaEIAARnrnqPagBFUgMcdqQktNnqcYwOlBzwFGSO1MA+U7EYYPemAEPk4QjgE96c65O7P7zuKQ/LtJw3saWwrjQ4DIBkjOCR0NSCFYiQzkg84HagbUQtnZu6L6U0EYwGDZPJNMYoYo5IPyAde1IHwpAYEE804ArGQvQHODTFJZSFAyD6cUa3AeFBIIOcdaVGG3j14FMZyyAuMYP8ADSkBl9Ae/fNWJoVl3NtIy3UUFSGbBzx+FDhsgJyDwSaVsKu3eNw6ioJGoAI87cE+tSRZjwQwJ70wKHcIcjAz+FACsfk4UEhifSqTKsSFxglUBZu9CgKhOV2ng0wnJUKMIenvSxgEMDHjB69qYwDsBgr37elPCZ4B2+uaaCSMZyemfSkKhc5O4/0pakAisflDfKvJ96VmEgORjbxSAl87EIXvmgMIdzAZA7e9SVsJsEaoSSfQVJjdkhgAD1pmANpzk5zzQ7EoUwASeSPSgLkgyu4gAn1pCxWLBXlu9JEApY5yCMfSnYckAnCj86pDFDFYxk5z0zTFQ/MGbKnnHcU5mJZRnGR8pNKeWwwycbSRTIGK24/IhZVHJNK7bgrggMOg7U4Nsj2gYxwfeowv7tlZNwHI9qC+g07GbzAPnU/nSMfMPmEYx2ozGq528kUFTMAoGFxk0rADYChsZU9qQHLMSuFxxUkRSMEEEoT1PamndjZ9+POc0vQXQRXDLnBPGPpQibYvlOD396FYKDtTgcYNMbIBBUjPQUhX7D1CyOATt9+1NjBJJA3LnGe1OVdqqDwxHNKuyNNpGB2AoGj67jmSEhzGA+euc037QrKSCWZTnFY73RDs4yOcqDUzaiCzHGAygcetfGcp97ytouS3B2FTHglg270oe9DkglivY1RGqhcCSEBcYB70g1HByTuXaQFxRZk+zky9KitMrRxeWzL949W96cboZ5LMRwR2zVSG7EqxtnZs4JNRnVNwaJl3gNkEDqKcUJ05Ek481DK/EceSfevMrycG+lwu1SxOa9BvLpZLS4i5QFSeOteazAiZyCXQnBJ6120ldamfI1uWbWSN2Jz8x4Nadq5iDAMVjzyPWseBC20qOd3GK6C0jCpyu9z2PQVUtEdlFXZp6ZNHJKEAzuGK244GXacsoHQdqzNKiFq+51UDHUdQa34AJLYAMWIOeRxivLqbnqpWRPbSOiRsNvyn8TWj5jkB9p2jk9hWarDYy7Ajdc0kWpgxlCzkDtjis9bmUo3Ro+cAOqAE596XeHMgwxyQ2O1Z4vwV+VFXdxz1FTnUYhDGwYkhdpGKu7OV02yxvIUspQq3G0dajcNDjcrBSMZ7Go4dTUR7hHGir9M/WoW1UzBVLl9rbgO2Kz1MfYMvRzSYAfaVX5Rgc1et5AwUbSViPzZ7VkG4aPeSiJk7lAOTirOmXiPebHLkz4BHQZqWmKVJpHRp4gl0iynFtcLE4y4GOT7V5Vf3s2p6rc31wA88zFm2jAz64r3rQvBEt5ZXErCGWO4iKxxsM4P97PrXg1/bx6fql5FEzypA7RliPvHPXHarpPVnMmk7F/RJHv5PJUhWxz9KyNfs0gvmIDGLp838VaUWrT2UaNBFHG5GOAM1hajevPdZmlJZeoPQV0q73ND1v9nC2L+JUujKI4I8xrHj7xIPANfWELPBtQgn/Cvlv9miU3LaiY8GSNgyqVzn1IHr9K+rEdCsePnbaCx9D6V5lfc5ay1HoAWxtweuKl2gE5GciqyTHfuyAelTqwJyxJzXIYWEBGcetJkBuBk+9Jtx8w4waXJY5I6d6TJAEFwB1NO2BnKrk460bQCSOMc03gtnB5qGgXmNLENgHAB7UH5QTjOT3pSAORgUAhwuex71LLELjeMjBI4ApQSGB25PQ0xyexAweKAxbrkmo1HYEYlyTgAdhUm4vgjgL61GBgsOAevFPjzjOM8VOwywCWUkdRzXn/i3MmqMccEZ5PBPtXdqsksEixna5BxXn+sHfdgtGzMvBJ6ZrysXtqelhdCmmJCDnAxjirFupMqgDIHGWqiJCAVDeXhu1WYHOSAWfaepr52R6Ul3NdN3ygsOD0FWMBc4GcHPNQwoTEScAEZGKmSQPjCE5GCTxWJxz0GtuViOg65FSqRx8ucjqaMngHAzxTXkVcDrzgig5dh/mYO3OM8EikT5MAdf7xpMDqeMdhSjaxIYdORmrIHcZ55PtUm3IIAAPbNNUndycYHAFJvLfdXBPc0CuGBuK7sP1wtGCp5BGR/FSKFHLthu2KOGJJOFHdqVtRiNGkqgE49QKcqhEUAYxxzTVCsSUkBA7CnAAq3GfTNMB207Mk5HtSbSg4OB15pquWwucA+lPwV4HP1oFYaWw2OuR2oKktlRgEc5p7HIBYg46AClAJBIHAPegb0Goc4JbJ9hTSq7cqMPnBJpwbaD2PtQUB5HB96NdxoikJBCliQO1N2hVc4A46ntUjAbtxfOewpjEMBgBe3J61SNkyKyAefCtknnjiuyspBLBGDwcYJNcdZKftCkkjntXW2hxCoK4Kmvo8CtDlrvQtcbcDmkXG4DpSnG4gHNN4LEHoK9lI89q4FdrHnIBpgIye1K2GcAk/QUn3TjpWq2JFX5mJUE8UeYRwcD+dKgwODk+1RFwzYHGD3peSHuOHzsP5mlBwvpg1CUJkzuJHoOlOLKr4c4FVYZYBBGeuO1NZgpOQAe1Rls5AJbjimHLYPQ96RVhXIB4Bdj+QpjsQAQwB9BT/mxx680zaBy2BUNDE8syqD8xx1GeKo6nhVCscY9KvRuAHAySOnpWXqjSMSMBSe9ctVaHTTWpTUBASAx9zUUj5VhnGeRilYAAZZmJGcdqaDwvRQeDXkyPRRDNEuQSpIIp0I2yqFbbkcgVEctyAZCDjHQVLAGjGGCoQc+prNotmlaGRZAQjscEZPAq1vYjDYXB7VWtWbYc5bnj0qyOCeAM9qpb2OOrqTxjuQcZ4zXAftBzpF8JNdiSfyrzyxJGqnDcEZIr0CJd3XnHSvLf2g98HhmSdZFSMwSW7r1LbgMDH4V6GCSdaNzhlo7nxB8OLGTVvE8MLlDvyxMvIJ75r7d8KxNp9pbRJN56PEB8i4A4xgCvj/wFbi28T6aiqvlK58x8gHHIANfZHhiWP8AsiHDKDG2Pl9Owr0sybbij0KD9w6C2c/KCuT0y3+FZfjiZk0AMj7CrYbb3HpWuMEghMn1bpXPeNXeWyaAyhEYbsKueeO/avCOun8SscjZQIY97Ljnjea6/wAGxpH56qcvIQyhexrlLeENENibht5dz0+ldZ4KBnuEk3DABX5frWsd7HoVHaNjvLUgDBXBHrUoAcn5u3QVWSQ7sADcDyTViBgmVPJJzxXck7HhzerDAC46duaEYqoHXHpTgFwQVy3bPSkUrlhklgM4UdavoZdRz4VQQoyD3rM1y5eOxkKKSSctjjj61ckkLLkjB96ydalItSzSMUYFdqjOTipZpD4jxvXJ0GrziQpAkp3AyevpXqnhZQdMiZyTlRj06dq8i1e5kGrBjGiyK20b8EV6/wCGi0ugW29t0nQ7BxRT3OuvpAwPjFqtlb+Abpb+QwRzgwK4XJUkEZA/WvhXw3p8kVxLIylzG5G4dCMnGK+4vj/ZtB8N5pyqA27CZSzDJPpg9RzXx1qdw0Gh3E1tGS0oLEoOF+npX1eD+Cx8Fj5Sc7LYW+uxFZ+SuAxYEr7VDFaSoMpucfewOBXKWXie4mhYR26tIV+83JrV0vxS5aJbhWldht2jgA13uFj56UGtWdNHeTJHsEmxD1B5zXP+JJxcTuUy/wAoX5eBmtj7WHjCqojZjjLdvpXN6zPLFMyMd4BAyBgEU4QdzGK1KFlOYAVc4UdT1NX7W+iuW+RHYrxjpmsW4mZNwQAY6r3Iq7YYgQkHLcMf8K6OU1NiIiylSYDB3ZZeuBVbWNYmkucKG8nII7ZpTqTBN42oMdxnNWAjXkUbtbmTeMBRx+NRawGVd2gu08zyRHMeVHXPvWfNFPG3C7nIx7CtqSN4HKEbAvy5649s1W8iW4kCbSQDgFuN1WnZFJ3EmtJbe0jkYABh1Hc+1NhZ9qSbcvnADcAitKe21CPT9vlBoo2wMDJWuk8EfDaTX9Vf+1AWsEiDkh9pZiOgHes5VIxV2wtfYwTqMFpaied9jIvRORmuI/0vWb90s495kfILnAH1rsfiH4am0C/ngSEwWLtmFOSdueAT3+tZ3gxoAs7IMzKeQeKuMrx5kS0Zt54O12zkbzI1dFG4+WcjHqK2fC1lNqjPbxOYwBlmf+Vbseo3N0RIdyL90Eciltp57NpDDEGBBUkjGT61Dbb1I3Mm+0uW2Y72EinhBFzn3p2l+Hr/AFv91AAoPyM78bR0J/KrkJljjVDkGPltvJ+lXhqsmmbTbNtl3BmD8ZFO4vQ5zUvAd9owLSyrNbKcMydawJI3t5CAg25+Umu+1jX59UtjakDcx37YhnNZVpYSTI4FsWyPlMgwAaOdJalLzOYtnk068t78nzjA4Yp2xXoV98VptQ05bW306JGIDKzDJB9cd+M1z8vh+aVo0njIt5OGEYyfpW9pulQaXbiSztfNmAMambsCMH9KhzUi04nEzu9xfSXTnM8nJ28AfQU+3vDb3QnDKCBhg/IIrTfQZXvHeceXDuwTF0B9Km/sKO3eTCKxxhTIOtXzK250KUOog1iC88nB81nbbsj4ANdh4G157PXlt/KALDYpIyV/GsrSfhTchhc/aYWSNfNZYmyUB9qtaT4vtfAV/cGWy84MpId8bye34ZrJ2npEybje6Nv4m67e2Fy0FtOUMaAsI+C24cg14xdRNclnmcRDOVVz3rp9T8SXPii/lvb2YN5qnasYwMZJArhL688+9VEXkErhj1rqpUnFAnfY29H0nzZ2JPnbRu+XpVPUtUQ3+LciIAYYZ+8c10sS29v4cSY3CpKylCidc/hXA3C/Z7kEEFuevpmuuKfUtJu5qTtHcQBnLPJ2A6CqixYADABgMq1Me6CwblfLE8gVXnv28oBI8/zFapaFxiyKS5K5HUA/d9arjIO9DtYHIHpQ7M+WYgE0jELtI5z1xVrRG3LZA6lpgzElzySe9TMQWD5wF/h9aTzURlMnzg8KB1FNO8IWxgg8D1FPcC3BOmSdufb0rWtrya8IIYRqBgoP4q55A+4OBwSMr7VuxyImwqRGR0Poawl2MZ2WhqJLE2N24yE7cMOFp63U8M0Vu8gWMNhpF649KzJJXB+djJ33ev0qRWby2k27Vb7oPXPrWbWhxtanQSPCsoSAmUryVfgNVqExzHYYwHGDhOcfSsKyulRSp/euy5yex9K3tIsZJ5IZPuSLlmCc5HauabUdGZtNuweKNOjtooooiU3KGLv1Y+lXPBNlFp0zz3oyGT5VXqPcVdkVtYVYZIsrG2fMfjHFLayBbcmTCBW2hl5OK5pNtWHyI7W0aO7RBaNuRh0fisbxtfzaLp9tE6rsmcjCHqe2a5pvET6eGNmxJRsbX4OPUCsvXtXvNcmjEsg8mLDBV5wfUe9cfs2tR8jfQ9M0LUJU8GBA3kXDsQpbkAetcxe/arqMyzNlI22s6cH3NULK6kildUdlCIpHmE8+tbrLFPayoxDxtGWYxHPNKPusyatocFrWsB5zFHEf3bfIznOfesmW/fcYpF8xydxCcYr0jR/h3Za3arOz+VcspZS54HpXnut6PcWV0290yjFSqdTg4NepQqRl7q3ISsRtHEFHlpjIyrHrmoprSSVBu5c9NtMM+dmByvUGkW8MsiruYR7ucda6y9hokEICodowQzHsaltpXuFG8k46EVJd6dHKWMQ2heRu704oDDkyfMAOE7Ukg02KttGy36ShgjK2Nxrolc3EQMnz7WwdvGRWL5aRR5b5EbkMeuakF8zHbE/zY+6O9S4tktPob096kJeBU8tcDZ3PvTW00b9wO8bcnPH4Vhm6eVdyNhwMNu6ipo9SlkSMTSFhnaAO/wBanla1IdyxfIluRKiKgZcBB1z64qowLxKz5Zz0A7VLdSugErKAAdoHWqrzGSNju+VTk4oHZvQkilTOzARx1PXNZ8hfz9zuWYN8uT0FXEUMzKBsIAZXI61Bc2pabYG38ZLnj8qGtCrHR6HrRkeC2XEYz8xHNasvhddf1eCKacyxKwO2RsAjuM1h+Go4oWYgqgI+Utyc108ULXdwqF8nbknpg1zSunoC91lPxd8OE0u0uLlY/LsiAqSJyUPXGfpXA2PhVNQtrieO6MccCk75P4j6AV654n+IOkaV4Vh0m9LfKrE7MsS+CASPSvBYdSM+4xyOI2Y7VBxxmu2hzON2exRacbknmqpI44446mo1w+e/pmhVdNxVfmJ5PoKv29uFgcnkjls9T9K60dFjNMhzjIx3x3pGcEgnhemPSlvYxCwdBnPIC9qiS3lkQybMqeSWOM/QVaYuVjg4EbBCWOc5HamF32kj7w/hPepIZ0dTFGM4+8FHOaZFFJcXEaIcOzYJboB70m0gVNyaSPRPhV8IdS+IV1jTrWS5g81RNPCRmIEjJPpX3X8Nvg5p/ge2vdMgto5NO4aFrhQ8meCQSevc5rxz9nJbTwR/Zty6skUtuVuFjPDSEHP619G/8Jzaf2cbwRLBGGKBp3AwegJ9q+Fx9epXqNdEfZ0MsdOmmlds84/aC8MW2o6FLc21l9r1OSDyIIlUARjuQPpmvhW7sJLa+ktb0klSdrHkA55Ffe/inxRbXscZnkZ1ibcWtxkYz618v/ErU9P8Z+OrK3XTUsNNs2MUkcYAdwT8xPvXZgKrjHlexnicvnvFHMPeQXU9haWgMs7oECrxvfsAPrxXeab4Nl0HTbfUtakbTJAxDx3CEgL0UjjjPvXJjwRL4V8c2j+VNc6dDNHcJJEpzsyDj644r2X42/E3SvFfgq80qzP2YKFlE84A8wj+Een1r0PaKUkk9DjeClGN5I+frLS5PE2qXMVnE17DHIW+0oMArnHPp1rPHhy7m8QPpqR+RcxsAqYzk5qv4Y1htHW62O+ZflVVPv1rf0HX5rLVmvLUAvt2s8p5zXVNcq0PAqYVNmRrmhX2iyvHN+8BGSyjAU1ktcFIsFvlONvfJr2XxX4q8Oa/oVnNq8ckl3HGyNb27YDtjg59OnFeKPEInLquxAxIRucDtTi+ZHC6ThKyOm0nw9bXsAldWa4wG2A4GK+pvgh4ShlgiltTFBBPDjyyuSz5AJz+n4+1fNnhHUrLTtRs3vY3u4FHzrEcFgff+lfXPwb8baDpugSWkcnkLHKWRJFBlIYDkgdBkYrwczk+VI+syzDe0jeKuzqPGHwX8MeMRp8uraTDeXdmpVZMAZBxwfXkDrU3hn4baT4UupJ7SGK0Eq+W1tHGNgHY/Xr0rTHj+yWYxpC0wOCC2Rx60o8YwZdisMa9Rg5NfO+1ktL6Hvf2dVe0S+PDmnMYne1jlljOQxQcH1FXrOxSCJkiVIVLElIwAPc49a5xPiBbyTbBatKhU/MOOe1Tr4yjRk3qkCsMepzWcnzbsuOArR6HRx2KW5Lhd5Jzlh3pTY21wJUeIAS8sqjqe5/+vXHr8QQ2YVtZJCCV3ngE/wCFDfEFxabjttpFbYwQZOfUVkrJ6M1+pVeqPMP2lvA+ka4qWUtvbRXjRBlu5wN+VHCqex45Ir4b8RWdha6t9n0ov9li+V2fI3HuR7V9i+P7HVPFesW9zK8lzaQOVMsp+bBJz/k18vfEPwnNoHiTULby5pZVmJidFJDxk/KSfX2r7PKsTHk5G9Tw8wwM4WaRyWmWNxrGqRadaIZJ7lhHGPUk9M19WfCDwUfh5dxTXum31nMkZhmkZWxK2DyB6Z54rzz4E2UljeQwjTIZnuJQzTzqA8S9ypPf2r62ufEiTRGBrsOsYBXuwwKMdi1P3E9DLDZZOSU2tzjfEFmupWMGoxKh+yNuZJBgsOwx69KxfDqmdjFMz7txcKBkAZ6V2cmu2yQ3DC2LxyoR8/GTjjj615v4i8a/ZpxIV+zkKURIhgH6+teBFKb93c6MRldWiuZ7Fh7WKXU5xJJF5DSZ2yEZI9hXF+L7E6ZqN1BYRO6sA6unITvWLqXi26m1G4uTHEnyhOTgnsDXFa94sN7qluxupY3iUq4jJAI969XD4eT1Z87UTpuzWp7R8K/Ho0SK6sb91cS/OplHGR1H6/pWB8fNftfFGn/Z4d8odQIxE/yIQeTt7nt+NcEfFHmW6CFEIiPLt1NVdUS4ZUaMu7n5jjoBXfCgoS5upk60nHl6HntzYywNbgodruEyR0r7Z+HvwO8M+L/COj6glpHDKYRHKSBhyOpPvyK+e9K8KS6nZfaWeIQQMJWjbGWGRkCvf/gZrUsct5Yn7RGm0TQAghMDgge/Irlx2KcIpRZ62X4SOIb50enQ/CHQNItdMtbOytzFp7MypKgYb2xlgOxr0Xw3p8Fpphig4YHc2eD+HtXHrrM8JZlVIy3IZu/r9ad/wknGVkeV2ADeXwK+YnU53dn0scEoqyR2jSokp3OuBg+9JPcpb2dxLGxDYDDsK5VNUcKku0Kdu3nnPpXK+NvGEXh7Tl1O/jmnCsYkjj/ibqOPT3qE1J2Q/qttSz8QPFkttpdzHFNHbyyKCj4yT6qK8/8Ahlp/2zUNX1FlKS3EakKTgEgkE+54zXBav8Tr/wARu4uBBFbR8oigZUenv9azrXW5ryNPIuJ41tzgOhIAJJPX8a9CNGysefOfLK3Y+nPDPxAsLe4ga9lOMmH5VJO4HHPHqOtehWGsWuuQtPZyFokyDu45+lfGWk+L59CeOJ7hQkcvmeYwy3Pp716DpHxASCKOVIJZWyZJOSAR6gfShUXc0ThJXNf4qfFq007UfsiawlpfqTHLCse8BccZOOK8Q1P44ywWH2R7I+dEpWOfduH1PP41ynxH1u51S61KCKCO0gubprpWX7+CxIXP6V55cXJ3sdpdSNuD2PrX0OGwVNxTkrs8XF5hNPkhoj0a1+Mesxsoe+/dIflhXjcPQ10vhX4xTppK6f8AYhLLbuZTcMxJ5Oc/rXg8cZiKy7wc8bjyB7V2fg1Yr68iit1LPcDy2bpk101sLT5GkjzaeLqKV7n258LPFd7cW8sN1JsG0TRqByQRkgmvWra4icGVJFTK5O5gMetfLfgXxHfWNsZbiQZVTAEj46DA5qtdfES/gl2GzLlG4lViSDnrivkXhYym76H2mEoSxMVI+r/7btpiBE5d+hwDj8DVgalCcHcM9CCRXyhJ8V9Zxsiu3SNQF8naAAO9QT/EjVWSJGtwZIGMvn568cZFdCwsL2uep/Z76s+sLjWrWNo98wAdggxyM9QP0pp1zTYIWeW4jRQwUl3A5JwB+ZAxXyHrPxk120iltjqKKComTEY5btzj8Pxrirj4ranIhuZ133LtuLDgA+v1rtp5bCpqZSwtKD9+Vj7rXxFYTMV837pIbHb602TxfpFgHSW7gSRBkJvBZh2wM1+fk3xM1mYkC4lkRiWPmOcZ+lTW/wAVfENrbB4lhRi3yyFQTx0rdZNTfxHJKNBbO595Wvi+3upWCK+VG7awxx+NWJvFlhFA0tzNFbKqlvmYZx0PFfAU3x68UTvifUJJc8MrcACqI+Lmpm7e6YByY/JJBJDDOSCO/wBar+xqRHLS7n6EWPjKx1FilqjyqY96vjAYe1LP4n0yOENc3kNvlcgFhnH09a+C9F+N2uWlxBcPcO62w2RwE4UIeo+ldLqvxnTUtOkaGFLe4XkOr7ip5OAM0f2JTb30F7Ok3ufZVr4ngmhBhjaRD0eQbR+Xas/UviJpui3EMd1OqNKwRRGNxz2J9q+E3+Lmvb9kmpXM4VQAhc4POc49eetLL8UddgMcsp2yKQyOG5T0IrRZLRXmaKnQW592R+O4XyBCchirF2AA9yM06bxnYRybH1CzXBwVjkBIr4Mk+JuoeeZ3uZpfP+Z2lY4Y+9NT4lXqwSCJIoyecjlj7ir/ALFpPYpRw/c+9v8AhNbSMMjoERc4kdgARngj8Oarv420aSJ5TfQuI/mKRMGb8q+C7L4napLfwmW5l8gn5jK2R9MZrrIviFeJZKyvbpJJ8uIyCfxqXlFOOlrg40JfC7n2ZP4yhaNZAh8oruV26Y9azZ/iXpcAIEplmK5CRoSCfTOOPxr5A0P4q6zBvM7vI0Y2JGXPlgdMAfpWynxnuLSWJ2WCJFbLRqoYkelT/ZdHqgVOifU//Ce2qoHmRYInGA8rADP1qJPiVplsdiXSy542x8jP1r5Rl+KAuZ1S1jkYA5U3HQH2FRXfxD1WGRokdBHtLFoVAx6jPrUvK6PY0jCkj7CtviGs1qsojiEBYqJXYfjxQ3xG08oSh8+VWKkIvAOMjnv9RXyBoHxGbRLV4pLeWdJCGVZDkA9+9bf/AAtC9JZYkAjdN6+WPuNngY7965J4GnFnVGjTktT6fj+IhYFhbIiK2N0jAFajvviHaKoeQsRH8zBQTx0r5du/Hs92nnm1Ybzg5Jxn2qW88dTxaeiCVpUkQgxjPB9Cay+p0m9jWOFot6o+jW+K1oqtIJ7e2hHQzEZP4d6rP8b9GaBzBK93djGERdoPPY18V3muXE9zhZZN247g5yAO2KV/EupLnE3A4ULwcV0rB0EtjpWEw60sfc0HxOgvtoYQ24Kg7sgk+wFWD4xDuGTM8Z/ujjNfH/gnxLNa30Ers2T8uTkj8a968Ha9Hc6fLFM7GRGyCo4IPavHxkKdJe6KeBpJc0EenDxbPcopCJEnqeuaZD4v8skbGndjjAGAK5oMFTIG09cPWZ4g8Q2miCSKfzCxQSIU4H0J/CvHVRPRHOsIpOyWp1p8cSM7pIkcQVipZeSPwoPivK/ukaXacEsMCvD7z4zWOlkoVXzDyGHzYPv6Gu80jxFB4g0q3uIVmkE8QYsVKgH0/wDriqlGcNZLc0eDUFqdsnjI2wDyugVT/q1GSKpeIfiXClrmCL94rA5k4BFc5BD84HCBgR75rw34g+OBbXQsreR3uUkKyhyRtwTxXXhKXtp2NaeEpP3prRHu03xrgtLhrW7ura2YKGwhyT7D3xTLf4xaZf3UsdnuaVV3GSbhSc9BXxlqHibbv3qTc7z8685/GlTxRclBJHISoGME4J9a+mjl9Jq7RjKGFTskfZ4+KgWaOKW7jRZULKV7H+7n1qu/xmh2D7Nw+3l5T149K+O7fx5PauC5lIGQAOQMjkmmXPjq9LFV/fIvO5jyar+z6S15TCUcOtkfZNl8YnnurNHn8zzGKMsK98HAz6Vbl+KEBuF5W2ugxUiZxyM4Br4j/wCEuuZCPIuJraTrhGIwfY1ZbxbdrbbJU+0nGfMkY5z9amWApPaNjLkoPofZ2pfEguI91+koDhJPJYcKTyT6isGPWdPGoXAa5iiRG3LI7gBh6g5r5MtfHVzjy4t9sCPmAP3jV1vF900SAzeYO4Y8isJYCPQ6aUaK0R9Wf8LI0i1LwC5a5kVvlEOCMd+a1dP8faZMDkLA3BUysCfxr5Fkv28gSi4YbwT+7PT2r0r4fOlzodvLLHkvnLucn8a4a2HhSVz06OFo1H5nvreNrCWZkjkMxCg/IOPfFSR+MLPzlBURo6g7m5INeWQLGZAXdiudo8sdBW3pNshvImChlRgDv715VSpGKZpVwVKMWz17Tby2v7dJYnLqRjIGATWhHc2sKkXEgiGDhm4A49awNGulgSdSuQCCMVR8ReIlS3nDhYkACrnv614PtHOTPhMV7t7HF/EfX5dTht7NlL2kjOu8EgNg8EjvXlmkeK5PCl4yPeBFMmGgckgjNdx4pu0vFwpLpGoZdnQE15tq9ra2d/JDLt/eRCQM/JDHtmvoMJBShZo+QxLfNdM7y+8Tf8JZpU0NtAEJYZdD1H071zuoXlzp0dxJJdGBQoXb1yMdKwEtAkcCguSYww8piBnNb93pM1zoEcbyJGyqWcydSO1d6hGGiR5M5OW5X0vW/tKGSJ0dMAb9wGK7228QWUcI8yXy2KgKMZycda8ZsdGt7hwZPmiDEMwOAD61bs/GyaLpEFkJ4jcLMxd2UMFXJwAfpWjwyqrRGlJNM9p0XV4D55LK+FyvI4NLH4qJ1IQFxDbMhLOM9fTH0rynw34glvrgLPADEzE7xwQO2BXQw6xDJcSJvSPa4UA9xmuaeHcHZntwxPLFI9T+1af5cM8ZjkBXPzkAk/SuY8f3n+g2TPKIC7HdjnjFcBrGtrdalc20SNMFbajqcZPtVm0u7wwyi5V1SNdqrIpOPTFOEFFnnV8U5aIpakUewgcjzQzsjMeMrg15HrGjalaalHI8LxWxb5SvK4z617NNbpfWBFwoPlAsuzjJrgPFcmppK8cC3AtvJO4bCV6ete1hpJaHle1bZg2/iC1LS2xSITBgN5IzjvWjb69elmeK6kSC3YfcJAxnpXmkbJFcrLLHtDMRuz37Z961U1MzFIbeYhiCHUcgivUdKM0d8Klkewaf8RrSDULu4k8qaExoI0LDdn+I5/pT/EPj/TNRvXNhczwxmEbWBIG/nIx6dOTXjaxR2yh25VW5JPP5VtWqJcae0sSvuz8uFOB7k1yvCU07m6m2et+HPH1qiyW2pSW8Pk2xkjdmBLvnoPf2qjc/Eg6lrNvd2iyGygtXjmU9GJ6jH5da8C1GxuopRdly7xShmBbGR6Ad67jQvF2nS6Dd2UG83MjCQAjG3jkE1UcPG6sROq4on1fxbZatpa20whBi3boQcnOTjI+lc94QuUGpo8W4OgO45xtHauevkaLWTG21GlcEsSAMZ55rrorG20rzri0jkkLAKCAcN9K9FxVONkedLmqO7LUkP2/V7Z73y5oFl+fsWXPQmvYtC8I6FYeH7mIAxWuosWMKtkYxjj0HHauB0T4eXsjS3d3NbyQS24MJB5RiM4I7elanhzSxYz+V588hC/vDklQenH5Vw1J3ehzSTWhYt/C1to9+6aZOhjlcLsJwcVB4m8AS3esveODbWquG/wBnjGT+ma0fEUI025s5YXTeU3YHUHPU+9aUXiaCbQIYbne8iKTIT0zz3rJTdxKLex5r8c9e0/xj4j0oaZdidCiQyOo+4c4OPX1rl/iB4JtbG+/4lUbIixowJbO84BP410Gg+GW1vVhPKVighdmYqBkDJ/Ks6eZrlvKUPLMJD82ckDNejTqNI253HQ4a88OMzxurAzsoAiH8JqrdeGtRsiyXuy3AGcMw3e3FemwWkVpA4cp5qsJNx4PBziuK8UXc+u65dX88JiikwqIT1A7iuynUcmbU5tnISI+7aFyRxx3rPlQhXO0gj72BwPrXQX0Jtp4zE29WI6Dpz0ruvEngmJ44LiwgCRyRhnHUNxyK3nXjT3Z6dGlKp8KPL9NlNuVYKxc/dKAnPtXY6R4X1wTRan5XkJuH3mycd+K9G8F+GItHid5YI7mzuogu1VwVbIPHHtXUSWqWieXbwbRjgMc/mK8Svj4t8qPocPlE5pTkcvb/ABH1vw9oDabLM91YI4ZFkz8gzyB7Zwah0jxza6jqcsSWS6dJdhd0oP3iDwfbvXZf2NFrrQRXsUbWe0rKqrg7uxHHSuUT4RXOnXb3OGiiLkRsxB2DPBxXHGvT67ne8qqvZaFrXvE1vb5YO03lrtZx0z7GuR1XxpZ3z3AhtktQ8QCyJ/E3qR+ldRe+AHuYfss12ZXD7mVB95cetYF98ME0yZZkidIAwDE5JX3xXVCrAxnlFTl1RyMmtG4twkpBuFUrjHGPWubtrkW1xtb0Ocetdxr3g0acXi3bzJiRZyCAR6VgXfhS5jg+0qqnd8qhOSMdSa9alUi0eFWw0qLs+hBaau7MqSR7+oXPH51pWOqfYZUYIEKMWYAZ49q5pS9sjeYWZs457VNayPIC4OFIxnqa6tLHA9WafiLWxfXb+UpNufm3MOc9xWJLaho3kQgsOQoPWrqzpGpDDfKeAvbFZbOqMRgg9T7VottBpPuRRO5uYF2EEt8x9BXqHh4z6JY7XAlEzhomHXFebQTG3u7ecL5yo2dh4yPQ1tXuv3t9O1yfkKjaI04Cj0HpRKN0dMJ8r1LnxD1OPVtd88ECQLtc9cnGOtcvsWQAhSUH3vrUkl35jEmMknqTTYX3SEDj2rSCsrDk+Z3ICobhQcDtTlLFRx0qeRV6DjPU1W2FG4JHoBVEiSENzjAJ6UiSDK7eoNDOdpDrlqYrIsiI3BbmlqBtLOBHnbkY+ZW6msqYLsdhkZP5VpG2nhQSGFlGPl3Dg1nTsWBIUZPWhARDMYB34BHT1p8UBlBYct6VHwFA6qOc1Naq6ybkbIAyTS2YEaSFwykYIOM07Jx0wB+tSsEctkFd3JqJoztHOfSqAbIEQYc5PXA7Ufe2gAcUm0nJYZHr6UIhknCAEgjgDrSRDJ1kGCD8yjsKkhuvKRkCncf4vQU6ezexCCRCgYcH3qJFLAjbk/xGhEa3IzKuGBIDZzyOtQ4VmAIxnp7VYniwuD0P3TiomGCAedverTshWEUeWcFs+hpFPPzjLdqDtIIJxjk0EnqOVxmmUO2gYBOf6U0Nwe/NA/eDAGCOtPVcR8KcnjAoFsPD5jwB8x/So9pDZJyBTjEYWAccH+IUwkhSAM9iaSQr9gZQuSFOG4FJkhADwF/WnGQuFXPAFNJyRkY5xTDUFLHO4n2FKYxkYOSOfaiQnfgjIA60mT1B+Xv7CgrUlyxIyAT6imqGLkYwBTUwT8hJbPFSGQgsdvQc0FPYU5YZJyRxnvTTIMYAyB1ozk5AwvX603gvkZDHtQJMUEso+Ykdh6UO4ZeMgg0mxd5IY9Ogp2B5e9eT0waXkGgAqUJbG4dKapBQg8HuaduCcqucjnPrTWwV6YI60XGOTaBsZSR1oKhFIAzk5A9KUuQARwAOc/zpqgckPkd6Y1uLtJ+UjYTyTQWIjwRkjoaDng9Sf0pGZlXAGB2IqUNiBXkUkphRzupVVncEMQqjOPWlZnIAX7h6imspU4Z8ewpLchXuODsxwTuwcg+la2kXqtN5TnIIOc/0rGBBORztqWKXy5VYDpzSaurFxdnc3Lq3WPOc88rismcAEEA8VsxX8M1sw8o+eeCT0x7VQuoY0RnQnHQj0qYtp2N52avcoRkuxAyF71Oy5TYDSBQigjmnKMkkcbRmrMRIzt+XG4+p7U3D+ZgnkdPSnAlhkDBPem7V3EksSetCeomKWZJAfug9CKeWD8hSfeo4wZEJByRxg9hVizga+u7e1WXY8jBd/ZPc0PRamb0TZCAJHwDlh29qWLY1ztd9voT39q9Oh/Z/1q+mQQXNqkAUMt4hJWTuRjrke9YsPwyvV1YwSQyzQq5jZghGSDgkZ7VyuvBHN9YgtDk4oULkEAseg9qZNp5LK8TF4zywP8Nd1qnw7fSLzaH/AHIPyz/3R6H0Nc1q+2yneFTuA5B6BvcVUailqio1Od3RilSDnGVzincKcHK0m4nKhcDqBQzgHJOSa2TOpMTcXGQOnFJtVASOX9ulOfldwOFx0HWmxfM+yMZY9QaNi0rj1L4B/wA5pI4du4s3zdQPWrGwKgDH5h6dKHxtDJgN0OeuKzbL5bDQhByq5YjvTHibBbGCOo7VNGxjb196fE4LMCCMdQe9VcLFaMK/zMMn+EVKUYc5257elSMYlYnHTpjtUbAO2S3y9jTvcS2GjKuoPPuP6004XeSOAetKDsOMg/SlB4wR8ppdSbDFlEjKgzgnkj09a9F8EeHNCbT7h9Rie4mJHk/N046mvOIIppbwxxDbn7uO4r1Pw9bpaaCkgPlThiG3dqzqO2iPKxdWUGlFnN+KvD0WmX8Rt1KpKpbA4AHtWbBPA8LwTLuyOH7ium8VXsepaZ+8YebCdoZe4rhkBjAyQAO57046rUqhVlKK5tyNomjk+Q7lycUpcnocY6inDDMUQkE8ke1EoG4BB8vQn3q0zuUroaWAGXy3pUagY3fdarLoVbBwQRxiodpUbW7nrS6jFzIbZyV3nBxzX3R/wT03w+FrmeXBUyso9c5NfCayOgcIecV9v/sC69ZLoh0oMftxkMkgIOFXJwc/0rzMX9n1NUfbi5bJTh+cV4T4uuHbxTdiNtmT8pXnnODXvvllThcFtuAD0r5/8UwS23iScyoInimO7GCcZ7eteVmaaortc+oyZ2lI9T8IXLz28LjIG0K2a6soABmuS8FERW8fztLHIMqWGP0rrXwBknpXzFNXRzYlKNV22Kk4BfjPHWoww6g57YpzqSSeueaibAX0JrOas9CYisAGzRu2g4ppxx1J70hYjAFczOhGNrsgltpAFwUGctXn8uZDIScq3IwO9eheIXDKqAZJBBrgbiM2csiFwQvZeTivLxGh7uGfu2Ok8LzB7QAcjvn1reXngHn2rm/CRPlMo4+bIz6V0uNr5HGeteZBnm4jWbQ54vNhZB1waz9Eib7arM2PKYjHrV0yCKTJJC9az7fUIotfUksYXOBtGcGtafxJnOrWseh28m+BMDaT1qdCBwetRQFfJQqPvc1MFAr9nwb5qMZeR85PSTQoIPWlZj0HFGcHApSQSBV1vhEnqUZBktntVZupNXJhjPGPes+aUZ4yMV8hiPiO6GxLGNzDJwasNkDAHGKq28gY5J/OrqEM23OarDq+hd7M5G+3peODjg9O+KTO0cirWvxeVqmUwpZcHNVQowNxLHpxUYhNM9WlrERchjjgdaUtvbAVj79qCcgdsU5CeobpXnyLY1sAYPyilOOoyfrSN8+QeADmnEYACknPasyQDgYzwfSgAscnnFIQFzk9eaVcYyMmgBpzuORjHpThwGwmfc00sEOcgE9RQGzk4JApbjSuNAHJz9BRgHJ/WlGCOowPSmkk54yFqShCTnbnOeuKAM5IHT1pnmhM5OCemKkwCDjnPOfensWtBjkiJieeCMCvK/E+6G/2bNpjYkbuOK9UIbjOD9K8x8ebptXSUxYByhJ6ZFcWK+G56uCd5WKOnxiQsJGO5TuG3uK2owyoqIgAPIJPNYmnbQVJfBAwQK17abylyASRxk9hXytZanoVkaNvIJXYE5BXt61OijOeBkYqrFKQu0MAepx6VYSMLyOR1ya5GcDQ/G7BOT24pxUgYXA/3qbwr4DHDc8U7cByOc9zUmIiPnC8vjrjpTlPJXG0jnB9KcHzyOc8YFIGILEKASMEtUmbEdQzEZPqMUFWHKuE9z1pqKCB8xJBxxTud3zAAL3PeglljcGUYyc+nrTSDjqBnio87VJJbjkbajWbJ4UrnnJqUyLE4AXrzgYNLghQBgCmghjzkgjtSl8coQAfWkRYcFOO7Y5pAfLGQcGmiULyckk449aQtjGRgg4oKQiq0jNkEknIolZg204C47etPIyQDkj2qEmRJCoCquc89cVSHsSLsCAhS2eOelMYkAtuAxxgU+RQwCpuIHOfeoPusQRsB70MkdBOUO0KTjqTWlEWYglsKOwrLhVWkL8kHj2zWtalAoBOAeM11UPiJkupMijacc0pIIwDzT9gwCMntTW+Q4BAr6ajqrERuNIMh4HHvRv3ABjwOOPWnEdQASevpTWGBg4H0rrS0NERmMdep6c0DGMFsn0FOYgjgZJ700Eqc9M8VSHexHg7uFxtPX2p3Kk4Oc88U5QZOxHqTTMlTjOMelGorgMgkD9aaX4IDZz6U4sB/Cd1NwOATj2FUg13Ezs5VeemTTULMSSSe3FOZQ2RyD1GaCSq8VQ2rIXywp9CDTWkUbg24hecDuKUgMAQpGfWq8zGN+HyQMYFXF6oDz/4sypdaPcW4eG2jRDMZJugwOme1fnB40hVfEUrkk7mZuf4jk81+k3xPuZLbwjqN1AgW4RdrPIoOFIwcD196/OHx8qr4julxwCSuB0Ffc5RZQueLmGysc4xxzjCg9KjYIfmJIK9BS+cSBhcc8k+lDspOQcjIzX0h4fQZ5aIRu5zzxSO+8AEEhaDneWwAP4fWkK5kUnPPUCmiRWKxEFchh096QAsoZV24Od3rSs8bEHGGB6GllJlKYOcdcdKfUBCzb88DI5oKqQQwJyOMdqGAQgYOe/vRvdT8kZ54NAvQb93aSwYE4yaRlO3hPmU5pz7SFHoeg7GmspIZgSH9D0NAwYs0ZK5Le1KjgEK42cZJoL7tqhdh7mhm8xsEFiOM9qBaCQbGDhGySe9KC8aAZHXmmkLuGR0ORilKb+Adrd81WpI/wCZG+Y5XGRiho0aZTjBI4NA+QfMTgDFCqfky2M8n6UtirC7jIx5yy8bvakkUJgYwueSPWkJbEgQE564pQmUALFQRzVC9RGLsxEfOOBj0qWXKrtBwQMnFRklXyjbB0HufWhAQzbwS2eSe9LQocCCgIzk8Y9PrR5YjCgnLHqfSlYbZQgcbQM8UnlnGAct1NMBXbZtQMSCeTRuJlPy4UdqFfjgYIGKUl3IBUAH+IUmKwKUadyBncMDPamkEQuV/eY7inKRtICnPQEd6aCsKN5YKHGCDUiaJVR2CYHBHIphA3ZHOODQqO0YIbGepzTt4WPKAccNQOwsuTsO3k/dFNyDwfkbvSByE3k8ngE9qGIyhJyD972p+QJWFQk5CngHGTTDvSNwQVJPHoaV1DLIoB2rgj3prSElQc9OPrSGIY3dFCgY/i9qHBBVRJgYpWBUjkru4JpF8tNyDkjuetWLoDB8KjDcvXPrSIQysoyVHYdaVTsVSD82cAHpQch5BjafUd6TQagEUqD07ge9JubcAOp7+lA2+WoBw+ae2IpARg5HPfFSFhqoqhmyGYHpTgFm2mUBT2YU1Y413MvPqfX6UfdjBTgE0DPpxRvZSeMDgmo3ZAAHbJBz8vWiJzGQCAwHrTZ5Cz/KgVgc4HpXyFrH6OkhpdMKxBVc8butRyymZzsBKr0CjrS3EyMztgnPOG4H4U3zTIpKFV+lCQbC75QhUIVyc4PanmZsElgcjGF9aiSdvOGRkgck9DQZTMpGwKB1A607DK2r3q2tkWztJ+Xnr6VyK4Rzxv3dFFdPquwwPG65ZBuyentXMwKD+9DYbPSuymrRujmqWbJ4S9mBhOCc59K3dPbevXLZB+orJRhIASpJ6HNbdhEGTJXBH3fpUVHZHRSReSJpJwFJXOM56V0dqCo8vfu44xWLZKVO8JnsS1dHEiGCLGMjklev0rzJbner7EFwzpzt29snvVSSYu45Axxgd6nu5EAIlUrg5DGst5CGwGBA5GOtSkS3YfLeGM4EG3afvH1pyziTALZJ5I7VVdyuSyl2Y59hSgbipVwB3HpWlhF1H8p2QRYzzuJpkkv7shm2E9MVG0xTGRnHGaRrxXKhgOuMAUkgLsN0I/L2oAzDG5j1qR79oXEwkzLGcAAcCqPmLFIu5D+76ZqRJRKsgwASc4FFr6A9TsNP+LWu6ZDHBaCCKGIbV3oCSe5zXA3jPdXU87yEzSMXZVGATnmr+4LGdy4brWRcXj+Y6owAb2qoxS1RxzpRTukXrKHBdyBnGcntXL3LyXcs5KHbu4OOtbRu38tSgKMw2n3FN05fO3tkL5bA4I/nVNmfJfZHtP7MzFdQWQhUjZTEoPHOCcAfhX0osxRQEO7PBxXkvwC0X+y/DhkkhT96+9JOCSO59uvevVlIQlRyT0ArzqrTZwVVZlqABSARhverhBAwDmqlvlAMjnrzU7MWIPUH07VxtHMTbAMjgcU3cApHJzQiE/cx+NJgJjnJz2qHoTYUBiAQMduaGUk5PPbApcFVzjGKYZB1zk9cVJQuABg8Y70zIA2g7sGnMC6jIAz603aq8bsmoKsG07TjA+tBYEcZPFNb5QOQB3pVAZcA57cUDsKc5UjAJGPehGKjHvimrn5gwC7ecmnDBznoOeKTHYnEhjXJIQDv7V51rs0f9oTvEzSqW3LnIz6mu8ulJtZmPA2kjP0ry66cy3UhLO5PAwOK8fFvQ9LCxLKSGQgFVTIq9awBjkjORz71lW8pCKCAD0ya2dPZ5Uwedp7elfPtHos1IQQg5AXGKc43Y2nOKbGwVSmM/WkGWJGD+FY7M4ZdR2CNvOCD0pjJ+9JIJzzTlbaeQAD396cMFs8tkULc52SHP8RC8cYpjASDjJ9zSiQrggBe2TQXLBQBnB61RmLjaFJYL2zTlG4kq2/FMfd5pA2hR6nmgYAIBOevFAth20BSDgc5HrSGNew39+elPDAgYwCR0oBDcY9qNbhqR7PTCA+lHllcAc59acq4xnnBp8gx3zT6DI9oTbk457U9jj7oJAPegsNrIQOxBpqtnqN1IenQeSWHJAPoKavAIBJzzzSJy2Tx6U1SA4xluaPIQ/gMDkfMO1KqKoySTn1oQA7gMKR09aaEYjkFwKaQ0RSS7/cA9qryBVBJHIOcmrN6oEOB8mOQB1qn5obAI3Ejv0qlujSKNHTYw8hLHjAIxXSwxjy1PPNc9YxeYgYSBOxC10FmhMIAyccZNfTYNWRzV+xMWAbA5J7CjB4IGPXNKV8s8EFu4HamnBODzXrnExeGOc4I9KTHfH50pJzgEAeg60Alif69KaI3A5UcN+VIYwO2MjrRguwOQBjGBRu52FTxxk1Q/IbgA7c5yO1NaIsoJQAjjJpykIuO4Paggtk4JI9aCkNAwMhskHmgZ5+Xgd6MAk44HtSAEkkDP1oHsKoHJJxTWQEcfrTcliO3bFSL7jp60BEhMmcAdR2FUb0/OMrg+9X5ihRiflA9Kw57vezoB0PU9a5qp1U3qRSkHHBZgegquxfkOAgB71b7nBycZ4qCQq55AOR1NeRJWbPSWxXKkkjJIHIA4qSNSzEHag28E9aZlSQcsSOMKCRUkZC4JXHbms+gMvQzBVVdxbAx6CrKS4jBwN1Uk4yD+FWI8AHOB3zQrI5JFuGUnbkHOeoryb9qHXLXSfh3ew/aYhfuVeKA8s4BGSB6YNeqQXkbAhGEmDg47GvF/wBrG8Fr4DnEvkCGeMpmUDcpyMFT9eOPWvTy9J14pnFM+S/BV9HqPiC2iAKvOyrk8BTkEmvuTRbcWWl2sGVK+WPu+uOtfCHwmSIeLtPM5ZoImLfIMlj0Ax35r7t0qQJpFtISq8YK5BI4BGfT6V35qnGcTuw7vE2Y4xLgfeGMVzXjTdFDbEsqoGINdDBJujUjJGa5/wAdTLsSFyiBWDKM8njrivDO6npJHPQxg2u5FZ8HB9BXa/D62eCCQMFO1iwx1wa5G3niSIqUaQNhgR0/Gu08E3R8qR2CxKw2qM5NOHxHZVfunVFAWztznmpEODjIUUiMNueW4p4ygySEB/GvSi9Dw5PVgTnkc5qMswX7wUdOOtPGGQ5ycHikZdiMMhT29qpkEWMR5YEgHqeKzfEEixaYWCnCNnA64pl1a6vNqSiEj7GuGYuR83qBT9fb/iVyqcLlMY684qHsaUl7x4VrYWfW7lAgyXDK0rAADPavdfDkKG0iQyqpIGFH0rxS7A/4SG3mMKzruCkTHAz2NewaJP5dnBMCFlA5Udj7U6d27HXilaCOV/aE8R2Vl4SksDKkdyYmIMq5DLj5gPwr4c1X4gJdWCW1tb/ZwuUkGMhh6ivs39pbTo7v4ZXcssSB1YETsQGUlgMD65xj3r4bk0CK7t2YTFZF6BR1r67BK1NNnwGObVQh8KzRWOoI5QOCSADXTS+G9R1Kee5tNOdhbjzWdRgbcgcA9Tz2zUvg7w/Dbu37kTzMAweTtj0r0bTtTeNZIiN0jEDC9APSuitWcFojzVFT0Zh6T8Ory/0xJ3vI7YbTI4kBJUYycjFedeLZTHcMhcSbflXZ0bnrXvi6hs027lMKAKnljzGABzxzXhPiLTZoZ5JhG0kQY7iikhfxrLC1/aO0iKtJQtY5uxum+2jdjeV6np9K37WCKXa7AlXyDj1rl5LOUHfGMjdxng1pW11La/JKxyvzDHPFeozne5us6Qsq7EAHA3dqlbVCjRxbzlTnK9MVUtmOqwSPGqiNRy7HHNJ9hiSPdLK43cqIxncR61n6mdzWlGEyxATO7nqTVi0aC6cFUa5dCCVUdBXOf2lcozo8Xy4x8/YVWF/Pbzxz28pReQ2zqRS5Ww1bO8uJvlYCQQK/J3dq7bwNrdobmCIk3Mk+I1Zein3ryCx1u5W3kE6iUFiYzIOQPQ1p+D/EqeHtYjln+dA275exzXJXpNxOikrvU7v4p6Ncaxrdu86zadZR/uTKQCrnPB/XvXDP4ettHuDDakzndlpAMbj7170sv/CaacgRI/IfDgSkZPocV5n4r0CbSNZms0AuJnG9fJ5Cj3NctCq4+7I6KtFvVGA8qabZsJdsGz5u3y+5Fc2PFKM86F/tSbtyugxiq3it79ixnZIo8hSoOdx9Ko6baxQ25ZgXLLyPQ16kLNXOOyWhdufFcsUbeWVgd+g7n3rNfxDIAxlJuJpOp/u1DdWTKjTOpKjhT/dFZsyB5UK5Leo6VukmaJKx1vhPVfP1AKZDbluA/X8K9Qa6S9iGxA+1doXbjn1xXhmnyvazeYr7CjAqB1znrXeeG/E8x8wufNP3gx4rirwe6Oaotbo6e3sLqKbyGIj2ndxzxWvqWhyWtl5qOkihS7K5A7VhRzXGpXHmjcrS4AYDin67dapawLBIftEcilcdCD2rii7ySuc6vexhSeIPMikAhAwc7EHvyaltNYsJLqNnbehXLI3BB7VzF7fTWKm2QiNzkNJ7elYU1xlxtcOQcfWvSjS5tTZRdtGeuweOIvDyvdmBpLeb93sQgk45rhfFHiO18Q38l48XlnaVSM9h6n3rnVmu2Vld/lB+VBzj3qxqelrb6eHMhMmAwJ4/CuiFJRd+ppGL2ZjCaeAHy2KrkjjsKpzKQQ5BDZyD71pxSmfgjYwXOPWmrCk24KPmbjntXWjpikjPnv7iZCGc8Ywo6Y/xq3pulnUkllQbVUZZ39fQVRbEUjRHghiCa1bfWHtdPMAiA6gN3NW9djRIx5sRNtPJ6DH9ajUlFOPvHrmnbHZyxPLcn2qNiUc57eveqvZFgse77xDKeOKEjUbkwFwMLmpYLV7qRtgACgEKvJq3b6UWJY5x/EW45pOSQ3JIo21qZJGJBO3qAOc1I2M4B3Jnn/69b8OlP5LMHChlOCvU1R8PwompbWGWfK4boD61DklqjPmvqWdA0SXVJQi480kYDdNvfmvSF+H9g+nC2dfLKKWaUdcY6n1rF0ZYvMjO0oiNtyg+8c4rqINaOlmeKJfOmf5V8zkKK82pUlzXOGfM3c4XT/C/9qyGFCZMZCc42j1Iq5H4ZuokWFl8tySqysMr+Bq5ADpt9NI0wUk/MF44J5xXoA1jTLzRWgsjvFsmQ0wxzxk1jUrygrlU4t+p47p+m3L6rFaMpLNMEJxjjOM17NB4bstE0uV4LyOKfA3KSCzj0Aru/h/8EbbULi3vtUUSRzQGQSHA2nsAOx71F4l+CUmkzS3FjcqbYBnbeNxUfWvFqZjCdTlud6w8nqeT6no76ixW2uDu4JVuFPOTTNTtVsN9siLCUh8z1ycf41sTwPFOkMr79wO0KMbh61zOr6U0iKI3dHLFWY84HpXdTqqWtzT2EVujkrbzbu6zJJvZ88ngD2ra022W21a0+0AJbk4k5yCKbF4cktITKWLqsgAB4J961tU0hH8pxMImG0AdR7mtpTVtB+ySVz1/TvhVo+o29pqX2sG2lG5kkYYI9M9q5/X9BsLVVTSpo7QGYwsYsEP06nsfp61SGiXs2nF47rzIYVXC7sA8dvWtjwx4YsoLuV9QuDGQgZIwQRu9eteXKbjrc8uotbWMKxhlt55bWItctGwUKQQH9cVx3xE0q7tLi8mNi8SR7d0qAlUJHQn19q96me1jltWs4oy6ITI4HJOeDn6Vg+L7aDXNOFpdnyw4ZiB0J6Akd+lOhiXCd3sc8kfLJZHnPzFWPOSep9K1NGJnmcuFSMJwAP1r0HSvgrZTwpKbvf5ikEzEDaQTz19s1w11pUulXEkW9TtYoHT7p56ivo6deNTYjyJVmgJIUl+MFn4FYs80j5QHygCeR3qw9q8IkL5OOTuON30qKdRdkbQFwBwO1dCLjvcrPK8O0u/mEcAE8Vdt4k8xDu3Mecr2qtcaeVTzCfl9SaYjhfmQ7QBjA70y2rmoImMrrgDHI3H71OuI2hO04dTyAv8ADTLS282QSs3mAqRycbaia5mZmTYF2/LkdxQZ8pft7dJ1ID/IBuYsaiu9gCgEYIwAveoLVPKUcFgxwVJxiorpy8mwNgKcgr2o62EkXraVBCEZgmM5z2okngmCMW3BTghe5qjJsjViVJbj738VQCQLkDgnnA7UrFJG1ol6NO1JS4UwlsEOM49676w+xXsjSpL5zbhkKcED6V5xZDzIyXCgYyHY9T6VsWt4YZUcLk7NoWP+dc8oXdyvZ36mX8QPsrXVxEu1J1fgZyCMVxFnESx4y4646V2f/CKvqN1LctJsiJO4uMnPYCsbVNIl0y6RJeEPIZf4h7110pJK1z0KS5VYgiAiiYHgN+eas6Zp19r12lnYRefdNwseQN34/wCNV5MR/OSBjjafSuq+GllenxJZXtvA88SOM7OuM1FeqqUHI7qUeeaiafin4Qz6JY2dxvNtA0Q853OcS/xKP/rVf8IfC2XWYbeW5tRcQJlfLLbWI7ED+lfTdn4ai1/T4zdARpFMJUilXJbgckVcsPBWm2v2weS8sksvmhiD8vsDXx1bO6kVZbn2NPKKctWz5Z1/4Rmzs7gwH7JdRMWmZELKkeMgEgcGvNdN0q7tNaj8y2d42lAi3KcyDtgd6+9x4fit1lEXlwRyIQykZL/UVUsfhtoA1SPU2t/tN6FARWX5FOMZA9feuanxDOKamrm39jwTTjI8T8ML4h0eI2mXji3Bmgj+YoepBI/lXS+fcubsIk5SEh2dyQCeCOO9e2rYxQJkW0SlgQzFQDn1qgmgWMgjd4fMdTjcehPuK8949VHe1rn09L3IqO9jxTXfEWr3Wiyx2wuGjY7N1tGSQ3YE44+leaaPcwWN9dyXjs923G6XPXPIPpX17d6JHcW/lFltIgcMkagZ96wJPhD4Rnws2nGQrhmeRgCfc110cckrNBODk9jy/Qb0eNjBYxuYcRlcqMgHBwP0rIX4O6vc6kk+pmA6dG3ywM/zSD1I7euK6C/8LJ4JvbmTTrlYyJt6RxDIVevHt7VtaZ4jg1OaQJJ5uCPmlYLn1wK7FWle8dhSw0GrSVzxnxb4M01bYrbwGwv4ZsEID8ycjn9Oar6P4Qtbd7dJ9zQM483PBI7817D4q07TtcvGMc+0bAW2/wB70964DVvIll2LGPlXYCx289jXdHETnFRPCxGXwg+ZI8+8c+H5dMvZEsonkti25CnOF9Sa4yUyeYzs+SO7d/avXL3xHokMa2F3PIQqlZJIxuAPpnvXmOsbHmL2w3W4fCMeDjPGRXsUJS5fePksTShGXumv4ekBgDyxPvLAKq+uRzX038M9OiA+1LNG8c0IXg5KMOoPp2r57Kxf2TbTliGx82wfp9a9e+C/iQ29oloIY1i83c8s7gNg8cD8K8bM4ylBSR72StQm13PZVcEoCxZgNvAqOW6jsoEkkKoxcqQ3XHY4qxfWIghu5oJ97KAyxpyTn0/CuTlWa5M7yLt4DfvDjae9fKOMrn3CaaOqsbiO4jLhy6q2Pl4xVqaF3XMQ2BWBy2CfyribbVSLKeBCXM+0h4wSBjPSun8OzXN7dKSSsJjwd/cisKknHQhyitC7PKIy55dm5+UYAqs+25lKLtU7Qzdzn3rQkVJXCDJbO04HH51atLVbeMFI1QEkEtjJ965fatDumYd/A1xbND8zrIu3IGBn1rhbr4TT6hqLzPdxxW0kZZifmYuM4H6f5Nen3UZwqAl8N8wUdqsQ24gRgIgMHPz9a1hip03o7EzUJqzR434P8BGDU47ya2dIx9xnOAxB6Edvxrv/AOy4Qxw6xMTgAHJrpJYY7hGVhvwdwCjABpk1pGA2xFCkZ561q8TKTu2FOEYKyRxWsafOtowVWcRt1PTFeS+MzNcXKbZFCW//ACzAyT6kmvcdYybKVCWKyKexxnHSvE9SuA91IYgqj7jA/wBa9TCTbfMbzpqpDlZyE+mxajFJlN2AW8zpj3rgtY0k2ckssr7TnK8ZDivVGVUZtsZKHgqOhrK1qwTUbeMiMRumV2EcmvpKFfkdnsfKY7LI1FeO5w2gQv5MkjwhvOA2luNvvWrc3oAQeZtjC7ML3NaEOg+ciWzB4xETll7+1Fz4fW2mDFt4XO2Mj8ia6JV4N6Hgf2PX7aHS/CTT7vxBdzokELxMphWSVwMnIyAPXpzX1F4b0CLQbSBdx3iLymQKMKfb8q8n/Z/0S3s9PylkjXkE5neRsZUEYGM17q6FtzEgA/MB3r4zMKzqVGk9EfT4PDRw8FHqcN491W4sLK3ltCA0blWLeh6fyrhv+El1HerG6IjDAtEmQDXU/E3crKEQlZF34JwOOv4151nzXjjRsSSnCqPWs6UOaHMfY0KEXSTse5+F5pZtLJCZIYMWc5OCKp+NfD8XiGyeC4diFHmR7OgOP51teFbRIdCtGEJDyRBWDHkHvn+dWZFS42BzsIyjAdxXn+1cZ6dDwJJOTXmfOMHgMWd3LbSKMyr5jMxyQMnjHbnNWtU8L22hQPb6dHM0N2gZiSSA4Hb0HevTZ4Ej1aWLyAYlbaHc8+1Vb7Q47lFWWRxsYgBB1Hue1elDFyTTlsZVMBCotFqzwiNJLj944UZJXBOSCOK0bDVp4QybpCNvlnA4A6cV6NP4Ws3ZoBZrGUO4sQBkVjXlhp+n3ZRQ5YNlQF4NehHFRkcLyua2Zwes6HLfwLfOFWKMeSGb17Z/OvP9f0kWqIsVuxkjB8yQDIb0r27V4p9T0y6so0iRGxLuyAcj/wDVXExaVLczLGUll3jkBSB9c969rDYtRV27HzOOy6pCdlG55DFby3aPEi7UDZZT1J9q7v4WaRcw3VzMLV5ZbUiWMk8KPUjv1rpU8GTyQyOsdvEH+VWPWuh8HaRaeFXuZRNNd3FygQqVwF5HAravjVKPLHdmeDy2bqKVRaGzp81zBZ7Z5VO4l8DrmopGEsjuC+X529qntrgTqrpAIirFCGIJz0zUko+bYQxdeSQOK8VyP0jCwjGCSRXeIwQk7UHmfiaaFPAwxD/KSelWJpNsakYAU5561WlmGduWbHzcDgUk3c7mlY4Lx9qUVlvZpB56YiWNR29a4BtelDMApCgdSelei/E3UHt7VbZBD5MimVg6DcSO4rxdZvNJJLFWNfXYBXpps+EzWpKnVcUdAnispHiTbKinG0DmpJvEPnQKD+6T+HPQGuXbEe5QAS3SgASlQSSi9c+vtXs8iZ897aXc14b9by52TSBlVTz0De1LHqJtiFSEGEtxz0rIkjZ9u3GzPbqPrTfP8ksBlmA/DFL2dx+3kbd5emcHY+Aeo6fhUFm81uvmoNgP3txyDWbHqRZNhXCD160puZCwAJKjp6ChRa0F7dt3NVL0OxZ3JIOAKll1kMgYR7T93cTnis5ZFfeuVD4yR6/SodxSP5gSvUD3quUv20rbmol8ZocefvxwEI6U/wDtB7UDCA+/pWWjE4IIViOTTy5UbcMAevvS5RKq0ajahHI7CYHIA2qOhNW7TVGsiCUCjGQDzt965yTAk3liQeAB1FINQZrpSFIK/Lgc5puCe41iGnozv7LW7eQfOjFuoIHD/WrN4DGEfYiBuR3JrmY7oShFT7xwNpGCPrU7Xc+VSRsIGChuuOa5JU7M6liHax0NrdRO6uz7iwwe2DWs14hteFQK3ykqQSaw7DTJbIzlz5qryoYYzUt/YPaQeYU8rgNgHNYuOptGvKx02iX2nhYQo33crGMK/IUY5rTh00IhcSIrNJtwvUjvgV5taXLQt5kTt5qncr+hrq/7U83ypGIjcqGITnB9RXm16Lex3UcS9Ezs5dGtrcCOESyMCPlk6Z9qoeJdKmtdEu7mRooEt1BWNRktkgYB7dapaJql7qdyAjyT5HRuK1vFTyXGkLDcEJDNxKE5OR0rgUJKSR6UKrb0Z5YsZEm8ngjIJ70S5RS5XOOeKklMcRYIWeMNtBcYNQXLN5RU5CH+Jea6Hpod6lqj0/4apbXEBhKKS8fmKzDnOea9h8KQxSOAkgDMOQvYjoK8a+Funu8cFzArmOJtjs+RwfT1/Cvb/C9nFaXMxZwH3ZVV549a+QzBvnaPV1ULnSJZy3GyQjawyp38cVxvxH8uSGGIvvlZWiZVB+XuMn8a9AHDfdY8A5PArzv4lI4S6CNuZ13oF6k47V5GH/iK5hQtznytr00tvqJt4WxctN5bA9hmvrHwJfIfCljEAfNt40ibHQkAA18s+J7ENcGcq0cineH/ALzZycn1r6Y+GEZv9Cs7l5WPnWqtsXpkAAn68E5r6DG/w4sis2jqr/8A0W0muCywCPDh3OMDuTXyN8XXFv491KSGXzxMwlDKePmAJx+dfYpQvFjajIVKv5h/p3r44+LlqY/F92pfLiUrxxkdqrKHeo0cdSq1TZxMb5kMZk/dnk+uaQyusoQckfdx0pFiKy5T7wOMNQ8TRKxJyM846ivsl5HjOdw+0yAmIfJH/FnqTTd4iIwcoTSKQdpb7p6E+tJuCOcjcMZx6Vdu5i5a7kgJk+YttkB4x6UjvIu9iS0fQL3oiKzt8nyRgZyfWkldWAViGfsR0oC7RC0jnG5jEf4T6VGsstrdeaGLncAc9G56Yp2+J/kO4d2J/pTefNhQY5Ybfz70mtDWE2mrHcahC8Wmpc7hCGVcRqPWvV/hcrPozWw2yxxgSLJnnnqK8w1qAw6ZboHBYr8xznnHavUPhDAZfD9vPCCWdmhcnoOlfOZirUro+qwb947q2lMW5AVAI/hHOa1LO5EFwjbDll/i9fWq0Vn9niCsQGRsk9zUnkbZi8u5wCCueBXx1R3dj0ajTVjvLTVA9vERICZBhtnY9KzddhN3p5j6sCWYnsMVm22oSQZjBWNBhhgZrZhmiuN5JUZXPznAI71zxiou58XjsG3dxR4n4n1IW8av5zRKWIOw43eled3+ux3kBlL5kWXbtl6gf4ZrtvjX4Tf+0BcwzSGDYGEcJ4HJyAO5968e1G82RpawJmRlyXlGDn6V9pg6cHSTR+a41SjNxasdb4fv76TWBECTblxhlyQB7GvUI9V026lmglnViV8tY2HHSuA8NiSDTbBpImG1ceYBwT3q4yFWDrt3bixZuK1lTTZ4bcr2Oa8XXNtpdzf6ZBE6zRH7qEhU/wDrVxUF6YpW2SI2VOQexrV8dWF7ezTX0aSyTO2G8oE7h61yN/Z3ek6Wl/dRfZP3m1Y5CA7D1x/jXr0YwUUkbqo7WO/svFU0VqsSxN5hXaHzgA+tdVoniKAQIZZlDmM7t3Uvjg15p4PlOtW5kZmfLYUJ2rauohZvIhCptwQWPX2rOtRUi/aSPYPh7Zxa80F2bc3bxZZmU8I3YsK9HtdKa4gzMwCZLMCOg75rwLwE9xZtqLpNNAsqgqsTYB5FdRrXi7W/D8c09tqQFuIcMk3IY46AevavCqUJOdog1zGtqGtWtrqq28tliGWUKJVbAAzyTVe21VdR+1xrKGiimCqBzuXPT6V5JrvjE61AQZXEzDIAyAp9qng8fzaDGFsFVllhKPu6q2OoPavRjhpRjdblRox76nca38O7Pzr65jslWC4wUPAVCeuBXm134UGgX0xtZ/N5GEC5Lc5OD9K7pb658RaZpgDyukSkNhiTv9SPpWvDp/2GziMu0uSR845AxTVWcdDsjTSMXS/Bmn6yJ7g2fmIyr1OBnuMV1HjRtCkslt7K5iSSOAKI4gSAQACCcdeKpeFtWgtY7iN7d5dkhJZDgKPpTLeyi1C7kQOkTPKXVXHJXvU8876mnKjLg0DR7zTAlzYpPKIWbe3VmxwBXkep6fPot8tyiNEGBXaAcDnofSvYZrctftAis7CYFSvHy9/wrM8eaSL+wuYIEJuWlUqoHbHNdFCq1KzFOmpLQ8veJNQtPNCI8gPzFjyKtaFqd3YyRxszSRo2QrAkAU6O2j0PU5oNRtpE3KNi9BnuTWgt3B5rrbkFdvPHC+2a9NyurHI6TR1DfEIx2iQSQ5UNlihxxU2hePIBqDxs0kcUrDaNpwPx71wdmHubp9yAQBdoJPU1YvrpNOa2MD75FB3LjgfjWLpqWhl7PXU7fxD4gijv3d1DxsRsfPQfSsjV/GdtPp15awM0czKCrDOM9+K5m/1yO40mMXKbFRifMzyTXM3V75koIkyo6Y71ccPcuNNI97Gv6Zp/gS/njMYuJrbykMeNzuRjOK828OXPlXC7S32plPJHBPpWHpuvquhTW0yhJFctknJx2wKh0LxW0E2xojJhgVZR/On7JoTprc7TxLqlvaJG8iqJmjIZB13dq8l1C/kdyXYswYhfRRXpWrym70aW/kjVCzAKh64zzXnur6MRdO1sGaGf5skcA9wDXbSSSNqVNM3PBFk3iHRbhnXMVvLtIUZLHsQa9C0XS74NpzTQSLaQP8xk6bcema5Hwx4lHhnSTCsFuFkUKTkA59T71pv8R4JdPlthdkzFcBv4c+xrgr06lRu2x9tgKdGnBNvU9REcPyrHdRPtbKheNo7ioLnVLKwd3eQvISAoPQ15M3xGhN0h+SFVi2MVPLtjGRVVPFtokK/aLvFwpJVWyR+dcSwUnuj6KOLoR3keoT/EBbVcpEjkMOQOh+tVtS+JkcqzRtC6hkHz9QD6gV5tceKrJJ1gEkckDrl3U5INQ2/inSYoxHczMcMdrBcgj3raOC8geOpdJaHfXPjqSK3S5hZJnICHZ94j6VRn8dXd2XUHyl24IbnB9a48XtleTPJBcxqvXaDg4+lMbxFp8MYMQMrhsOr8Ae+e9dKwyitjir46CWkjorzxQdQns4r1xd28asrKoAIPrnvWVaNLbiQFiFDEjPYdqJQk8clz8i7lDJs6YqFrh5YN6RsQV2sSOG+lXFW0R8pia6nq3cyrzTbS8mZXdyCxO9eB9PpXNTW1xpl5IEYCNTxk5yK665uhJZhUVckbdo6g1T0/Q7rUmTfEUTdtLycA/Su2E7aM8NyVznZZQTlfmJ5yO1IYGnjEowuD93+9XQ6z4Vj06TzIjuIO1oh1J9RWEvm20xV0K4OQD2rqjNM1irq5VDMN4+6x7Y6VJbu6/IX2ZHJPepJZBNL82M+o71XjQmXB4PY1rc1sThY1VkJyx6VFa2zz3OwEgKDk1a8giHLNkeo7VDZ3XlyMAcADr6mjXoCFMgVwHGSh69PzqAhmkZzgZ/QVZv7hbzMg2gnggVXQgrsPQ9CaroMiIJHzc+lVbiNvMBB6D5TV58HIPJUYFRcOSCODxn3pgd/4QvrfXfBMun3M4F9E5Ys/B2cYA9uOlcTfRlbuQDAUEjI71HYXDWlxhOGbjjvV2801oozcDLbvvIOce9JWTAynUjgfdxWloU6GF45F4J2++aoFCDhzj0qbS38m6LHkj7oHc0MCXUkMTBMcHp7VWDKWBYnao5q5qjGVy4cH1B6g1RLAD7mcUwFDu2eRsB4FbHhCKKa/kwc3P8I9u9Y2cYcDAPFFu727FkYxuTwy9aNydtTuvGOnhtJWOPaDGfMYnrXCxTBMZJJbAzVl9UuWjKO5cMNpJ9KoNiLHUqD+VCTWgN3ZpSwOoUH5lxkZqryAMDLHoKtS36tbKq8nGAe9VS5DYJyRRawrEJYl2LKMkYxSThEi+Q5OPmX0pzjGSgJJ6g0GLtt+hppkvY6TRfB8us6Yl5BMqKRhk7g1lyQPZzvDKuySM7Wz3rpfh9qQCy6eGCYG4E+vtWf43uo31UuCpkICkL0+tRd3sjjhObqOLWhhXAIgIySM5qsuSoAGB71KSxdSeQKZIS+M8HoRWutjr2AttYAc+9IoZgQRlRySeopTkrgYGBSKhGcN0HSgYseZG2o4A9/SlQhGYjBPTHamD72CMA9xQqBW25yRyD7UAIrN5ozgD2p7SFecZGcGkKKqk9/WnCYfdwCf0oH0FYZ2kHJP3RQivcSFCyo685PpURVNhckhgeBTgCccYDd+9AJE0sCwNlJN7AfNjpTByo4IfP50xlI4BwQenrRuw2M4x60CHMQsozwfQUO+XPcdefSkx/Eee/vTdwY7gM49aAHykMhYcxnjHpSAcKCARTXG0gjHTIHvSg7PvD5yKC0x21WBPJx1oJAkD4wPSmqzrlQAM9R60AFSAeTRoLrqPVgHIYkqT+VCkB2G3Kjoad8pUErjPAz1pnKZUDg9zUC6iqCOVAIPY06RdoDFs57DtRHukXk/MODTTGVODz3p2DoWrKWUuEZvlPQ+lW5iSgCDJPB96pwRYjacnaRwEJ5q/C37rB2hOpPcVD3uXF6WZVaJ1GMYUdTSYRxw2MfrVu6iQphCxVec+tVeFPAGCOQam92U7dBArZKkgEfyqEs6KxODg8Y9KlJG7BOPeoZgFIIbBP5VaIaG8KmTxnniptPfyLlZN5Cj72PSotzY+6KY65cAHBPUin0syWrqx7PpHxJ1Oz0W3isyBGmQrnkYzXQ2njSa/jWK6u43nkQsGQYCHuCa8Z8O+KYNJgNvdW5lQE4bPAHrVpPGAt4bhLba0W4leOcema8+VDmdzzZYeTkbWtePZJbG4tIiswZirtjnGT0rg57h7pwzHIHAz1pjSF5nkZNiOSwxSrlsEjB7V1RgoqyPRpUlBWHjP3wMHpSNnAyuB60vlhwQScY7djQmcqGO4L0qkzoGuCx+Xr6VYt4GjZ2BG7FVnw8xPIxVi3Z5SQmSBSepSaWrLCtHI2XAXjke9V1BklwsTsi/xhTj86llTyxmReTwcdh617L8HV0mHwVOl1BHfl7jhJFwUHft+tY1J+zV0rnLWxHs0rbnjen6RfapJL9li3iMFiO5HsKRUlO3zVKsDtBIwR7GvdvFV9o8NvLLpthDZTW68NHxu7YNeSXSC5ld1+bcdzfX2qIzcldmEcQ5amXLalIspw46+4qlkb8Enae1bWoQolkWD7enGec1iOTwCuD2IreOqudVOXMrsc2Ebpik9cjHfFKwwMH/AOvSO+wA7sgjArTQ02J9M1GC3vh5iEkjCsP4feuugvQgcCTKsuQCeDXEp+7mV8gHGKtxXMkLZIJweRUySZx1qKqanYLq1lPYy2zQgb125A7+tcpc6aV4TMi5Jye1Pl1SQhVCKiDuKRbgSSAByQOoPpUWscypumrlNHaMN8h3DjOKFGeAcAnmu/0eO01bT2gggBJ+UsB82fXFc5rXg7U9CnAaym8hzlJWXj8fSp50na4411ezZiSxFE+TLn2qIkiMDOWHIBrba2nsohJNFiMjaxXnn0rIlifzAsaDae57VSknsdsJXWhUuAfLIRtrnofevrr/AIJ+b7jxBrECW7S/uQ3mLj5SDk5/+tXyW0IyEJGQeg719KfsGXhtPHN2n24W2ZQBCXwX9gO9cuIV0k+5oj9L0XdGp/i2jj3xXjXxPjWPXEdYwkko2u3qa9o+YbD3IGa8b+Jlm1nrYCK7pu3qXOfc49s15OZr/ZrrofUZQ7VWu6Ot8JTFLe3j4cBQMjtxXWu2RjtXD+BpGuIhIAApUcehrtAxCjjIFfJYa6TuZ4zSq0iF2xxnpULNhsccVNMAfbNV3GO1FR9EZw21BnOMDmmh88dKTnGQcAUu0kcda42bXM/WbZbqFnJIYKQvYZ7ZrgZ7pvMYFUXPyk9TmvQ75S0LDJIXqBXm1+Utp7guAm1iwyRzXmYlO2h7WFd4m34TlEshO4nbkHNdWgIYYOB3rjfCxDStsOfNAYcV2arxk46V5aSRyYmL5gfBcD7/ALVioPJ1JkGBtfdt74rYUESAjqKxtQuEtdZtnOP3jbWq18WhzJdz0rT5A9spAzxmrecA1T00DyQwPAHT2q3ndzjiv2LAO2Hh6HzlVe+wyOO9AO3kcGgdKQ9ADxmuuprEhLUhuQShrNlXitCdyCQBkVSmwF54J7V8hiVaR3QI4lw3A5rRtVGMnrmqEZ5BHJq/CThR0NPC6S8i3uc94ghC37ZGC3zAmqS4VTlsDrWh4uDi7tnA3Lt2k571mMwUAHAxVYldT0aLdhwYHtjd3NL90EZ/+vSBxswFJwepp20Hhmx34rymbsjAOBkYzxTs8c5OOOKU4LYC5x3NIzbT8/APTFRqIDlQAFANHAGScn0FAbkHHHqaRjhwOv0pFjSoJ44xzzSuwCg5LE9hTgePlUA9CTUQRiOSOD0FQCFUhCTwAwGR6UH7o7g8UMuFyMcetJlSCC3PUAVWnUaYzbgZOAB1z1pnmDdgAnFTAjocDPrTJMOcg+3FHkUPhYDknHNeb+ObQHVSqF5dzbh2A9a9FGQmOADxk1wXxBwklsUJJVsNt9K5cSlyHpYJ++jEgtzFgBlTcM4HJrRjid1ICF8j6Vn6fN0Z1A2sOvUithNokwhY45wBXylfR6nrVVfUfF8xRm+QhdpA5q8pVwpAyBwc8VBCpjJOFRTzk9asKqsepIb0rhZ5srolZyUwflCnkD0prHA2hcgHOakZlACgYBGM0oHGOvY1K3MG7DAGz8rbD1GKVlPf5yecn1pAxDdlxxSkFjkc460EPUQOAPmwD2CijG9gSuTjGD0pzD0wMU3POOtST5DmkYDDYXtgUcqq4XJ96eQScEjkUzJDg4znilYTsC4QEFssPSnYJU4HTnmgYGSfkJpwYMPZeDmixOghkAUA89+KRnD5wME+tNaUZ6YA4GKYEL7iATt559KVhkq75F3E+2BSAc5HL9CWpqsCOGxnsKULgnA9+aoLBuJ6NnH3sUMf3bEgKB0zTcZkIGBkY4qGVWlGFTPYkninYegRfuyUJyoORitWzzgAgBT0JrJ80WwHmjIzjIrWsW3sBjGOgNbUNJETWhfiPBUnOelCgRy5YfnUu0J82ORTGBPzYr6ahK6MI7jHfd15B44qJw4OAAAOKey7iQenXipIgAuehI6n1rtRstSsYyDggmkZTGTkgD9albOcltzHggUzbubO3GODmq9QIy6N/e9uuKRuRk4ApXZc8noe1KQArEgAe9MCPgqOCST1pHGMHOMHBpdwxwdwp3pgdfWgBu0M3Tdj1pHx0zgCnemDnPHFN2nOduB0NUh3FB7AEgcgmop7Tdul3AEjgDrTywLYJJ7UCPcwBIGO5q1oFjzP4tXFxPphtLaHzkuIzHIGwADz1P8AhX51fEQSnxFcxBgkqO0bOvIIB7V+n/jPQItT026hQ732Flxxzjnmvzk+Luh2+k+IJjGAM5cgHIySc19nk9ROFux5uNotx5kearmFFC/vFPXNGVLbAcE9qFidlLkgDoBTskBVUAEdWr6g+b2GsFXcSM46VGMsA3fsakVNsnv3zTfnLsFYAZ4BrREABDKrJIdsh6UjGKGMqMsacfvAOBwfvU0BizEKGUdGHamAsLpgkqSMcE0KWaJiBjn8aXJAbAyp6+1BkVI8AEijUBEzgui8g8+tN3JtLEMWPUU5SGTKg7u9NMknllSVAHbvQAFN8G8MA3T8KArFcqc4HIpoXIGTtUdqADGxKt8vfFAbDt5KhQoBA6+9NbaFXeCWJxmnRZbkYZOx75pqsTL0ycHg+nrQKw5lAyhYgetAAYknOBwD7UxiM4++jdSOoNPLglYuQAOo9KBjlmaMsIjywwT7UiqQFJPNNjcRIwIJPQGnx/vCm/t0NVfsT6Cbt8eWbDZwKcVeQHdJwBwfWkIeI7yoIzwaQoAj7htJORzT3GhxRtodfoQaecNsI+Rh941CdnlAhiD0yacY0Y46Z6HtmjbQLjxEVyS2KYQzxsAckGnjCkITuPfFIpDRYQ4YdR60mFx4PlorZx/MU7BIGOVbqTUWAuGJyR6U5WLBQDtGehoYwUBsgnCikiCbJD0J6UvlfMzjAzx9KaNoYADKjqakTCMCRWXBI7expWClfvYZeTS7yZAOinoKaFjDsAwZz6VSRIqTBUBfLI2eB1pFIOHxhQeM9aEQDBxh1P4YpZVDnBOF9qTZYkm95A3VOw71HkOflXac9+5p0ZUdMgDoacF6FiDzSAaysq4OC2cgUpZt248k+lJ5gLkKuD2obOQSDg8Gq1ATzOpxlen4U6JURjt4B/vd/ajIiVcDcOy+tBO9OmHB/ChgIpIzgZz27VK6Bm4GFUDIHrSbyCrDlscgd6UIWBKHDHqp7VIrn0Ks21cuDIT36US3Bi+YDBIwPWowUypJJQdQO9RNEWG4NtIbIB9K+UtqfpSHS3LlsOMkcD0p0CmLDBcc802Vi69AcnJPpUW8PwWKAdB60xFwT+ZlGzuzx2p3miN9m0hiOfpVeOQAEE59DR5p5IGCRgMancm/YreKCpsCUJBZgp9xXPxoiBQYyOODWpr9ztiWEclfmOfWsq1nDEh84x6V1wVonI3rZl0MIVUhtx7+1dHpNx9otkG3gHBPfNc7GqsFA7+veta3ieJAC2w5yAvSsai0Oyk9TorPO4DqFbkGuhDmKPaihFPPHJxXP6HJ5s4RxvdhwK6QskbndhDtwAOSK8uWjPQ6GJr52OiHIiI3At61kuwkC5GSeARWhq80bTqNzS8YwwwBWeGCZCkAjoB2rSOxi3ccHKKQQR2y1I2SVCjOOuKTJEQVzvIbdTpHZZcjEWfmOOeKtIQ8EKuCpGD3pzQqRkEA5B4qIyCZwpBIY9TUjqEYfMB2wKLFk0sokDDac4yCaYWLBWIJcjA207IZh3AGD6GomuSylSuI16FeopE7DtrEEuhHUAms0tGyESc7TjjrWvawGS3fBZmHzDd0rOl3CRgqqM8mnsYt6kECsqlApwpyGb0rTWASWxHAJwSRxkVnB3Mm0hiG61ekllZEDABfu/L3FSyo2vofVPwjuJH8JWkSxARLGArk8t+HpXo8ZfywBySvYV5/8Gbdz4T0yUoVRY8fNxn0r0fGABwOe1efUWtzx6+smPtlOF3cnHWp1Ylh6A4qFOGwCTirAYBMjr14rmehyjQNucE9e9O5JOT06UgIbnv6GhWK4BwBUANdSzYPQigFFAUnJ6cUud3zDtxmmAgk84PtUFIcxAAAU4Hc00bc5Bz9Kc52pyMj3pDgZAPBGeKNitOoh2gEEc9iaMqFwOT7Uw9Qe5HelyRyDj6UD9BB985Gc05SpIOfbFM3BQCBnnFLkAj0B5xWbswI755IoGTIKsCPm4rzW4IWSQO+SrEYTmvQfEN20Vo2yMHHOTXnTsGllJbBPzYHevDxbPWw+xPDF2KgAc5JrZtXUjEeTkZ4FYsTBtpxjK9zW5prAQoSc5BBAHNeIzqlsXQCGHHUdTTjtUggsSeOKbHkoCVxg96Bw5AP/wBaue12cUxxQhAD696GPyAcnb02igbSDhTkdyakhZlDDrkelGxgwUEggdueaRgSOMn6Uu05BxjIpQMADJGeOKpIlkfKnJHJ45pxYKVxzn0pMAZBB4PU0JGoHLk854pmfUcAdmQQpDYp33M9T9KbwMgDA7Zo3En72PpQNj9rYJQgfWkAIzuOSR2pC4AHHtzQMNjBximhiLge3vQAemc59KcVCsR1powshz0PpTsPYeNyKQMHFG5SMHn6UoALEDjIzzTUCycnIPoKSEO8sZO0AcUYGFO4/TtRGDnOCPrSPhYyGOcdAKoa3El/e4zgDpWbcAxEE5OG+lTrcYJCnG31qG4l8wEFtx6jFXFao2WhtaNsaNxwvT8634D5cLA9c5FYnhxQ8ZLIBgZ3HrW2CAM5yTX1GFVonFWd2OwM59aAvz5602MjdluBQPmP38jPSvRRyMfgZ6YoGM560gJyR0o4JxkgmntoZi7iCSQAB0xSAZJJJPpQcA9M8ULxx1zTTGmNxg8077vTJzSgAfUUh+YepFUMZsI5OB9KARjb0OaUNkEEgYphUEngn0oKsKQFBUNj6UbevGSOmajQESbjwCMU4uTg/hQUiNw5DK+FBHQViTRLHckKuQerH1rYlkwQWPHtWXIwlkYjJ2nvxXJV0R0UtyAuFxlsdiBVJ0G3jIOf4j2q7IcBs7QR271VdQ5YhcjHGa8uerPSjsJykZBlCqvdBT41IJA5GM7jUW5WG0sBxwKkjR9wYg4Axk1k3YotAM3Ri2RTo0JGCmD0yadB/q1wQOakVTz3waEefUaiyOCMREKBgZyQB1rwb9s2EXnguxAAzHNhsnnbx0H1Ar6FhiUcE89RXzV+2De+bptvAI3j8/5AWYAcEZwPXivWy1XxETjlLWyPnn4U6VO3jSwWDtIriQchOR1r7htoxFC0e0Bhhif7xx1r49+BqQQeKQhLuCu0FeTuyP8ACvsO1Z5IoXMZA24yfoK6s2bdbleyPVw8bUr9zQtCZCBuIAHGO9c78QBDHJZymFGkkym9jyPw/GugtGLKpL4w2MAVzPxEQM1oAMFW3fXjrXirY66b94y1ZIYoyGYgDGAK67wfGUgwUC7n6k8gVw/2rCbHOcEMNorvvBMBlikkZCqMAyl8U6abZ01vhOy2hF2ZyV/lQ4HOSB3GabvDd88dqbuDnOMY45r0YrQ8WW5IWRVGck47UMFYg9BjvTQRt5PPpRkAdMkHvV3I0G7y5wuSBx7VieIMxWwckfewR7VtyhtpAJwfSsnXEWPS5y7pGQuVaQ5wevTvSkbUdZHi2pH7T4gaIBn2zAsegUZ55r2rSoUEe35UAUMPXFeKRGK68Ql2ncrK2DsXGf8A69e1WMJSztQiFU2BTuPOMY5pUr3N8U7RseWftN+KLHT/AAp9ifShftKhZZ5SQEYdCF7/AEr43t5lEcbB9qsD82P0xX1J+1vEbfw7bSIzMY2IOTwAe1fKVhOHiUgqMH7jda+wwy/dKx8LjleVzSGpOjptV9q8cHG410fhvVXuI4yW2yxyYI64HvXLvIHH3SSpyVXtVqz1J7CXMQVNwySfWuqpT9pGx4sZtM9ssrC2u4UinhEu47xk8MccYFct4r0e6gsLpIEWI9QmMnFcXb+O7mB3MvnSy5+Rk6KPzq9J8VNTljAAiETqVJcZce4Nc1PDOm7inVUkcha20lzemNYQ8w5ZW4wM88V0T+BY70wPOjpC4xmLk57iuYsrm5udd+2lH27ivHVielfRfg3w1Fd2MD3LGKRU3NH6Dt+NViKrpLQw30PJx4asrXT5rSz2yTt8qIxwQe+axrjw/qdkRvgYLEPmCjOB6ivo/wD4RPTk3EwRbcFvM43fWucXRLR7iWZbgNtJYgnIIHYiuKljJX1H7N9D5y1KSRpWUISobkng4qrHC+WCBg33gqjPFd14/wBIMniGa5tIUNvcAFUBAxgAE4/DNYUdibSzO9vKLZUkDJHtXtRlzJMaTTtYwWnMvfnvUrIZEjVCSX6beuapSN5dygQE4baM8bq2UL2/zhdjKMEDtVO7VjohHXU7TwN4l1PQ0JkZZbhh5a7zgBe2K7ax1Ia3dG4aNjOy+W2wZHoea8gs3luHCsCUi+YNnFdNpGq3ultKkF3JAsmGKoM7vxryp0tbo9SMVJWOh13wPp8zqLnACtuCvyQexxXG3ngHVo7l47K3e8QncroOCOvX6V6V4Du4dSnuhqssRbaG3XDheO2PX6V3Hjnxtoui+EFjhljF+2FSO2GS46Ek9hUwqVIPlRxVaUYnzJ4qsH8Pw/Y7qMwTuuWjfqOODXGIDHGAQTnpiut8c6veeJtTS7uIfKJAVQ55x2z71zLDyCCxxg44r3abvFPqcS30EjcDhE/fMMMx6Crtpc/ZzFnJCnJA43e1ZUk/lsCvKhhz61pLal13ZwSA3HQVUoprUbSkrM9Q8L+LvscNuZY0CnICnGV+tavibxpYeTGYrb7TIoIbbwK8ytNUlh2pHEjgDlnrQF+l6wjTbvYfMBXD9XSlzWOZ07O6MDxK1zKEIjI81t20ckD39qoR6KyxtsbfMeRjoK6O7cbSI2XePlLSHGB7Csx5BbgKJd+W2nb3rrSsrGiTsVbe5eHIUASgAHdzzT7u5n1RlBUyhRhgg6fWkvIfLUkxlMH5Sf61veBdPiuYr152zgjOzqRim5qKuykranP2ei6jcTBktHWAEJ5+MqPbPr7VFd2M+nzP56MAjbVbaQH9we9fU3wE8OWRhvJZ4zPCFJWOQZAOeCffmrXxL+Eh8QWjizWJvNBZcgARtzgD2ryVmkY1eSWxouZa9D45vYT57EDYGwdx6itx/DdvJpfmWk5uJQoZmY4H0qHxZpF54Xvns9RgeC4DFcOO3qD3HuKNEnlMRtsZRjkBTya91TUkpRd0dC20MiVJFQZG09MY6+4qsikFjjzX6Y9K6rVrBzCMJsYdOM4rBW2ki+boehyMZ+lXzXQbD9CdlnwWEIJ+Zz/Kur/sv7RE0qtvjThs8bvcVyNtEzPhGAUtyO4re1lLu1solafKSDcAvGKzdmzJrmYsszRFoY/kRTj1xVe10ffeF4XCyR4ZSxxvOen1qnptyzK6SPgkfKe5Nb0Vj5dvE4bznkHAHBWs56IdrHR6uyLBHGuI5NoZjH649aTw+A0xd388EbiXz19KND8O3mpwRI2QZZhGp6n0wT2Ga+l/h/8ABPSdM8N77yKG4uZTlS2fl46Cvn8XjYUdOpUKbmfOOu+HLzxDrNlFDB5T3I2xBOdx6dK9W+HXwsu/Auo2d3eiO6imYrOspBEYwSCR26d66S68F22ia0JHlL+S4KNEPuHpj2NddaSSLcTEr5qEDO/uPoa8LEYyVaNkejQwivcRPGtllkjYvltqmMEAenFNTU7m4keBmBWRgo3enoawNU0SO31cy7jBG43ARjI+mK2bLVbaGddiIdq533BAGfb3rxuRyZ6fslHQwvHvgKS6sfM+yFynKyW45X8K8T8af8U/qS2ceYgIVkXecknJBP6dK+jte124v4wnm7IxGxPkjjGD3r5l8UIlxqfng+e5YoS55Azxn0619BlyntLY4KzSYujvPqshinV7pSoYrD2PvXR33h2FdPjx+6Kgs2/k/Q1xmjSvbzmM3BgVpQrPH6eldjfSG10w3EUokcTeWscnOVxyxr2Jxd9DilVViWDxAsek28L27zgg/MhwBgkciprDUIftNvdTXIt0DYcSHOB9Kwbtkk025lEuySIDCxfrgVzz6yUUBwHQLwX9fesVh3PY82clc9t07V7a/uJksZUuEY/wjBAqj4yitrfSzcC5WC7V9ihiDx3OK8rh1IwJG8V55MzLkxwnmorzxE0GXeR51Kkt5nODVRwT5k76HM3pZFzVvErJazRCU3M8Qwuzgf8A1/wrjpLo3LhnjCKec981DcaqNXuI3l/dMRt+TgH0BoSWOEAq2GU4ZX9PUV69Oj7NWRHK0aws47lYxJ+8LL8p7A+9c7cWElvdlQyx8kMM9qtC4kW580SsbctgYp9/Lbo7Sl/3p+6D0b611RTWhok0U7qzA8lHYyo33QOxqmbcwTMrDDA4Ge1bJmjePzT84xnj+Gs251KCaQ78oMfexnPpWhepJC6rFsXL4PzE8CnySL5Zy6p/dC8mi1gF2rEMWmx8q9ARUVvEjStkqhAIYE859qCBwt/tCnaxIC53dBUa4ClUHGOe5Jq4hEHlKf8AVZwferK2satuUqhJ+vFTzWJk0jKW2NwCzkhtpAJ4AqrA7uJE4TBwT611KaSsrBixdQfmUcCm6jpsbj91EYynTYM5+tLmIVToY0MaFEAyVU9D6+tXopvIlQE7MMDuHOBVTyWVnRgRKegPAP0rUtdCeaAGWTYpA+UDJz9aiUklqbxqI6zwi9vBqStLIhgaRWKy4wR3NM+INvp2r+I54oNksG5ShhHQYGaoWlgAhiOCwXAZzjFQo1vpskbo4MqEq4HJbjtXJe70Z6NOaYX3w9sL44tpvJwoYu/8Rr0zwJc6doojiSxM8ggRd8Ywdw4JP6V5F/wlL2ssQdc4Y/KxAOM+lSS+L5YpgGmKKzZ3Qn7orCrSlXXL0OqFf2b5o7n17o/imxnCpLLFauqAkyMAOlegeG9JsvEVglyl+Zo+RmHkHn1r5C8Ca/ZX832a8uQFMoYS3DYHl8ZBP+NfXXhSbRrXSvN0ZlFsxDYtjmM8Y+U9uBXwWaYaph3ZdT6XDZrOqrPSxqXPhK2gUPbH5h1MnJNUF01EG58gq2AQMDNdBZ3qapG5RWC9MNwc1z/jHxdp+m6Te2MUb3d4YjtSIgANjgE9ua8GlzSkos9qjjG2uZ3KeoPb6cJTcTRW5Q8mRhx/hXL6z48020SWKxA1C5jIJAOFz6g9/wAK8N8f/FHUGvUdIQA1uYZGkfIJGefevKtQ+I2o6zJZnJWaAlY1gBBkJ4xjvX2GGytSScmejPH0MMrzd2fUd18S3uwVl8mwZv4QQSTXPXnjC81OSSKNpbgFSAUOMfXmvLbLw74wmEM4sA7FPMZbhwpUY6nPSuDv/ihe/afLRZIkgYq3ksBuOeTXrU8s5vg1sRHPMJJbM9wlJiike6lEO1SuWOSTXnt9qIt7/wAp337WwNrYz7GuDn+IeoE53yOgOdkp61nah4wn1W7lneICVx0TgA+tepRy6S+I5cRnVPl/d7ns48SCK3RARARzluT+dc5qupHWJBHFE0u1stKOAfbFed2/i64ht/KmDMOzH19M1Evie/uLgujmL5doVOM+9dUcAoO6PGr5xKpHlexvavok1sHDHYzncqnqRXMyI0rMEDDb1B4Ge9TNr17HOHlcysRty/O2qr3ktwx3kDJ4K8ZrujSaVj56pWUpXR0Oj6o8ti0DuQgIwuM4NdXpuqNBdrIsbM7IFVs4x7151p8kthIzpg57NzWlHrsxh2Md7BtwdeMD0rCdDmVmjehjXQaa3PZY/izqd1PAl5eGLykEOU4yB0z6+ldTYfEuyu9PS2nBluMMjTFgA3cHH4gV87PextKsplBnGCEHOfrWhY606TlBD5oOCxJxt+leVUy6D2PWWf1FpY+iPC/iey0xIklvN0aMRIqKTtBPHP416jol/bOTBbskoX58kgbVPQn0r41l8VyWbvFasUjkAO7rkjsfxrX0j4savFqySTxK+9QjNuwAB04rxsRlEmrwOihnXtJpVOp9o21oCZkPOSCNvP5Gh7RVdk2seMhn4rxrwv8AtJWk03kXTiP5AuYI8gEDAH6V6f4Y8V2/iexS4iUkMxQ+Y4G30/xxXz1fB1KS95WPr6dSM4qUXdGtEgjkILZDDqvPanJiZs7cLjHzdzVq2iT5l3ANEdpUckfWntaIseUBJ3ZyeBXktNOzRbkioIjIAGbb/DtQVHLD5B3lfLRTgu5GKvOVXd82CuDwMmoxGJQ29C4PTd3/AAppu9ilUSOX8US77JVijkuCjbT5IBH4mvn67MVte3MRAjKuTtJ6DNfS3ivTBLpN0I2ZPMhLKkPGCB0z35FfN9zKbhZpXt4yclTIfvZr6LAJ8p3UppxepkNkLhMn5t3timxsXaRVUFid249h7UqyRsCC7An5cAdapf2itsC4kiXBKEM2DXvxi2tEc1TlTuzQUKrNlGJYYyKiwA7qzKSw4J5IqlHrFvEXTzmZk5PPH4HvUCeIbcy7k8tyAflZsHNU6bS2Odzh3Pf/ANnrTnu9TuXIxayW5VWbIDuCDgfkTXtQtw0eMLGy5HNeKfsx+ILS9s5rELILy3kMx/ugEdj68V7nqW6BWYALn5gx/WvksUn7VpnDKoueyPGvi+3k6dA53b1dl3dABxXl1tIsEluXbGHBBHJFes/FizgvXAlMzZjEixoAEzkgn69K8hySyoFVFLBcnqMV14fSlZn1uEl+4SZ9JeCl8zQADHMjKwI84bSwwMED05rZvoQ1lL5YVJFG7I5NV/DrC40Ozly3mNAikfQAVeBjSJo2YISpB7k14DupfM+cb9/TueZ3Vm9xrDENuZgGAY4H15q/IZE2glQSMNjk5rhJNQuY/GciyiQ2schh3k4IOeAB6dOa7uNtsbF9qlW4xzketdjjZbntcqSRWvNPQoJghO5SrH3rzrVLmOfahkVXBI29xzXo95btcQOYixKNuOTgAd818qfE3xVcaP4uuJbWRitu5K4OAwJ6gV6mX4WWJnyxMq9enh6fPU6HrEEUTRiSIhuSrEsPxBqN/s1hLGJ9QRcH5Y1UnA9M185p8QtViZyJGCMS2Aehz1oPj/Vzhjcb1YdW6/SvqI5PVXU+WrZrh5bH0mllA8EpiWNfLJYM7jGOuetZ19dRW4IluVEy/NtUcD6ntXzy3j7U8MQWDNwfmPT2FPl8e6qQ8JlM8co2s0nBA9M1sspqrdnnLNKV9EfQtk4KkRKDI37wksCfwFWluHkkYyzEZHKgV4d4H8fXkevW0bAszMIuuRtPrXtxcMm8sBt64HWvLxFCVCXLI+rwNeNeHNARZmYEGA7G4DMe9OVDLwW5+6cDio8SICSAY1wwOe30qZHEI+/k8MAB1FcyPVPL/jFDuitGc/v48oAO4968iNwwwoGPb0r1/wCLReOfyGjBSRC6sDkg+1eNMN0hAJHYZ6mvs8vS9kj87zl2rNj2bcpGM4PWnMxiCo3yk9KiKuXwvB/u02TbI+ZCSehHpXsWPm7j1nkRiDQJQq5B/PtTWUg9QQOh9aYeecYz1BrQm493LHIxntTUuHQ4PCdz6UyRVSM7HB9x2pitnhgQccD1o6iv1L8cgVllGG9Kme7+fDD736VkEN5WFOOc4Hap4WG3kk4HU+tKxamaAeMqVJyB2HXNLLctG6hjgAYBqiJPnDDCt3FSW7xTPnO4A/MW4qGLmuOnLMDsk57gVCJJLORWLY9PWr6W4ku4gMEOcKB39K0f+EYW8twCGS4LYZjyFHtRzJbkmZp+smK5O4lj1z6+wrVtrx523hSilsgN61h32iS6bM6h/ORDwVHeuk8LWM2o2DMV2vE2Nz8DH+NRK1rmkZO9jo/7flukhDv5hwFbAxU93qz36JEF2lPlLE9RUel6QJ0vSJFCQqC20ctyM4/Ot688OWVpZSSRRsJBFvVmP9K4JSV9D06abVzBgQAAEF8nbjGM0z+0Gs5smNlCHGT0HtW7o+liaVQ8nmoF3fL39s1qf2PaYYi1ADncd5zz6iuSctbM7YpK1jD07xRfwlzaSEzHooHar8viLUbm0dJbZYdnJbOST64rRTTLbzIrmMDkFWxxSXgi+xSSlREvIZ3PX0rml3O6lJ3SOIZy0jbpNxxuPbmlkuDEqIEIBGRjn8avyWEMqRlmA3NhSP605dL2cEbCp+91yKwlJI9uknLY9H+FShbRLaRmcOTIOwr2Dwxcv/bUURjGJVKg9TxXjnw6QPBPPliYX2KB6Y616v4FDves7sEeJgyseSB6Yr4/Hq85M9qfu0j0GUFiowxYHaQeBXFePiI/szthSrGNvYV28x835g2SDu9M1w3jvfdXBjGApG4jqc15NFWmjioS98+RPiLqo0TXXikl2wyzsgRgemeCPSvpj9n2+S/8GQPbSrPHbMYmI6jnnI7da+Xf2ioYm1+AxEuxQM7YwAc9B+VfVn7MmB8OtPjRIYIpbcOxVcMz8gk+p4r6jHwSwsJo86tXftZQPQL+02W8rpGS0eHB7EdTXxb8e/E1vD8S9QNvbNPCNhMikAK20ZFfcczMiAH94jAqc8AfWvz5+OImtPGeqx3MawT/AGh1KIcqy54IPuOayyGKnXaZ5+MrONFtbo5a38RC4nkJO0H5gT/KmT649/dIYzt29sfernYwoUggipInaMZQ9O/ev0lYeJ8h9bqPdm3LrcjvhSBg421b07UxdXCQSoEHOW9T2rmg7fePc9a0tHucXTNKo2Mu1T3B7cUp0kol0cRJzV2dG6jDKWwwPC9iKYuVfgZToT6Ux1d3TDAHH3jSOXKlAM4BJx3rzuTU93n0uQ3l0iqwVwHBwPcVTsrpG1BBLlkJAOO3PWs64kDTEAnABzntUmlTIt1G8nCJkkDq3pW/s7RbOOGIvUS8z16/UCxibHloFG0mvWvgjERY3lsWJiRRMnpuzyBXkkwlPhaB1G9mYEluwwa9U+BU9vLpau80kt4kjQiNRgAHHJPf8Pevk8y/hPyPu8PPld0eqLKDIm5VTcvzFvWpWjilYF90uRt6YAqybUQoCUG9WwN3NLNExYiSTIGGAUYFfDy3O5yUhI4kCIpAUY2knk1OYYpIwroZcHA7Co/kbqNg4ILVI8qNwjEnA6DjNZvVnPNJ6GV4j0f+07GJA628UDFivUkeleH6h8OrezvrnUZN1673B2h+Aq5447+lew+LfEA0698mWRbW1MIbeeSx5yMfhXCPr1trNxghiNuFU8Anpk172BqTpq3Q+IzfAKt78FqjjZPE/wDY73dlOfLkLZiIGQq9hVX/AISFVnlQFbqEAEN0Oe/FZnxUhjsNUtGt2yrRDzipyVbJ4J/KuSFwLN4rht0sIb5lBxuFfU04KpHmPzavFQk12PcfBk8WpCSfyfL2KAMDIz61s+Nvh9ofiXT5HuIE3xxFlmbAKPjgkd+e1cV8OfFljbfZYSsqNNMCyqpIVfQmvSvFUW7QJJlxIhcAbT1FcE706ujMEk1c+fPE+mweEYbNNLc26MpEyr/E/qD2q78LLUa74mU3ccd5brCWZZeRuxx+Oa1ta8Mw68kkImaK5VtyDGRVjTjbeDtNuQtskc3PIbBY9zXpKt7RJLcuO50Wt6Xa2LWy2c4ti7bZEjIIQVleN9d03w94Ra08+G+v7hgCjcso6j6HjNc7oespcC9aec8DdFjk5rmb26EmuNPLEs2VIw/T61rToq92dKTMUQzyASwrIcsNzY+VB6ZqS1uvMuWjhKPJEwySeoz6VtT3UN3EFjLhACGSNTgH61WsIPsd2swhjMIUgn+LOOM/jXVfSxqo6pnZ+HNdXT4blFWQTswdAo4OM8VevvHs89tLlItu0rhuqn1FcVLrimOJYUdWUne4HAFUdR1JorXcqqVDAtuOCR9K5/Yxvc6OZmzFrs7and3cCSRB4QoQE4LDnOO461K/xCnsdYsbwSIsn2ZoZFOSFOfTHWsjRdThW6spLpmaJJMssa5456iqviyKEyXRiCbHl8xG6HGOmPxqlSi3YcW2ztLHxvEyid4SGQHdIDgE9vxrQh+JFk/9nTPcI0yLILhApGOflHTk98ivGRcuykK7+WxAAHTNSwTBWlVwgJXIY8GrWHijR3Oq8U+I4/FCiJIGHlSE/aD3B9KxLTV5bHNszKYg3TGSwqnal55QluHaNhlh2Jr0b4Z6FphluWvWhmkuV8uMPw0Z54zVTtBCWrM3SLnTdT0KWySMpfeaWLHA2j863YNC0jTvBupW93exz3bfPBsXMjf7OfrWB8WfDFr4GvreXSlmCSWwLsz5Bkyc8/kce9VvCviCfU9Ft7yS3QC1UwyZHJOTzn8aIu+qOpYfmVzkPEV6DZCKO3IYY+TPI46msG2nmRCJJSCeWUqcqK+g4PhtY+IvAsF7bIst1Fv8yWM5kY5J5H4jiuZurWzsfAMUMkUQuwWEqMv7wjJxnjj8a3hiqbfJ1OOeHlDU8uS4QyKFUkMMbvU1sQT2tiQ4YEldrJjv7Vz9s0S3LHrGp+7/AHa0Jr1LeRohtYNyWP8ASupmSg2b02ujWbe1tVjWCO3UqZS2N3PHFZ81+5RLYSfKhPAHX8axknKylgpAJ4FacU3mO5TB3LgnH3apWN4w5dTI1KRRG0AXZk7mYnn8Kzra3+05A3vzwcHFWtRPnXoUoQqjGf71altrSabHhUUgqVMZHfGM1qoo1dVrRHO3VvLb3IVwFI6DOcCqsse4MxLMBzVxnMkzOTncSST2qo5IcjOcHt0NapJGftHIWKIqFcDAbtU3kh92SSSOnao03YJzgU4ythST3xWlkjRSbRYs4kjxgle2R61s22jTzQrIq8nKndwPasVElecRBDnhsjpj1rorK8m2G3aQmI4Ppg1zVV2Jm3bQ6PQY4ktPJvZFWKD7wHJb0Aq03ia1027hENuTHFkpu6enIrFt4zdFtpC4AHBySPWt6wtLB9NnSWJ55JRtEzg/LjsDXFtucTk+pz5ufN1OW4Kom9ixA6AVMmpS27M6ZaIMCoPAzVG9g+xTNFJtVQPlI5JrUsHE8Cr5bFlG3DjAI9a0RL2uVNb1iV5hPPGN0igrt6VDCItUiYgCORxg7+9dY3hW21fStl0yRrACQ8bDK/WuTisxpsnlMTIkbEqx43fWtIs6Kc9LMqCxgj3xy4JAwNvXNURpWXURbgScZYVpzwbLkypgljuIU52iqrXJFyArEKG3DdxzW8TW99ihqinyRCDgQsQ49T3qhAiL0O30zWr4iV41Mp2nzTubZzj61kxv5iAgZP8AKt47CvqCgCQk8heuO9OZjjKrhfTuKaMbiScKOwra0PS1ntpZDw8vygv0x7U20lqCu3oYZcFznoR2owhBCD5h3qXULU2F28BIbHdarIAgO1ufehaq6Gr31NnRoIGOJlDykfKPSp11GS3E8ajG4gAnnjuKwo5WiZXVtpB696s28u64AJyp559aLFDLtPNnyOPaoBK8c8YQ7MMATV6/jPmBw3BH6Vny4Ix1bPymmBq6hCN/yjccDn1NZzROMBztOelaNtcCQKkpy44GKz7iNjJJuyOeG7UrC3EK4yFbIHSk8wuctwR6d6aSQqgqQB/FTiiEjBJPrTSJHrgsMHIPUVHKoViM4z0pSREyuT04I9abM4J37cLjp6VYm0CKIwCFw3v0p+Ayl24PTFRw/MAQSwPepHyGAHI9u9AJjSABnJpu/CjkkZ/SpflY4amNll+bAA6YpWBssFmgZXiYggcEHFVxulmLStknnmkG4nORjGMU8jcVHSi1haIUAKGUnHGc0xxwcH8PWnKUByykuOMdjQG5xjn+VMOpH8ysoA+8OSe1CqGBySfpTmbLjuFpmD8xXjnmgA3LswWI56U4kA5DfN2pm4McFMY5BoB3DPQ9qbDUcpDBg/ODzQNmDhOaaCU4cZz6daUFs/KRjufaptcfQeBxgqAeuKadrcgksO3YUuEdkJLZB60rkeaShwn86L2GrCP+8fJXGKVQN7MOeOhprKUGSMgmnOAhUkdeBii4CBCzZLBRjpRgKmCcgdDSbWQkcHJpRgSYPOO1MVgODg84/lQ5CqCWBOe/XFOA8tyR909qYpVtxIyBxQMdneM7skcA01sMyqScjv70cIgIH3qftRkXGSw6mgNxdpL8j5h60KGYnJPHWkdifv8AUdCKUEAjBwpGDStYBFcRuCFL04ElmkdcEdB6UqlopAMhoyO1KCDIdx57UeQD1Oclzk9RU8EqOwBGMDH+9VYSFY3JwRxgUBmDA9AOlS0Gxu+TFcqBuKfwhPQ+tZ1zbNbSMpIfFOiunV8qck9fakdhNISWzms+pZFJ/qw7c9se1RkkjGMjqBUrkLjByc9O1RPz8px65FMBgAGT0Y9QfSkwOSoHTrTixClSM57momUhNoz1qxWFAJTaxzn1ohXylIPT19acPlxnnFKAOB1XPT0oeobEhcsQew4z2p4Y43EggHHHeoQNjkDIB/KpCAOc4A7VAyTLhw+0KuMY9feghGUsrEj19KEj+1Dh8cdTXY+DfDcHiYpA3lJEmVYEkFj61lOSSuzOpUVNXZxeMKWyB6Gr1grxoHB69R7V0Wo/DtdMvgxSX7KGIw3QDPY9xWbezQ2d2YtyoqnAwOoqI1FLS5yPEKasipfADleF25J96u6L4mubSBbbzCIyOFXgmobe5szcgPllz0bgH/61S3E9rZzyrEwdG5VgPu+1U1fcykrrUsPqEtxMwQTMh4YHJAq5oVrHc63ZxXOfsxcKw6Ej3qTw9PBbRSNKhBbDKzdGqTW9Q/epLCqbT0I6qfWsWnsiobpIXx3oEOmSB4rdo8uB8xzke1chJEoLknnGMelaV7qb3ZVZ5pJcdCxyBVCRg/PXH61rFNKzPVjGyK6JgktzkYBpFIJxjPPGafIR2U5PHsKXc7RLGxBIPUelalNEbKqMDzx396Gut8gBBJx+FPmQrhSQD296gkJjc459aDJokV8MARhT1q1aQB7lXbJgAwSo5z2rLib9+AcewJ612vgEB9UmLJv2rny2GRWNWfJG6ODFVOSOm56T4E8Jy6TbWl+9mZfPG5QMZA6AkZrpvFMk9ho00p+ePOSrjO0elcbrPjHVRDbpaSG2gt125j5yfcelZN9401TUrdYLmVpVCkKHUgN7mvJV5STueNTg5SuzndY1s3QdFjXY33SBXLhT5rb2wK3bmx2xF2+SRicgdvpWRcW2AT94V6sPhPepaIruoLlgOgwCK92/YoWJPi35s6nDQnDY4B55rwmUFBsAw1e3/sf6mbX4l20Uu0KG2gZGWycfj1rGv8NzpR+o1lMXt4yxLE4wfavPfiq4kv7RwCMZXnvXaW9yotYghwpUfWvPfiNBLFcRyMWkDn5M9B/ga8vHJyw7SPo8qa9smaPw9fZEYtwLJklc8+3FdzvUpgZz6V594Ew8qTIgGVwxHc+9d+flOfavjoOzaN8Yk6raW5FMwxgdRUDHLYGTxT5iQc5GT1qIAu3B6Up6s5FtoOyBx2oJAIxn6U4gIMHANRnr6+lYNGqK+o5MLDOAQRxXlOtyFL1h5eMEgs/evVr/AC1u+ewyMV5X4gtT/aUkiguGXcATxnvXHWPfwNtjX8A3pukmUgboWI4HbtXao24gAY71wfgRxHeupAAkGCqjnNd8qCNhjJ45zXhSfvGOMVqmmw4Ecg8/Sqs0UfmkGMEnkE+tWmJAOACB6VQvXJKSLwRwaV30OBnbaGxNoiMewFamMnA6A1ieFiWsCxOTnittRX6xlLbwkG3qfP11aoxxA6HikOCuD2oLAn0o6jjivYesWYIpXCEDiqQQMTnqKvXAbJ5yKpkYPPGa+WxStJnZB6CL8pODVqFzgdzVdcDOeSehqeJCcY7VjhtJ2ZbMfxNGou4i+75lyPTNZYjCjJIBNbniiAvbRS4z5Z5+lYaOCucDjoDXRiVoelQ2H7gwx/nNCjd94hcUmcr7+1G0DvjPWvGZ0igcnHIFKVLLk8AdKQlTnBzkUm47QMY9ahsHoKwXb+opoyDuOKcFU4y2cdqMYTqAoP6UhIYxIwR3pSO4OM8GhgAQBlscg0gGcjIHcVNik7DfJwMjkd81HvIbOAAPSrDk4A67qjYCPAJxn2oY0RqQc5U8dCacCSSB+QodwygbST09KaNwxzsxxxSHsGdz7SpAznmuL8fxG2bdJkxyj5MDPPpXaEbiGGeDXO/EIvNoMqjAaJg4HfHUgVhX1gzuwbtVVzgNO5mGflUjGT6+9btmWXc3m71HykCuXtSCxIBO4hlz0966K3bkAOACBwvOTXy1fVnvVVZGtGoCZCkAdd1SJ/CAS+DnjtUcIJTPUNxz0zVqI9BkDtgV5zPKmxxJAI2gEcjNKr7g2c/QUnGcnnb1zTgRtJHb0rM5mRsm5cAYB9af/qyoJzkYGKeE8tcgE9+abKwJBI6cgCgzE5X27c0wEM2Bk49KVUMn8Oe/NKXCHnlT/dFNofmOdsbSONp5pCSv3VL55x6UxmA24BG7jmlYuoB3Z7HFLbQQ9ycYIC96iUbn4JcH06ZqU/MBgYx1zSZyDyCB/doFbqIofOCoUdOaJMjBGeflOOlPjQBSMYOcjPWkZdx25464FHQLiKNgGcAjjjmnFsDhS5HfpURiK9BjPqaeDleWyenHrQMRyEA7Y5pgyTgZKnnnihAWflgu3jmhic/OxcD04qgEmh8xNj42k5BB5Bq5aOwZevHGapqGY4GFwa1LaPapLHPHStIWuiZPQvRTZXLDj2p/30+UYx61BGQg4IXPIBp24OcZ619DQ0RyrccHKe+PSk2Bs5UnvRGoGeR6e9JI+BwcnpXfFmyGvtAyDj6VERnBBIz3NOLYABwOe1RSpklRz3FaDFkABwTn6UxhgjC5PTmpT8oGQAQOg5ppRW6ZyfWmncALhRgj8BTAxQ528D1pxI3YJx9Kj8oiQkZZSOc1V9RpXDIVWw2STkAUfiRx3pcfNg4XtxSuFTjBYg96dxEajd3yDTlDA5A46ZJoXG0gnZjoBS+Wuc8mmgK93GjwsZWIVsrx+Vfn7+0t4fj0PxpdxxWzwwKuUZuQ465Br9A7+0N1CwWYoQCQAMgmvhj9qq6XFk6LceYZXjmacDqpP3fbpX0uTytUsXUXNRmfNeTJGSgGG5+gpkiGR/kYDCjKmnSEFiUyR3A7VG2SVIGHPBNfcI+Jk76iKS0wLDIPHFLKCclVBIPA70sh2cbgcdStBBj2OMMOx71qkZXIw6q2XBwei+lPZQr/ACMBu/hpmSVYkZbPbtSmIKyuTyBz9KYCAPjnj1oMrDgcnFAxJja3HU0scbzu3lRswUZJUZNN9wGKOCwyGH601QCckHn+dTSRsVUjJGfm7VHI37zanIP6UhXGhDja3Oecj0pCqs21PlUdR3NKFMIGDkj7x7YqQojpuJ5PQigERqhC4A2jPAqbynWPcRh8Y/ChUUkbwcrVq1SKe6XfkR4+YnvQJuxmvGoVShyV6ilwN6oxwTzkfyrc1G0tQFkhQlRwcf1qldQRGMDhXxk47D3oFzFFZg4Kt8qg4B9ad5ZEwAbB7UMh+VgN0Y6/WgkZKndlu47UFbDtspZg3zHHAH86ainOd4PGOaarSRNmMk9jn0p0kQ42MCQOfrTSGLKjyL0AUdvWlI3xhSvC8gU7DRDkg5GAAe9NyVXI5bt/9ekA9TyCPlz+dI0wGcpjB5OKVl6FeSevtShUjVgz5yOhqmAcEZXG09D70bz8iuAHB4PrTcDysrnA7UoAny47evY0MBVQh2R+M9T2o24BO8EDsPShnDAYJ39CO1NQAKSeCe1SA5HU4ORgdu9JtLbmSP5RySOtKoJBIGMUKzIpw33uDQA0yFl2hMqTye/4UgjG4xhT65PanorBeMhR0NM2EKwDEsep9qAGtgsFLcr1A6Uj4ZwoDDHfsKfvVSdowRjr3NG6RXLBgSw5WgAkl2kAqPqtJvITAHz54JoBBGME56n3oLBW+bPB5qri0EQMjne3J6DtmhXkdCDgYPUU5dpdyGBHUDuKRSGjLJ13YxU6h6Em4xq2cMxOAR2oaJweeGHetHSrOGWHc7fvCTlO/wBaq36RLNthLFf4i3r7U9NhtPc93YhwSq4wRxTWJeQsOM8GmoAqtljgnAxSeaxYk4U4wM9DXytj9HuPJB+UfMegxSEhCQcBl/vDrTVcRjJwCOuKSSTDLuGd3rV2Buw4P5jgoMkdQKVJiJ0Urkg5AqNXYHCDBNPgkZ5AFRQ3QlqLGb2MXxFNbPfgFXeZuWI4AHpWdcXIhT5eMkAKevvVrXWU6o4xkqMEj1qC3WN5hJIAQOFz610x0Rwt3kzRspUlKkqWz0x2rootrqhzgAYPqaw4j5bggAKCN2OtdHYRpFMjHlOvzVw15NI9ChotTS0RoRexyksWjyoAHBHvXRLIrzsoQI45yxzWPaiGMthSQTuyvpWxAodXIjILAEMfSvL5mzuOf8Tlk1NVHzDaGBUYGe9ZMkhUbhGEbvWz4hlklu48qpiC7V29c981lO6o4ATJ6HPauqGxA3abgDack9SO1PCkSKT8rEbQTyKjSFyxMZxjrg4qRYmGN5yo5HfmrFcXeRKDkuv3QBxg0/b5WTsIA6k+tJIpKgjrnntT3DIq+Zwh5APOalqwwTEpyzkY5A7VIjLDHICmQ3JpjsjkSckH5QAKeG2EE4VCMDJyaQmXbOUi3csco4wCeMCseXLqdgAXJAOck1bupvJsJWc71RTgDjBrn7C/8gZORtbJB9M1SV0YyaTsbMSHyxvJLD5c44oceRtBIJRgcdec9KsG5jkhIQ5zyOMVWKlXDKP3wwVXr+NTLbU0joj66+E7Rp4aSBd4IQPg+vtXco5I54Fch8OZFu/DNjc42SGEKwxjBxzXYQx/dOMetebUvc8etqyxApZc4JJ71YR9h544xUcXLYDdKXbg9OQea5nuco8nlSATnjPpTgxI2HGAaYg3scc0rAgEAYyKnUe44jAweR1pvmHO3AAx+NNGPlUlie+OlObG7gYHqaljGlhtwctmjkAY4xxRwT0zTejEYxikAMOg5PNBOzoQCDTlwTnr700/eIHFS0V00EPJO5SR1z2pWJJwMAHrQoBXgknuO1DAgK2MdjUPQq+hj+JZzBZBcbt+V3HtXCRRCYDLqig4OOTXb+K3WPS1Z42fa+MCuJgicMxG2NN24L1OK8LF7nsYf4Sxb26sT8rEKcAtxWxaRvGpBIUA5461SilDEoQS3UccVoxElssAnHT1rw2+hrN6FoFsgYOPU8CnnKDB4zTAflycnsKQMM88AVO5xSZJGAq5IJz0zSoxI5YDnGKaqg8gFufwp20/MoAB65oMSVJBggAll6ntUZR2Y/Nj6UAbe5PFL83XIHtS6kDIwAzKRuz3NBAU4JwOwFPABwSCcHGaUqC2c7cUydRudpGBntzQMMcnjHGBRkZIKk+lIdwwOgoKHg4yMDA/vUnDlgfTtQQrsMgnPemcghQ23J5poB452hhjIpXGR8p6UnI56gHAprEjOOCKrUNmCnJwOopQTng4+lIgJJ4z39KUttY9AcfWkkA5SzEr6c80svzFhnPHIFNSQKMsuSeKbkEgg4J4OKYbESoqnIUHPc1BOwjkXHJPBAqxNHsHrjvVOU7yQeMHII61rHdGkW2dJ4fxHBgjBJ/i7VrrjJx29KyNLYG2Tau9jg5PrWtFkockKT1FfTYXY46o4KCuCOOuaUAfX0xSAnjjikLDpnn2r0jke49MbhupSy4yDzUW0gdPzpSvccYo2JZNkBcce+aazBeByaj2E5I60fdxnkjtQA85QkjHPrTd3PPOfShdzsCRxQvJ56g9BWlxoDhuQADTWI4Jz6U5l+YkcY7mgklTn8KRaZGRn0HNCjIIPY08DGeOvrQqhsk84HAFBaK1wpAOMAetZNzhZQASdw5xWlfzFY1GAM9ayWYO2ArE98VxV3ZHVRVyGZdzDaQvGM1XYYIPLkcccCp9iqhHRge9ROhG4HLHrxXkvU9BbEKA5HyqgBye5qxG+S2WLYPfgVWKgbicLx3NSLIBgAEgis2xt2RorwMYA78VJF1Oe4qG1LlRkBR9ck1ZRcYHU+tXE8yqrscZGiG8c4r5g/bTiWbR9FJiYB5mZZeytt6deuM/ka+oJIcpuGAQec18efthRyL4gtYFnkKSneIN2VUgHJA7da9vKYt179jiekjz/wCAUskfimzV2AYOFx1P+etfaNmcq8AUnac5PTFfIn7N9uH1m/Z2QS7AyseSMHtX11p7CSGFiGIK/MemTRmkr4ho9yhrSRowRHBO5SOwHWuN8fSrNqcACtuCY5PH5V20LRgRkYReR6mvOvGREmuJjeVVtuT6V5K1OilFuSM2VmVFw2CRjC9Sa9Q8FDOkQOQwcAqwfrXl0xO8BCuAwxjrXqXhuBPsIKBicgkk8dK6KK946cTpE6JSFTn9KQIuCUHPqTQSSMAADH40AZwDyTXdseNYXIPUgU7GPcY6mm5UY3EDHHHJoiUKd2Gfnv0qTMkRj1PT0Fcn43Z2t0cRZRThgT29xXUTOwHGAAegrmfGAeS0lMQBfG4bun40S1R0UfiPIdGZm8SW8AVnMcuWCrnAz3PavdLe4Rk2L8oQDBNeLaLLLL4iCJIUeQ/MIhyx+teyWUO+IAJwwCkn1p0lqXjHZHz9+13rEA0/7E7v5jIrptQ4IBGSTXyT9uMky4CpkYD+1fUn7ZmnPp1ja3puGLSKYghAwB3ANfKiW7G2TeAEGMsDya+5wsV7KNj4fFu8mjc067ibJBYhlKsferRYMql1UBcj61j2hEO1ScFCCAB1FasbxMk0sp2Io3H1A74Hf6Cuq3Y8OUXfQguHEQURgnByT2rH1CeUMuCAisCB0P5VvC60+OLc9w5DY2qE7VnzQLqmrQiLamSMFumKmzW5ChKRqeE0uNb1qK1ijY7gX3DouBnJ9uMfiK9dm8SanoNjbRLPGFmbYzuOdoxkD3ryjS4rrQNdtjbSyIZW2Myr2PUe9e9aV8P5dShR79klhVd0ZY859K8vFTinZnbSw0mvI5u18RNqOoGMvOysNoJOAabqq3lrdZtp/KQrsK9c1seMPDdtoOni7tUdZ4PvInQ15jJ4/u5EfdbqhRtx3Nk5/KuanTU3eJq4qL1NbUbOJrRrydS88LbFBIGSe49a4m+vpdrll8tIzyjjn60snid571ru9aWSNjlY0HANP1HxXaavZTxRxIhkXbubqK9elBxVmc80tzlLqd7t2ZFBHUMONtaulrd6xG6QgAIoLE9W9SKzLaGJEA8xmTowA71s6RrU2nK8dsiJ5oKBm6gdz9a6uW6MeZp6EN3eNp8Sxgl5JB0HAFVX16/MAhDiPPAfuBUmsRpGigSGSZD8x7D2FZnm7yMD7vJFChFmiqS6Mksbq8a+zLM7sOFySA1dpZXVxeQsbjAli52Dk49q4uLErS5chj93HarI1u5tVBilxKMAkck0nST2JlJyWpu+JZLe+s32rsaNc5bgk1xS273ny8B8cDPWrd3evcXAeZmcyckD1rR0izR51dsDHykD/GrV4aGLujnPsE7TMiQlhtyc9jViyguWnjtgxiycZPPNeiiGyhgBZAzDjd05qPSPCn27V5JhKYYwNyEpkZ9Cc8UpVdNTN1Dm7q0fT9jBfNI+Ujpk/Ssudbm2lEiNg7vm29VFdx4z8Oy6RaiVJBK/DM2cY9MCuF3yySYd8Bh0A+9RCSauXFqSHXDtM+Q29R3J5JpsMQWdC+cqQyqOhoUIFICEke+KjQFXUh+rdfQelM2S0Ny4lF1BKgCpvXHzdjWz8PfBM87m4eZlgYHKIepHc/4Vk2v2QxQ4BkuHYrhuma7bwX4Z1Oe3cxXDRQh8PsIwvpn8jXn4qp7OLu7Evse8/B8m00DykdUDSMGzjLDgV2Oo3cUcUjGNngB2sYxnb749K4L4d2YtnuxbymX7PFu+cEZNdN4Zea/1wreShlZD+6ThQe/Hc18NNpzbudUErJHyh+0rrsGpeMWtUjKSWiKqu2PmGM/h1715Za3klpKHjJBOOe1fTf7R/wAK7GLE2jWL3epSqZbq8uHA2Jk4A9hjpXy4jKBtDb8ZAI7+9foWAnF4aKTubxStY7/QL2XV/OETJGUUMxkGc1Fq2jXNzmUkOxGQUGAKp/D2/Md88RjBL/KSeBiuo8QRN9gmJkMMKtt3IM1rKTUrI5ZJqVjh9LJDsUVRIDhmcZxT9RvDc8SMWVflFbulWEDK0VsqlsAFpOrH1rE8WadJpVwI5XQysoYBOgHWtIyTYJJuxRtiPtUKoAHZgoY9AM4ya9y8B+FtLt9FvLu+RdQmRgqpuxkY5IFeCRSeUMBsOOdx9fSvQ/DlzdazHbQylgY0P3GIGPf3rnxKbjZFzjy6nqK31pa+bJYNHp5iG5I8gkn0HvXq3g/4h219G6QzG/8AKiDsMFArccZPv6V85W2jXNzdQwWxYF2Idn6KBkn+Vdr4c8MXelKt0lwzQzDBRc5/GvlcXQjNa7jpzaPRPGN5O9yGtbgQ28ieae5DdxnvU/hpLnU9Htr6WVp3UkHJx0HesaVH/s55QRkELh+cDviqtpqL20ckOWdIxlQhIGe/Feb7GysepTrKKsdpd+IftVusUkKWwDbTJ9449K4zUr7T2kKCYXjySCNOcBT6gVzXijxXcx3AiRjaGIZx13E+tcbPc3Ml2u1/MbBfcvHP+Nd1DCLdmVbGPZHV6p4vu7SxutPW/mspkl2CSPBO3068DmvN9QuBb3kkZYyggMXPG4962xZ3erSMiIFcqWZ2OSTWHqdpKgjEwBOSo28GvbpU4wVkeTObk7smeWK4eNUTyogoJC8nPqa37B1u4Skp3EJuBY4rkmby4gUbyn5Uk9MU20EizKfNaSPOGwcVu4X1ZztvodPPNFbFN5GHB+7XMSoIruOaUb4HcqwPQehrQmMQfLtsC/dHWobyxa7ibyuVA3Nu4H4VvBJHO7mNcERag7J+7Qsdsi8jHoKW8uBBbNuO/ngHjPvTL1ZWdbccRBQRtGSDRfaA0NsryyF/MXcGbjYPSumNm0PrqYPmplgZMZOSV/hqRinlvtfcQchz39qoKwdsKOhKsR/F9KVIizfNwoOBmupLuaJa6lk3UjDDMQp6KvSmqTI+12ZwRjLfw01lEYAL/MTnI5AFSv8AJDgDPIIzwWqyyWS5KxCLcwQDBI/iquAfkYj5geFPpTTIWO0/98jnbToo5LkMgIDAffY4z9KASROl3IsmA3lgHBZewqOYIrl42+6dwJ6saTIXdkZBGCByc01QVjYpht3GT/DUCsi5aTNqJkMjYcDOwcDHtW3axxCAD7oxwW65rmbKcQ6hD5nK5wdnftXTSbIVRhwoPR+KynvoZSiuhPbzsXCFs/KenFaNh4gt4duJkAGRIrDJz7Vy01zJ5jskgIB52dMVTW0SRnlPy87sZ61CVzH2abNTUtQS5mjkEbFGcgN0P/1q6jQbh53t7QusXzECQjIA9TXDtvYOBkBl6Dt712HgWFUvbUb9wYj5n7nPQVjW0g31E48ux7Bofwwh1Swtpb5Ul8xyGfJDbexAIrSHwC0S9kJiWSJ1YbWc54zXUQ+IWnslU26AxRhQycYOODip9H8TXEDrEhDjksWGa+HnXrXbUmjaDsee/En4LaJpei3l9b2y3N6yhFRmwMgYyPTpXzve2v2NSBEBEPlYrzhuhB96+ztatl102v2lRLGkm50BwGPbPNeV/E3T/B1tqc6XJa01C5BaSCMgxoMDaRjocfjXtZdi6j9ySubRlrY8FiumgtgIh85BALHivV/hx8TNXl0e2srEzWiaeDG7xqTHMxJJH6ivK7bQJNa1uS2ssy2MT7nYsB8nbFe4eDI7Lwlo0tihKJJMJVG3cVGBkHj2rtzHknT5Wrs9CjCTfNE9m8AePdSheC3um81CpdvM4PPTnt9K6+48NWHiC7S7Z5ImZtzGIjDDuDXkFvqcckzTR4dQB1+XI7gVoXPxHW1s57S0uZLctGUUFSSD0yD618NLCPnvFWPcpymkkzxT4s2Z0261K0jQzQwXjqsncjJA/DHpW78HfhXplxYf23rYkFxcYNrDGARCM5DE+tXNfuEupxcXFqLtSg3b+AXHr+NeZ6t8aNVeaKztD/ZdvaMU2xDIbk9TX1uHpzqQUEY4hub1Ppf4neOdCtPBGoi3vonv1jCrAvDsOMgfhXxPfXNtcahczWts0ELnCxscnPc1ta341u9akgN2iTCENtmUYLZPf1rmriQrznJzuGK+iwlD2MbHHFcokjmRlBxlfWkLfvVAG3HXHekc8hwPc/SgMruAuQewFejawXJFDBMFVKk5wetMlVA4IZiw7p2qzDbSy/wjf3JOBiopohbOqqfkJwcDnNBk2RkFwdzEKvXPU0yVCGXZ8ykcY7VIxYkIQMnoT/WlI8pwAQCvUjpVbmLZoWwAjUbhuI5yf0okkTzAgXaSvKL/ABH1qiHRSDgsScAf1pyMIH3liZFORt5wPSpaMne5e0mEmcMVAIOPm7VrSEPJwpVgcErxurOSdVIeLgHDMD/Src+qWyRApKZGPIAGCv1rnlFtmbepYCyKQ2AirxtPJ+tJ8jRkbCcNkuD+lMt9SExIGAzLyW/pTp72KJUZDu3DBQdzWLi72NYztqKifZr2CWMbCjBgo/iPqa9x8FahL9tjtokkcviZgJAoHA7d68Q0fUojfKLuPykPCy9Qv1FereEbqK51qJ4ZC8Sx+WrDjc3bivAzKn7t7H12UYqSfLfQ+qvDk+2W4d2AE+GU9TnAFahBkfDMTkdDwM1g+DreWHSrI3ACvGMMWOf88V0UkQlLAkkg5GOOK+AqxV9D7FSb1ZCFeNVJ2DPBxyaIw7nIBface1OaPaGAAAHPrTUGdxBb5ucdBXM9DRS6GD48LQ+HpJnupbZkyFSBMhuOdx7V81yQCKWSII3kqSyknoPevqPxLDFeaPdWzsUJiLjAznAzj8xivmXUv31zO/lsI2BUdua+ky3WLOqle2hyxvJIJmdVDCIluOcivMtWnS6vborKWDMW4JG09xXpLFIVkRWZWIIOVyPzryfxDdPNrUsRijgMfykRcB/f619ngoqUteh4ObVJQgknZlB72dnAE7hF6c8mhdSlumYOxDAYDZx+dVWbaSg5KnOaZO37lyOAR1r2vZp9D4/28urZ9ffsUQ3Ju7y4lWQpLDsVnBw5BBJB7/h619ZXqJJDggdCPm/Svj/9ha+Nxr4tLq7nM1rA3kQbcxlSRnJ7GvsjWLUKZABz94V+cZjSSryPew1VtJnhPxWklttPinOfMVzDx6dq8pAe0lgcRhsOGy3rn0r1/wCL00UwWIkhGUFQBxuB615PcwmYIS2xRjBP6VzU1aGh+j4SV6EWz6U8C+ZcaCDPKzyqQVJGDgjpWrqNusEEzoo8wLuBPOPWs/wMftHhnT5yfmaIKcDrjj+lad+C1s5gjEjn5SrHFeC42nfzPmOb94/U8ZubGC58UX0U8UkglVZYtjYIbuenrW+IXKglBGCu3B61yokuY/HEq3MrMYW2naOE/wBkenFdoyPLJlVAVTkknOBXU3c91VG0rkE8SS2gSRWlikBVgOAp7Emvjb4y4j8TXaOvVmQAdhk4Jr7PvbUmymAkYmNg2F7j0r4x+Ps+3x9cELsBOGXPQ4AzX0eQu9dpHh5vU/2do87xsUgjGOPqKZI6hQTyBwAKczgLuPCnpmqzPkleM/pX6ZGN0fm0nroS5A47np7UiSunDsCO9RCZACOhHU+9RI7HOSCPTvTcdCLs7D4aW4ufGSoMMDEX55CkA9a+hLB5mhImkR968Ki9B7V89/C2KKfxdbROZIgzfMUOCe4B9u2K9+gkltJDtKBUOOeSBXyOaL95Y/Q8hb9g2WgzTKR5LbTxk8AU6By0saM4UsdiqBzVXzmeQ5LsOvoKeJ5IXEgKgxENjGc814dj6q5518V7a4kBnh62xKMc5LD0Arx6V1dmJ4Pp0wa9k+J18mm5MsMrtcoZAyjhfY/nXizS+YScZYtzX2WW60tdj89zq0aysSBpVPyjc3Zj2o5G4OQT1AHekLAqMZCnqKYf9ZgcY4HtXtJWPmBRuGSF7dPSmclcFsk9zUrH5toORj5iO9RN84JXhRwAeuapJC3Axsh4TAI/Wkz8iu/JyRx2pAxY/P8Af/TFJt+8Afl7g96GiQzn5+AAcZpQygHByfSoyNkZyvyk+vShmK42gYA60PsTexMuADtwT70EgjDpsPoO9R+Zn5wAB1x3pfNaQBic54B9KmzKTuXdJuJElCKMkfdPdTXdW9pNbhBcrJHuTeC4wW4/lXE+GrZLjxHaRyyiKNzhia9m1vW9Iu/DluYn867hbyTkchAPY1xVG4uyO6jS5ldnA6jJIIjKioyP6dRWnodmn9jK0crBpTvYEYANYV/dko6IojXdwRzkV0PhC7gWyIY+aQwG1uAKycm1Y6o0NTpLSHZHZ4dFaQFZCo/nWnqdq0mlS+Xu8xxsDucAD1qhHLCJczPFbRJzuU5wK03u7Keym2XjSqVyisMAn2rlfmd0aUlsY/htbiMxQfaFALeXhV5+tdDPAbFZjPvJjYKofgY9aw9IMlpcG4lMUcYG4lTkj8K1pvEVhrReKB3mZl+YuuAD9a53Z9TRUpt6IlTPlupniKAbgI+1QXDImlXYxukUBow/QnPPFK09vHbxrLJFAhG3MfJP4U6XUdFn042UMjvekEGSQYAGDnHvWcrJas6qNKfMrqxzJJZd52uTzsXjBqM3RdwH3KuOp9asRosaEHkE7QR1+tJJab7ZtoJwwGWHauGdj6ajCx3nw5yfNiMylJV3HZ6/41614DjEV3JKgIWRduX9QfSvGvh9cfZxJGCow4VSoyenOa9o8D2gmuZ1LN+7YMpJ7d+K+Wxu7O+rpS1O5XFzAu89ypC1yPje0NtAskRWFlOwu3OAehIrvBEBAwGBgAjAriPHSjyrh2xsaHd8x7j0FeXTXvJHm0H76Piv4zM8GozGSTzSrGPOMEnPX6c19PfsoSyT/DNZH2nyW2g+gPOP1r5h+OWDriupB82EMyr0U19U/sqWtpB8INNeAq0s6s1x8wJ3BiBkduAK+tzF/wCxQR5Ff/eJNHq14pltJ1B3kgNt6DHpmvgz9pyGFPiLeJAqJBGqELGcgHaM9/WvvFZQvDEumCrBRzXwV+0VZ29j4onljWSO7nuHM0DkMFXJ2gH8q5cgusQceL1oSueTpGAAc9fWn4GCc4qJQDg9FqRo2OOMY6e9fp6fc+Lad9ABBIGPlJp9kjNdhUbDA59sUx4pNpIXAFSWjGG4R92zJAH/ANepm00y6S95XOpjiKRo7MSCRlD1xUs7mIMVj+VgQrD+EU5mkm8oFUJx1zjinzKLq3aNX2CNSzD19hXma3Po5NcuhxUkgWeYEkkE/iKWOFpZrYJxukAyOwz3qGQDz2OTw3GaWSZ4mVwxTBGMfWuzeNjw4u07vue7XAI0ddh+VYwMH1xXefBN2NzPEQUAUOAOue1cJbQi78FacMkTHDMT1I96774R3hWWOd5AIkYrhV5NfE5gr05o/SMO/ciz3RGLbHKkllwS3AzRglVLuSDlcDtTzEJUG0M3Rhu44oO4ZTgY5wOa+Hlo7HcNRFZgSmccfMaeFBK7mCgNjCik2jkICT1y3TNLHIXf5goyOAvPP1qepLZ5d8atieQIFKvExLFjksOCOPzrgdFT7ReRSDJCMCyjuO9dp8ab57fVLV4ogUlUrJ5g4BzjArhNNkS3KtLuCnORHwc19Lh6d6aZlOmpxfma/jHwxb6zBcyWzx2OSGWM5OeOee1ePeJNJvbJ54jGWjCja6dGNetT63MyxLBboByN0pySPes6fS4teWNbstvLFSIOAB2NetQq+yVpbH5nmuUTjJ1FsbXwlvYG8HXt+bOOKO2VYWAG5mbaMkn6npW9Y+LYdSs2ilhZbeNS3XknHSo/DV1YeGNDbSoEREZ8uZON/ua5HxxbySmQ6ZGyRlv+WOcY71hb2k2z5WVJx0OhsvE+gq0Mn2mO3kP3oipJz6E4rC8XaRZeM9RtY7SXcyqXd14Hfg15jqFxNo8czxAZ3A7pRyT6VTsfFs17NIrSPBcAcGM4BHevVpYay5kaQpO1zqfEXhqfwp9huGnVDI+0wg5O31rNgkW9WUSx5cNkN04qK9vBcQgvdmUBcgyknB9BTLW6gf75P3cfLxk13WaWp0JWRprfppKGJZEh8wggAA5H1qgmLi6cMCzH5hjgGq+pyx2RjnXBAUghudvFZ1v4kgvQgkgaIj5RIrfePqfSlZ7orTY1wh33QL+VGyjaoGSTnpUiJb3Uv7+03jYFAY459cVLa3tskELJOiyqclW5yPeovMjv1kZA0sqNklOBj6VLLSsLevDZXMZjULHs2lFHGaydbvIpJ4GZAYym3GeQc960L1ImiGHIcMCoI6+1YZhNxPPuQO/BwT92qVk7m9OKfqRERtKgTcXXJ2xqSPbNXvDmkw6xrccV78lqoLSc7SxxwM9v1qxoMo0o3aA7jNtIO3JB5yM1OumXNzcTTxQtsA6dCT6itOdW3OxUbmRfQyaFeS2ySFEDloyOeO3NXfCuvm0lMLhXZZfNMjHk+wq9oujQ+KtZS2uZpI8jDFRyTkgjNbvjTwVb6XawS2FtHFbwDZIzNmRj0yfXpWMqsJe6zRYZ720I/EGtjxckyXLPLNIR5aopxnH6VzKtd6TDd6OQIhI2454IPfn8K2fCGqafomp/ab7fIoiZFRUyBnoc122o3+j+LvDNtcQWMNu1uWRmZgXPoR68DPPv9aEkjrjFpWSLP7P1/F9r1mDa5LQLu5yg25569666+0y215tSngS2SaSEwqNo64xnHrXzdp2tX3gzV3+z3TIiOQdvR1zwDzX0N8NNSj1/QpXUQxXwfzSgfcAh5BB9cdq83EwcJc8TpVKM1Zo8d1f4PXGtXCDT7SW0kTKzTfwN9B/WqHjLwnBZaPpKAKLy2TypliHJ56k96+k9Ptbe1mma5uJFi3FjtU4968O+KGp2Wna7dJbbXFwS0JDfdXPf0PtWuFr1aklHdHPPCwpR5jzIaHIEARHEgJYsx4+mO1EN2Yrby2ZUAPz4HLfStCG78xnCOzmRdpx0B9qgvdPcxBSqKAMDBySfevdin1POlboc9cOZSxVSFzkE9VpCyvbNG5ywOQwqxfQGMKEViB9/0qtI37jKqFVePeuuJ5s9yuVWPOVOwjjNQlQSQDjNSS3B2bDyfeoQh78D9a1SsOJG3yrknocfWpVKFeDnI6elM2gAnZkE8CpPLCOq4ALDOaZpexqWN+sEA3jDKMb+vHpTm1qJoVVOQpORjBNY4XaXABZc8ipIrdmlCrgDqSe1KUV1E5JHVaDPKclELKDkkn7orsIPEVtYaWsV5mc2reYkKjG9eu0HHHXOa5PRmiRljTIdhtJ7MaXxNeRQyxKkiv8ALtYAcg1xuF5HI9WZmpapNqWsy3oiEQlbcsQOQg7Acc1ZfXbnY0LPvLYO7oR7ZrIyZGBBxz97tUsfyhiWBYdj3rdQWxS00GXOp3IkciWRAecbjj/9Vbdhq7X1uJJh5j7dpXp+NYckRmjwAAc43HtVyytjDEfm+ZPm4/ipuK7FLexd3FgyjCA8ZzUEjsXUOCxHygEdqG3uyFABznaaY5Zmdmb5mPUdqSRqkF4jJYOSAVGcjrxWHDiMqwzwenrWzfYMIAyBj5h/erKL/PkDC9gBWsTUW7UAs4OwkdBXsngnwNPrvw8cKQq22+4EzLjeQCcA/pXjTZUHOOema7bwl8T9R0m3ntAQbef5DFnCoMYIA+lZ1VJpcp1YeUIy945bxVbNBdm4LAtN93HTHesxCrkMOMDB+tbuuQxm/Zg2+MDIHYeoFYT7XkJQbIwenrWtP3Y2e5lVs5abDVUuSCCKkhLxucMAc96WHJ3BCMgZxUoQSAbuDVmVtS5Oplj3jBTGGrMICnaOmcg1o27MSqZBJOMD0qjcSD7S+OQDjHoaFuDQgIhkDnk9DVx9sycPx1we1ZwzIuXOOansmMUzDbuBGMH+dNiTGzo6sUZt+ADx0FMbK7QeMjOBU0kJ3swOSev0qPYZOSSCOKQWGk7CGYBvauo0Hww8tus90v2eKXlXcZDD2rk/LKTKCCYwQWGe1dxc+MYH0SytLSLd5HVnPf0IpyvayOSspP4TD8SWUWmX6RW8iSWzDI29j3rKI2Hg4Bq5fym9mw6qhHIC+lZzAQyHaC+f0pLQ0pppajgSygbSTnkn0pxGEPTFDOhTaFY4/nUakgqWU49qs0dh+7CgYDZ5p0ds9wDhsEdAOpqIOGkA+6DwPrWlFZvbFWztkPQ9jR0MZO2w6CzEDAkF5WHGei/Wobq3IlBQ4fv6GrhnETKzk71PzZHB+lLeOt0oKLs2nIA/rSTJi3e5jkFJDvXBP5VGFw2d2CT+FWbgb5Ac8Ac5qsA6qwIyO1M3vdApCnJ5/lSMMEsSBntQrAr8/OOBigESZyMH9KCkGQXD9Ao70oJHzA5z2pGyRhkyR6dKNwPABHv2FADmZjgDBHfFCkYLHt2pFj8vjse9IgJGGO0DpQA7HyEcjvg09mEiqeQRTBy5JycelAJZsjoOlAJCkfNwcH3pI5cMcYyeMUoJxz+dJhQmP4geD60AHC8ODk9/SlO5A0YwR1yKRmEYJIyG/IU5QXfAPUZ4oAaUUoM54NKHcPzkKe9IMZbB5HApxYtEVzhh19vpU6i0HDcM8DPv3pCd2SwA9faoxuKgk/MOKXcZIyCMEHk1Qx0bDJ25qV43wHVQR3q/p9il1aYVwAp5J6j6iopoBHISWzjgY71OoFR1JHI/KkI34AOCOoNOAcSHHX09KMKw4GW9qdguP3fKChxjrip0ZHzkYZRwe1VI5DEwwvXjFWllSJcMuc8n2qWtRrUTargluKbyCAozx1NK8iSYIGAD+dPZFcYUnd146CoKKrcvyelI5LALnGakuNpQMnJHBFR9VAPyt3qtQHglj84+739aUkHIGBntTVwoJzkH86aApznI9RUi23Jnx5KHBJBxToLZ5mJYhT/SpLWzluGCIrHd90YzWmsEaRAOCmDtY981DZlOokVo7cb0hXLFiAoHWvbfhT4QitFnluQGwoIHRiTXmvgi1jg8TW1xcyB4Y3zjHHtXo0vi3zri5+xosQ3EbicHHqBXm4lTqKyPHxMnU0T0PRNc8IWmqwxwNI8CbRhiMgV5l47+HuneGb63LzQ3/mxllEZGVPQbh2qM/EnU7STy7i+kcIwCx7Rhh9e1c74j8SyX+qzSY3O7ZBzwB2xWGHoVISu3oc9KMos42/0xDcsoBVwxPToPSo22qCAMf1qze3kjXDBTtyfm45qvP8rqT91uhr2ErI9SOwxb6VAiM+6NSMD0rsbTT4NW0CWY3EUVzD8wXcOR6GuLkj3vhFMhI6gVCjvEDtZoh0IHc0WTNoWuW7h1M5CqV29R6n2pmXAwWBJ6AdqgVp5SGAJx+gqRSDIrAfMD81I9KOwuCpwxNNfapxjOae7KCcMdvv2pPLJUlyBn7uKpMoicKSGwSw71FI+9c8nnGAOtSu4X5SflPeu08P8Ahlbq3cMFIKgh8cionNRRxYiqqRgeB/DcXiDWIluUPk8qSCAVPY471754L0TQ/DQiR7yO5dX2u5XBxk8friuB8HeFotK1GRmlbJGFOOM17jpvwduL7RZbmJ7cSJD5h+cZb8O3414eMrt6dDwak3Uldjr3wXoGrx+fptuItr4OzkN74rnvEvgO21PS7oLIkZhBZcKAw455/Cuh8A2w0W+WK5MjoATtPQmuP+J8t7bxE292IvNlZmjU8hc8AjNebh5ydRI0g9TwnWXlhvXRCSinBJNU5JTcuDjGByBVjVS8uoSBwV+bkH1qkz+W+wY3dc19XHZHpwkkkMlRSc9DXon7MM1tH8cdFe4l2BWIjTnDN24/rXDR6Td3NvJctGUiUZAPVvoK6X4FX0Wn/FTTWeBpHnlWJQCBtORk/wD6qxrNctjZVFsfrXauNkYwHAUcjp07VxPxV3fYrVlYgo+cD0rtdJK3GmwugwpUAflXJfExUFiiSyNEknygIuSx9M9q83EXdGR72WStXiZfw6vpVnktTEEXcHDlgSR6Y7V6c3zKCTjNeQ+AUWO+WRARhipycn6mvWQwCgA5r4ttOV11PXzBWqaDJkIBGBg9zUBBA45z2qeVsx/TvVcllAB6dqbVzzYji27jgUgPODk00gDnvUbPhsbsn2rFo6ELJJsOD908H6V5b4lk8nU5o/mYq3A6DFemyco3IGRjmvPPEVok2o+a5Z8jbha5K8bxPawOkmx3gxiNUkQbRtXcvrXeKxPrk1wegRR2l6k4wir8pyeTXfROrorg5Dc14El7xONXv3Bzt6dO+KpzRiSUDJCn1q4QCMDjBqlqAUQk8l15GKTR5zOv8NIkVps3ZreTpXN+E28zTw55Y4NdEuRX6lk7csJBdjw8QrVGIeDT1Hc8elMPXgUoz3r3raNHOQ3OducVnOAX4q/cyHGDzWeBznuK+Zxi9/TY6YbDsgHGc4qaEkcmoRww6VYgUhic9egrjoK01cqTMfxVM4MKhiI3GCO1YYIyMcAcZro/FaZ00EZyMHOM965iJxIM7TjHU124m1tD0sPqrFlZNo2k5xTlwB689TUUbEgDIBPapCvHArwnudmiHg/MQTjHTHek5xwOPekGcAnHFPzkjjkflUCeo0lTweG9BQOOgxnrmkb5mYHjHPFKoC5A575NJ2AGzn19qaMHnhcdfalckng4pu7O4FetCY+ohdTnkkg8Ypo3Z5GMdM04gKAOvbigqdvzDGO5oauUNK4JP3s803q3932NHPBzjHpSHnouCO5o2AcGO7HJB61heOkf+zAyEJn5STW8Cccn7vPFZHii5a70W5j2Ku1dwLEA59qzqK8WdWG0qxPJrQfwsHZlJU8YH1rf04kIAFA29+9YgumuSDuJY9kGBW1pSHyA54LfKQetfLYhWPp6y0NqEfJgEnHPPFWQXA4UKDznvVSFgU+Y5YcGp1ZlULkLjua8nqeM9yUvxhAST68VLHJhfm+VvbmoEYngncR3HSplOByvvUbnNLcXeS2Qc54OaG7ZI444pmNx46E5FKVCnsue3rRsSKrbMtgnHrQTtORjjnApMnIXGQ3FOIAIIwAOKEyfUNu4bjk5ORmkZS4IBCg88Uu4A/MS2O3alZx1AAA60NWENC7QO+eOac2MAAgZ64prQNK4KknHODxQd6sVYBe/FIByL3B5HHNNbdnjnP8AdqPGTjk59eBTld14BAB4460AOKleCcY/vU3YFXlsk85WlMfOXJY9OaVC4Ug4UDigaI0kCMVK53c5NPchhxznsKiKFZuBnb61KEbacEZBzxQDITkKD0PTn1rTjuE8tQXBYDGBVBogeDnJ556VLEBkDgGtIfEZy2NWKVXwAoyPWpmVQeeo5GKpWkRySVOT3NXOT14x6V9Dh9jDYaWK5IGM0mQwyOfwoIA7Z+tIGKjGR17elegttDRDeOuAM8c00rnBDbj7U+RQpBxnuM0EsOBxuHQVYxqllGcYIphQyKWBOQemMU4oc56fWjczEAvgdMAVQ9GRg+XwcA/nTnAIOMknkU7aDt474JprMVbAOQPSjfUNhjEqVUYzjOaGJ3cgknrShDvyAA3vT2+8QTnHpVJBuM3BcZHTinAoemfTmmyl1GFUAHkEnmo8uSAWzWi2ETt8q5AAI718Z/tc+H49O1y4KXbGCZRM8MiZCtjkg+ntX2WH2Om8YBr42/auukv764l86Scxu0ciOuAvoAe4xivfynSsX9iS8j5BAyeDjfkk00KFHBOAfzoVmdmZdojLEAdxzT5ZA45wMDgetfepHw8uwyOPdIEBA3GggiQoCCFPJokyCpUbSvJpqlVBKjIb7xPWtUToOGSx8twAeuetMSLazYJ5BHzUeWFbEfpSbVxnOdvUUxO5CHGwgt5ZB59xWn4fvpLXdcxx5iDbWbrk9qy4xG1zGXBVdwznuO9ej6VfaF5UdvBasFJG8kcE46miUrIiTsYDpHdM8kmIywyqqODUljp9uriVlG0g5ZsYFM8VzoNTdbLakAXgDsaz4lme2O9iENZPUzd2VLq3RbiVg2UBOMdxSCNDEccZ+6DU8IBR4yMZ7daqzyiEZcZ9CKtM0WwkcrI48xAVHGauzMkJj2EAkZHpWes26NzjLN90GpbZC0sMT8hjz/s1S1FuXobkidhK2VZcYHTNQtcxRzOiR7yfWu48PeBdP8Q6dNcre+R9nbawC7iR61zviHw2mh6yyQSiaB1DRt398/jUcyvYqFNydzn7i4kcAeUFGcALQ29D82M4zn0q60DpIxQcgc5FUpImCmV5MqTziqTTNZQa3ED5bAzjvxScICMAd8+tDS5w0f3R27mmBl3ZXkZ5B/lTIH+US6MvKDnipB5azMVOD3BqII+0hWwuc8dhToyJAQeWHQ96B2FV8bieD6dqHTcFJHFBxyCpY9gKcm4kkjYcYwapiAYwxzt4wBSxgCMDOc/e96YvU4GQepPSgDORjGelSA4KVkcr83H3aYWLIFEZVgckH0okXy1AJIZvSnIkspwOT6+go2AXecEAbSR39KbjEQJGQDg4606OXeWifh1OAaa6OjlVGO/1oAbubBBYlSeB6UKMOQCTkcGgZ6Ac55pXVicxnaAMfjSQDCW3oUXOflbd296cBtmYZycU594IGR06j1pqo0gOCAy9TTAUuwJTHJ5zTVV2UhjkZ4PelbMYQnljxkelLt3vzxx8v1oAeI1jfgYOOvrTRI2zJAGD0H86ayzEMGbJB/SpVKqQSRjHNAD1uWgjZx07kdRR5gEQKqSo5z3JqGBVJKjJJOSKs3UiF1MTY4HGO/vQPoe2ySMgGThRyRio2lLxnIyM5BriovFU1uCrMZQeAW70sPiy4mleNvkXGQFHGK8Z4WSPrvr0DtkKQgEn5uvPekW7DF3l6ngL6CuFl8U3bsEAGB0J6kVYl8WOYVjeJfM/vA9aFh5B9fp3sztwEhwwbORkHt9Ka0qIQxYbvSuBTxHPuxvIAOSnY1p6bq73hIfgdcGm8O1qXHFwqaI09UEU14rIh34+Zh0/GorIBZXV9rr1Ue9Bky5c8AjjHelhAU7goLHjk/rUPRWGtWacaDAyMZ6V0NlC7iMrhzxjPTFc3ZILi6KSSkDbjIGcGux05EtoY1HzEDAz/WvOr2R6NG9jVtbdp3IOFGP4ehraEjRWhZFyEQqd3Aqho82DkME2dR1NaUxa50y+QJlghcduBivMtqdLlZXOCuruRpSfvlWJwPSoDMGnV3YDPRTxXDeIPE04leO3zEQ33geazbfxTd277mJuD6yDp9K9unhZSimeVPMKcJcrPTF2yz5yUxyQOlTeeJHZIsdcgGvMbrxfcSANFKY2P3uP0pJPFF1fxpuk8hoxjKcFqr6pLuZvM6fQ9JubtHOJW2bRgbfWpLW68xYxKM7BgMehFeUnxHf4IRhIv8Rauk8L6095IsRzJnk5PArKrhnBXN6GNjWlyo7vqM7sKD0FM64B6A96ilmK9B+Ap4mXzQApfcMnPauS3Q7nJE2rKraNdRodztgjA7e1cqhIiyF59D3rptWuCdP3RMFydox1rEgJjCeYuWz1NaQic06lndjm1N4lDP8AMoAUKvUH3rZ0W+We/t0Vf3krqilu5JHArznxNcTQXxEMm1QcnFaHgLVHXXrAyysQk6uxbouDnIradD3G0cccd73KfoD4BtBa+HIojLuK8tgYAPcCuohTahAzxzk1z/hZ1bSoXRgUnjDqVGM8V0ETbgAFOcY5r5+b1M5S5nctqQE+vpT1YbiAOdvU1ErN8oGKlTlgdvI6k1g97kADkjJI+lOwV7fnS9DkcYpPMGGyMntmoAMAkHJDD0pXAZSRhcdj1NJyG68EdqQYBLEZJGKlgKVxjLcHmmlTu4GQRThz1/Shc4Ax3pBtoRsu0rgk57UuduAwHNJt2tkk4B6UpjDDkZ7jNJjQi4HGTwf0qVCfu8Y6g1EqhSwJ69KcjZcKOAeM1D2uO5geO5v9DFvhgWAbcvrXHQ5RFI25x35Ndb43co0YzuVRtOK5OHCRBlUAg87utfPYvc9ihpEsq7NjGdx44rWtnbyFVlUMOMnrWagKjJ55zxWhApHJIweQG614zNZLQsqQAQTuI/KkYP0wBnn1pCCTnOcjoO1CDdz+HNZHHIlVzG5ARmyOPQVNG3clQT271ErEBckk5xxShTvJKhSPWq1M7dhysCwAyRnml6kjIGDxTGyvzHkZ5AqRv7yjPHemToGwjOTnvxQ6ttzlRnt3oGT1PbkU1UyQRxjigiw5QDwSScUYYhQCB65oHBySePanF1HT9aVgsRkHBxk4PNIMqpzgH1NSOflPX1pMNhWAGCO9MLiYVuBk9804KFHzNtGOPWmZJ24bOeOKc5GACQGU96aGC5bkAkevSmg5GTjINBZiSCxx6DgUEBc4ABNUNgCoyCCwoGwyEfdA596bu5wBkYqI43hgcEjBBoESviTcFy3H0FU5UMcgJIXP41cRjtA5OeuOKq3fmADBVADjceT9cVtT3SNYm9ojKiR5zn9K1/4sniszRYw4y5ztAxxjNapyWPYV9Rhl7tzirPUVDuX1AppUZ4OAad90kDJB9KQAswI44713rY5mhTycdR2oIOeMUrYyMdelIWK9OeeaCNwBAGRkmhVyNxYfQUpUAkjnuaQAkcYUdaaQWAZwR0weM0hyCST+VDbjjIzilT5vbtiqDqIcPgDkGlP3cA5xSco+COPWlLDPoP6U2CDJKgAcCmk7eScfSncbSVH4npRIdq9R07UupqjOuQrJIOhHQtWS6Dkl2J7hK1bkgnBGQR3rNmYxAFcAH0rhru+h20e5XkU44GBjgsahLFmXDEAjHFPkcmMEqeDjJNR4KffYHB4CV5UtGdo0JuIyBxxljSiLnGTgHjFNcKSSqnPX5jUgd848wYx0A5rPQJOyLlvEyAEnAHTJ5P4VdGG5JOaqW0aZVjkkjuelW1BLcY9MVSSRwTlqPjR5X2rjBr40/bIvYW8XaalqsiyojxyyOPlc8fdPfjv719mCN7cFlBOASfbivjX9o7S5JPFTC5vTeAL50aOgURKf4VPfp1Ne/latUbOPeSRhfs12rDWSwC+UW2lznk+g/KvrC1chCMkqjbcDoPavnb9nry0065IgRDHMGU9x719E6dsnRyjZEmGbAxz3rHMPerSZ7dFJU0i9bglMnAwc49q8+8Zyf8T+UbidwBUD9a9BRGGdoAAUj5jXnfieRZ9dR1Yu6rsKAYA5rgikd1FJsp/LFJubCLge5z9K9d8NKDoloxBLMuTxivJ7dXW5hPlICGw2454+les6LKTYJETnYxIxxxx+dbU9y8XZxsaqk8YUJ2JPNMKgnJYsQfpTgxXnHHvzSSFZOM546AV169TxWLyf7q4OTnmlUkvgZx+lRxrg5OBkdTR5w6bi/bgYqWyLkjoNzFnABH15rmvExIsXZEZxtKk9BW8GJGCAOa5PxncGOCUOXZIfn4GBjv8AWh7HVQV2ec+FmFt4otiZVJViML1XrXtGl7gi4JIVgea8b8Ks8/iJkijiQOxkDYySPTOa9y0+FFCgKfmAznvTgncjG7JHyl+3JrNw72WmCaMW8e2Uw7DuYdzn8c4r5htIVlXCuSuASD2r6L/bcnVfE9mykD5PLP5f/Wr5utHCuuwkZ646GvvMJ/Bij4jEJuTNKVvsq8urg9GXkj2NUbieW4I2Bi/QAd/wouJjIcABAp6VpadbxKqSRkySZ5b09q7G0kcPs23ZENpbqFQzsQ+cFMdKHtnt9UhQHaC4Ic/oK6LTtJlvd5ZgXLblQJnI+tdVpng1NSkDT2ZV9uVy2B9a4atdQTO+jg5zkrnY+G/ANtdSaddyTtLdw4dUAG1iRwD/AImvWLCxuLSzk8+PYQCyrkHB7/yrK8DafEumwuRyF2EgdMds11pguSgaG2eccr1/pXxtbEuU9WfVLDQjHlseMeNNXlt7mZpt8iSjasSjOfpXhnieSWPUBOYBF5uV2Z4A9K+uda8ODdHdXVuqFSQYioP45ryX44eDHu/DJubS0ht4LWQSG5U4bJyCCPTgHI/KvUwOKi5KL6nz2LwnI3JbHz3qM12ijY+EPUAcCs6GYxoFBymSc9yat3kMrwuokLbBngfe9xWZFMdoQAFj1z2r66KVjxHZ6HQ20iyII0PzggkDuK1rm1mijjSGNdjLnzG7VzGlXNvFdYmmMRPGe3516z4XsoNf00ALHNIx8tELY49RWNRuBzzg0zzSS1umnKTk7W5Urzk9qrMZ7dthTEmMHIOa9Kt/hlrNtqRndXltYW+Zdp5HoPWs/wAYSRWN6LAQRoqgNvx8xPoTUwqqT0JSseeiRnVsMwPQhRVlYRFD+8+T0Ldfxrfs9Dg+2me5ZokI3BEGQfSsnxLdpFdPFEgeMjjd1FdCd3oWtWZMs+xgUbewP6VqaJrAieQSMqLjgnqTWIqCMbmJBPG0CmYzKAo2nsTWjjcbimtTrFv3luUX5pd7DaoOBntmvRNEvZ4LcBJI4y4+YkZAryKKVUEY3nKnll7V0+keIZ4bJoxsYA7VduT+Nc9Snc5ZQNvxZqQ1OBoi5llBxvXgdfSuZtlFtFl9u4Haueo9604dEmvxOROxmVd5jTGD+NV5NBuo13SlUAUsd3WoiktBQ00OfvIHExEbeY7HJxx+Aou7GeOEOiiNR1jPJPvUzTx+aCWOVztC8ZNbnh3Trzxjq8GnweXFJICWkk4AUDJx71pKSjG70SOpXRV8E+BvEHja7KaVbiRbdfMeV32qnoPqfSvqH4eeErbw/o0S6gFTUmGZ49xIYjoR74NZngy0g8J6EbK1iADsC8q8F26ZPt1rsNGVryJruQAhTsUtXxWPxMsQ7LZDSuzoPDekwIl1LHsDznaEAwMY4FcrcXF34Z1dTNG0TeYQH6gjngetdHYX32SQnAYDn5fWtIw22qXEEs5yUyQrgEZ9SK+f5mrnRGyKJ0KDxvaSvc7J7SVTG6twSvcA54r4a+Lngy08EeONS06y+WwSTEKgklBjIB/A4r9ANTmTw3o81zbLFIVUssROBn34r4g+Ndydc16bUTsSa7cMyJ0U4A4/Kvo8jqydSUW9DaMlzKx55od7/Z+orJnKAZ9ya7uO/fxBbSW6Rk5+YxoOc+prz77NJCmWUADrzzmvSvhxBE7WlyrMjMSrMOenGDX1tfSNx1orl5nuWvBfh7ydXH2t444tpZklODnHGD6+1cN4/ZH8QuyNmMscMORjPGK9rvfD0WqyPO8JJiOAM43V4h4+hFn4ilijR0iAyqEE7aww0+aRy0pJuz3MQRhWBI3EdAehrrfDGuJowO92+Zhyo4Udwa5GYmOAOWA46npXQ+F7M6gBuXEbqSB3J9q9CaXLqbVWrHpcPiVvN32Tpsx/GM5rZT4ifZGa0mZjMgHyxDCr9PWuPGhT6U9uI1WYuu4Kxxt+tUfKkutWQTN5buSjFOfoBXj1KMZJuxyU9z2Ia2y2okWSMoU3lZD1PYVW8NaxNcakDOgIYFgF6fSuY0+2EOn24JMjb9oEjYIHqRW09zBbYCTBJcgYjGcfjXkypOPQ9CMb7FPxxaSSXwlDxxvPkjzM4AqnZeD5Dp0Esvm3EkzlVETbcD61t3+jzahYtOSJVgZRufOTk12WheGotRhkinuJSsUYKC3wMH1J9KyddU1Y6YYCtUXNGOhwNn4an0YvOb1YGzgRv85Ue9cl4osrmWScIDcfMDviHA+le32vw4v97m3WN43Bw1w+SR6kYrE8XeFxo9krBld1VmdbccZAzg1th8WnNLuc+IwFSEeaStY8cj0Z763MRb7PtxgvySfenzeDL+3ucJIs8ZUFdpxz3yK1NBmF7qADY5JLb+ijtWyyyH942TGrFTs44+lexznhyUouxzk3htoJOJVUeUWYvk4b0FZlpe/6MolBkOSABwPxrpdZhYaHdukgMnmBUVjzjHNcXIhhY7txzg4j7VrGSa1ZFm9yxBlrpSNsRLYJPOBWjq+mi90s5dnAkKhV4JHqKoWixOsgLbE4Ku/Un0r0DQtDhvg0V3kxiHcpQ4y3alKsoMmTtojxebQbyC7ECoItzfI554q1quhjSrTDnzpQctL0B9sV6Vqeh2tjdW5gk+cg+cJTnafauW8aaa72tsFkDhjkbeB16Gt6eIvoSpu9mclbQxXAZSMKV+Xuc0XNn9nMQdt2QOvGKtKy2IREVRN0OeQKo3IMz4dt6g5JHau5Ny1OjcvC0RLRJRtiznJPJb6VnQxguSynYDxzg0st3KIxEWyi/d46CmbTMvyElx19MVexRMFiiyUPzZ+oApI7VNrkseuSDxn6VN5EYQqhxGRlieuabbMt06xOCWx8p6Cp9RcwrQwnawXAJG0L2Pqa7LTNHa6g3SBZcqApPQ1zHkeUFxgOeCO1dZ4W1tbBkE0IdFyCrnFY1G+hN7nPa/BHp93InleUu3BRecn1FYVm580lz8rcKW4x9a7TxfPZ3cC3KOi3JcgKpzha4kW7sZHXLxryxPGfpTjsGxcMpknWPdgDuv8AFXaeGJYIBbh5USSNyVRjz9cfjXCnOEKdsEEdR9a2PDkDT6uhUK0pG4vIcAD2qKkVy6kSV9T6M8J60LjTZLN4Wd925pwc5GOBjtWlYSPHeOQPkLBVyOoxzXmek+Il0u/HmSOElUKViGRnoK9C0bxN5skcUSxSAKd3m8FffNfH18O+Z2Whhexq+ML2aHwzfpbWz3FxNiJRC2Cn+0DXyz48t9R07Uib9ZYiyg7pjkscc896+odc1CJolt4pcEDczxcjPpXH634Si8WpaidoX8jc3+kZAPoc/hXbgJexfLbc6KXxLucJ+zn4PfX5NT1Ge1uJ4NpRNmAmcdc55PtXb3sx0u82K0cAVSr+cMlfT8a6b4SG08F+GJrNps7bp5WWHooJwAPUcZyfXpXM+KdViXxDqMi26SxXDB4jKfujA7V0V05SbZ95haNPkS6nP61rj74h+9eNT96M4U/SodO8UzwXcKkoEDAMsgycetTXPkXmYyxLMQVSIZA/wqxpWlRWkk7iJHkcAAzdvpXG4q1jvlCKWxPqkV3rGlPBBGbid3DALxgV5hrvhFdFkuTdA20pUusUnJbvnPevQvGXiceFLYXzIwt5IfJUxfwSY+9jvzzXkmtePptbSNHxciNdizyDkDv3r1sDSk/eWx8/ibJ6bnOS30c4JC4zxtHQVTVi5O3lOh9RUaxjzGyeNxOR3p+SNxU7T0Ar6aMVbQ4NR/mOrKSOV4C+ooSeSNiy4U9z6U5pUUg43tinxWm8sxYDAzj1rRpWE3ZXLNpdMWXcGKHqx71LcSBueAVPAFV95CYGTnsO1KioylSSoII3HsaxaOeTbZG6NM+Ryo5Y+lOARi2WA4+VfWmKrooweuQR60oQoAxK8nB9qSJQISXztAbHfoKmiKKvYZ+8etQFVYsASQO5p4GyFmBBYHhfai1wauOMrO4AOCOF96MrFgnrn5sVW3mRi6Z46+1PjlLRFFwdxwCfWpaFy2LP9oZ5QZjBwM9RT4p2yz9WHTHSqDLJFIYiAGHJ9Kns7gRb1fhSMnHXNQ42E42RfivBGuZF3DOWUnkmu/8AhrqcUWrQwnezGQTKEOcD+7ivM85YOeQfWu++D8Xm+NbBEkMcUrCJpdm7bk845615OYRXsJN9j1csuq8Uj7x0Mx3ejwPDEYlkUPiQ5Izzz7/StAMRgFyTt2/KOKq6Dpz2OjWlswDmH5CxPJHbNaTRgx/ewQeAo7V+VVXdn6OivGGLqSMDBU5qQKMKDkkcHA4qRbcs3C5BwefWidGj3BmIwMgKKwKMHxNNJBpcrBkgCAguwyQO4HP4V8z6sH8+4hKuwViysvAr6i1+JZfD+oBkDFrdmXd13AHB/OvmC/nfyZnCu8jZBAXA/OvostejR6FG3Kzlp52FlKCBtjyzLjlvavFNfcf2xcSltzM2Rjt7V7Q0zTySQqFRpFK5brXivikwf2zIkDZMTFZR7+1fdYBas+Uzt+5HUzZCS+AfvdTR8jQSIMkAZyaXAVevFR4ZY5AvOVOa95LXU+PufXn7CKGXxPdnaQj2p2y7e4I4Br7G1e4CKCVLPyua+Tv2I9XPmW2noVJit3kKBQCoyOSccn8/w7/WOqBZgQwLHO7ivzvM43rzZ9FhdlfY8L+LHmWdkLg4JVzGFxnGe9eTzxkLE+C67hk56c+le4fFdU8mWJtqI8fmcjPINeILm6ZAu51dgqjgDOa8ym/dsfoWHqNUEl2PqX4fRz23hiK1uVQNGFaPZ1CEZAJ79c/jV/WJXsbZpbaHMpIYFz8vvmk8KMraDauHRm8lEYoQRkAAjPrTdWcyBYxuIGQc8CvDe7Z89f37+Z48Y5J/HOoAKoe52yEKOM4AJGa7mK1ht3IC7mK/NnoTXGWUog8bXE1zOSsOY0RFH6n8q7OJfNRm2EspyMnHFJ+R7qvZEXliWReQFZSp9K+DfjhK8/jK/kcYkFw0SrnkgHrX3TfT4trhRlDCPMyoJOPSvhv46wMvj+7LIQXw+P7uQOtfU8OP9/I8DObugedyMxG1j26VEDxhTz2zTpciRQc5x+dCr8uQPmJ4X2r9QR+fNdA7kyAFscY6VGpwSy8nrUpRGYA8Y49qRseZtGBjpjvQxWOu+GxH/CTiQ5DqhZM9M44r6BKF4YztUtIoZj6HFfPvw2lI16JnBclgmPQdM17wzyIegwhxnP8ASvk8y/iJn6DkT/ctPoSxzmQrG+7nIDDgZ96dFIwblk2t8p7n8qhmuEhiYGRiwwyxheM/Wq8sxVQ5hVCCGyDkn8K8E+q6HM/E+7l/s9cxHaG2bnA6eo9q8JORNOqncobGRXtXxLvUieBJ5meOVCyoemewrxeeQtIWChPmOcV9hlqtSVz89zt3rWHxEog5w+eAe4pRhmYhuQPmB/pULIHZfm+XGSaUYLZP0HvXubHzFxyk54GAOlICWOWIJHUU0cScA8feFObaHAXhD370xASzuvAANQudyklsHOOKV/8AWAgkkcBe2Kc2E3gdOrDuKb1JGO4KAAEY4bPekeRn+QcRAfjmmGQcEjKD7vvTSSAB0Yn8KQBHHyxBJZfXpipdx28tgDnAqIOVDL2PVvSgAq2wkbiMigEWIZ0E4ZgSRjaQcEV0ltMqxh0m5K8jPX2rkt2Bk59GPpU5nKCMIcgY2t/jXPVp31R6FGpyqzN2a7dnJPCehq1p8jxxgicYPLY7D0Nc9Lflxsb73eni5MaYgJ2cbs1yOk2juhWSdzsrTUhO4jOXRuCCetXZdTJ0/wCzJMCqtkKPvD2riILySK4DOdrAfLtPH41LFqhMrOo+bkE9s+orF0JdD0YYuNjtba8lKqhLAP8AKSTnPtUlrqgQyxxTeS4baUPBI9q88TUZwcm4fAbgelWoLqZpPMLZfqHPU/Ws3h2dMMZFbHfXOrDTuqs57NnIU0RXkLfvTONx5K9CTXDNfzNGS0jMrH5h/Wnx3coUeWCV6Dd2qXh+5qsck9Dvl8RwQBg8fbgg/d96cdfgEO+K5R1K5ZWOMGvOri8bKCUnJOGA6YpxRCf3Sho+wJOayeFT3N44+70PoL4Q3UN5PJE0bCSRSwPUZ7Yr2zwFGo1Rc7mDZVm7A9q+fvgGzobmeWUbIlA3deueBX0H4FdBfTxhXl80iVWHAHY18PmMVCrKJ7/tOehzdz0448raSoxkHHPFcH47BjslcRl1RipDHAweh+ldk0ZUk4AGM9ec1x3j1j9gaIFt8y7lJ6DFeRStzo8+g0po+HPi8Q+umBm3lJirSL0xnpX0v+ygTYeEr6GGB22OG+c4ypAwQP1zXg3x6Zf7QsnSNI28kblQAZbJBJ9+K+jf2WbeA+B7W6SRpp72Pa+T8se0lQB+Wfxr6/FLnwkL7Hk4jSvI9auVD2crklDgMNvY+lfCn7VLlfiSyQ2sscJjR2mkIIkJAJK+g7fhX3nfaa0luqGUIgbkD+L618L/ALTVudM8XXgE8l15jFQkuP3Q9B7VlkySxCSMcTrQkjxmCMFwPvHrVnYGYAcDvntWdBmMct8wHJFWkkfaAwz7+tfodj417k08+1QAucccVBaZubyOJuQWGR6ChiWl54GOAKit5fIulcDDA8HvUyWjsVB+8jrmeO2RVLF1U8EdfpS/PPmRf3OR8qn+KmQSC4i894tuVxtHf3pCu5FJf5V55/hFedbU9r7Jy1zvW5mV8FwSfQVRu2dbZ8H5sjB9ORVnUJyb0qiPIzNwFUkn3pkzK8TZXGByPeuxbHk2tM94FwsHh208pvOAgTLcgZxziu0+BE4v7u+tWwiBRLHuySCDzXnmmSLe/D6xLviZCFwBjI969B+CpeNobgSxQt5hWQbckp2+nOK+PzCKdOSP0PC/BE+gIrrzjFuy5xg445qy7OQuNiEHHXJNVTGyLkvvxggqMcVJKqp8udrMAyk+tfDyjqemtiRgQmXyzBtpHTFOizGMAquGHucVCWMxJLMSQDhRgZ6U0u6oGZljDDndyahRu7CaPNPjVFFDdwwDLsGEnzHjJ9B2rz1nAAGMMegAzmvRvjLbxSmyv0DS4QIz8gKcnt3Nebxl1jUngk9epr6nDteySXQ1tdIdhnYqAWYjvxiut0nTLa3jmMcZLPCGLLyA2OcVy65bYSNzdDnjIrs/B2q6fBpccV1OsVwlwcJgksueKdR2VzycxpOVFqKucwoKXWZGDgJk+Zxg1Ba31y9+FSKWW2CkERJkZr1OPwbpfiHU5gYkBkbeVYkY78c81BLp1jo6XMSHykjYrlQCeDjgd6xp4hN2S1PzLEU1BtM8h1PTLHV7aAXccaCPKuGODnJIJ9a8L1qwfRNWngabzCrHbNGMAivdPEN5pyjXEALzhgY/MBGBxnA78c54rhtV8P2GvO2GcKU+VUXJLf8A66+jw9RpLm2OTRLQ4a21N0iHmfvNjcA9624tWjeMNsJIIJ2/wism48N6vYSeUbGVkzhXdSAR257Go5Le/wBLQRXFpJCZeoK/eHsa9JSjPY5213Nu/wBRjfT7lwQyFSwBGSfYCrHg/wAGReINAubomQXjyL5EXRUXPzZ9f0/GtHwDoYYSXM8cboBhVk6p6ZFdHDO1lIrwqy7WO4RAYxXNOdvdRjzN6kGk+D00i41KCZknR4x5Ur9VORkY7VWktbTSpvMVZA7KVwOjGt6w8WW1vdrDexxo4YM3nHkj1xXL+KNciutXuUhQyKJA8bRdFFZxuzohJ9SXQ0+33U6vgKqFRkZKN2NXNV8PWz2tnNHAYpUUrNIpP7w54J/CsvSdfgsnmIj2StgsX5DD2q7d602r6ddCKZhJgbEUYA9abTvqdlKoosyptun2mVdfMRicEc12Pgq8TULSGIQlpBlmLcZFcNpkM95cmCZQGZfldhxnvXoHhXSWAlaITM5AQGMAAN71xYmooRep7EakW0jsZPDEb6TbPEI7W+inMmxI8ll7DP5n8ax/FPh/V7jQdQVtMll3t5ivkDaAOSRXsnhbQpTYWs1x5RfYFdsZKsOMe9aWtWcbWMhG+eTaY9h6YPUEV4CxjUk7nt06SlE+NdMgivYIoZ5Nu9xgKPvDPIz6V6ZqfhK0h1AvpeneVbzqmESQlc4GTg9OhrduvgncMsF3beRamJjiPk7RnuO9dlq/hCVvCdvaWeZb63YMJmG1WB5b9frXdPHppWYo0Gm7o8Q+LXwpntoLO90qKS+eRAskdsuQhAGTnvk59K4j4Z/Ea5+GuvySzWJvYWUxNDI5QIemf/rV9bfDbQdU03SJ4ruRAwmJjGckrx19O/FZviX9n7wz4oi1u5ktjZagymSGVD+7U45O3vzk0UsfF+5U2FKk1rE888Y/GPStS8PW506dRqDoPtFrEDhCR0zjn8K8H127/tGSGQ7pJQxMjZ75rR8R+Grjw/qz2aB1iQnbK6FS49qwJoZTI52NH6r/AHq+iw8acVeJ5uIrSnH2diJZWjbBdkI+6FHWpY7iYAAnLE5bJ5x7VaubeKVUnVgrFQrIf4TisuSGXYcEEjIVs9a9KNmjw5prYkvtTAYxt8qHoR61QmbbkjBZunoaqTpIgCyZLk8+gpyrkbQcgfxeldCXY5eo2Vidpz9eOKjbMrq3QZ/On7CHALZ29R60xcsCRhQD36it0NDt5AYk89MU5CGC5+6vOaiY7PlJzu5yKUblAUDqfzplMnDqIwcHcTx9K0dMkinRjIFAU4bPUj2rLchMAZPr7U60jYvkcZPfvUvUhwbd2a8dy9hcefBkDkpu7duahu2SeEyNIpnzk+pqG5lMu3LkMvB9KiLITgjBx1pWQ+Sw8SEjHJjGMj3qyUAKsx6r8u3t9az4QRghifm6dq17WI3DEjCIv3s/0qWhOLT0QyGPznwMgZ5z3q4rLActyANoUHnNVpB9nk2nOCcqwphfzpGIOGHPtUAosuAF1bY21x602ABgFfkDqvQk1XhvBFI2cn+tbGlWp1GdCNo3n5XHQeopSdlc6qceZ2K8enSTynC+Wq/e3dQPYVh3VpLZyFH5ycq3YivQ7nSjJdYh3KGwsjkce+Kb4p0RZNLhlGxoywhUKvIOOtYqslJJnZ9WbV0ecNluSuPWmH5DuAyQeMetW9QtfsE72jBhKDtJNO0R4rHU7Uzx+fDu2lMZyexrtTTVzicXF2NDUrKdNJt55bdo2mXcMnqPpWCqEqABwe1d/wCKZ/ttgik7Tbthe2B9K4dg28oBk5yCOlCa6BZ9RgjMbZHy+vvU0sok2kDhRimYKq3OQO1MJG04yO9HmSXtFs3vbhigICD5mHamaraLbz4CMMDJY966b4T+Hr3XPEJslVooJ1Ll2H3goOQPU1d+JPhW50uRZoT51qGKsXXaQfesfarn5bl8javY853EMSDkCnswBV93XrSkqrYAAPc0053kHkenaupGfkaunwHUlcQqA0YyfcVTlAjMsZz5i/w46VLolybO8LhiFddpx2H0q5rRjkmGzBfAy/r9ai2pbSsY65lRTzkcU0KFbJBDZ/CpZPlA5xjsKcCXVsruU96q5m0DuBk9T03VFIfLOV5NThDwSuFxxUco2oNp5Pr60luTYjDEocHkHmmjdIwEecZ5FL5hZfLOFx1I70WjyPdIsQw5OCPWtLEt2Vyw0IUqMZYEH8a0J75nURoowCGLHqPpU0lgURXOAT95hzUEGnT3MxRccdCeAai6ZyuaZBdXX2jhmHHTHrViJ3ni2Io8zbz9KtR6GpkVH2mTOW2nOB7VpSW9pblY4lKiI5yTy1ZuXYzdRJ6HISbF+8SWBxtqESlSSQcdMV0994diuEkuYpB5hGRGv865woVJVxhjwRVxZ1QmmiJQFDccHnmjh+F4AGeKYWw5DA47Yp4dwpVVHP6VZqmCnauCD160bsgjBAFAJDAHgY5o4Qk5JyetOw0EYDby+Qo+770QxFwS7gHtRuKAg8+gFARWLDfggZ/GkWkKhOGUtjHpSqMrzx70xAXBAHzD9alU8bTwwo6kO6EAwpw24flSEqE55ZeRRgFsjk4yfQU6JlMmCM7hg0DswKeai5/i5IpBlpAFGAODSCMRuWVifT2p0YYkncBUC1DaFZjjLjpTUwOSCCeoNCg/MxPINBcyjB6U+oMCu3B6k9MU5sTMrdCBhhTQu0ZBJxStlcFQDu71Q9kXLCdrWQyoQdw2lT0NWCVulIb93g53DoKpWUqBHjdcHqG9DU0zkxBEIY9x6/jRqZ3GXBRH4bIHGR3qIKVkznaOvFWEgJiIMZGeh96gdQMkvhxx7GpuEWmw3FVYn7pPBpchRkg89Kb/AAjg7R2pxk3AjOcDj2pGqQlnme58pjyw+XPStKSwFrFw2cD5iPX0FZkL4kV1HKnn3rYa7FwgwNvGMdqhlGf8m3LfKOcZ/nVYKpf727vxW/4am0nTtaNxrZaS3VcoqrkFvQjNZGoJDPf3FxajZFLIWROyjJwKSAjBBkHG0DvSjAkEinIB5yOPxppbIwSM1d0Wygv74W1zcNbRMuQQoIY+hOeKfqZzdk2a+jrcLMREQUxnOM/gK6LR/DYnkuJtRi+Qcj5gAT7+la2lR2dlp8McCxrtyC79WP1qDWLuOXSrpA5JPTHSuZyu7HiTm2zG1+0i0C5VLR/MimTcGUg7T6ZrMstRktpGZt0nHBz396q2Mdxq19BZwktLuAG7p9M11uoeFF0hHmlG+TcNsQPA9c0aLRkXS3Obu9aN5KSyr5mMVC+JkDLkEDlvQ1txaLBMJHnRYmb7u3rWHcRtZ3MkTqdicgA9R2NWrdDeFnsVJhIclxluxHU1pw6W0mnRTSsDIOSvcCoJLmLyhJEwYEcgDlfrV6wkElrvALqByfSnddTbUqwSx213CCD5Qbnb1qzq/h9mYvbkPuO4KPTrmonsxcbnjIRjwU6/iK19H0u/j+zyxHz48FWLHBX2Ioc0uok3F3OXgZY2IkB2j5WXoc0gQMzALtT+HPU10GsaWojkklhMbK33gODWP5EUkmPMYyDjA6AVnzp7M9ei3JEbW4Zck7XxiqzAqBGQAq9W7mrzEwxtGAZOfvY5FUJspJkDefSqWp0PTcrtFvdVAypbqPSu+8MeIxFpf2aAD7QjgS57r0GK4GVlChtzIc8qOldD4FNtDdzG7JVnXMTZzubPAIoqJNHl4qPNE9b0vb9kE8fzShgwRhwPxrYh+Jt34evRDcbHt5sB0jc8j0HPHWuM1fXZba1txauAzLtlXGOa871m/uVuSQWKjqc9D7V5v1dVNGebToX3PqN/iJoL6VNd2onSeNMqrqMA+me/SvEPFfjK71vVpbiURqsqjCoT8pHfH4ZrkIPFV0bD7IJSqZ6HoT71Tgml89nY/OTxnpiqp4SNN3R1qklobKWR1hJQyt53aTsfalg0M2P+tj3gfe3dR9Kz49eutNug9u2YwcspHHvW5qHj+K8tngNggldRtkDcg49K6uWSDkktCzo2sWLXMdvJkRBsfP0xS+BILeH4v6J5DqI1vlUuDxjcOc1xLyeZglsOeCPU+1bfgG6g0zxfpUt2dkBnUb/Q5GCT/Ws6sbRudEYcp+wGh7BpUIQ5AA247+9cl8Utv9hu5OZEZWUDqORkj8K2/BEom8N2MhPzeUpOfpWb8UIv+JKJQVQFSGdhn2GB3NcFT+FJeR7+XWeIgvM4bwLdxPdMEDlnxhm6E161ZE7NznJ6V414BfyZQjHc0TfKcY4r2SxYmEE9TzXxE1ao0j3s0SjVsiaVsqeOKrFyeM1NKwxjPTtVdgMemat66HlRegHIPOaUDJyRQuSMdakAIHPFZM2RBNEFUvg4HJJ6YrznxdfkagyBgI1wVCDr6816YxDJIh5UqQR615f45UiW1l4QKxUqB27GuasrxPZwPxFXSJTPfJCcgSkYJ9a9LtEEVuqk5wMY715VoVwf7UhYI5KNwW4Feq25MsIdiBn0r5+atI0x0bMkyM5A4qjqMkSR5cnng4q8cBsdqparEJLNgeCDke9UkrnlM6jwlGBBweOAB7V0IyCR2rlfA1yZ4WPdTg11oweK/SMifNhV5M8bFK1QjckdKVPu89qVgOgpMgYxX0tjiRVvDsweuTiquzOcng+lXbsBwB6c1TORXz2M3OqAg2grgHirEJy2e9Vt5zjaR71PG2MHpmuCk0pI0ZW8QOY7DOQAflOa5VEEaBAC2Dx9K7HVYEudLmRuoXcPY9q5CMlkBzz0NdGIWh6OH1TH5KDhMfzqQKCpJyT1puTgZpysAvXOO1eJLRnWHATimuOAwUnPvxT2AIB+6BTAoXjeXPpWTAarjPPGRzSD5iepxUnl4JIABqIfMT1pIADHrnG2nD3GT78Cmt8p6AChju4PzCmkNDixVjhhxzxTSTJzkke9NGTwFC9vegrgYJJxU2ZSHLyDkj2poO0AkcnjmlxkY4GORSbSzEE5757UDbHKSUAOB64rN8TWSvo8rom/y+TuPGPetVcjjgYqpruX0S6iC5MqkZ98U5bM3o/GvU8ViQRzuysRhiwCjtXQacSZPlUkkbhk9656B1DYJCEEqR3zW/phAwULOV4OeOK+XxSPqauqNssNwzxkZIHrTmXepIGMjHzUiArFvOBj88VLtAHKlq8R3ueNLS4RKcDc2e3y1ZTc3ATYBxknOaiUA8ZA7jFSs4AGATnoe1SjnYzBAwWztPalwAM7ckdzQDkdRluwpuduDj2p9SHoTBjjnkgZ4oHAJRQSfU01Xc4JI9MDrig4XPBBHc0rEAwDLnOT6Ck+cgDYEzxnOakVc8k4HtTZMGTCcDGefWi3cdhN5jcclsDHFGSxyePejnHBBz6U3BJIIxmlfUeghUAEEs2DkdqQLICTgAdR3qRWJxnntRgKpPI5xzU63FZDThhwS/eh3f5VwAD3pobaCATx6UrsNoAByOcmnbuFh2zaM7i5PBpPNxGCQAc4o2A87yT1x2pHB4BAFMHoCjBDsWIHFTWikuTxgc+9VmDtkM2d3AAFWrNRuAUYwMHJqoL3kyJao1FwUxznqKXzG3bTjBpEyq4Oc+lOKDbwMNX0GHZzi4DnjJzxzTShDYzjsadn5cZ5FIynIIOPrXqLY0QhweADx603ceSeop7NnsTkdqjLbm4GM1QwOWH3SQOeajducZx7CnknAwSTnB9KVsAjOBRe41YjPIyAefWk3dgeaXaM9zjpScZ4AXHWmhsXftwQuT3zTepyeMdhRgKTjcSecdqeVBGR8gI5+tMSGPhU+6xPvUcilFyTznoKcshxg5PanEGT0XFaIfkQ+aCQpjYnrknFfOH7WHhqWSwXWYFjcM+2WADAwOCx9a+ldxj25TewP0GK8V/aLsnv/CmpQiSNHdd0a57c5r18C3GorGkO3c/Oy5/dTTyJGrRuxIA7HPaq/wAjjLrggcH3rW1vSTps8sDSAkMSCvSq1vpbTxHEg5Gcmv0SD5kmfD1oOE3F9yiQX+c9QMUjuW4O0AdcU6SBogyE5I6GkVRyCMsR25rZMwbIto6biTjgimlkKFTkt0471c+xEopX5T3JqnKqqC+fmXg4q7oeliN1yxDDkD5a7v4V/YpZ5zqKbtylFUjgDHJJB4rF8PeE59b06e7R0Z0Pyx9yO9XdPglsYJokR4jyGO0g4781zzmm7XMZSTdilrNtFaahclZFaIOV4OeKiVkeMJvwh6Acmt7w14b06/vJl1CXZabCyuWwS/HHvU3/AAr+IyvNBeLscnavUge1O62E2kjmrvRp9MxO0itG65UjqPrTNJ0OfXFeZUeSziYbyF4zXoOli12iwuoEkhAKNI5+YVyVrrVzoUl5YWUojs/MOF4IP1NUJNt2K/iiO3WWCGGNVjjUEsowc981h3WEjPkOWdhwfQV0mk6HFrMc8tzKfN3cBWGCPpWTq+lR6fcmCKQhcZ56j2q07aFrex0XhHxpaaJpAsGjKOwLPJ13msm7uUvrt5TMxlYnbnoBWKLdF4BIbrk06KUpHuzlycDPpSlFbo6qUrOxrbm2rGTuIPzNjr7VXvrdJpNiALjgqO5qxaq8wVcZjHJPep2hSTMwOWXjj+tYp2dzu5FJanO3SGB1VASCcYx3q0unkDJQjPr1rakKMwcIN3B5HH4UjSFpSQOD0GO9Vzt7CVBGCYJEZgkTEHqKYqSZGFIrYvpCMZyGbrtHSspmwxXzDurSLuc9Wmqe42ZJkbIKgnjAqSe3NuQrsS5GahdC5wCeec+9LJu+UeYXOfmz1AqzlEjfy4yc5GelBUllc5A6kUsZGSET5M9+ppgYrvZ8gZxj2oB6DpCgUldzlu/pTZVc8pIUwuTSp+9fFuwBHXd6U6XLFuAGHBA6UAdT8PLezOqmS/RXgeErucZAPY/WoPFWlRWN27wOHQMQuO4rM0zWJdKhdFRXzyM07UtdkvYYmaJRzg7fWos07laWsZwGw88sf0pCwZAAec8+lWxbb1DFgzMO3aoYw2GUqoA6mrIsMBYDBXCdM+lLtCPtXnPVqTaVUlmJTPAFDKNwEWScZNAxDGfNGX7c8UFP3g+YlSOD705QXByME9jSGLy1IY5BHGOoNADGZ9+zdyKJTtiAA5znFPKqoU4yxHJFKUDSAjPyjnNAW1Hw7YXDocnHOe1PeVSdxABY9hTIY/MZQflZjgD1q7LpsbW5IYll+8KT00LSui+CuzGN2f0poO88fKwHJpwY43ldvbil4jwRzu60i9QRC6g56d6TyyrEHDEdxzQnCtuyuewqSFfL5Vs545qX2EQyvlVH3WJ4PfFbmgxhyQwIyKyEwS4dQSOh9K1vDjtOZiFJKcZ9qxqOyO7DL3kbMbqxETHGDxmpCEc+WuQR3z1pjpEUyRyeSafEQqZYYbOFxXnPVnvRvsa2hxGORQGCEctnmuqjlMg5yWBByOBiub0C2EO+R8vJIABnsK6aG3WRAS5APA2+teXWPVoq0Tc0gjzSQAgYDOec1tatc/ZtHuJ1iZ1dTGdvB6dqyNDUWbxkqJQMg7vWr3iW7lPh+4dGCrb5bZ0HTrn1rzk7ySFVlaLPmrU4Xj1O4EismGJCt1qp5paXHp09Kt38z3V5OZXLuzbt7cn6VTYhv4cFevpX2kFaKPiajvJi8yN8ygDpTiBHLtQ8gZGaPKM5znYAOtM4YgjjHGatowEDujMSOvDfWul8FSJbu+8Dc4+X2Fc84RjgseOpxXSeC7Fb2/3bhtjByp6muatpHU78G2qqsdzazFogfu5OMnmpgWSbBw5XgkcZqADyTsPCg96kyGmA5YnnjivFl5H1N9CDV7kQRrCiYJ+b1qtudrExIw848+Ye30rR1CwOpBHH7gIOpGd3tWdFZGKUBtz7jhfTNVBq9jkqp2bOK1iNhqLh33EAc+prc+FsS6v460yw2AK0o5PTOaxNbRxqUqOMMrdv5V13wLt2PxD0Z/Lyy3QJPqM9K76n8NniQS9p8z7+8Ov9m0yyjlVDIqBGKDAz0yB2rdEZHTmqGmW8UcK7AA2MkHsa0lAfg5zXyU9GemCAr14+lTKSSRyaajbm2hQvHWnKeec7umPasWSPUgjBpMBjkjPtR9116Hmh15OCWIPSoZWonbnjHFKpDx4A+6eSaNxDfOAopA4bcvOOtSwQpJQ9scdKNxBIAJ3c0Db6cY/E0i5EgYZPGPpUgxCwOQemKaAxYcYHvTiQBy23nrQ2BgZLe9QTcFAVgSc47VMqgsCVwQahxs6kCplYrwBnI61L2Y1ujl/HEqFzEGAK4JxzXKeS7sQq7lIzk1seLSY9ZKyHIkQHj8qzoFD7QpJI4weBXzmKetj3qPwlmBUchCxGR0FXoQMrhCMcZaqMatEMgqpz2q1CzIfm3HB6mvIYSehbDFVyME9MCgIFGBwQcnNJGQSSDgYzRtBbODlhnmpZyy3JchdxDZAGeKBk8jkkd6aduBk9eOKUSIuMBs+p6UWM2SBx06lhjFLkIvTnpTVbYc+lOwXYkdB60zMN6sOc59qCxAOFHy9j1prF0kAXHIp0ceXL4+YjnNAByRwc57Ck3lOqgk9j2oYsgwDjJ7U3yhkMMsTwSTRtuLqJ55yAcnPBAqTe2wADCqeM1HKxibYCAB1wOaGy3PPSkwQqlSCDxg54pQSXbCjjuaaMbeeD7UFSMNjOaYwBLkg9T6U9V6HHTg5qMuFwQc/ShvmBAHTuapAOlY4AzjPcVEqYPrg8E05u6FuPanAKVxyOOSaPIe4EHk7sY7Cqk4DNsxgt61Y3qoyWz7Cq0Lh5wxU8Hq3StqSvI1jsdPpJ2wJ83bBrTyGxjj61j2TnAAGAD2rXiXOd3OOma+sw/wAJw1NwdgCCDjHBApC59MUNh3I9PSmgknBHFdqRztjxgnkk0hOwnIwO1DfLj5utOAyB+uaexAqKT3+8OlNb5SB0oLYIOeBSMQQRjHvTK6Dg67cZJIoVuORjBzmoQPvAEkdTT0IPAOM9c0CsPPzZ7+lLk7cYFMUnf3I9qj3HcccfWgLEyyY46jH4VGW424ApN2BgnNA9sD61LZaSKN0wZwME4rOvVII+YADsBWtcqoyxODism6cs42AAHvXDW3O6iVJMscIN/seBTCSrEEKp9BzTpE+7ncV6HBwah2qhwi7Mf3jk15k2dqHMnmMpAyO5zinQqFkUtgZyKgAJcggk57VahBBIwOOeeTWLYSs0XLfaqnHXPc1dtwDzwcHtVOPYy5PerlrgRbQyA/Xmq6Hnzte6J7y7WC0diMnaccdeK+J/2p9bhk8c6abO4SW1e3Ecuwcq2eQT2/Wvsq5bzCEGW6j9K+Gv2pEFl43t7SSKOB44y6rCANwY8E/ka+kylXk0cafvanV/ABI5by+8g5i2hV3HjPevpDTnVbWNARuHDbRXzd+zXEn9myrIh86VwwzxgZP+NfSttCIAYhhR145rjx7tXlfoe1TdoJli3X5iSpIVuST2rzLxFIV8TXSKehDKFHb616nEgVJAAW+U5z0ryjVpUm8QySFkBK7Rs57964Yu7O2jLW5CkRkv0IUhiQRk969l0Rla1QMQGKjp9K8j090k1m02bn2NtbdwK9X00ZQEEKFPaumGg8Q7o1xuQDj86cSWUAEA98ColdVBJDNjual3K6ArwetdJ47dkRFAe33T370FQenGOgAp/wB9jkdqUEgjoM+lBKIWYJkBcNjOTXJ+Np0ksZlZsNLCVxjjOK7Bok5YoS3qTXn/AMRbpIbPJbLRnBRRz7UWZ20NzjPh9G1xrkLhAm0bSc8k9zXucNzsCNnJUAYxXiPgCd7a7ZEgQsZdzOzHIHoB/WvbFi3SKgONwFa00rnPjtGj4q/bLvWu/Eawv5YKyDcB1UYPP5V8+CeOKFgGORjbXuv7Z1u8HjxZntxAsqhYpA2TNg8kjtjpXz4Y0IwCSe/tX3WFVqKPj6vxMtiUuzZbkrXUeFittwYGmhZeT6H1rj4PmGD8pB6nvXpfgNUYhpwX8sgeV2I6c0675Y3NcPFOWp2XgudXR5AkaKMhVAyR7n3rrbaS2hjAVZJZVP3ug57VZtfBjWmmrPFb29pE/wC8JL5YD0xVJrO6E5aMSSRZDfIOODXzNape59JDkgtz1fwZFc2uiIkqwBC25duScH1rqdO1YWZKlC+OT2rhNB1aa3sf3USN5gH3+ox/WoNQ+J1rpUixXdtISQQWQgAn0rwJwlKV0rkTxdKOkpWO68Vamt/ZojGOPOSoxkn1ya8n+KxMnhSW0t4JZ1ulPmsMFY9vQn06/pW5/wAJ7pepLEzNHbNIdqq+SfbPpVbVXFwj2pLvEQVk28Ag8EZrWi5UpptWPLxFenKLUXc+Z7DwuW0uW4lu0jVVKoCvLfjXnDQnzZljGWjYgn1GeK+trnwVp8do0CQxvCi/KjdQPTNeS618Ibu3vrieO2Z0kUyJ5bDYB6E4r7LB42M9JPU+anyxZ460RuFKuuGB4A617H8G4IY7V5ZVeVoAG+U42/WvLNRt2t7uRGHkyKThgOCM9Qa7jwj4pHh6y2W1sZROoV5D9OeK760lJWRnKzWh7Jq/xNs7GBAHlVyCyqF6n3ryTUJDq+tSag8YkMjFgh/h9sVS1fU7u+mYOyxxHhTjkH0zVzSvOltQwgJeM7S46E1zxSiRaxX1K7ezicPJ5KupCttyM+lcBeXQmuQ2SxB5J716Bq0UmpwJCdsYibLKeC1cbrHh57W/fMZcldw2HgCuylJN6j2M3Mkke84wD0pAfMUkAE+tNcMo7xqOx7/StaXwnf2Gl2+p3MSxWlwA0alvmcdjjt6113RLaKVuApw5K8cD1q/ZTsjPFEokMnB3fw+4rMw28OWOzoPalbfDiSMkEHrmk1czaudnomo/2XdASu/lsMMw61e1PxTFcWzxRW5kdjtVm4wPpXLabNPcKC75YHgAfzrWa1KB2IG8AHNc9le5PKkZTaPPdSx+UrqCw3soztGecV7d8INDsFupWBXdEuFZwNxJ615Np1/Mt2yozKFAO0DIY16ToGrLpSK8KIZpFyxboO+cVwYyMqkeVGiu1Y9J8RXUWlxiKCCSVlBZynRfQGuYtviNqlhMLOPyUtmBfbJzzwK4+68Vz6trrSXOoS29qSFZIvut7Yz613elaHp+pWj37woZB8qNKwAA45x614Lw7i7NFbGzonjdngxJAzuxJ3IcAf8A1q6jRPF6XTeRPNGJyflQ8celeAa3qN3Dq04t5zAkTbVSLkVe8Oa5Dp073d/eK0qsNqyZyfXiuStgVKN1owjJ3PoHUUuNXt5hJFJJbsuw+Wccd8V5f4s+Cv8Awkuk3UtmyRXdscQ7+Cwx3r07wp4606WRLIsREIVmWdGBBJGcEdh71p3GtWk0hS0USB1JaTpzj0rhoe1w81KJtbW5+fOradeaRrN/pl5uW4gcq2RjcPUCu3+Ft/cGC7t4pES3gw2XXJzVD4r6Jfad4pN5euHW6kdVmDZZ8MeD+YH0pfhtEjagbTzdhnO1gOp9OK+/lL2lFS7nXN81M9Kg1WeS/UyytJGF3HyzgflXn/i5jrHiCS6RlVJFw2Rnb2wPfFd+3h1NM0ye5luHPlttyhAH415PfagYr26RCrpvIQnvXNh4tttHlWad0Rad4PgutRhaZ5JrMtgoeOc9x6V39jpcNte28UbxQgMFjRedvbk1wyapNDFsOQ/UFeAB7VZsri4nm2xy7TjdvJyQa7ZJtailzSd2z0TVbPypZGkzOYuODgY9qw3ukVpPLAjKDKsRkg0tnfz7cXJMuVOcHn61n3FzFPcRvbcMQVdWrDY2jaKFj1G4e43PMZsDJYnA/Cu08LRReJrqOISfZVjUszd2PtXIaLo8WqalFbvlUkJGVOMHBxx9a7fw54QudJ1BUiuv3sjiKNduepx+HWuDEuKj5no4SLlNdUdtpGhyed9kSVrlJ1O1TgdB1NdR8P7C7tb+WG6jeKJgVV8ZBPpmjQNFl0Yu9zGzXMeFBY8AdDivS9OcizMUaosaqG6ZOe9fF4is5Sstj9Bw9NRgkzjfE0T6CpljlLgHGHPbvXmHjnUZdT8O3UaubYhxl4s5xzn+leveO9Gl1K0Z7f8AeMI8/PwBjk/pXlMugJrFvJbNPJDuUkrGAdx9CccCurByhFqUjxMyk/gtoeH215Fp8xCOZHVgS543c17SPDVvfaZ9pVpbeSS2WRfLwVZsDIxXmGo+Ef8AhG/EtrHcMl1b3BYRhs5B4zn8a9mtQbPwzp8UkxR2YqHA5Vewr3K1Xbl6nyNWMexxGt+C3Ok+baSgyGPc4l659AKw/CXg2e/1O2TUcwwFSx2DlvY+ldxf3R0+3nWQ/aVMnysxxxis/RdQlvtXggichi4wqDIA9M1h7aUY7nlveyNpfAml6SUMSxPFOpMizgEAjpg9uprGsrGOCBkVymJiFI5O3PAr1ibw211pN0DbJPKqhURzjB74rzG5Cafqc8FwGVol+6gz83esYVnN2vqTKNjkdc077LdyyO+N0ny+Z/EKx9VsGv0fALrH0Cdh7V0niSaK9u7eZSJh5ZyJONp9xXJ3GoSxvGEbywc7gnTrXu0LtXMGjkdeihs3eJSA5XIduufSsGMSMpbkk8YFdD4v8qUxy7Q5HykHg49a50ZRFEbZ3HkjsK92l8JvGyRPbkbgpIG4YOe1WLQQtJsZyi9iO9Z93H5EzdlAzn+9T4FMg3hvlHO0dRWrSNNkaMkvlwlUADhtu0nt60ilBjByAfm29qYkKSwFl4b++x6+1S4UdBjK/dXuakzZeSH5OXC4IKlucio7zfI7eSxZiOcdBUEIa2iAkYEt03H7tMt7za2xslAfvL3NZqOpKTEWA+ZguEj2/MTzz7Vcs3geXYAWIGFXHDGqkrBwPl2MDwCevvVVbmSOcBeWDDLDsKto0SNi6t4oVJTEYIO4dhV3wVoj6ndiWVWMEZKx7TjcT6mgQRXcRBYLkA5b+I1v+C3ELTW5JAyGUA9MGuOvJqLsYzbtobWsaeNFt7ZHUw3Sybhu547Vesrl7iFsKZC5BYg4NbGv3WjawuZZWWcIoUkdCBjFZljZJLIERsgDBwcfjXit33ObU0tF1KLTZJ/OuDEHwAn3qyPEvjGUXUsMBAiXG0ngtxV3UNFGmsrwyecSMtuGce1Zk9jFePF9ott0jZw3QEU6TjF3ZvTnyu7K2i+K5zqLxEFEmj2qE5Ab1967iw0O212IO372VV2P5nBU1wdraR6ZrMckuYjDIMrjOFrrLTxTFbT3rxw+apbcpJxkVdaXMtD2KGNlH3blGfw5JoV9i1Z5FOdzYzj2FSRkEIZFLujHdu4z+FaEPj2C7uCgheDdjjbkD3q4s1tqGoyKsImyo2k8bj9K4G3sz6ajiJVI6u5598S7A+IvDxs7dH82OUOCvQDPOa8sXwXOEby5BvAzsbo3rivofxALHTbGV5rk2pljMYSNN5zjHSuI0jTyLmE3MA3lcKCenua9bCYh048p5GNcvaXWx41qVmbQBHQox7Dt71VVi20EZPQGvSfGfw8u31CG5sd0yScSxqMleO1cV4h8M3vhyRBcQGKKUfKSckfX0r6GhXjUVupyxd1ruZCEFThcEHGc9avaaxSTc2MHjLVnhRHLsBz79qsW4JjbIJ5yDXfurFNNqxbd2EuUAGDyfUUxhucgLlc5IpsUqMNhJx6d80ZYZOShHAY+lY8upk4snkjWRdpJUgfKR2qL7OfmKEMAM/Wq/muc88DqfWiMuWG0kA8Z9qVu5nZx3J1IdCAuc88dM1H8gYK2BuHDehpzME+RGy3f0NX9E0FtUjaWcCOJThV9/U0ttWVFNvQylcBsAAsMjHTNNXurDbk8j0Na+t+GZNPjzFmck7lKdh71jRl3Uhk+YHB3Hmp3NeVrQVyRjY24jjJ9KkySATgODyPWoiQzBUGSflx71LJG8MoRypOOvp7UND5bjg6nI5K9/QV6t8H761sL2ygm3eZHcLMuxQSy5GQK8j3SsSEUBen1r0v4IXhtvF1jKw3ebm2ywyFBxnmvLzKClh5Hr5XG1dWR+gmkyw3ls7wlpVfDI3QEEZBrRVyi4IUEjHFYnhMRN4ft0jMhMY2ElduSOoxWxwEwcAocivyCerPukOQqirwWzxknFOLhiQ2Bjgj2qHapDYBbacjsKSRGOeibhnjrWdtSrmD4oV7fR5JFUnZkHfwMV836w5S2uW80qqsQAo9+lfS/iuM3XhzUFIPywllZjgZA/wDrV8za8XngVwdpZsFEHBNfQYDY9Ohb2bZxeqRx29k9xhRNEu4knB9jivDtZtwut3UnIEj7s+pr2bxJIfmJVS0iGEjPQ9Aa8c1wJDqHkly+3jJ61+gZfsfHZ0k0mVGIYEkdO1I0qxxSbRxtP504KWQbccHrSMRIDlecYAHevaXY+SsfYn7B9lHNfTXLkCc2zhdp7ZGQR+NfYN3jYMDJAIJr5H/YCvkjkv7D7KjNsLm6YncvbaB6cV9d6uRbWkwU5YjgD9a/P8xt7aZ9FhbtJHhfxhuJhpyTRGMGNjC6nkkHofpxXkFtAVdSFYxxupYDoM//AKq9b+KbRWztEwQrcQmRS55DDPSvJdImeaOaASNJNOQFRR97HP8AWvMpwcoXR9zRlyUkvI+ofh1AbTwkIDEsQDB0A7g1LrcpAmYDcQu70FO8AtNeeGLNzBsjEQUlmBJI4IxVrXJoIrFg67i+VKrx24NeJKFm7nip80/meQWpiuPEd6SqpLIBIDjOfX+VdXEDMqnLYxyegrh9GjmTxZO5aJYbdim2Q/ORnqB+QxXdSxBcIWYgHOF4FZNH0Daa0IixTLROsJZSpyMmvhP40OZPF0siwyQXEbtFOZGz5hBOGA7DGOK+672JFspi0otlU7t5UscY7CvhL40uf+ExvXkkYr5pCNj7wzwTX1HD8bVpM8HNn+41PPZAVuSucg849KkVsM5C/Oo61XDHez8kn86njcDJwSp6+tfpy2R+e9RoZRGvf1BpFX5cde6nvRIvnOADx27U4qUJIz8vbtVa7D2Z2fwuUtrUwBG5V3D8Ote0Ql5vn8ttjj7xP9K8U+GL+Vq8cpwQ7+Xj1r3B9ofYFcKnGM8V8pmP8Sx+i5NaNBd2HmglAXA49M/hUMqmQ5C8Mdo3H+lPK+UxDFFVTkcZNIy5E8pDEou9fQc14qij6ByPNfi5P51ra7UZJIm2q7AYI74ryraSGyck9D2r1f4oO1xbJGXBG3eB6n0ryrJ2j5PYV9fgdKSsfnWaXlXbe4mXYBOFUdqHxxnkjp7ULgt1y1NkwGzjBHBHrXrXufPNCqx81gxxleD600Mc78ZPQr/WkkTcA2ckdh2oUOHycA49etUyLjzkkbePf0pG4cE4O7g+9CEKD6eh9aGk2AjbyRxjtVeSBDJHDnBOAOMelN3kLsIBCnINOKrgDBLYySehppUId4XK9xSGMcFWxjGRkUmFyCOSOpoJHXJJboewHpSbcnO3H070AKRh8ZOMfnSkgAEnn2pNocjDE56Z7UrK6gLgbR/FmlujS7BGCg5OQepNPS5BTaOCP1qvly3TG7ipCvl5wQxx17ilZD5mh7TBmOSVzwxNKbnaoQLlB0I6n61WHzJiXJK85HenLKFQ7VABHTuPeqcVbQOdosfaQVIA2fWp01Vo4VXaHUfnVDcdoVhvB70CQZA2hc1DiilVknozUt9TJUkqFAHGe9JHrRUscdOoqgRuCY5UHBPpSHIchMFR3Peo5UaqrI1I72N49zJk53L9aWLVG+0LvVQpGDjpis1WH3jwR1UdPrQ0ikPhSR6+hrNwTRtGtKLTTPfvgJqNtfPc2VtEyYO4NK2QT3xxX0n4OuGg1SBiMsAYyFGBXzV+y/Z+bDqF7Mi7YpFRSSOTg54/KvqHwz++v3ijXJXD5XsK/MM4aWIaPvMNW58MrnfKoVskYHTmuJ+Iy5RWILeU23A4GDXbMVc5JxwDlu9cb4/LAowy6FCDgcZrw4aSRnQlaoj4u+OM4g1WSB48PG2VfOcjGcV75+xrayHwJeO24Q+duQ5OAcAYHp0zxXgHxzgVZ4py+DISu0nLdeuO3pX0j+x3dx33w5tw0hjaNWQwqOCcnDE+uMD8K+zxNlgoHBW/3iR7Rq14LbTbkj/WeWWTuS2Owr4b/ankTUvFkF5CHjjngV28xcHfjB4/DNfdo/dqrhFLITyeT9RXwb+1C723iaWBneWFZiyvJw2CeQB2AJx9BmsMn0rpmdf+BNHikGCcdMHkGrR5AORtPA9qrxohI5IbsKuxWRKk4yBzzxX6C2j41Rb2IGby/lIyQfvDuKZGEa8XPJPQVeawXaWBwpX8jVGCMrdI4G5lIz9KTd0XGLTR1Fkx+y4frnCn0FOntiI3ZT8mOc96ki8icqeYYyvzEc8+1KVLbYgS6chWPBP1rznoz20rxPVv2WvBmjeL7DxdPqkIlltECoVAJVWDE49Og/xrwDx7oo0LxNqNlaymW2SYmMsMEjPQjt+Fe+/AD4reHPAWlarpl8BYXNyrK1wBkycHBznqPpXg3jbUrO51y7ltZJZLcyNseb7xBPBP411U02tTypr37HrltPBB4Us5HXIMaq2zgZxxXb/BaBTqN1AHUSSRboy3qCOPrzXA2VuW8CWcEjqJvlb5eTjnFd78CZYLe7u1ePzZFcETSclfYegr5bH2UJM+/wAL8EfRH0HBdf6JESfm2hXwOp6Ukkp2RnZ0bGW9KYrmT5BiNSA2AP5U44JICEqRkFuma+FnJN3R6qJd4UYMmccBVFJ5ak52/cIJ3nPFJgFgQwAK9FHekbPlgou7IIJY8VK3uV0OH+LV0LmOWxAzhVljAACnrkfX/GvLrZiVCkCPgcnmvS/ioUWCykySxUqxT9BmvMbWeNJVjZNrKcHfzX0OGf7tGmnKieVI5JGBLSHHG04FW/C1klz4hSIyJaxNEdzvkkkZ6VTlaEhs5HPIT0qx4bcDUbORRzHcg5fk4z3rSfwnNVuoOx65pkaWMyXYaSXylKksMZNcd8QWN80Yt7v7FldzFeTnOQMd69Q8YSRX2kXItlBc4xsGBj1FeKa5DNFMGAypYKqtyc+teZhX7/Mz8ox13NysefeM7hdK+wy3+6ZmyrFeCw7E8VneFPE9jYa1b3DS/uYZNzIq5OM9q0virBe6k1xAbMtJZL8rDgqB14715Pa34tDvjfyiwwxIyQfpX2VFRnC9zx+ZpWPor/hObPWopIbS3FwN2SsygHGeorjfHOsW17p7WrRBL0Sh4inOwDqM1y/w71G8u9QlM8byqqFVYLtz+NM8QgW+rN5TMS2d3Odp9K6adO0tDnlo9C/4Z1E24vLVIjcyXABGeCD1IFadndSWN0xlVoUkXBj680nw0mFvejzYY5VUHErYBQ1r65cWvnF3wAjFlVeSfrVOk27i8mcR40s5fEPjBPsce8tCAoJwCQDnn1rPa6/smfZMfKkClXUc/lWjd+JBa3ge2hXzI33F29PQVz+r6g2qXr3EyqjE5G0V0wp2Q7tFkanGpQxRrKOeW6/jWppmoRpcRh1KuwIbYOMVzcLqzkKuWIz6AVp2d0kG1y5O05CqOp9zTlTTWhcZu+p6HoMtlCY/NC4D5IkHJ9K9G8JJbXNwttLHOFaXcq24A3DjBJr59fxHdPOC9vHLuYAA5G33r274deJn1LUYpCfJjSERL5Snk+59fyr5vMqMowcuh6uFm5TSPeIGOjWqo+wR7ty7uDj0rMsJH1PVbxPMbyjh1C9/ataz8nWNLhS5iDShSpLdQexqHSvDX9nzCUXTlxkbVHGPc18ZG9z7qhCUUk0XUspwcxogUqM7uT+VVpdVtrVtk26VsEYQYBPpWxbRtAhV/nYMeSe1cd44lTStscbM77vMbyxnaD2J7VtFXdjqmrRbJF8YwQajGk5jtLVsqSQSSe30ro45YrkRqrmVGBVsdMe9eAeL/GNxa2zPaxwq0DBwtwud3vimeD/jVcQrdRaqCRNho2gGBHgAYA7jivRjhpSV0ed7ZXsx/wAXZV1LxINOmijCWqhFJUZA7c4968X8XaKNKnFmqu1+hDM4+7t6ivoTSdS0jxZrFxLugluLhcxu+DkjjBHrxXinxcgurPxheSojfZyoUsvRyABx7cYr6LAykvcfQ8jFpNcy3Z5nczmLfFKwDK2cDuKpNMnBQMTnOCa1rq0fUAJiixBflXjnPvWc9hc4crC7hOGZRxivpYONtWeFPmuRtJ+7YDBZ+ee3tVXygXyikKw5X3q5NEbW3RypVWOOV5B96rFgy8Md45B7V1QaauczWupGV+ZSOuOfaoZVBUSZ74qV3xkAgZ6+9Vm3OwC5IB5FaopaDkcoM4DAnB9qnhhEil85C9+1VEJZ8Y2gc5qwHVD1IQ8sBT3NEWI4zwSwA649acqFnyqD6+gqvNKWiXyiAvTnrTYJZIQxDcEfnUuLHa5bZFkcqTtx3FI8BzkYI7VGJAEGevehpDKoVsjHIIp2BjljYcg45q9C4TeQT83HtWdFIQ3zkkD171PFcrsZTwQciocWPoW3LyMhd8qBgD0FTWdq9y7KrKsQ4JPUmsyS7MowD07ir2heZcXeEBEaEMxNZtWRcUm7Fm90x41+YbSo5z3FaPhO7hgt2hLZAYsSOo+laniC2ik08ShnM1wMocYAHeuHtJJbXUItnygsAV/vc9Kyb5lodUIcskz2KEARxrlgh+ZSw6itB7LyYwHCEghwoGfofrUNs4mtImGZJCoBUrwvHAFaqxmSFN0YVwuxjn2rx5vU+qp0U4o8v8eaaDdrerHtjlyzdyTXJWYC3sMgGdrBh+dei+OGhtEVEZpWT5WR+hrz65j+xzo5ARGIJCnkCvUw8nKFmeJjKMadS6Oi1bUrZ4JXVSnmqVZW559q5MjamU+6Dx612Wt6Rp03hyCW0mea6i+eQsMAj0xXHOxmJbhQByq+tdcV2PLnYZuyGJOMDrUY+WSM8spyGx6U7gjJGd3b0pNm4YJIP8OK03VjE9O+H3xKh8M3dgqWgD2wKpLIcjng5rp/ihqJ8VWMZjkhfeN7rEMCvElZTGcEkdD611vh+5lu9EYGTYFbarDqfY1wzp8slJHZSaaszh7qLyLl4ghXBwM9qa29HCkZwOtaesK0d68ZG6Q/xGqQRl5JyRwTXdCTkkcc42loQoNp7g/yq/GyyjBdZCRjjqPrVJECu2DnP40EBWyMKe+O9UQWZYDEoAwSTjJpDnZsBwV6irFuI5U2ucRjkHuDUdzD5brsO5W6H1FJu5dupGN687jyMHNRueRzwvNOkbC46c4NRuUUkgE549qfmQ9CNl3MxHAPrVu3hSBhIhwy4JY96rRhd4J+7Vq1hWW6jVmJiDDcOnFPU55XSbNO0uhPIyg4j2557mrdrH5khQkkEfKRxtNSDS4tN3SkAhmGwdRiraWyNbSzJw0Y3Mo4z7Vm9zzJO7KPmm1vkg3+Wx4ZupqPVJYIdTWVXMgUYZfU+tR3Ki5lE5XDDkAdqrXNucs+C567qnVscVd6k9/rDJAEgADvwWHYVkptkdWf+E556mnvL5nC4GByKYuGdUAyT0PpWiOuEbKyGXNrtBcONrHp3FVD2IPI9KsS42sCehwWqqTtcMgyDxg1aubxQ9wMABhuNDKFTYeRmoyTEGZhjPNOMZEakNnPPNM1H7ioHGOwNGwAnOCTUbElRnoDwO9PKgscjBI+WgBd5QkgZ4xTgpO3PGabGHGA5yfQUsp24BHNADpOFwF56D3pDlQpGA3cUm4yAbFJReC3vQFLOBjNGoDps5ByAT0ApT8qkJgg9fWkZCr4PIHeoznfjoO1SwEIPyknGOgqdmAkA6ZHJqCRCAuOfm5PoK3brSbQ2glt5CVVfmLHOTjtSFuY2MscH5fWo9qyZBbn1WntH5fyJls8/So9yKMgex9aBu5IG2cEbl6VtaHZ/aLWS5lIEUTAAYyf/wBVYqorKNueeK1bW8aBWiThHADDtn1od2jGUW9i9quoR2sxREDhlyPQDFYGQWyCCCf1qfUFLkSq+QOMVWjbLAlQMU0tDSMbIkYlu+0DtSh1XIAwxppXbyxDk9AvajzVkwNoBHc02aIN5I3qnyjg845qXzC8IIyCDjI6UwfLnI+UjGO1IJCkXlouVHJqdxuxKZFK4K57HP8ASomcIcHp7U4uGABHbpUZGwfd3Z/SlZAIWUtg9eo+lPivEimjJBdicKB6+ppoxgEYJ7+tRkBWbaoPv6UWM5aqx7DoekpNoQLsspCb1z1B7g81jTwveRSRjMeRkccGpPAGqm/0wWUMQlkjO6VmfBA9h3rUvLYNPIsTFSh4Uc/hXnyupHgTvGTuZHgYw6RqLvdxBlwSoPXP1rvfiBpYew0nUbSJwk6bpWzkA5OBjscVyWnxwR3DT3kYYRMCyE4JHfFd9qmr6b4j8PtFpksqW4wVVhkDjpXNKTUrnPJtSueZXt3dwHdGECoOTIMk/QVxkmozXF5LLI2SSR+H0r1h7JLbc1xDHJhcqZDgDj0ry3V44TezSRtnLEtjpnPOB6V103c9PCvm6HqHwp03SPE3g+S3uPs8d0s535GJGTPHNSN8NHh1W8is0ufsLN8igDGO/NeWeEdel8M60buCITqw2+SxIyex/Ovqvwd4gTVfDemyOSl2ynzokXhfSvLxk50JXT0PoMPhlXe2x896lpb6LqjW7SqAGAVj1xmvQtA8KpPY3jGGWdli3B4mwAfp3rd8f+ErW/shexWSm5gkBaQkglfQj9a1Ph7Oknh03W9gWYqyIM8dMVySxbnFHfTyn3ry2OS8H29tdNeWmo+XLBIpURsOVbHBzXnOvaGmlahJGDtkVidx6Y7cV6zZ/Y4tQu/KiVSHJy3XrXDeLkin1y5cDfEyjj3710UKjb1PRlg4UoaKxyTTFrZgApI64H3vesMghmYj5ieB6V0N/iJl8qMKhXA/+vWJefe3bdpA5weDXsU27XPKrRsUZcKMFcsauaHAXvInT5mVhhc/yrPmyFBBw3JGa3NPgMdrBcRHE/U46ZrV6o8esro7G+kY70kQICAR6g1zXiJUgiSVYyA3BJ6Z9QK04fEcs0RNzEoK/K3+IrM12+jv7JYokZ2DZ+g+lZRXK9Dhimmc7J9wgfxc5p0cxVADnj+Kp4IRI+0/dHc/yqZLBpi6oDxyAfT2re5texC8u6MruwT196poN250Ykrxk1tw6RE8ZSRisrL8uD0PvWVLbSW0eCMgEjd6mkaJ30GPJ5u0E/MvpVrRZJX8SaQqRpPm5QeVMSFPI61nb9gDbSCetOsroxa5YOpMeGHJ9c1nVjeLNYqzP2Q8CXUU3huyYNjdEuR26AHFTePFiu/C9xFuUtt+Udwe1Y3wbkS4+HujPKu9zboST9BWz4zgRfD9zOkQcxKWwemBzXmSV6TPWwDtiIPszyHwfqdul6PMYq8qlQMcA17Npcu6zjAO7AxmvCfDUC/2t5Yb+MOABk+uK920Vw1mCFxnjFfFVUlVufS5qlzp9y04HBP0pr4xgdRTp2/hAqB8knHWs3ueLEepwalH3SeMCoEbjP50/eOABkCs2bobK54JrgPiCCtwEChUkXKn3B5rvpCCwAHFcR8QF/dxuVAMbZ59Kwq2cT1cC2qiZyWkXbf2rBGfmVxt9BmvWLJALSNSeQMH2rx3TpfKvAd+WVgygD869b024FxZI4ABKgke9eDUVpHdj00ky4SMYHOKraiCtrvJwoPNSM4bIBqG+lDWbIxAyOM+tZpnhmt4GxDHLtOdzFua7CIk5OetcF4HcqCCcncQa7qM5Jx2r9F4fd8PbzPIxXx/IlfBHFC+9N6c04Me/Svq3ZnAQ3Awm7NVXGetWpskYIqmWHTvXzuNVmdVMGGB60sRLNg84phIHTrUtsw3EkYz0rzKfxGw6/JWwkIXJA/SuUATYR0zyMV191GZLSYA9Rj8K5MjaMDCleK9CtrE6qEmnoMCkDaOR6mjgEA4H0o7dyaHGSvIGDnFeHNXPQTFwrnjge9HC9x+FMZv3hG0/WmnPqAKwGSb2DZwDj1qM+5zznC03JOSMt9aEbI3Ehe2Kmw/UdwCeAR6mmuOfvfgBScZGMn1zSFyD2AHHFUUKHOCBjPv60ik4xISSfSk2nrjPfNBk4xuB74FA0wUnsAAOMmnqwAHfFRtg4x3oU4OCcZ6YqBE6hl5OOeRWd4gMjWD4DMFBbCdT7VoIBgE/rT5XCWcjEGQDI2qMk8dqT2ZrTbU0eFSwCO+cMiozHcCeea2tKVs8nIb06Vk3cEq6tKhjZNsh/1pyQM9K09P3IzgvuA5wPSvmsTds+pbvE6GGYv8uABjHNTRlTxksehHaqUSFhxHgfeBzVqBtvIbIPOAK8SS1ueTNEgwpIAAxwal3NwpGQvQU0gbuEwWqXBGFDdRyMVJgxIw2/B2qBz70SRg9vek+5nC89DmlKMOCxOegpX7GYudhHTmombzD3JPHtS7ijEH+GgNwRnIzkEcU1sFrDmLInOBjimKqEAckjqaczbuBgjqSaRGVsnkH26GgnyHjKDA6L0oOSDgHPUZpInB5BAPTFI3G0nLEHBpMQoDsAd4RT2A5pMDONpwehNOfKgOMAL2oeQRBVKs7dfaptfUdhoGcljjPHFIvzL068ZNKeeoC5596CMDgkjtTEIQ0QHzD04pSOM4yR3PemkPwCVANIwy2drOP0oAZI/zHLYxyMVpadb/AC7yMkjIzVERl2yxVAOvrVy1nWP5QGYDgE1cdGS9jUjAZx82T2FOUfNkjAPGarJKM9cGpkJIKkZOcjNe5h3sYdRWZGIAOGHFLtIxlRSMgAwcA+1BQhQRk56mvWTLRGcDcC2celIw/hCj1yTSvgHAIGeuKYvygkjJHGaeoxAp34Y8YyMetIUCtnHWntuCc+vOPSlZQEBAzjpmiw0RkbkBzgdDSAY4PH1pWUNkFgM88UMqjHBJx3q0CGMwVsckj0p2CpGfu0ADdz+lC5ByRkdOTRYEgcYY454zTVc4PGCKXjOCxH0FNwACFGSD1PpWkQ2CaRTBnJLNxx2ryP46YtvBU1wIEmIJDn+Mr7GvXGg8xdhbAbnivM/jnpaf8IbfQBiu6FnWQnkEA4xXs4LWojSLtqfAl9oces3d5PE4KMx2DuBnvXM6pE+nS+SjhyBgEcYq3f6rOl27xEW4lPKJnAPQ1kust35kgYNIp5z6etfoFNWij5PFfG31KUkhgVWwZTu+atNXtbaDzCP3soB29StUzCrcl8YHPpUJjLMw3hyDjPtW55rvszsLz+xZNC2IGN5syGBwFNVvB3w1vfHVwYLSeG0QKWMspwGPoK5plPlYDMQewrqfC2pagvmQ2KOYUjw0iZzGO5rKd1HQxm7J2PVoPhTpfw98KWk93cyXd6sxMgif5FGCRgfh3qSU2WuaVOZWiggPA2INzDsM1wn/AAkxniWyvrmaTOAArZLc9DXp3hnRvD76NbS3F9CjSoR5Mj4KtjH9a86SlF3PMleLueJ6zo72N06BsQBtyqTjI9aypJ7vzNlrM5x0CnkDvXqniXwzb6sY4I5sSBiPMXkEVz9n4Yg0azuCbyJJA5DFsFsV206l1ZrUtVHszg5ftUNwPOkld2Gc5/nT7q2PkSbVJmYcVqXNzjUV3HeA3UdxUWv3QF8Dbbdu0Hj19K6EddNu+pyrQzxsPKmkicDJAYjn6Vbjma9jH2lv3vQOT1+tLeTtPJiRdsg5444qu0YkIRWwOorQ6l3EZTbsUkYM5/lT7OCO9kIOU2c0EhsJN1U8MOuKs2jIkisB9B6j3pS0RtD4jXtpQFKgDdjA7DFM2mMMEOwEfMD0/CkikSQHA+bP5UrFej8IP1rlPUiDsixqc7gBgKOKFclMAEOBnbTcpIWJXGOgFOjbaCUfGeCx7U0aJWCK4Pln5Qcj5s9QKwL0qHBAwobj1xWrdtJsZMDI5DDjIrNMuCpZd+OBXRDucWIbe40oSMqc+lKiBE35y5PI9KTeVk3noeABSc7WOfmB5FaHAKhAdsgg4yBTpSW2kYGO3agvucfLkgcmm7ScgDCigBWwZVIVUfHbgGhFZ2KswBPXFKqibO4AbRwc0hIYZHDr6UAJKyphWQnB7URxoGyOAf73anbgCjsCc8CmjDNtcZGc8daAJoZhGSQd+D2ptxIDLuQHb69s0RgIzCMcGkyXwMZwckHpQAoZS2Aee/pilDlFJUgKeB603JyQwCqecikQCKdSV3R919aABHDgLuAbPUU0gxjIBdi2PappZI/M3JDsXoBUYiIdtjMFPJB/pQAh+VvnO31FSBSvJGQR8v0phkAXDrnPHvQgK5UMfbPalcCWN1SSIjnaefUVZkmyzAZCt1qmqL5ygcnvV02AcAJJuIHIJpNmqWhofekcZwpHP1pNpVNq8g/nRDwzDFBDtIrA4UdR61LAcxIKjbxjHNLEzKoAwQKaxIkDAkgjoaEO7IAIOaQ0u4jtlGO7DA4rpdA22lvkghWGSR3+tcxLtdXRhh/4cdzXS6OrrZgtwNuDn1rCptqd+GfvF9Ruk3hcoeAKnXZ5oTOCeBnoKpwSv5W5chs4/CrdoA/LjLKc1xyWh7UHqdHptubMIW/et2HtW7p1wPM8hkIwc5A4xWDp84ZlUqQT0NdFZypEGG/k46DmvIrLe57VLZG/pSlZdgTeCd2SelJ4/uEtfCt3BIpHmqGDAYH51e0cI0iDZu3Lw2etZfxnmkf4cxgDy1jugjY/iyD1/KuGjFSrRRx4yVoNnznMpdmbcCcnp6UxgGiJb5QeKf5AQM442nH1qGP95ksSOelfZpWWh8bLVkjsUiVeABxTdpZcce49qkIBYgLuGMgVGFDNhjsB6kdaoljopBkCU/KeBW94djMVyJQrtu+6U6H0zXN+WZZto5T+Eetdv4Od7SIj7iLwO/4VzYh2iz0MHG81Y66zE0q4lCiUjkH0qeOFTOqjOcbeKjtwWIP35Pep2Y27BgR15A7V4b1ufTpl6WRFWJEHEQwd3esi9ugm+dELGL5mUelaDglQdmQ3OTWZeQrGsxZzGsqkLt5yacN0ctd+6zz7UJg88jjOJGLc9c13HwGsTqPxFsoz5gEbeauxsEMBkZ9uK84uiySTIWLEMdpPavc/2V7IQ+LIrswtOWHlfKMlcjqfSvQr3VLQ8LD61NT7V0iTzLSMlNrhcMT3rRDnAz+nFVbSFYYQo4IbvVwn7uMcHtXyc92epvsSRqCMqNuPU5NSbgOpyaiUHeSOhpzsE5IznsKwbFYkYBQdvXrmki4Y5zuNIDkKQMZHegg5GW/KoGxwDB85B+tBwxznJpvbjn60vUYzg57UmLUTZgAjjB6mnEkLgZPNIfm+T0Oc+tOMmMDpUiGmNSGGPzpmzzAQSfwp+dvI5JoBLjIPQ4qBWCKIMcN+GatwwFsAtuB4xVaJTuwe3erUUghUkHJFZTejKildI848Ut/xM2Ukbo2K56nGazYcZJBZiDz6Vf8AFcgi1iQ7RmQbuapw5wRkkEcgCvmcS9T3qStFF5FAYnjkZ55q4iCUjLE5GRVa2UNEhGBxjnrVqParKC5LdMAcV50iZkwQLwTjI4p+7IXPOOBS+WcAMoBHNGzcpByQOeKho529QyYwAMKQe9O284Iyc5NMZlxwACemeaQoQwO9nZh09Kexm2SkK7cnYoGfrSBCXUjLKR60u0CNQevQ0A7eBkihEMUNzuwARxSZGcjcWPr0pSAT1ximljyM570xDgxVcHGM8cc/nSEE7hz6imNubHQUr/MQBk7R17UEDVU78nByPSn7jyCM5poJCgkYpmQJCMkk80uoJjjIcANgDOMAUr4HPJwelGQcqQMgZzSAFgDyc0yx5UKSOxGaZkE7cE5707kDjgdKi2Fjks2B2FNAObAdfmAHT3zTiAMEEk+9RvGxAAQIAep5NOIAXBy3fiqKW5HMpySpAA9s1AFJkwQScgjnAq2WUcAABu3cVTOPtaB8kMQBjpW9Fe8arVHXWQCW4AIBYc4q4SPLAGdx61RskwkZGEwMZNWgpV+STz+FfWUNInBUVmSAFSoJHPXFJzkkD86TaEJOe9BIY5wce9dlzme4rAHGTgijOQRjPuaUk4z6jihcKoJ5Y9qNyRu7sCMelO79M8d6bIQNuAAe+KOW/Ci2hXQccAYyB2ppyuCFH40sjg4AUDFH+soTCwgJ7n8qe8YAz1Paobm6a3xgAqe461WGqxs2CCD0yaLlJFrAAOTSqcKMgc+tJDMkw+RsihjhSducHj2qGUkV9RQtApJ4zziseTEeACBt9a171iYW+cjjOBXPywkyEnIz0J7V59XfQ7qWiFc5dgWJxzgVXdxvcBQGPIJNWvlKbS2GK4GO/FYMd6ZbxQikKvDM3rXnyOyLVjTLbm3bznHQVPbkoVPqMc1UiyQAzZOegHartvujBQJ34LViyZbaFtI9ygk5weQKlSFFcGNcHvmiI5kIz2zU8SFZNzYA/nVeR5s7rceYiI2OeQCa/PT9pLUpLz4pai7kAoNq45x+tfoTcSmVSh5Q5UheDjp1r86v2gNJGlePL1Y5GlikZiXY5KnPQ19VkytJtnI27nq37N6TzQXNxPFI0UkI8lwAEyCMg+/I/I19G6ZIZ7WJyADjBPU14D+zPP8AaPCltGzSfu5CuAOMY65r6MsIo7SPaIwBnIya8vHu+Inc9qPwImt0E6FSSFIIbt2rynVrVLTVrlURVKuDxknFeq3z+TYXJQF3C7ggOMjvz2rySW7N1qM0wi8kv/eOa4Y6M6aTsW7DyXvwEEhfcG6YBr1fTwEgVQioGAPHc4rzPSJ1XUYCxMmQVOBgZ7V6ZZIwhi3ALjj1rrpK7Cs20aSDcO5/lShRkcge1IBhQNxP04pw+6fkxg9a6jzWIEBPGTilAPBBGBTtgI4JyewoyEB6Dii9iSOeMyA4JyOfavM/HrIftiO2GkQFceuO1ekGUMSDk549K84+I6JBPBOJEUKpVlxnHuT/AEqb6HZh/iML4XIJdVlOxnUoRl/Uc8V7VYuskccrsqDpz/jXiXwoR/tkhaR5GRyQTwMZr2iGFbmGSLaBGBkr1zVwlaVjnxurPhn9ry/fWPHMUv2bZZWheESht2585/DgV4KinOOASePevYv2odOutM+I9xLNDJFaXbExhj8rH1A9PevKVhG6PgEngH0NfoFGypx9D4+rNJu5XaFQRI4Oxeo969Y8B2SO4KbjEyBi2OvsDXnX2ZDKispIPUHoTXqfwx1JI4nQsXtowVWMAfK3qTjnp0rDFNuGhlDEKLujs5mknZJWZwBhVDMcflXT6fr8H2dY/NyR8uEHBPpXDaz4ntkjW3C4nByNx6e+Kj0DWHtZijgPCreacdc+grwZUHJXYSxjfU9KS+EAklYrHHEpJLHHPYV5Fr+ry6pqLOZT8rHaAOBzW3418QXTWxiS0VYbhQyyZO4dc4GetcTNqbCMhGHmFfm3DkGtKFDku7HlYir7R2TJ90tvL5pcsAwbk/yFezeHbu4udGt3lSRfMGQxXG4V5v4W8DXfjDSlurU7pdxj8vcOvckfiK9d8P6PqPhvT1g1XUDdpEm1Yyowntnv6VliaamrrdGVObiU7jTJrgvKm0ZGMGs27jlktzFEZDuGwhenvWpe6zHaxPLwIl6vniuWv/iPpmix3ERuHN4BlbdV5JIyOa4oUqjkuVGznF7nG6j4CSTVFSS1iltxhVTPIPfNWtT+H9hpF1Dbndb4UMU4xVbSPH8t7eu0tlGjffMhY8HvxUureL7XXnBF009yTtIC4Cj0zXswVVWUjmlJ9DP+JWk6Zp2hWlvbGFJtxlzu+Zj9a1vAngiZ/ChubtZIjLmSFSPvDsT+Wa828c292ZkuHJeI8KWOcD0xW14M+JOowTWVpd6hJcRKohWI42oAOB/Su7lk4qx2QScPM0/FPh+e28u5iMReVceVjnp3rldK8O6jqOoRCWzuDabtkki9M+me1ewW17aavZXF3LbQBoBwN3JrodS8ZeH/AAxZf2cLeX7aIRIoRAVLEZAJ/HrWPPUjokckptux5hL8GxfucmOGNW+SILkqPr3rJ+IPgnUUt4LBPMuFtVByMYUe9bF78RNakh/diKHyzu3BeTWDqHxGvry1lgnPmtL9514LexP9K3puopXYK5w0vhS7cFB8kS8njJzTbvwHqqIFgtJb2Y/MpT7uPeuqHiMw2hHkhDIMbmOSKq6X8QJ7Wfy0+f8AhLdMCvQUmVrsc34f0+9i1ZYZx5EjtsYMPu11OveHZNI05Lq4mM25towQOPpVbUpWuLaW+QKSjBvM7k+lYF5eXVxAHuJXcKflQnIFWtSkjqvDV1bQvEZHjV2JBLDOBjitbUrW3hguLgycjBVg+FP4V5rb3kkRZAqlR82T1FWGd5+ZXkKEZTk4z9KUoJ6jvYkGoynVZbkORCMYjHQ/Qf1rdm8eXc1oLQM/lEfKmcYrK0zTUfbLNOqEZ+TFadppcEm8tB5mSfmzjA9qylGL3RS10E8P+J5Yrjyp8JGTneRkk9hmuq/smLVri2eNEeW5OAM/dPbjtXD3NgBJtBCRqePWrul6jLpEwniDCWJgVO4496461JNaBy9j2Cw8OS+HLRf9IkSc/Kdvp6V2PgVpZobjzJDKEfYN3XGM/wBa5jQr+58WaejpKIpYlDMSM7jiux8J2j6QztMCwcbmY8DNfNVlrY3in1Pm/wCOdqkHjmaB2ZkgHyjJwpPPT8a5PwhdvpOqm5j2mZeVZumPau4/aQZD4zh+z7THNEJXlBzk5ORn8K8stpXSZSAdpOBg19hh4qdCKZ0292x63rHi23v9FmtHWUTuNw2tgZ9x3rzu00pnOWIOT3/hNattmMRksWLDAY84PpVq30WW+81Y1PynJPTNUkqasjjqNROevI547mOObJjHUp/F6c12Gm+HmSzgnTaHkH3G7fWqOr2g0wxRHhsA4HIAqbT9ba1mMco8xcZVycBaJNyWhzre5Le209iMneCWCsR0AqVNOLpK1qYw6jcN55b6Vdj1mLU7kwXDiK2KnAUZLHtXV+E9CtDcC4WJZyFP+tPC+nFclWo4LRHVThz7s4KGLULW+ixG4uAQR5ecYr7K0CLSbDSLSO3trdHVA7SygFw2ASc/4V5GLLQgkLz3CWkwyW8pQT+ddCNasrHR7W4d4zBI5iRpjgsMdSPoOleHiVKtZH0ODcKD5mzvvFcmkT6UHS7aW8lXhYT8v1PvXJ+HvFVzpkjLNOAMFTv5OO1eVav4pvbKFxbXBiUuR8pyAue3pVrwhqElyLieSVXd8KgkOcnNedVwDhDmZ71PMac5KET2+LXE1aAJMzSg8fJwCPeqQsodNWSWOeCwjDbmkkQNhfT2rN8J6LLdFg0rwgDI2evoKd4106aPQtShR2iYwlkkOCSRzjHevJjF86ijepCFWLb6Hj3iXW9P8TeK7iWKLzSsgWM9MDgEgDpkjNehJ5FpZeUZF+WMbVfk5OM15foWjCSSK/mLROFO4LxuPv6Utz4gKXaCOUTzBiCjEkL6Zr6T2LaR8Himo3sdTqqW005SdPNhRecHGTWp4Uh0rTZkubQGKeNtwD8j865qysptRj86dm+Y5Ow9BWhpN5Ha7mLIFMm1Q55C1M6Xu2PIvqeuz+JFitrZ8pJNIpZwOAteZ61qVi91I8ciRTSyHdvwT19a0JrgajZ3L22ZRH8o2Hr9K8j1ZZ49Su5SxijX5hvUnnFZYeheWugNXNbxA1pY2U7/ACTTu+OTyB6gVxUjpJv2ttYnKjGcfWr0F3FqsjvPy2MADt71TnmtocfZpFQKCHLcnNfS04cqSRm4roZGpaMbuVmI3SKAT6flVKfTIDFtjXyhtycDOTVK51qWCctJJJJGW2jBwDV+zuvNhCO4ilLfKG547V6EU1qNRa3MSS2BHzHdzhc1NaKnmiLiMn5SeorQ1W3AsNkce6RXyze3tWewEcILEIQQVA61unc1SJn0w28kO9t6k444ArQSwYR5jQyyg8KnPFUTO1xHIWPCLuJJxxVqw8R21vD5n2jy1UY2L1NNxdtBcr7FCZRFcSB0PHJWTrVcOrs20YXqoHatDUtQt9UniuIlLjbt54yfesueZftCmI+VL91kHQ/SjVLULJFlIDNISW529Safa2CSNvy3BxtA61Jb24CxyS525wfrWrE4U/JJ+83DaiqOnvWbkZSkkQwq8U0eVBRvlCseldZ4fjgSQB8iUAj5OntXPpYvPcAhDtDAndwPetSPFuzlZDE3G3Zzn61x1byVjJtPQ6YPbKPmkBdW5VqvafIl1OEhRw+c5XgYrm9NuUa6kLQCVtoy79BXSWd4sEiTrmOHbtbZ/KvNlSlcxsrnQKIoInE88cIz1lPX2qG31DT7udkkdZXXHlBOBj2rNv5rW/aCWJUlZAQyynr9RWTdW1lHLFJlknGR+642j0FR7GQWOuv9IttTgkMMqRTbQuXGT+dcve6LdWrjbG9zFGMM0YwPxrc8MvbRQZdt2HLN5pycdqup4kto5JoArlXYEFOBisXeLsddKk27o46HUf7Ou0wBE23ayuuSK6K21eHZayx2ck0sQ2mRW2jPrjFR+ILu0uWGyOOMlhhnUZYeufSooLyHLxRsSWxgR9KzcXJn1OFvCNjO1bV5dGE07yqJVbeFkUNgVjWfiWC5uy4gedyQ5kVsAevFR/Eu7SBwQR5MkQEjMOQcVyGhX6XHlIQyk/LhOC3pmvToUU43RliXdno/jDxa+meE55rQiC7kZTEMAnGRnP4V4pq3iK88Quz3rGWQjJGeCfp2ro/FevRSWkUUD72UFGV+SvauP3Io2KN+Dkv6172GpKmr2OJLQrQxFFIJyD1PpVuzlGNjjeB0A4qspIYk8DPT1p4kAJIzz6dq9JFLXcnjjH2lXUrGN3Oe1WtVKfZtu0MitkEdaoRnuwyvX3qSRhIWyTkjhM8U7IHoV0YEkngY+UCrtlMlxCYgoDr1J9Kzt4YADjFSaJCb7W4LWLHmyHC54GfeolGyuJxcizc2xtyFkGwEblPrXYaZIYdFjdkC71P0NZ3jnSVsI7YPLvnUbWCdAavuhbw5Au35Y4ywOeprmk7nTTp2VzDuPFEscskcA2r91t3P5VhSSvcyEsQgY0nDHJPzZPHrSxkfOx5PQZ7U1oS97MVU2ABeSDywouH3sMjK5696I8HgttU9xT48tgIuecAmmJDWQ4OWwMcGvY/gUv2i6srSVo0RJROzuoJAB5I9a8hdVG4EZBHPtXq3wCuZJ9cttqK8pPlqG4CjPBNeXmP8CR7uVL98fdum3SPLviLNBKA0fGOMcZFazLzmNRlhyWrI0GQPY2glnM9wmFmYKAAfQCthl+Y7P4T3r8oqU0tj67qRHOB1Yng44AqRMKqnjg4OeajZSWYGTpztWnwk7iFXg85aua1mBieNYTNpiFUaYLlHjD7VYEHAP4182+Jbl9EkuIXeErEMhoxkKfTNfR/je3N3pF1aK7BmjMm8HHIGQM/hXzfqt3FcWM4MMbBlIYS85/z1r6HAJON/M9KjdQPNbuJJrS5m+Z3TMgbPT1rx/XgH1SRyp55B9RXrd3IY7O5EfyIylcdjXkepPJPqL7mA2fKPp7193gUfI500lFFbCJtIySe1EZZmYbtvBO709qXaRwSCx71GAWVhuA4K7a9lHySPtb9hHTnt9Rmu3kjENxakLHn5mIIycf1r65vkDRMcgAAg18gfsExn+1J7eRC8sUJZpC2di5GFA7V9fap8zMoYIoyQMda+BzDSrI9/DX0R87/G62SWGzuRb7pYJDEZsnIU9sZ46dfrXlduJYL+1nifyRFIPucHBwOD9K9s+KNoJXuSiNIAgcBiACQecCvHFxcTRBQELsMdwSDXnUXaB+g0aanSTXY+p/AumQafoUjxNK7NsfErliNwB6U3xXj+y5nDFmUh8KORVzwpcJP4ZspooinmRKr5OTlRj8OlN1xQ2nSDhFY7W4/KvHqPmbPnov8AefM8TWJ7jxYbiGIOQRLgk8HuTXoEkrS4dmH7xedg4B9K4uwcWfiOUJbkiNirsxxnuOPpXVwzs0RVNqqrZCgZNc1z3VsT4CBQ6Aq6Mu5jk5wcCvgD4rylNdvBI24pM0bK3bBI4r7u1UzxWFwRGwZBvDHoB3NfDfxwhisPGF2jYcBxJuxgPuAJ/ma+t4f/AI0jxs1X7g82jwDkElT0q0pDnqSx7dBUPyBxs+4w+76VIgIAAOCOretfpC2Pz1vV2Ei2FnweAKOGjyWIwfzpqjZk4GR2HemlHVM5zu/Sr9AV7nafDLCa8EKkRqpcd+cV7HGsm0Suzksc814v8KC666ruw5YqM9xg8V7aX2xyIWZhEc4r5PMX++P0LKPeooQzMwBZly3HvTnkfy8hixkG1gegFRAFj5oREQfNyefypnnqRt3MznlQBxXjnv30OC+Jq40hS+0SRyhVZeOPSvK2c5Kg8gde1es/FaV7XTooPJRxL87NnlT/AI15QFVI9xPB79Ca+rwF3SR8Bm1lWsQb/kJJG3260YwxUqScbhQ/L5CADsBSEl5ASxI6HHavWSfU+cbBHwCBwSeakVo93zKR1CknvTCgBwMYHQ0EBsM+Tg8KOlaIjQeMhPmYFyTjHpQF2Rb8Hk4amlg3OMDPbqKOWchWYY5CnoaHoFxzZOCWBUcAAc/jTAmCSD1656U4MULMCCe4p0IXBMnKnn8aB9Bvk54J+X0ApJbWRPukEdvUVaLA7XUDHQ00YHPJx1oGQfZgCRvywGT7+wqN4jjAXKmrTqWTJIGfugDmmSg/Z8DKup5PqKBdbFKYMpBYY9MVEmAdzAgn1qSZwWAPI7Ck4MeJRtI+7igq4hUs2d2CegoB5bd2HXsaQMrNgDJHegJwQ/TrgUXsLUVVV9zDIwPuj+dKEJwDyD39KWGRkLbcbmG3p2pEXecF9oHUetJspEhUKuN2B296RQuRuGT7dqP9YuCMhTwfShgc4JAx39aRYZHKj5T601n/AHJRcgjrSsQr4zkUm07SQOn5Ubo0jc9w/Zmi83Xrm2V8qYdwLNhd3GM19c+Em8iaKRcbwfKmC+vavkP9mOezh1C8kmOLkMghj5weTknnn6V9feE3jjurtCyq8mJQOp6V+U56msU9ND7fCf7ujsZUDSHIJwcc1zHjYuuktuk+RZBwowQO+TXTshKBzIScZwelcx4xlLaNcAqAJEKrjk57V4dNXaN6fxKx8M/HOMWnibUIiCSJQVJOflIGP519A/sazM3g+8j3Hy4mDLx3IycmvDP2gLeGSaC5VGW6xsmJ9R619E/siXdivw5tLUTxpcSMysgHLHJwT+FfZYjXBxOOsn7aR7ncPtt3dcghdwz618T/ALYbQ6h4vs72KVZM26rMq9Ucdj+QNfak0ot9gx5nzBSW6AfSvjH9rFXj8Q3ds8KLIzF1YDHydjXNk+ldEVrOjKJ89RMGIKnr0J7Vopcs5jQnPOMjgGsu3UCMFjjHQeta9uiMC2Mtjt0Wvv2rHycddUQzyncyAEEnB9Kr2oQ3BUt1IAPvnvWjeJE/JyCq9R3NZSkMyqgy5bpTb0NEtUdbFgRgcArgDuDT5pxCsu/DKy8Y4x9KZAkaW6ImcEck87TjpSKwmUBsHbk59frXFuz00rI5TUFYy5ZMLnINUL2MSW0j9cYIPvmtLV5GFzsDfLnOOwqkm2ON1OCpI6/rXXHRaHjzfvnt2lRofCmmynCoYRz612/wQUXPiOS3CbohCWP1yMfzrh9BQjwJBFwdjDZ9O9dd8GJDb+IJ5QrHYy5AJHHOTXyOZfw5n6Bhvgh6H0agMZRnKpt+UjGeO1SK6uejOAcegqO8ULGeAA2GUnk0KokxmRizL90cCvhErnrq4o+XIBVQrfpT2hVcnDMQQ2CcDH0qFVxlSAoPGTyc1OpMmAwZwBt44Bq7O5Vzz/4vzNHZGzV1CXG2VI0QEgDOST9a8viEQn3spkLKApavUPikJII7e6kVY1VTEAOSo7Zryzzd0MCqN/lt344r36C/dIpvRFny4hIwYMSRwE9a1vD1slvqAmMeYzGVAk/vetZrMYiHyEZv7nNKuosIwg3SOkm4byRx6VrKN1ZGVRc0bHtFzcQT6NahZWVvKAYRcknHNZWnaZbXDpC6IWXkmYAkCuPsfG0v2ZoXYWjKfl8sZJ9s1qeE5/7Xvbsje4UA5c5J9a8yVCcNUfGY7BLkcrHbj4faVqMqm7tt8kinMiHtjv614B4o+ClhH4iuE0qeK1ZXYvFcrkdTgj0HtX0P45uxpngm/uoLwxXKwbYfKJBBxwB+NfON341uxrAvGAllMIVmlJwTjGT716+CpVYq7eh8PVp8r0N7WdOg+H3w7gE9vFfXjThneABOM9j2/X8OteQTXKX17dXIAgR2LqjHJA9Ce9e1XviCw8X6Jbm9IikjhKtBEcBmx1FeO+LbW30WziECZdmKsz9h2r6XDNvR7nI1rYyV1S1iuJGLyl9vyLGSAT706PXrpXkDuiKVJywyfpXNXl35MioMFuu5en0pkE7+aXIBC87W5zXpcqKUTqmW0vLdmKGSZlwuDjmstJPsLHzUBUKQQwztqFLxwglEmx4zuUL0HtRdyzXcMqnb843E46+1LbQiSE3GdQUTOP4l44pz3r2tsI0QKytk5GSRUent5asgUlpFwqjqD6024Elu4EvBI4Y8/hRp1BRe5Ily97asxBLRtuYjjAr6S/Z51ewsbSC1vIcXbsZFOzIZcDH0/CvmrSma81RLVBt88bCOgY9RX0X8FoJP+EohtJFCNFbFM4yCQRXgZs17Hlvqe1laarptaH0UsccEjMkRYt8wycVY+0BfnYiPI7DNUIY3kgR3Ziyttx047VoNEyIgO1CPxNfAPc/REtBYnSV87GcsOrHAqPVdLXU9OlhklWDepUGNASWxgE+v0qXfweCWB+nFJLvSNwuASNykckVUXZha6szwbx/8P3toDdTx+bbhfKDE4AbtmvE7zX7PTnFoCYLyNmRlkAIxnqK+sPHEL6loN7agb52XzEDnAyB3/KviHW4bjV9duFxvmlYlXCkhjnnFfX5barH3uh83j70dYrc29E8Ujw7qC3lo6ySwksCScA+uK2L3x7a+IreJrw7LxWJVVGVYe9eZQR3EcpiFufNB2tuOAferEllNEVnwSM7SQOFr31RjF3R4ftJyOjgvYrkzw7QHDFgW6Y9quabcC3SW2MTFJW3KfX2rnwsjzxNtARQAW7tXQ2sss65XIMa4Ix0FOTS2NadNz3RX1bzTp10u2ICcdGUZxnsccfhivOncxu0a9D96vQ/FLFtB2lPmhO7d3PtXm0L+ZI0rMck9K7cM207mFamouxI6jKFuT2xSYIYkfKe49adEpkZs8EA4zTXYqCCc5713pXOXYasQdh82FzyO+amaAbeckg8Y/rUdshkmRQcN1HvWu0CYIDblI+Y+9VYZkeWQWw2PanLuChSOB0PbNTXB8vaoAyOFqEkgYbk+lOwbF/8AsslMmdQxG7GOo+tVJE8ttobOeM04M3kYzgDuev0pgA8sgnD5yDSsK4hBPTkinKFGCRnPBoyeRkDNLzgEEECiwxGRR0JAPpWx4WvGtboxynEbttz/AI1j4OD6+lWtMhea6wNxUjOPeplC61Kjoz1TWtStrHTooLlo5AFO0J19sGvObrNk/wBpAACsHTIzjmpLgO84DkswGFHUio7pTLF5UhJPANcnKloj0o2dj2TwpcXEuhQtPtLPhiwUDI68VpXEzQW07xwkuBuUZzurnPAmuG+0P7OwWRFIjiHccc5NdPEzQsoK4eMYOTkAe9eLVVpNH12HqJ015Hm3jG9a+aAT+XE78qRx+dclrFuQqy7DkcZ7Guk+JUKR38KEfKnzMR6etc+l99pha2kUtEBlSOvsa9TDq0EfOYyd6jRDpt1O4mtfPJMi7fL9Koy2RsZihOccE+hqbSmitdWt5l5ZHBYn0z0rc8aWsUbwXKIUFwu4Adz3/nXYtHY8iWpzTR854298VZ04QXN/bW7v5STTJE0rdFDEDP65qqIy4wTgVUm5kjByoWQNn2Bya0voZWu0jvfGfwxvfCOvmwWUzxbFkScphXDdMVNb+D9d0CANPahrdlEi7Dnj1xivobwD4v8AD3jqzsEvZI7tniEKwzoM7lAyAc+3UVzvjq6ewjupIVSKOAGFUBzhMnA/nXiPFSc+WStY9mnhla9z5912DdiXJ3d+ORWG/C/3h6112oXFtfxXUiMAwXlSOSc84rkSvcHA9D2r1qTbWp59eKjKxCE+bIOCal2gfe5XOB60xJEDENx6ehpxbDjPAHOK2scdy4tsIeAcbhyDQybRhfnC96jMpkA+bPvTXZi4G7Z6Y71JpzIY7lxtxhQfxqFR8xz92lYd8nceDUQJBwR8vTNWtTNsdlQxIUlf61btow/7wPhh/DVPYQcg4Uc4pUlYPvGAO4qzKSuaU2oSbcCQnpwTn8qvyawBZMAxVnXawrBQ7uX7HIprEyAnrzx9KlxTMvYp6nRabqkEcD/MGmKlTu6Cs2S/EQ2rIWjbg1lsAvYkdKVQFXA4wf1otYFSS1RKWKEKBjacj3pQ5WTcODQM7SSd2RUSkM+3kYHBNFi+UdNJnqPlJ/WomARsnOewHSnOCy8HLDsKYA+BnBYHpT9C0rDiDIcP0NIAc4zjHQe1O+bPJ+bNCuyuS2CaEMSX5sEnp1pDhnBySccUYcKScBewpYsYy/JPSmLUchw2c5b+VSvnepGOOtQqAGZDwGOc0rYYYHJ6A+1A72JfOeON0UgIx5GKSIsmSOcDvUYAdwNw+XilHCk5y3QUmwHAFVJZsg9QO1Em/coP3TSbQiEk9eooYk7eeBUgK8e5uDlcc1a024eBXiIJh7qaqO43Z539sdKnts7iCevU0mNLUtW9jDcajGpdkjkYAkfwiruvaRaW8CzwKylG2know9a0NJ0+CVEd+EHLY6mq/iaVxbrFFIHgPOCOfpXOp62OrkSjc5sDGccgVNDIQpycMemfSq8anHJx7elPJJUBhkD866kchPO6gAIuFPX3qscKcjoePxpWdmIOPlHH4UOAn3SCBzz1qlsAscIhyQCc96RsA4zgHrSByejdO1ABZQoOCTnJoAkxsTDtnP3aVCEIJOC3XFR4Gcn5ttODEYwASeme1QWOTDFm7Ad+1C4ZeTtHv3pSpIKhhk9aQ4kKZAwvGDQAzaFJx0oaMKMjBUdcd6euGd2BzxjFCqI1JPr92glo2PB7wLrDPI0kRC4XYxGfY12d1rkdjJGyMFWXhm6lfevNreZkuUMeQD19hWzdKJIgAxO0dzmsJwTd2cs8NGo7s6i+gaSxedJBICPvZ7etdH4B8XaNpHh6GK9uVS4ViWjKg55OBmvMYrp1tXgLsFI4XPGazUVkclhux2NYOkpbmTwSaszr/FXiJ9auJiXK7mOFQ4GPaudBBXBAx+uaid2cq2MY703ciEu2cHOfatFBRVkdlOmqcVFI9Z+COi2t7BeXc1pbzybvLXzlBK+4Hb616bqeh3OkRTXNhM0KRruMarnPHavN/wBny5lvJZLZNPaeBXPmzK2CgJ4JHoM17/Dfvp0ixcMu7bgjPFfLY6bVVpn3eWU4yoppanNafqlhrtm8AJknltm3HOAGx2rjPAWur4dvLuwu9wjIO1AM7W9a6PVtOOh3k95aW4IDFsA4UL347cdq83PiJDr8tzbxArI3Abn8KmilJM9aUVFanX2UkF3rBWVE8k7iWzgk44rzvxH5sGqMsYwyyHORkY7V12m3CX+ryzmMGUrxEDge5rB8RxsdTnMQ+QKN2ecfjXdSjZ2OLEpOGhzOosi2sryjLkgADiuQuVZiPmIUmuq1SMMVYn5QPwzXO3cQMh2lix4x2/CvXg7Kx8ziIsqOA2FbjHetHTb8WzpActFn5sdR9KoFCBtJwV9etRzYDB1yCOuK6VqjxqkebRnV39lGoUwOHRhkZ65qGLTp2IMKuz9GKjIFUdO10QRKjx7wD1NaUPjp9Hkka0zEHwMMAcmp5WcDpyTsMudOe3UFwq8c9jms6S+ATYCVkAxnpxVu68WHULgySwKZWHXoB+FYFzcNPI7kBDu7UJPqaQptvU0rfVTHDtABKnljyahvbpJbcKpYkNu/+tVJMypgEDHf1p6t5YKk5yOD70zdQSdyC4kdFAwctz9KHAa6tTOrFN6cR4BPI4z60OHKqehHrUbOWliAywVg2fQ0pbO43fY/Xj4Gy+b8P9KxkxrCpUn0wMD611/iVDJoV7EefMiZV/I15d+yffnU/hJpJMxmKQruyScHHOP8a9W1yISaTPlj8o3DBxn2zXmpe7ZnfhXyVIvzR4P4Th2aosrlYxGSjZGWJ9BXtWhKI7RUZiec14/pLo/iW6RVCI2GUdcHIJxXr2i4eDPcACviMRFxrPsfWZq+aUbdjSc+nFQtgNgdanfG3HeoCAeOpHWsXqeFF2Q3n5h0ojwxOOaXIzmk9ycAVk9TZEhz0HeuN+IsRWKLCb9ylWJP5V2CjHIrjfHQlu9OlwpLRZYfTvWM/hPUwTvUVzz7TJx9riSQgA/KSO3PAr07SoXjgVFJKAZBPpXlEErKqsoVSSG5GTXqXhi4fULMO3yqFAAr5+tfmuj1cwT5U0bAT3qK9UNbfKuSD3qQNjIzRKT5ZBXORisrbHzt9S54NXbeMXwUz0HrXbo25CVHBrgfCayR3Topzgkke1d5GxIA6AV+h8OtKg11ueZi9Z3JkyFGaRmycDtQWBHHWkGeg5r7GxwMbITtOTgVSHJzkVbuMsmOmKoZ+fGea8HGpN3OiHZCkkZOeakgfJwOtQlsHk809DsdSDivHh8SOnoXLtSbKTGQdtcm4HmN2z6+tdii/aAYyfvDFcTOPLup4h82xiBmu+qrQuaUXqPz265pmCOfwpuQVwT+VOJ2jAGPrXiyPSG8seSfyqMvtcAYAXt3qfzPfPHQVE2d+RHgkdTWJYFlfOGORzimrnBI4/nSIGOQT+VSAGNSSADn9Kh6FjPvgnkimsAowOM0BsggEgg9qcBuHIxjpmjcaQ1cjnk8YpiExuAoAxwamLEqVDZPoKjUFck8E9DTHYcijcwOTj8hQFKnkjGeMUrShkGDk9DUZ4x29aloNSYg4IwSD3qbyw9tIgJTcCcjqKhjYAAnJqR5hDbvITs28k+1S0gWjueO6zOk+qyyqrMGYqrNxk9M1Lp7/MpdgmTtYL19qj8UxKmszoGLZbzFx05oUHYNgUZAb3zXzuKWrPqt4JrsdJC4j4CliOMn0qe2Rg7ksoVecAVTsmSa3jfcTIy8r2BqzEGKl8hc8Ed68GW7PLk9ScZySAcA5BNP80ZwWwSMjAqvGxZMkH0NSqeMZAK1mc8gE2TgIfYtS+afMAJJz6DpUbru5IJI6GpVyiY6Ac0lYgMBixK5JGOTTASAB2HGBS4wSeTnpTiq7dxbGfSqSDcFQAfKMD3pVGxsckDmmLjrgn61MGAXJIBPykCmBCsiEsFUDnNSBw5AJIFMEKrkopJ7mnBWAwO3tSYC5DqeMj3peu3JI28DFIQUX7pJ60qtkgk4U9qhsTGt97oDnjNISACoySD2pVwSQBnPenhcDrjNUJDQM8BQfrSEEMwBIx2pMMvzY9uaXAC5LZJ4IFNIoMEjkgA9zSxMWkCgkjpkDimSkbdoTgdyas26AJwccZ4rSKMmi1bxkg52nnGTV7asYBySRVWLIj6YJ9amQFxhmyD6V7WGMXuPc55OBTcDODk5/KgDYcAA/Wl6gEn24r1UNOw1o9xIGBTSmB1oYlCCBwD1NBjDZLSZGcjHFXqyhDlFBzgGmkFyAMn1pXQKwKY/GkJK5BJJPp0o1ZYhhw2cgYNBCu2eSf0pwHTIxn1qPbuzySOlNXRKArtkAJAz0ppBMhAyR60YGOOqmnAg8gkkVoiugjvtJAIAI7UxwAAQpJJpw+XPAHOaUYY7ckk847VaJYRIcZL4wentXn3xW0K78QaHqkEHLpbOy5JyBg5IHrXom3HGKx/FEZg06edI5JfMiZG2fwjB5PtXdhZtVFZ9Skfld4jsns9XkjXIRRkZxk+tS6ebDT4JJZ4i80ikAk4A49Kt/EPdYeLdQCL+7jlZUVh2zxXLz3b3KfOvHY9h7V+j0nzRTPmMYuWozX8O+HbfxNqsUE1w9tabgZWTGcZ5x74q7458J6Vo93A2jTvPAykHewyp9CK5mK8ktyskUpRgeQvpVu21ENcmSZTIoOSM4zW+2p5UpFaSGeMJFIm0ngGuu8CeK4vB32lPIEgnG2VpCent6Vj3utQ3y7IoljB4DHkiqv2Z5YZDNDIifwyEYDHtUNqS1Zg5J6EOr3i6hfzzW7tEjMSuO1aGkaw0oS3my8hOFkYnisOVhayBJF6j+EZxWvp8CQQR3Mi74t2AT2NTpazM2lY3L7xHe6SFENxvI4CdhXLf2rPLcSyybi7ncQzEjNT6nOZJcqAQD8uP61UlTy2AKguRuPpVxityowVtgkvXVzIRjPBxVuzuY3IaRQIwDkk85rPeUP8AKoBxVQoTKd3APQg1djXlRbvnVrjcTmM8DFVtq/dRsKOQTSpNtHlunQ9aHEXlnPy59OtWtC0+hEZPnDYzg4J9qsWtyI5SFTO77rHsKvxeE7q501bm2LTxyEgbRkqeM5rV8M/D6WVmluLlliyAyyDBH0rKpUjFHbQoym7lWI+bEI0jC8ZZqHDxqpK+Yo4x3rtYPBFsjs0fmPhsBVJII9asQeGY7TU2ZhxgbVk6e/Fee66uewqDSOBUeam+Mcg4J9PrSJ5e4ISVLHJx0NejXHg/Tr6Vx80BYZYRHG40238DW8AIi2lNvWTkil7dFqizgZbH7VFI6LllOAO+KwpoWQnPylTyK9hTw1ZeYiRO7zDltg4rnfEngG5ike5gASIn51NdVOutmcdeg2tDzqQgMinJJ5FKSwlICkE8E+tdFceFJbfSXnD+bJvwEA5A9RWNMk8e0MhDD+8K7FNPY8udOUdysrrGcEEN6noaeoJckNhu49qjZ2aY55K9R2FPONmcYLcVZiJIFCqCOD/OlYqFAC7ivDYoUHAUDOOm6mhyisNnBP3hQOwioVkjLPkdhSySgueQq5xkVPbWUt8yxQp5jlhlv7orqLn4Z3Gm2UN5OhCNgjaT+orKVWMHZvU0jTlJXRyBdlbEQyT3NSbzJIpLbSBjYP51t3HhV7kBraUxknGCM09fCN2iiJ0w5OBIoyTWbrwL9hPsYDo0ikMMBOhoV0kUAMdy1s2XgrWrnUGgiX5VbBZxgEYrqB8JpVdDJcoH2/MqihV4vS4/q8zgFiaQ5LgKOpzUMrOpIQlweBjrXR6x4Pn0i/MSNviYfLv459KTTNAuYbmOR9pB+Ur1wPWq9oraE+xknqYDKY41V4yHPT/69SxxOONpcnkACvYNH8Oae8cKSwrLu6yNjNat94O062jXLpCSwbzEUZK9x9fesvbGns7HhRtnWQkhk9yOlKgdlYDcXzjIr3TS9K0ORbq2gjW5ll+8ZscAenpTz4N0S0idr0CAHo8eARR7XyHyKx5AxHl8A/hTs4K54Hp7U0AhCQefSkwWj3P9/pXUc1xxf5mKtlR2pXlcHI6EYNI0Kkrz7nFNLb1chcAnpSsVfQYQZMNvClSCC1dRZmU2y5wUxziuZ+yiUq4BIX+E1rWuolkAAIAGCtc9SLlsdeHmoPXqbUYfGxD8nbPWrdlbSTyNGWG4c/hVCynSWIHd97gn0resDEoVgFGOCe5rhldaM+gpa2Zp6ZbobwF87VXH410dk6+aBhQhGBxWBaYLBySqg8j1rorICQx+XEOuQT3rya7vsexT0R1mjFLeGIlCzqSB6Cud+Mt+Y/B09qxXLSLIF74wf8a6SyVzHtO4DggL0rkPjoq2nh+1cEb7o7dp+98vcH8a4cNd14nnYx+4zwRFTfvLEgjOM0oyY8ngnoBTWRQG28kDH40BiqKW6k4r7RbHyN9SQbco5JGBzimnI5xjPrQVUnA4b0prPtBAGcHpVJAyQoUCgYDetdp4JxPaYwS6sdwbufWuKU7DvYAqRkD0Nd58O0JtZpC3XJGe9cWJfunrYBe+dM4woIBDA9vSp7N83BJIxjjIzQNznKjgjBAqxAAkakBTjg+ua8V23PoSdm23CSyDdGw2bR61jeIJWt7HzQcYyBxkAVoGYNkspOw5I9KzdV1E3FlNHGAy4JANa0/iRwYhqzR5ZL5jpLIeeS3ua9//AGYhI+qxmK5e2kgw7ooPzKeOv4968JG0Rs2N2c8dvevo/wDZTsjHqlxczbfJuISiHPLH0A/CuyvK1M8fDr3rn11BJvtwOScZBNSQyyZ2lh+XNVoXIijypPGDVmJMEH9K+Vqbnpotx8BSed3rUpwuBkfhUUQ3DDZPoKdsKkkDpXM2PyFk+YKBknNG3nJOMU0k9R35qQyE8EAEjFSFho/d4K5bPrUrEZxwM+gqNGHAzyBQMdT1FJoTJFUE5PU+tRuSOvY44p3BHcmghWJUjHepECAKuepB70qMEBHrzTRgZ6nPenIvOScCpaAACxJ9aki6EHvmlG1k4PSnCdLWNnl+VADzXPPYuHxI888SFLvUxIq52jadx6Gs9T5ZU+dj5sYUdqkv2Et7cBQSCxbnp1qHBCkYCkcgAc18xX+I92nflLpWJlCqCGVgdxPWtPzWjG0Y2khsgVlRLuYfKSSO/rV+PeygMwAAxxXBIU9i6HMpJA5IpRIUI3NzjGBUUCkwDYDkHBJpzk4CnseoqG9TkYpQPgiPbz1NOy0YJJzjgAUbSFOCSR60uQ3y5A4z+NBm2PC7lJIwetIfl5zkdhTAp6gkn3p24MoGMdjVdDO4EZ5A696TZuYEt7EDimtHsHHr3pSh+Y7sAc8UITHGPoAMY70i4iBBbIz0FJnKk8j3oWQEYOPmFPYRI43DAPvmozkFRnIx2oYlcBR9c0Et1BAGeRjtUtgGxS2QMseOaUEjAJPB5xQhyTkYx0NKeGJLYz2xT0GhTlGzgGmN3GePQU4qA2SOo4NMBAIyeTxTTvoUJgjGeAaapw3ck+lPYHeDtyB6npTRhQ2c4HXFV5FxI9hQcnBz1NJGyFwD8+0g8U3zBLuVR8vXLdqktok+0feyDjpXXRXvGr0R1VuyPbgoAuAOD2qbII7mqtntT70eVI4qwXbOMYX0FfVUfhPPqPUkGAM8DIpc5C559qjC7qXp1OcdK6THfcUg5HAXBpCATzkkUh+ZsdD15pSMsTuJAppkihQc9Fz0phB5AJPvQoG7jp70L977x47DpRcB+duAxAJFMC56HPrSMcKeOR604KFOQxOfyouHkIEGM8Yz3pxtovmLoGB9RSEkgkjFO3l0wRmluWRxwCDOzAB5wKkK46jOafH8q5ximSHK4GTg9qHuNbFC8JB9Fx071kbQwBKkjcRkntWvqGPKwOGBrJcgkgszAc4rzaz1O+itLlfUgVtmaJthT09KwdLQTq5C7zuzk8V0csiLG4YAoVOQOtYWnWv2ckqHcN2rz5PU69i+QUIHCY5+XrV2JuhIJyP4qog5KlsIc4q5CF435fH8RJqN9yJXsXkYHnoT6VIucgkFgPWqqPt6YUA1a3+YMD7o9a0UTzZq7Ce9jsLOed0ZxGpYqhwTxnANfm78UpGvvGWrSh32tMWCSHJHWv0T8Qh/+Ec1MRnEn2d9m3k5wcV+a3jK9nuPFd75jeZMGYMx/rX12TxTUmcvU+kv2aVMHhwxrIGjPzAqOVOeQTX0ZbxiTy3AyCvBY14X+zrb2sXgezlinCliyywqo+/xyT64xXtdkDsAO4hT3OK8HGpvETPbivcRdvFDWsgGdxUrx9K8hjgS1v3jwSVc5LHPGelesXs2zT5QDsx83HWvKTGHvbuURs+5tw31ybI3pJXNbRI/tF8oByEbOFHQe9esWkQWAYTHA5avLvBziTVXRmVCVyFXqfavVY/mSNiD93GDXTRu2KvogOFOC24kZwtIrHGAoXPqcmkVCTkuE9gOaPKKnOM89TXa9zzxQzZG89PSnhskYxx1JqNgVzk8elQTIAxYjII70cuhA69cbiUG7b3FeXfEFWgtbtNgLHEik85HWvUEHnMEBwCOgry/4hXHzu6jCgGI7+cnpmspaaHXh9yt8HpvtdzeMFbAAGCMc17LZx7QS5EfynJ/CvJ/hR5MRt/LnZ5UYiaJRx7Z/nXqE4lminihAErA7c1Efiuc+Md2z4G/ai16z8U/E5JLITn7DmCbzhgFgednqOOtecLCBHlFCqDk+tdz+0Npg8N/EC6thcm5lnczMSoGwk5Kgjr9a85W5kkB2rtwPmU1+kULOlFeR+f1+ZzZb37RlgXwcrWpoWv3OlK8UTiBXO5j6+1c1NduT8j5GOR6VYtXeRo8phexPercU1ZnE0zoxDf6xqv27ypXhPQ84I7/AIVqjWb2xffA6AkbSpGTitTwrrkNtbL9oLM4BRUxwOKoahbpGZQUVMksz9wK4dLtWHyO1xJvF81+ESRJZJo127mPyj6CqcsTzIJCyj5uQOtILVIE2B3LHDAYxuHatGy0+WSWJTCFLZbg5OKmTiiPZNvQt+GtXutAuhPYLKZlzjaxAGepNdTJr/iTXYTbz6lIbVmEjRnGR14zjJ69P8KzYdOS2idot3mSDO33rKl8Xy6fvTZFFuBjJPJHr+NYOKk9EP2TRq3WoTWQeOSVzA5GAScZHeuT1/VFvpmnSRHk27CxHIHse9Q+JfEcd1p6Rwu7yKfm9AK49bie4XywcRKc89a7qNBJXY3F2sWxczW7N5DMGGQWY9atwatLpNpGwdMbix2jk+1ZkyvC2xmOCN1UL2ZrjCKdoA5rrVJMSpN7nRax4pPiC1FtFGEdayLe1u7WcOnyyJ82cZzWVa3hsbhX2EjOMk9a7jStbimaOMmPzHG0ZHSm48q0RpZrRbDYJtVv4wbZJOedqnH5ii51zUoJES4u5JcjafMOSB6A1rWl/PYTym2tjctH99uQB+VUX0mXWmM9yRbrnKoB3rnco9SLN7oivtXklgYgKABgZPJ+lUNDsH17UktkYxIzAM+M7ap6pY3llfxWBtWlllPEzE7QOxxXpWneHrTwVpYX+1UkvWQSsmB1IzgHsKnmWiQkrHH+L9ENlqSaXHykQDGbPJrD1DSIrc5WYgqudo7n3p2reI5rvVpJ3y7MSvNUby8uLj5ywCnjI6iumMRqOpNJe3U1p9lUKIurHvVB3UMN8pZQOgqF5SiAxbsg/Mx6GosNwQcKDkitlE2UTWS3E0ccqAIzHCq3cetXFjAkjDnft4IHQVlwagiEoRnGCGPar66rbSxyYbawHCDqxqXFkNNdCw0KxykArt+8rd/pWzo80SuTO8j4+6qcCuUF+zoNigN6ntWhY6jJ8sckioCOcCs5QZKVnqX9fZFuPKgwUYbi3Ug+lVdGtzLfxxTF2ZjlFHO4+9NdVzlT0bjJ61b0qR7K+jvDKSY2G4DsO4FYzjeLNY6s9v8AB4n0i1gJ8mASfe3gdKu+J3u9Qtv3EkjEAqDEcD8KyrOEa7oz3aOqwhfkLHHP+TXk/iHxJqGi3VxYz3lzayxE4VZDtx1GPzzXkwwjqTudqT6HNeOrqSS/eKdt0kDFduc9+T+tc/EBGwwMkjP0pdR1J76RiRnJJLtyT7k1CmSgBGCBj619JCCjFIuxraZfO4eMyYT+EH1ru9Ounit4wFaRwuT2BOOM15npCO+oIY8Hacsp6Yr0eKa0h0aV55WEp7IcY+nrWVRa6Hn4ha6GJJcPf3j+bJgEkNnsPSmSwLE6sMvEcgCkjSKSGTLhNrblZur02Zwr4DM5xkAdBWdrs543LFtM1sIpQQHDbV4yF+tdBa3MhuFjSR3LsM4JAYd+K5Q3O0bSQFPODyc10Hhm8SKRTPy2Mo1ZzpqS1KU3F6Hf6cqXGn3ElzcC0RCFQkZNYOrSgxS2yMZ3HzLIW4H0FN1zxDa3EccFrMi5H71T61yUkjWhWUszoSQ2D0HtXKqFtS/ayehaYuQImndEIyVyTk13Pwik+1+MLWwuE823ZWIIOCvBwSO/Ss/wd4AHjC/soHvWhaQ7m8sZ8tO2T69q9Tsfh7H4P1IT2UTtMjDEjnnb3rzMZUjy+zWrZ9Bl2EnOXtHoj0OTxRo3hO0SC8eZdytnyEyRxxk9jXCal4+uNctoxHFELeNjxMcuy/7R/CtTVLKLU5C9xMIIxhiijJY+map+JPCGkp4V1Keytt120B2uzYC+pAPQ8V41CklNJrU+nknytdDwDxJ4ruNP1e6jWckGQhBEcIq+mK0/Bum3Oox3F3+6ETAYLdSe5FeW6hIz6gYss+35WwScnvXt3gqW00nw5aJLEGZ13b5DgjrxivqpUuSCR8di4R6FmW7g061ljlkdXKYXYeM1ztn5xm2wyqZCpYtIefwqXxXrlgXiEU6htx3KnIH+FZul3yRSiY2nmpuxuJ5A9cVg6TcdjxGknc9W8ArFFawvczSR4UsxB6nJ61l+M/FIi01rSwgtpUkciaaVA0mM9vSuRuPGUMNjqFmkjRySMCpB+4O4xWXompBkn6SqTw7nn3rKGGcXzMqy6GEkGyV1ZnB3k7l7jNQarAIbKSZAsYQ8KeSw966a9VCzhBgMvCqO9crrbiK2VJFzJICBn+GvUpatISjrY5vUZFlgYDJJ5CjoPeo7KZWnQSv8oAwx659KnuniWKJWJBHDMv8AFWfIozwuOentXpxi5KyO6ME1Y6xHBy75IYfLjgYosYbaSR3l27QpADdM44rlpdXuZCgZ9sacYHYU9b0rypHlk4Abua0VJi9kh+qTCSVSqlVjyMrwGPvWO4BVpGADk8cdqvz3LzOQQAD/AAr0qqVEqyKTtI6Gt0ktBqNkWLC6RlWE5LbgSR0x6V2qeGUsbJXuNq3WQ6Z5OPQ15/pcUst7FDBGZZGPIUZOPWvfJ9Ngez0+R2Xy2hAl3jLBsevavPxM/ZvQqOH9pdpHD2tgNVuliELvIx5VemO5robrQrHRr2IiEwsI9pBJJY9yfSrOjRjStStbhY3uFgkJZYx94dhmqXjTXbebVUlQsk5Y5iYcxj0965aTdafKjy8TQlTV7CSlHdQRhMHB9T2zUPmJC6FplRf4uMnFZcV+9zequ0zRhgW7cdzitXXrKyFrI8CiN+GXBzmvXhg5S6XPJlPk3Oo0O0s7ry+A6KdzBjgmtjWoLc6cUgUW7Mw+VfT6V514fN1JJvG44UZ5wAO1dYl9JLxIAiheD1ya7aWVVJ6uOhyyxMVpfUrQaQz3bEESKMFtzYP4GtCW1iZ2LDYmBwh5/OsLUb2aCYAJkEcHvn/Cq2na9eXGqwxzgCBG2OQMZFTiMBGjBvqjbDVXVmo9z0vwjoY1uGaXyVNuylVlfgsR1A9ay/Edvb6HdpsckKuNq+vpmvY/AGh21n4WtI3j82ONmdC3XDEnn868k8Z2qtqt4rsBiYsoA4xmvgZVOeb8mfpOFy7RHIzzytOjELIZBhfM5wK3NPtorNrZpNwKcuE71HZwxGNy9t5rhsqT2HrV2R4/LJaQIGxtGM5qWz2IYJo4X4rRr/ZGdu75t3PXHavM7DWBFsZHKSA5X0zXqfxQmRNPE6oG8xQgdunTnArxZCRyE2DOCK+ly6KnSuzw8dS9lPlNCSUTu+4KGJLE+opLdY9zcErjhB61SLCRsHt0NOSR4wSj4evZjC2h5l7D7jf9q2uACOntTlkSIEFSWPHHeqvIZmxnnnPXNTq/GTwe1abbCF3eVhmOAeAvcUsgBjyFJYc59qRGUPhxuJHU0SSEIGQ8ZwQOtICB2DhSV24/OtHwuNmvWl2VysDBivQkdxmsyTDsA7EOBV7w+pl1ezgI3GdxHjON3pz2qZPQ0hbm1Op8X6zFrN/cPDGLeJju2t1Jx2pttL5mivCsbEshGSeB9BTvHuiixvbRFURPHhHj6456mu10z4eXWr6NHcW1pIyKoLOp+Xp2rkk7bnoJNrRHjDqFZQSBtJBbHQ+9OJDNnOQeOK9p074Prdti4MdupBYxMASfQk1Zh+CmxZj9ikkYY2zBsKB6gfjWftUg+rSep4Y8RU45xnsOlTiYQOI9pYgA17fB8Jx5bW6TLHnlt68n1q1H8HNMRQ5hkuJCMiZnwE9cDv8AjUusilhZXPCnlYQlwgDDsR1r2r4BwOtriCOOaeNhcbyBlR3B9uOleffEnwwPDV7atGCIJwQpHIz35roPgpqFzY+IbYWykGZvIaJWIEoJxgmuXHLnw8rdjvy/3K2p92aTcloIpVCok6q4VR3IBroIQCMlScjqemayPDdpLZ6PZiYIkiKEZRztPoDW1gquCSxBz7V+W1LH1T0Y0KGYnIQkY4FRxyuXUbMqONxpSXDHBVMHOOpNOIAjbhmPX0rhb1HsYvi6OI6HM5d2eMEbYiRnPYmvmPW7DzpZYCFFvGSSAcHNfS/iuZptCvoATEjwkqY+GzjPB7Gvm+9t5VaQxxmVpFyS5719Fl11DU9PDrmps87v7YfZ7hAM+RlgMda8Z1y2FvfysHB8w7gB2r2S6uSt3d27yFGmBTGO/oK8d8RMTrEkewDyjtGO9fcYDdnyGd/Cu5T24QEnjsKikYQ5k25I7VIQ6gE8k9R6UEAnBOd36V7aPj1ufbX7CFq73l7eokiQXEGAW7kEZ/nX1rqyGJkc42EEe+a+QP8Agn9dyyahqlsHbEUIZV7EZ6frnivsTxC4iiZCoDKN3NfAZkmqkmz6XC7o+e/jFHHPYJJJDLO8cxVdjbQp9Tx+GPevLQRGYowyLN5i4H90njmvYPijKrRzxSNgvEHRQO+eteMwyeYy74wGYhvMPXg15lPSB+g4Z/uUfVXgKwnsfDUcE+55NwYuRgNkDp6Vpa7bIbCYS/JGBuLLyfwqHwhqFvqfhnTp4JjLG0KqT7gYI/MUuryukbRrwkgKMx6jjqK8WerZ80v4vnc8ciIuvE9+6hzHKFePJ5YAAZPvxXWxwkgOoWMMvGOua84sbi4g8dPA0xZIJTCegyua9JkIh3IihQp4J5NZtWPoLcpBJEbq2mR2aRZEKNu6dK+BfjBqM974ouYLzYfJkaGMhQCoUkDJ78DvX3xPiSOYhJp2VSyxxkgE47ntXwV8b7CK18Y3IFw08/mETAgAK2eef8K+v4fX7yR89m7boHn6ARgoQCc8GrEajOAevUVGqoPvcg9CO1KoA3AEhhX6MtD4TYl4V8pzgUswJjJyAMcg9/pUUU21SAuAep71G7PPGDjhTTLR0nwyiLeJkiUkgZdeeAa94d5Q+4uqBucAcmvBfhwssXiWJ0U7C20ntXvMrSRqVeRCynKgYzXy+Yr94j7vJtKPzIliyPMdMkttyT+uKcpcPEEYIGbaeB/OoiNzkyI3HIOeKa0piVgr7l64xz+deJayPoW0kcL8VSDo4kAYvHMFJz1H0ryWffI4wQB12+lerfFu4dNOigFuR5q7zJuxsx7eteSRuZEyG+c8bq+sy66oq5+fZu719B67wrA4B9TSorlcLwvU+9MjbOQeh4JNKrMrY3fJ/KvYR88BIjBZVznr/s05GZkBLcAUisiqxHBB5PqKGIZMnDA9FHaqViB65JDYBz6d6TeVYMwzk4+gpFzGOOD2oY+pwT29aoB0rqGz1X2qe2YAZHX+6aqYMToSMqe1TWxDMScgnmoHYsISYnU4AByMdjSmMxxgnvyue9IgBOSByeRRKFZ1JkJPp2FBQyZ9hGcHI/KlCK6smT0yCaa6hmBxhV/WoXYhWxk57elNaAUmk/fnK5I4Wl3/ACkNyPXuKWdmZwFACjv3oXczEgbsDgetIVxVYNkE4U/dI601MruJ7etKilckgAnt6UMAABg/WluVYQN8rEDk09c/K+MsKQsfMUEZBpwVWzg4A60hpaCht0bIvAzlvWlHOAOVx1pN2zAxke3em4BbJbbj+GgeovO855I6VNFGZY2yMDHPPWq8bJ8wOSPXvViNvLGQOnrUvRM2jueofs82bzeLUgmcCBlPI4we2a+ufAqsutIW6qDGTnOR2r5M/Z/hglvNRmm3GXcoiCnHHOf6V9b+CY1tr1THHs3KMFznJ7nNfnec61tT7bBf7ukelR7TARISdrEDHpXL+OfNtdAu7m2dEMBDcqCcd8V1EoBiALckdF9a5fxYVfSprKWHat1GV3M2CDz0FfOQjZo6aKtNNnxN8bZ5J9Sdw4aCYg7T3OOcelez/sbWccnh3VZVAa4tmXa46qCBkY7/AFNeRfFfQPtV+lqsxaW2U7s9j1APvjBr6A/Y+0a30r4ezXMSRw3N1KyXRZvmbB+U4+mK+mryX1VR6nNiU1VlJbHs84MqPgFm2llB9a+N/wBr25ebxZa3BZWzaLFsQ5IPfPvX2PdSEE7Mna2CB6V8y/tI6VaXNtcIttFBeGRWixnIXqxHqepzXLlsuSupGXK6kXFdUfJYIiCgfORyKtRX3yKFyCep7V0eoeEI/kNtLuAGH3cc96YnhREBSWUYIyu3rX3irxktTwHgqkJWsc207qSpbKnsaW3jAuVYeowfQ10jeEDKrGJsyIOjU620GJIyZl28ckdQfUU3WTVkaQws01cmMTpHvGEBAOD3NOjj8xZAQFZlxx/D71OlsXjQhvMKjC5quXSfdj5GH38elc6ep3ShaNjjb1x9qKjkqcZNU71WaKXbgblwMetaGqxok7FW3ru+X1+lUbhCygAbSCDkdq9CGiufMv4z2fQJS3hjTnVfKQQBGJPBPrXb/BeRJ/E0isx3FSjY6HuP5VwvhgJ/whMdu5Zpt24BugHqDXW/B9Gj1m5kLeXtdGUL1YA84/Cvk8fFOnO5+gYR+7E+klk2W8ZZfmjO0lzmpYJhKuQ2Sp/h9KqfaEmG9Ii6Phsv0zV+FCcEFI0ZeiDqa+Gso6Hs30Hwo2GKoAM5+anKpZirMWxhgq8U9FKkBEySMZam+dsK5+9907OtJaO5V7qxxHxeY/2BKjKqbgHjz1Y968agnim3i53MzKPLCHAB5zn1r174sGWbS4Zp0EFpbMVMznJfPQAduleN/LcQx4GQGBBHBx2NfRYSKlSTZnzNKxegnFiVKKIvl4ZueaX+0FuJAZszMRglRgZqjMotpHG89dy7+fwqUbJhlPnxgnZxXVyeRk5lqJ08xDkR7epPNaXhjxNceHtSLon2uJiQyMcA56VkyhI/lUCIsB9/kmnBlknDhTIu0AheOe9VKKtscVbllFpnr1pPca5o7M8qxbWLMF6KOwr5d8Xl4Jry2d3EUM5A38EjPFe7eGPGMNlb38DutqjL8u/k7sVxvim1sdb1T7Q9ut/G8Oxj0Hmdm9z9arDzlCVmtD4bF4R68p5xoGoG0hkBndWOPKwc4pNfup9T06a3k/eu7Bi7DB49K347CPRpFOFjzkMmAdv0qtNbvNPGGi3ryQTxuHpXswqJO6PE+rSvsea/2aZieGIUcKg71Potg7XD+coBA+USV2usaY9jbxzRN5EhbDRIO3vWP9huZifLtzcAndvPBFdcayY3h5rRIpeRD+8DDCkFWC1FBL9gdCUDxDgBufpWvLYm3A80GMsQFRRn65qnfeGbx7tjaoXjIBO84574qvax7kfVp7pFV7e7ubkSWcMkk6HcwhGQq/SrR028fb51uwUncfNHNdf4XtxpBnYXDQSOoXCcnPpW0szGUyyoJiy7WMgyPyrjnibPRaHs0Mu5ormdjznTtPFvqUNyQXmicOCnRR3zX1t8DrRpdEvrmW1SMzussErKN5XHzEHsMjH4V89TWluPtLD5Ny7SIxxnrX0j8D7qKbwdpzIwlMatbyeqEHIBH0INfNZlUc43PocDgY0ZX3PRwhAwedw7dM00SOThkAyMAnrmn7gkfztwDwF61ECNpYoQQeC3pXzGp71uwufMxliSeOKWFiX24CY4yetRvnJJbgc4Whi6klIxg85agOWxQ17Qhq0REZczFTEWBwMGvmfwT8N3i8fXAuZXgTTJ5Igrx53HJGSf1zX1PIwbG5mO7kKvTNV4dOgheWWK2jill5aTAy59/Wu6ji50E1E5quGjWspHg95+z1p39kajdlzf3oLPEzExgEk4wAefofpxXj2peHNS8Nxm2vYRbxsSypKuGYZ619t/ZoZuJNx3DBUdM1478f7O2Fnphntk+0R5jRz1x2B9u9ezgsdVnNQm7pnG8DSivdR882NhAXdwm/gsFPQGrsUziNkLpF53PAGT7VHdxz2F2BFG8sW35mXoPWkhmhMSE7QITyDy1fRJp6nE4KDsjI8Y/wCi6Y2oNyh/dhM9T9K87VjtJ4Ut6DpXpXi+2e90IxCFwUbzt3YivM1Z1YsyEYOMkcV6mFaaPCxS94mXO1gOcdWPemjBGM5yOnpTfNGT0J9BTd2xWJ2ggdRXoHnNWHQKWk2A7STjdVuQvbpgP8wP4NVISBkBPybug7miNxNJtdioXpVJkssNkjJb5u/t9Kayk8jJzxQyKCoXJzzmjzAud5KEdBTBC7c98EDoe9IckKSd2Oo9KcpJAYA7R1cioyy7iMOW9AOtG2gWHlyx5wAelOOGUAHGKajhw3yHco5z2piOJFKruIHcL3oE7omWRQAQcEda2NDvnt7+F0wzlgoGOM1gu4jKZU89scmr+lSkXsRVCEVgx46HNRN6GsN0e0/8ImttGHaKAzkbnIXlcjtXD+KtBj0QNNCjAHlQxzk16JaapJqNil0I1RZRtyTz+Vcp4+ldLZJHYsI1KbMcY9a8lOXMfSunFUrroZnw9vpbS6kjuSEiH71dvr3xXoCapbyqzxiRxKckseK8b8N3zxavb+Y+YS4Uf4V7A2kPANgLNKoBEYGBWFaDcrjw1dKNmcR8UJHkmhnZFUMoVcdx6VxtpcFJgFUFm+UV6L46tLibTxBNbKGgy7SE42jHFecaOiHW7MvL5SeaPmxkA56n2ruofBZ9DzMU1KpddRt2AXcqQCPvdsGrM2s3F7aRJKxkeJdqE9APpXYfFTwA/hi5srqCRJ7a9jMqunAYev8A9euFjdMjjg9a6E09jiaaGFyCGDAuO1U7i6wykjcxIXjtVu4X5n2AKSOKzpnMZhTaBucFm9qvoZM+g9I+AepaVpVhqtlrheYRLcmCFSCueoUg8n3r0rQfh1Lrel6jaatZ3FubiATwXM+ckgHP1z6Gus+FuqWuq+HdKubSSOe2aAQ5HOCByPbmu9uEWOzIkJcKdmT2B4r4DE4yp7Vrsz67CUP3afdHwT4h8PvpF7PCZFaQsQoA7AmuMnTaGLko27Bz0r1j4t2J0PxvrEMKm8hjb5ZdpAGQDx+JxXlWtxyW80SXkbKsy70I9K+zwlVVKcX3R4eOhySasVlZZFweg6fWnK7E4IBYdPpUMQUJtJwAeKnjZI2fI3lhwfSu+55IFgshAPGOlT2QUjJHzA8E9qqKck7hhsVdteARj5e+aNBojnVy7bsH6VVIKqcHBHT3q5d4j2lWJT261XyAN/p61SJYwqUXdgkdTjtRlCuVQgnrTiSpDA5B7HpS4cNlI9yjkn0qhWuNX/VZPJz0NNIZvYYwDTyfNOxIyxHJxTJFeNGWRfL9BnNF0IYMxg/x49KcuNoHXNJ9mlWMSod0Z4NLGXP3BhiOBU3QCyJhcoenWnEkqMkDNRxggkHJyfmHpT5UYjCngdDVaAIU8peMA+tDF8g4xxg49KkEZaP5u1Ow5ztHGOfagdkV5AEYAHgjPNRAAkktkk4wKsyBQVVhnjIJqBljRyeQT6c0kwaFC93JJHQdqciqXAbn6Uhjcsu3JBHepRC6PyM+1MSWhHu2ZGQ3PHtQz7TjIGewoKCNySvXtTFjVnyT1o0YWsPjikkZhGoIU5ye9XlRJYxuADAdBSW6lXVQuWbitnRvCt1q7Ew7SqsFc55X3rnnUUFdscYuWiRz83AycY6YqIEF1UHknha7TU/hnfxNMYizqjYUOOcetVU+HuorIzCJWdQDkA5Arn+tQ2ua+xn2ObWN5XwEw6dfpTrcOAJNjPEGw2ByDXvvgPwPplsN89slzIsQZmlGdxxyKveOPDelfb7cW9lFAslsW8uBQoZ/UgVzfXYSnyI7oYKbjzM8h0tTFCXPy7h8vcYqnrlt5kLzBshRz7VtwWZIBT5VVirZ6LzVa7tHmglgQCRZAQG6VvF63LlSfLY4lYVABQ4OOaNwUcth61DoF5bKI5BiQnCqByaadDlGWkTdhgpI7H0rt5lY4PYyuZZZjn+76ikDLvPGWIx7Ctw6IYHIKMhIyq9Q1QQ+HbucuYoC2PvcYAFPnQvZSRlpGQchskdcdKeygtuJ6Vpv4fmgjJBwD268+lPs9D+2ZByJF9elLmQvZu9jG3lVyBkk8+lWIVMsfzLgjvWnPob7SjHZt5OO1XbHRgiLvO+Mg/MepNLnRXsX1OdZRG5IHHrTs98AsfWr19CqblI+bPA7VSAXgYJNUnchx5dGRjeqFQBg85pAB8oP3h1qTK7iGyABUakb8j5s0yR8A2ybwcg8NWvBMkERI2sSOjc1m2E8STeRKMbvu+5rptP0kP5iy2vCjG5sjH0rObtuXG72MRpgEwg+Ynr6VRMkv2gIDv3HrXaDwzFbK3ljcrrn15qlZ+G2gmEsqjy26KTWXMkdCptmHFGW3O5IHRVokOxcEDHuK6caPGkx3ng8gLz+FTrZxSRKjwLtBOQw/WhyVilRT0Ov/ZzvoLC51eACSSeWLKbeB1GefWvbILp13eeVRCuNzdQa8N8CQLo1/a3Fs7HZMC6oOSM8j6V6/Nq1s8zMkTPCzbsSjGPavkswV6t0fYZbHkpcpeuGtroRxzK1zGylWCkgHjFeUeMfDI0a3S7t0EMcDFvJP3iPUnvXo7XiTCQIPK3EFQvQCsfxtCb2zliiVS7Rfff19658PNwml0Z31VeOh5FZa6nmichxOrbt0Zxge9aY1r+1YZJYdu4nawYc4rAtYkub2aIL5ZQEME6E1b0GeLTdRZG5iYFSG7HtX0iilqeC6rejM/UZlkd4R8zA/wAPSse4Yx5J4UH72O9dNf2RF6zhVTILM46e1czc35CmJAGXcc7h96t4vWx51buZ97cpez7wmwqoXI4DH1qEZwVY7fb1pZUVCd4wpORjtRCu6RQR8ue/UiutOyPJabbIjIu0AArjj61CJPNlwegHHHeuis9Mt7lJiE+ckAf7PvUs2kwW7/Z8jcVB3ntT5iVTe5zaxSKwOCRzk+lSKwMeSucH866IWMUZwimVVHzFehNILGNJQ5XarDBXHQ09w5NDnRIucYwT+AFO++MkZA5HvXQHSIZI1KDzQfvHpTotDhXlpMAMAE60nZai5OhzmxnOQPmPQUkkXlgtsKHb6cE12R8PxqxZUwOuAe1VpGigcLJtKBhjeM55rmnJ2dilT7n6M/shzwx/CPQ0jQo/2cIz9mI4Jx617fcxpPbyRP8AxKVrw/8AZckS7+G+kyQQi2tjHlYlOdvPSvbXOckHPFctLValQ0noeDJAbHxRKnlMj20pD7/4hnqK9i0Jw1vkfcYAivM9bgWXxNcTjJ8wEEE8Zr0PwtKDp8aHkqoDfWvjMU26rPrccm6UJm2VBBOeRUb+gOKkBBXPWo2wvSuax4qWhHwCfegqOtNY59xmnYIOCcCsHoaIkjIGM8VgeOQkWkCUKW3ZUqvGeK2WyTgDPfNY/iaI3OmTKWyqqWAHY1nK7Tsd+FaVRM8ocG2hzHGPkPVua9F8ESFrIq+C+3d8owPyrgUiBhz1znO4123gEmW1lcMSR8uB/SvArbnvYyN6V30OhkDjcRg96ikZ3G/B47VMw+bBzSp8p55FZLY+ZasyfwzIE1AvnaDwfWu5jxjINeeaWgjvtoGOc/hXoMJUqAvOAK+44cek49jgxO6JlOR6UuSvAPWmAHNOzjmvuDz2NlOBg96z5kBbcOKvyHIxjOaqyAdK8TGHRT3IMAcmnouSOetR4Y5HpUkXbvivEi/eOh6I0FU8gcH1rktTgMV+5IJJ6muvtj0wM5rktfTZqzqxbkZHoK9OWsDWhuVlURjkjHTjrTvlbk5OOxpojAHzcZHBpoYNjOa8Ga1PTQ7hT8uB7U2Riy+uOaGyuMd+tJgAZIzWRfUZ5mBw2M00kIeVJ3epp5XaewpCm84IzjnntUjG7idueCeoFKST0GMUMo3EbgCOlBIA5Gc96XXQfkIuMkFuR6U1STkYyQe9OHClTgE+lOGcDHXoaTGhpzmlCK5IxjIyM+tC5IAYgEelMGV6qTz3o6ASjPJ6/Snxq0yMhHDAjn1qPJUEA474FTW5KqTjPG4VD3GeP+KFEOtush+aMYO3jNFjGZY8BAgU8bjzipfHaAeIGYvhXXdx60zRwJSJipIIxz0/KvCxcbNn1ENaSbNiyjEK/eJ288VdjYBHIXBPIJqg5KAEMBnjAqbcTGjAZI4INfOyVmebNasviTkAHhh2p+QVyoCt6n1qKIFlGWGR2FSNGeoGO/NZvc52GS2DkntjtTiSFHTHQ0w5UhA2SeoHpUrJkfIuO/NBDuRkA468GlCg5JwAOfelGG79ew9aRkO4HaAMYoJaDARsAly35CnE4OOBnmk4Xr2prcrkKMr60AlYlACnIJJalkG056A8VEmX5JI2+lSMr8Y6HnmjcY0ll5fLDoO1IvXqAF/OpHw/AJP0qLOMkd+KmwkxxUICV55p3PABC9/emrhwCTnHBxSbHWTchAHTmhMkJTv4IJX8uaQ5IByAOmMUhcBmzkkelIWYrgAKOvNaDsE2QoIUvnr7U+ym835d23acFaYyI/ysWORkY4GabbRrE7YwpPX1qkKxtJjYCRnbVllwueBjpiqVvIHQYGexq4GO0Dj05r2MMc70YElSflySMjNIRgc4GewpOrc5JWgqGBBO2vYQCFDIQCPz6UgAKHnocYFOHcDJoVcBsYFaFjNh4wOB600785Ld+AtSABu5bPY+tKHIUcBe1VqO5E3ytg59eaSQ9cHHsKkZjnkZ7ZqPcc4OB/hQJMYMZyF69c0nDN98oT/Cop5Xd05xTPmAYfdbr71VmirisuOowc45o8zbwTjntTSCCCcsT3NDNhgBwW71SGSNjYSOCvPNZOozyarY3tnHL5LSxFVcdFODzWiijc2VLduazZ9sSlmIjGSvyjrXXSspbjitT80PjLaz2PiiaGePZMjssq9cMCc89xXnsZJyQpOOoPSvef2pvh/Jpnjm7udPvJHVybl4JQCVBJyQ3pXghaUqB0yeMd/ev0TByU6St0PmsxjKnV12ZHPMiXMaFSpY7Tj+deo+DP2f9X8SXVuZL6IadIodpAcMBjpivNUdYplk8sO6kEk133hb4iajPexWwu5YPl2r5JxkDoDW9dS5fdPn6t3semN8FvDunvbxXJI+zuC7EkecM9GP+FYvxU1HS59Qj0nS4Y3giCqqRLhPfB71ieLfG2oWEEXnyNM83yqsnYepNc94e8WC58QWYvlDQo4ZwijkZHGfSvPUJJXbMI0pPVnR3XhTT7S3mWOJEmChi0nIPqB6VyGrajFL5dssIwvBVRgE+1d743uLa6sJr3T3ZEQgmN/4h6V5tJOoJuHGWHKqOAO9b07s2cWnYXVNGntYxKw2hlBKenpisSeOXy94VnUDDH0rp4vFJvLV47iMF2GFJ9Kxbq8FrCyKCN/btXoQvszSKexkFycALjHTFNw/RhjByufWnF8NkOAopCROUZiSQfwrTyNWhxB8wbznI5py4b5WAOD8v0qKSTbNvBGOmalsQJLmMNyhbBNFhJHceBvGKabFLYRkxKSGLEZHoRmu31rVrFI7aZ3R5TFuaPpz1Arxa/eXRruREBMYII/2h9a9U0e1g1zwxqt/PbrJPFDGUT+7xyR+VcNeCvc9XC1eV2ZY8M+MTLqFvEYxbIWJZ+uRnAFWvEt/Fb3JlMhkYncueMj2rldJCtcQLG4jEhCliM7Dn0/GvQ/iz4dg0fTdBnVllaKErNKFwGPqB25rgcVzHte0vsVPC15F4h0+4ZIxFeQN830xWFrHihLe9aGH59pw7PwPetH4PaWNY1y8Y3v2RBCQ6ADB4+XPp9a5jxZpv9j6tdW7Ok7M5y68g89QfSqjTT3Epa2Ov0rXkfT5LmJY4ztI3R9CcdjWLo/iiefXLeC5uEkhbd5iuMgnBCgnt2NbXh7wump/CsTxAWl5FKeF6OMnnHrXn1thNegtjGRI04VgPr61rGKSZErO52vja+toTBa28UaOPmbYMc1wOvXfmRBAoK5wDjkV6X8ZfD0Giyafd20HlIUCuQxOW96821FvtVqRGoCgZJNddNWszzalpXRyUiEFwF69/WnLETah1kUMpwFPWpLxRGyqr/Kw59BVaOAfMXGfRq60zy5KzsPkzkFjnAxx61EAUTAc4ByR6+1SMdilVbLY6GmtwEBOCTn8apMSR6N8OLbTIJlvGP2ksuGt245z+vSvRPFWt2l3pSJCvk7B9w/yPNeAadPNp9wJIpiG6qqnAzWzc69eXiYlkwD94mvOq0m5c1z0qNWMY2e52GhE3Ws2ybVlUuNyL6etd949WHStHtJYoVgIlI+Uc4x1NeLaNr7aDP8AaI8u5xkjqBnsa7XV/iTa+JtPmAVophEEVG6MfUe9cU6clK62O+nVhJWZ2uiOmreFnkTa85JYSDggccZ/CuFfWp7XWN/mFfLwBk5DHPpXoHwjSwufBEZeUBo96XGPvZOelebXcMUHiW2RgTaxXRDBuSy54JqoqzY7p7F7xpE04gvZlyJQGUYxzjHFY9lBLLG8EQIkPzA9SBXtfxD0yx1DwVBFaiKS6DB0VRyF6fhXAfC9AdbmtpiqzK3RwOnfn0reLutTBq6ujznxDrF9p80cSzOjAgbQcV0mseLdRvPC8HyrFJGB+9HJI7AipPi1p9tH4nvntXWeAEbXHADYG4D9a2PC1jZan8K7oXESm5kVmWZv4cE4A/KuuKTSdjzKrcHY4rwlqWpr4n09N6OkzhWEhAU5PPPat74zXF3Za7bxQNLBZ7MLxhW9SPXnPNcjodsl3f2ds7eYGYK2fQHrXpHxrZNQsbFEjMX2aERqOMBRxwO1acqvexmpu1jzGTKQqRgk8n3FMAGdpHy4zmhcgjPzDsPalkYKmBk84rUy6iiQtlPlA9T2pCypIuenTikyGjPHTvRt2bBtyD3NBSuSbdkxKNkEcipo2WNcgke3vUIkQ4KJtI4JPepLN4luNshJB5HpUNG0NWjodF2mxjjKhZOSR61t2UKRBiQf930rItod7o8XJyGVulb8Me9uW2sRzXmVd2fT4Ze6jW04eerNnHYCuh0yQhwSucDAFYOmgxRAEjjI461s6fKY5gyISRxk9K8Wseymkju9Kuy8CgMAwGDxXC/Hq1vLrS9LkMSraW7FSQfm3N3+nFdppTtFbKSqqSwJNcd8VpNjIJ97QyjK5PGfascNpVT7HnYqKlGx4bc24ifCKRkAnNVpVUpgKS3Y9hXTzsjRFTgjHFYF5IhJRTtyPwNfWwlzLU+WqQ5XoysgZBkcsKSVpADuADDninZCRjJO7FMViQ3O4gd61uc7FjmZlVTzuOBmvSPCM4t7GGMKpVOGIrzQTmExg8nNel+EbJ3tXjjUDLByT1xXBifhPWwPxHUbhCgC5I3E0+xJmEqhVGDnJ6gUEGM7JH4YcVpaRYiW3aWO3y7ZXfn+leIe+3YxbiZQ5ILZcYGOhrnNaWWzjYoQC6kEdhXTX9kLFzK7kRr8pXH3T61zXiO5ji058ryGG1uua6aW6PNru6OLlbyoivUNkAj1r6c/ZfhkS4t2Ty4BaABmdcs4PUA9uK+YZJj5yIF4DA59a+u/2XNKvba0nmvrWMvcKJF5+4uRtPvn0rXFaQOKitT6UjcS5K8jrVhQeT0xTIoxC428ZHSpsE5PT618xJ3bO5aIfEw8wFs4wacrY5PRuM1BuZgATnHYVMMYAAxjnmsChPujg76c3AUjCkHBpGJySOe/HakPTJXk9CakaFYAtgnpzQSFJ96aFBfB5OKUKMghePU0CHZBPXJpWcnpgY60xiNw9qAu0k4z3qAHBgVGe1BckAg4APekBwSBzmn7c7QB9agTQ5QScDtTdRUNpkyt125Ge1SKQM+pFV72ULaFM/e4NY1L8rKpr3jzUSYmbAaQsTzUxjfcjKwRunPJpm9UmkQEnYxHH1qeKMdcAc5+avl6/wAR78dIotW0GApYEnoTVzyvLJwV4PHOTSqwCKBlvWpNyxv8sa8jrXnS1MZ7CBC2cc598VIY9ygbgoHNBcDBIznsKcuHBBwualHKNJfhwMqeuelOcjGeFo2HaASWCngdsUjMQrAALj1pkPUkjZCgOCWHr3pr/MQBx9KYmTw3NPBxwOCRxQZCAAMQcn60Oflzu4PQUqH5Rzkngk0zGCRwCDxT8xsauMA8k9MdqMhSMjJB7VISAO5I5NN6k9Bmi7EK2Gyx4x0oOCcluo6ClVQM5yRigRYCkADrmkAgUEgnJFSABxknAFIuHGB2oUmMlWUbaCkIig8gkgetOCtgjI4OaRmGSAODSsDuAXjNGwbDAvzMetJMhHAYAEdqc4wykHn9Ka+4Y6da0i02WmQ+SByqA5ByxP8ASpbC2llkUhgqKedtRuh2kgk47dql0l2SWRRwpGa7aHxml9DpbDDw4PO08GpjyWBcAjtVW2OwcZbIzirSv84IUDIweOa+qpfCcE9xu05yMmnZB74NDybCMDNNLZPTv2rfoZX1HMpBXHJIpA/oeehFIYlGWGSfc0MRF1OCaLi1FKYGaMBTjv14pCCxBOTxQz9OeaYhG+cEAYOKQYXAzknrj1oAI+ZRn60qNnJPBHagBxyVA6c96QMenORQF3Ek/hQncZ6+lLqVcVQQpHQ5oOAcc08gBcjr71XncsRlsHpxQxp2K1wRuYdiOprGnG1xtYnsa07tAoB6kHkmsycggg8YPavMrPU76OxTmkIwu0D1JNQqCFIEhOD0X0qxJEoJ2xc4zlqhjbapBbDHsorz2ztSsKqnBGzGDnnk4q3asCSDkqR345qtGXAyoABHVjzU8NwCyFzyvYDrUdRS2LypxngDHWlRyQABuFLDsdWAAGPWnkARkbse69a6InlT3ZW1GaCy0u8ubp3jtIomaVk5YLgk4Hc47V+Z3i2FF8U6uY3ZoDMzKzDBKkkjI7Gv0n8RwS3HhrUIopFiYxllZ8kEgdD/ACr8+PiBNb3fjG9e3VHeRhGQi8ZzgkD1r6/KXyxkcyV3Y+l/2eIjb/D+FXCrIG8zHBOMcE17BYSNO/GSCK8/+Fen2llo9m1soVHtgsjZyC2Bn6fSvQrdRHGDyWBwMdCK+cry56spPue9aySLl/5Q06YkgMEI/HHFeQx3RnmdSHc5KkjgCvVNQmFvpE8hZYwv3mbsK8ricSTXUisXUSZXA4IrB6I3o2vqbfg2QR6lCnCMshA9TXrkiEAfxYxmvLfCGReOSgRiQVPf3r08SAgcksVFdNDcxxFh64GcAKKRpQzYC78jjHFDByAQFHHOaZuPy9yvpxXajgFGCRkgZ9KcYwSAfnPvTVbAO4AYPFBB3HGTQ2LRAgET5JwAe1eO/Ei6EV3NCId4V9wLdDXr05bawwFAGa8j8eW8dzezXKb3eVdmWPyqcdh2rCXmdeHte5sfDS1+ypcSuVMjKHxGOAOwFd1BqZSOe48qT92hZRjJJAPQVwnwxmKWcCuVGB5bEdc9BXoggea1uPKXMgQhc9Bx1Na0YqUldHLjEfnF8bfEz+K/HU17ckuTI0YG3aVPPGP61xEYGCoYpgfeNdX8XLObTfH1/p0uxpIZmdmXoTk5xXJOVMgKjdn+H3r9GppKCXkfEV4Wkwt4UiJdiST1X1rU8OQSy37gLkYztf8AhFUSfJdGnCuV5AHatG1vAr/aIAY2YYLnofYU5LTQ4ZRdzp3nFkNrsq/xDA6+1XtM0a78QXaYjKJcLtG45x6msa3362sBlUNg7QF65r1fwnYNoljG0kOZicBm/hHpXj16ipqy3O/C4X2ju9jJh8GSxXKxvKJQBtAI7fWr2oacNF8to4URlG0sDkmuxtF85ndguIhuO0c4rgNae4fVLhmikSFm3IXyBj1rzFUbep6csNCC0JnvkjtvMZmLx/wgcc+teW6za3ZurkHBjLmQdyO/Br2jwpaRajp88Mrfa1uOfJ6BiOgzWB4j8KXMYmA0trdZVKqG5K/SuijWUZWZ5tWk3qkeRwSCSXYzELxUOusLe5XyyFBUcL/OtM+EL438dvDN58jNt27Tlee9Yuv6Td6NeyQSxndE5Uu3r6H0+le/TkpK9zicGtWZ6z8kmRi3fcSTSyrNMu7aFToD3NTQQLLJnG+QY3IKnvbV7eRYtpQY3YPat9L2uQkzKZN5Uc7kOCK0NHtnnaQoPljYZIPI+lLFajzV3ZZGOWK9/avTNJ0uK38MieGyRZJ8qAepHY1FWaSsaqDktEaGnQQHSYEhRvOCh2Y/xHvW1oVvFd7YJ0QMTknHIFYGjO9paLHLO/nMcbMfdHpWrpsUk+qWyRRhFDgNIT1rwpt30NFRZtSfDmPU79bhGkFuxwM9AfasL4jeC9XHh2bUxc2w+ystusKryykgbs/0rs9Wv5fDcoh895TgYAHFY3ie71PUdBuDEI5LeNDI4IznAyDj1p0eZyuN0Ulex4Jb6R5YcvvecEhieg9cVVnI8lwX2Rg/dHUmt7R0ufEU9zHbxSOB8zKnTOeATVPVPD99ZaiI7mLypCvyxgfdGO5r24S6M4WuV6mCNuzksSfur/jTkVy2QQFK8g96t6jpqQRxygsWBww/wpY9OnmgE3mKoH8Petk0apozzh1yFI9SaYkTFwRjcpwCKknOCyEkkdR7U60hMsbGIYRSCWNXdDF3IhK8hx941PZQvOjjJIz8vrUv2RfMRpFLsRx6fjVz7WbWYBGQAjnA/Sok7mbiyW2imjm8t497BdynPAH+NW7KYJKVZtkbD5gR1NbHh2wfUYDOlsZUZigkY8Ke/FWZfCzyZWScJNnCKFzXBOrFNpsuEX2MtfEM9h/o1u0gjOSMMQAfXFct4omla5ieaRpXdTl25/CukufCuo2rSEQ75FPJ7Ee1ULvw7fXcbiaPyQg3bMZJ9fpWlKrBM9GCdtEcXlpBnGUB7Vr6d4dmvofNQSPk7Qo7VQvbObTpvJdTE5G4E+leg6FqH2bTYFaZQ2wk4wCxrtlK60MarcVoc7BpR02WWJAN38THrTBbXWpuQFcRR8n0q/JfwSXG5syM5PXtTre/lBCGbykzgjsR6Vk7nmyk3uUtQVbRYY1YOWXLD+59aiTe5RQ5WM8F8davRQW4umnADAt827nP0qacCUORIFjzlUA6UaIhGay+QodVBcHAB6n3NQF5mfBlYYGeDwtW5oWBYKoLY3b88AVScNLGcZBxyB1ah7DNK2CPAJSwDKeWHWp4reTVLgxRb2kOAqjOMZ64o0/w5dQyQui+ck6FnjPBTuD713PgnwvJf6xYyvM1rApYNOFyDwcL+fH41yVqihBu51Yei6lRK19T3f4ZeDLnwn4dLhYdz2xlWReSxAz1/DpXj2tfEW51zxVcx3ksieWCsaK2BnP69B1r6S8LzofCsMbbEljUwqWPbGM4r5S+JXg+fw9rlxNFK9yPOIknQEIpPOB7181ho+1m3PU+8lahBKOyOq8LeM9Z1DUFskuIl3gqqMoJHBPX14ro9YtGPha6n1d5yg3CVlkKhQBkY/Hj8a8w+Fupvp3iZpVjjuJAQ2yQZLDvg9uK9q+K+pwal8OtQs9MhlubmRQ5RBgR4GSSe4rolSca0VFFRmp02z5JSZJNTeSJgiGU7M4JxnAz712ojeSyMhklkCKMsSQPoK87t7O4F1AiqXJfcx7jnnNe2a5Y2R0SxdD5W+ICQR8DIHevoprU+TxCZ53tEjuA4VTzk9SferkB3b1llJYJlSDgH2+tU/MWNgEAYEkFW7DNRs489UJOwnBI7U7J6Hk+zd9SZiGdTuAYjDVNbOmnMrykmNshQDjJqnqD21htZZ13k8IfvNWU8z3hdmUkg9BxtHtWigmhqk76nXW2uiR1CSrFKhIIbpjtWX4hmiubZmZw06N1Hce1YjyxJIpSUlCvzE9zS6ZBPrl2bcIATwuTgEetVGmk9DWNOz0IDEro5WTIUZVT2qBYnnOT07tXVJ8OZ4mAnuwkDjDsvJX2FSR+DopFeEIQEU7ZCTlj2zXfCUYbnq0MvxNZXhDQ5Ca0gYnMuAeNq9SagWxRDycqAeCa7T/hWUyRRTJPiR+qA8ipl+H/AJMYQDzpgcs5NW69NdTr/sfFv7JxsNhF5SZkO4n5vYUk2nW4uBiQqvox61248CIHbfOyFRlV7Zpx8ARLbmTyUuZiRjce1Ht6TI/sfF2vynL6JYwWF8lzHKTMjAgjoBnmvctN8RaeNFLtDDJMGBCy87h3IrzXRvCMTzT+a5to1HyqPX3rtrTStOZ4CLYeZGhUszHDHscetebiOSo9D08LlWIjG81Yt3njS3jmmayst7MuUjRQAABySK8y1a5k13WprlY0VpOdnceteyeFfDFmt/Ldy3OxQhUovIwR2rhNE06DSPFmoK8SyQq7KpkAyoPQ/WunBwhTldnh5jhZSXKt0c1pVrLHqQlYkoUK7emT2rodN0m5usGbZGu7aN1dXBoOmokc7oXkaUAuvVQehrXsdGg077QjbJ45JAyF+qj/ABr9EwkcNBJpnwOIw1frFmTb+Cp4JYvJTzX25Yx9AO2azNbtrrTbkRsqogORnqR613k199kmyhljEqYUopwwGM4P4iqc7W1/JIZ0WUmMKpkHQ5r1VVpdWrHmvBVXtF3PNbi7aSQxgPIxwQccCuh8K6DNqd/Ck4VIQRISo5IHrXTT6LYwoSlpLMSn3o1OAaseFzFZyRypEQVUo0bAjv8ArXk42WGlCW2qPUwOBrxqxbi9z1jQrw3OhS5DHKlVbtwP/rV5H4o3xaq4BjQAcluc8dq9l0KBrPQIUmQgNltpGMAnIrybxTpxgvpt8YUFmZd/XbkgGvxSvCCqz9ntc/ccKlGCUlrY5u2hEkgLFiFHJBwDTy6LtBCpGhI561YstLup0kEdlNO4+bKZAVfU+1Qvbkl4ZV8pjyNwyfwrBxfY7uaKRwHxbAk0i1TG2OAl9w/iJ6cV5DCxjVixyzcivd/iH4budVtVis9OuLtpFVVlORGoAGfx+teP3Phi+tbyW3dVDxsUIT5sn2PevpsB7tOzPisxTnWclqY6qMknOetAPy9Djsa0ofCetXE6pFZTM7kBRsPzH2pJdB1GC4WOaPZ8wUqQSVPoa9hSXc8fkfYzN52lh95e3rVyyXzIt5ICt19jWyfh7rqvn7C5iJA3MpAp58Fajp1ncPJsR4FDtABk7c9f1qrroxcjsYu0uwwAUB602dBEA6cOD8w7Yro4PBGu34VrSz+Vk8wseAF9T7U62+Fvia9ujEYeSpZQo4I+tK6I5TjTEGd3XlSefUGrOkXB0/V7O7ADNBIJFB6Eg9DXSW/wy8QXRdIbQBlzuDnaCR7+tVP+EO1OFlE0DcnGEUkj/JqHqaRTTukafiXxGNf1GW7dB5kmGfHQcYwK39G+LlzoPh9dMtJJA5yCzHK446iuai8B+JJnJgsdkWQoM3BY9gBSSfD7WYVdZIWMwYBowh+Q+/5GsnFNao66c5Rd0eg+FPik6Ryi9kiaQnCyvyCPT9K6rTfibHJeo00ks9lIoiKpkKOeoH4149b/AAy19oneKFPs6gFjIwBB74Heprbwn4jjXEUdzIIxuCxqSmMda4p0tW0elCvffc991rxLaLHDLYPGAuUcygE+oPtVS11q3utMkha6dXjyzFThWHXANeQw+APGGpRpOkX2aKRfMVpnKhh2IGeacvg/xPCYIp55ZTcKTDDCpJb3/OudwfU6faxK3xP1M3klkkiqII8kIDypzxXQfBOytmu0DWsjX8conhmDYAXIyCO5rC1D4Y+IdVUefGEuWG1fNYAr2GR+Fep/BXwNdaZrMbXKyymVfs4WIEgsOOtc+LbVCSXYvD29qpH1fpt5K9r5gZB5oDAN247VqpIZdnzEkrggetY2kWUFhp8GYyJR8p3knaPpWwJR3k78Ba/M6iadj6XfUejEFSQBxg+tGBKVILHnBHQUMWDABQADncetBdVcqW3E9lrl5SbHOeP99l4ZuZUl8tlBUMvJwR/9evmjxAstrYyzhJZSjAswzgDtn0r6b8aRibQ763KAFoWdQ3POOK+YdZ1SS4sZ7N9w80hSMckg8fyr6LAL3bHoUZOEDgdau3jjSdFCNGSzbhk15LqyA6vcSjnzPm+hr1m9uEjMloQHkkBALV5LrX7jU5E27Spwwr7fBaHx+cNys+hSYMxyfvD+VKZNikhO3U9venq+0YJzu6UsiFYHBbllNe0j5R6bH2b/AME/YRa6vqJB3mS1Lbh2ORjn8a+vNXTzFUuNwJIJNfHv7A9zJHe3sInMUUUIby16PzjJ/wA96+wdbkUpIFGcHdzXwOPd6k0z6XBr4WfPXxnU2dp9rExNx5ohVOoC8nivJ3QqkDsCXLheeBye4r2H4wbJLkiQqsRQSgYBywryi0Z7+5hjMYIkb77HATHQ15cPgPv6Dfsl6H1f4EtZ9K8LQ210YmdVVk+zqAu0gY49eaj16eVYJdsYCgZDN1qx4Vfd4fssSrIVhVW2nPIGDUHiLm2zs3pyr56Y7ZrxmtWfPws6mvc8XMtjceNbkIG8yTEgKYwxAwQfyrvipkaMJHnzF6t615daPLbfECUPIrkSBF2qAAuBgACvU1xbJnl3RsrnoKUj2pPYjkjQwzW8rt5UsTI5jOCvB5B7Gvz2+KckkWvXVs4DCCV41lUfeAJAJ98CvvPxJbvLpl3K9w6Ii7ikfGfrXwh8aE+yeNr+BRtUMG+mQCP519fw9ZVJNnz+ba0NDhoQY1+bksfwqdcuNhGD2aq4YsApPPYinbzGQTyy9q/Qz4bqSsxjdVYfOB+BFK/yqxTA9RUHmtLyXyfX0pVIcMM8j170dCtjpvhjKT4jaF8lQpdfrivcg3mxRkqg3fxHrXhXw6Zo/E8TLzIRjb+Fe1zCSNcGNV8sA5z3r5jMNaiPt8of+z/MdcushUEyHHU9BRGrkKxeMAnaAMZ/GoGlMiYeY5ByEA4oAaFiBGvA3bj1rx7JHtptnE/EuRptMlafe3lybV/I15HHIHjxjaobK+ter/FDaiW6eeypOhZgf7/avJ1Uq5J5IPSvqcA/3SR8NmtvaskZt+AVPHShPmJBOFx831qRozIgBOE7mmBSq4IJAPHvXrpnzopxGRxuQDilBVxuHysKjUvISucAdqfsIQAOCB1JpgKoUkkkjNIV+Zc9BwGpxT+InJHbtSZ+TaMFGOSO4qkgW4xgRntzjdUod24Jyq9PWkC7RyCVPSjJ38ce1Fh3LEbA9RlgODTlGScHIH3lPX8Khz1AOwH+L0NOZsYIIY+3ejTYbYSFAQxB2/yphXkgPnA3c+lPDB8gAg/xZ6VG4XBwc44p2sKxVLCVs4wuenrTSGLbQQAOnqKcCVZgwwV6URr94g5frz/SoLQ98AhScnofek24bKkgdMN2puONz/Kw6Zp+C7ABdzEfhSaGNOxnYMeRjDCl8s5+RuCO/ek4VQAoXB5Hc07IMgw2CegpAAyrHuD6djTQFaXJ4Hv3NO6MOSoB5PrUmFXpyCelBZEEAbHAz2FPEZbIyfeldRHk4HPGaQPtb5B07etZPY0jvqes/AAfataFqMl3ycDsAOpr618InC2oZDvhYqxP1r5U/Z9Tyb/ULl5hbllVU4yWOTkD9K+rPA7R3d/5SlnV1DAsMZI61+d5u/3zR91gknhrnpKKUVQcAjpt9K5jxfDFb2ss8MZlljbdvck7QeuPSuruECxgLhSFxn3rk/E37jTGX7zSgqT2z714MHeSNKUveTPkv4kgWHiG6Fu4aGc7gzep5I/U17T+zXYLaR3zmNCrIm1h0b1Irx/4qWR+yFgqiSKYhlXgkV6x+yo9rd+F5vIiIvhOVlZjwq8YA9u/4mvcrJugmaYpWTZ7xc+WI5GYYBQ8D1xXzL+0bPHcXOkXqRtDEEMchOOuT3719KX6HYUaRVAIOFHUV81/tCWkUdtJaQzStht6rKchCew9qjA/xEctDe6PDTKLhMOdw3EqF4yO1VZIwZY3RSjE4Oe1SIBFCVyH7Fh2NMmjxaP5UuHQBjk8t7CvrI7Cnq9Rxm2uY3Ylc9RTJVxOwRSCPXkGo45GeMO6gqRgjvmh8AfJMVx1P9K08jNoJ5DChAI3NwwH9Kz7q18tS0e4BhxjuferxbziARkjv3NQNOgLIG2HuPStI7nLWaSaOMvI8XGG+V92G9Kz7uX/AFsQyEICgjrnPWr2rziS8ZA2QGzn1NZ86sqFgRnIr1IK6Pkpv3z3jQEePw5ph2bg0IBLV0Hwimt7XxcguVmeQ5jURchST1I7iuW8GXEE/gkK1z591EwygyNox0/nXd/B/U4dK8RX80hCSyoqxLjJPPOK+UxytCaP0DBtOMPQ+gUT92sbqXEbYPYYqVZQpKArEAeMDJqGOVZxuJZd6g49/epUcmL93sjyCC5HOa+Elue2kSnL9N7yKQQegxT5CQSd6pkA8darxyMdpLNIcYPYGpU+WMj5Y2JI55IFSO/c5X4kOk/hi+tWIDSKGRpTgE14bJEYJmxKH/dqAI+fmwM9PfNe9eIrGCWe2e9VbiOBiNkoBXHqRXDReHrGeWU20kIh848W4BKDPA9utfV5ZS9pCyZ4+LxDovY4lSGigkkh2ErtYyjvSFYcAGbBXJxFwPxNdVqlvBa3slpuMnlsGTzgMsK0BpFtezR3H7gW4YHagHI7g4r6RYFWu2eW8bJ9Dg45CrQsUw2SA0nORVZ9QDTeSC0hDFmEQr0OTT9KvNUvrW1AkJUMpbhUPUhR254qX+xtLtJxLdSJBJIm0eSBkkDt+VUsDHa5k8U3ocEM26odgiMjZBmGTj3q1LDFcQNEjmUbg5MXA967iDR7C6dZ41WaONdu+YDGf8ag+x6fNqsFm0ogWRSrfZxyx7D60LAJdTmlNz3R58ypBPPIYlEbngSDJz7U46fA93vnDzlk+URjAB7YrvD4JTTrm2uZ5QIIWJdbjuMEA+1XYLbSdXnmhJMpg+bNqeg960jhUtLmVl2PPbWWNZpPtMEcUZTaN4BOe1QJolnql9vhJJYFdsfCj6iuyS30i2vdl2yokMhZftGPmHcGrj6NpSre3CzBVZvMCQHAVe9Cwy6spQXY87/s+K0vIfNRI/KYqWcZFWr/AES1u7pLiLdKqjDBeBXcW+laZ4wtmtbW9hgLlWjDYJfHJx6jAo1WDRtCYwTSPIwULiPgE98U1hr3DlS2RwiW8VnGgESxbWyTjJx71M2iw3j4ETuA28sTgEeldnp1jZzyPf2s0clrOoRQ4BKuM5BqtFd6XfXbFJ2eT/UlUOELAngDsee3tUvBxe5SnJbHPG0s0RQY1gAYEKq/er1b4WW6WlleIisfMYTKwGFHAGMevH8q4651jTNGlSC4eNHTKyLtBK56Z9K9I8A65oWpaXFHprPcTxkiYhSozng+/HevHzHCRhS5j08HOTlrsdY0xkCbW2kjPHrTslkUgFzjDZ6U2IqCwQBNrfjin5TMgwXwQRXxE0k3Y9kA2VUFtmeDilSPawIy+OMsaQY2nJVB1x3o3JhgAzkDIzwKwHbQeWYDG7BU9vSkMg3AJHwDksxow/lqxIUOOQOuaSKFGCkqzM3GT0zTQhsrHDBCcjkAVxnxE0K11XRbmCaGNbmQCTzpeXVR12+/GK7fcUKknb/Dhea89+M2qXfh7S7e+jtftEZzCzOcEE8Zr1MG17WKMai91nh1volsoeOVJ5IC4MYTksB1B9qsp4UhutWvbqK3gtoroARrIOAeM8dvwrf8HarbaxKWL+U1uhLRqM+wzWfc+P8AT9AvFS5sBerG58xnO0gZ4wPX61+jUqUJRTPlKvMpWMO68ORXDtb3NpPeg5j2QkhW9cGqOlfCN5Vu5Gjt4rd0aFUnGTGSMBgO5r1yC8tLjTpL21lHlxqLoxKOFXGSCfWuW0bxxBq+qXGm2lushdjM9y5IGM849BXXCnGOxxSi5Xuedf8AChNOtILZLeGe7uskzzKTt9sDtU0vwZVt7iOC0S3wxWRckjpz+OK9O8b67HodlbRxGSKaZg5MZ4YAjPNS+DfEsfiTUZIvs0fmTIFUyEZbBySB36Z4rpSVzilT7HlMHwuFqZrZ7B7mdjvV1QYAxyBx05pE+GdkGVbm3S2ZTk5HLDuK9S8U+NdP0++bymknVF8sxw8A++frWvpYs9b0T+1IIY3j27SJgCyHpyO1axS6jjSvueMJ8LbSSe48mwmuLdvmjfJ+TjkA+lTQ/C2C5ttnlxESDcvGWODyBXcR+M4be8gsjGxUSiJivA5PH4V2vjK7j8P6Hbyxwov2IH93tyQGxyD9ac+WC1NlRv0PEW+GYtwAuju4YfKGzhu2f0rTj+F8kkEV0UhiaZfJMQUZQjgDHavQvA2rJrd3Gsqlp4FeVABkKD1JPY1U1XUzpM81sNjsG84lvTnkVi5R6FKhfQ81u/hHJNZsIdMk+1I2wzNkBueuK0Ifh3LpttDdy2sSIrGFodgyDj72e/XpXq/hyV9ZsrnIYhkFwg7HA5rMPi6e8H2QvGEkfdjaOTgD+gqXKNwWGTucBD8Po3s/NGnW0ksWC0rKFbHrjtR/wrhFjmVx5DREO0YQfMCODmvQda1BLC1R3hIedcAnoQO9WvB+qT6jOkRaOaK6Bi2lQSB6fzqZyikVDD8rvY4638ITJo/mLa7Yg25SDzj1NcZ8SNLWx0+3bDjzlLIHzhvUg16rrWqy2F3LBbxny4XMJ3dCc8jFcp8WNMOt+DP7YW4A/swCPylUbASeQffmuRKLZ3ynKMGnseA6TK0OvWrqFDLKGUMARkHOSO9fRFlpd7eWVnfvKPKu1BXA5P1r5q08yf2paO8ixK0wVnbooJ619f69ZjQNAt9PW5Um0tw0RVcFwBwT6VvKCZ5Km07I8w+JsZk8NTzOgt5FwjHPLD0rxTQwW1zS4Qm9Z51j2dyCQM5r1P4j6+/9mR2s8Y2XCb9x5wfevK9P8yHVLOeJ8SxShkb0IPGKVlGLSCbbaPrH4j+Eh4q+FMtzhLeLTlyjDquB936V8vXVh9nQAAxMo+aNxgn3Ffb3g3Qpdf8AAcdlcwqI9TtgwZzwJMZBI7c4NfKvxL8MT6TrV1BPcLO4YqXUYVTngCvGw2I5pOLZ3yw943sebXBbdnBOOKqSsArPtIZRnnp9K0ruN7b90wG4dSOc+lZ10WeF0IyT0Fe2r20PJkraH2v+zuZLf4b6WkqWsZdTNCI33nGRkkZ46frXo1xdNqBZFZju4OOhNeI/sngT+EdSuxboGhZbcTNknHO5R+IFe0xosSMS7KUOeOMV+cY2PLiJJ9z7fATU6EWjyP8AaH0G7l0XTb8Q28TbzCyxqA7jHBJ7jI718ya3ieUB0LNHlcP2HtX2r8U4xN4ZnD26tHHGWhmbkq3GSPevjLxLbmPUVQuXDKWz2Jzz9a+kyqo3C3Y8vM6a5ro5OaLaSA2cHrW34VsoLxHdgZLiNgoQ9CPWqD7TuDJsyfzrX8Hzot7JEikux4PoPevpHornzKSvY3Z/CCFnLhQoUMwXqBVDXNKh06CNUjaJGGQW6mtiLUbibUoYIk3PK/l8DO4Ve+ItkIIwku8vGoRgeB0ByKzjJt2LcVFanm1yzPFsiQLzkn2qu4DBQcj+tWWzHEehA4qHd8gJGCOldKOdoduZ8EjIAwBXReHIYLmS3hEYeS4baVbsfaucRyTksD9Kmsr6XTLmK5R8SxyAgjtzSHsd3caPaBDEY1QxthiBg/jUUGiWV6ChtljuEOFmbow9xWh8Qo5dJW3LoI57qISlfbHf3rj/AA1fPqGpy20rFYVXdnPeotfUV0bN34bi01d3npPCGy0YFMbSrOZSn2cRlRuV+/41j+Ir+eC9eHdjyxgAdx61PpWsC88PXLK7yzqNrEj7o9qtRdrsXMi1/Ytq7kmeOQgfMgHX2pdR8PWVlaibYU3D5VzwD61zNveMrqWJAz1B5Nb/AIgumOlWwfclwCAFY8EVXLYjmJE8Ji5gTyrgPLINwUdAKpS6YkUIRTsZGw59TTfDM91bampDM8QO1gP4c8VY8eSDTNVTy8orKG2jv6k1L3sWmtjBu7LZud2+QHjHWmaaqvqVvGqYDnBY81tWunSalZyXMTb1jTewxwPbPrXPXEhjAlSQxzbhtx25oKNrU7YRSspONrYHGOKseF9GttUvrgXMjpHGgIMYzz71peNfDd14dsNHlnYu1/CJVlxww74qL4coX1prbeqRyIfNLccdsfjUVHyq6LppSkkXf+FdjU7p4rG5H7tQzGYgK3tmtPSPg0ZtTljv7hY4VhEojhILE5wMenQ1qaHNBZ689pPH9pilfarZwVPY16HPZpaFZQnkS7hGzjkkdia8WviZx0Wh7lHCwnqzz1fg5Cp86G6YR4483GQa63w14ZtNNt4UcKrMDkoO/qa2QAiTCQ+ftYBQeAR606WFUDCLEOMFec49a8ueIqTVpM9Sng6UHdLUWaziD2qE71kJBL9/xqaewspoY1kwjCTYTCecdMmqUp/ebHc3IVcgkYH0pI08g7VxDldy9+a5XJ9zsjQj2L0VjBpLyGItI27GX4BFYHjaYm0W5zynyqY/4R6Vrbhc+WZyZsjkdKo+JreN9FRF2wIQSQvX2zWlG6mrmsqaUGkjzMRpGr7DnnJB7nvmklxMAwG3AwFX1qxpsCT3EKHkSHBJqlPKIZ5UHyFZNuR3GetfTQWmh85Naljy23FA/wAwXcWbkj6UzT54PtDRXIyMFlH94+tX5tOa30dr1N5bcA27+IewrE+0+bqFkQBkzIpI/hBI6/hWnMYMtyxFpFYdCf4+qinNM0kgTcxQ8ZToa2vG3hkaBqs8VvdvOiqHPmY6HsKXwpok+vS3MNim+SKHzDGv6/zFTzE2T1OS1F3tVDR4XkgKRyado0AeCQsSXZskDtT9Zs5Ib1oJVZJogdytxtPpW5oGkRX2jvcsDEiKeI+rNjOKL32JcUtTI+zxyTkSOESMgjd/H7U3xD5AERgyQow6pwF9Kr6beIutWplKiEy7X83og55PoO9dN8QfD8um+WTJFEJVDJJERtkXqDTV27GT0Z55qIQrsjHzbc7j61lMx2Ih4dfXvVty0U4Ibr2Pf3qC4HmPucAMOhFdcVZHPUs9SJ4iVBI69aMKAoToP1p+SBnOdvJqJXXBIGMnj2qzmJ9Pv/sN7HMIwzA7TuAOB616Hps762ke8ZjBAbbxngV5m+4PuLDPQD+teh/CmFdb1eO0Y5WNDlFP3q56u1zai9bMt6jOlg7QINhB+XnNFuzXKTCZSXVcgdiKd44sF0bVlRVKlR8ynnA9a1fCmiyeIdKFyVZoF3DevU1zanopJI5+EIrAoDt9Dzg1LczpZ4MuCW+6p4qnHcvY6sYyCPKkwyHuM11vjbS4hoLXotFllcArIeCg9R60XKQz4d3cVx4neBdyBoS2eo3Y44r1SIRXMcQMYaQDa27jmvHPhgTunuWl8lo5AFcjlhnkflXq832a7vJpEcyrgFQDgV8/i43ndH0uDklBJlt9mxAuQVbDbecCmXsKyxqCu8bvm3dx6VVF8unv8z+UrDI7k1LPq8V4gVbd5SBw+SOfpXBGDTR6TmjxPW4v7O8R3ARGQM5ZSvTFRHMt2ofaskjBRnvXV+JtHltJP7QO1rckowByUPuPT3rkGaN9WsC4yI5gwPv2zX0UJXgj5utZTdjU/sYbpS87YAwB2z71zWo2rwXQWUKQB8pA/nXoWpWzC3kYqYyFLlQMk8da89W5+1Q3DkZfkAN1AraDuzhqO61My4AWQjqpqtCSlwGblV6A05g6sTISF7Y6U0AlyOD9a7+h5j3NmK5+y+U3IDckr+graujHH4eD3EIFwZDlj1KYGP61yytmDDuTGCMAdQc9q7vxTZxS+HbO7Q71MIUbuDkDnIpW6DurWOSs7h5X8qBXbvtXrj1NVdb1O5smSBTneOSeTjpWh8NtQlt/HVsrjyoLhDC/0PXFXfil4R/4R3UyIJC8DA7TJ19a6IwtqzByWyMTSrwPHKriRlA7E9agOry2zFByh9eo/GtnwBpdte6dOk7Ml5jII9PeuX1O1FvqNyHk3KrHce3WnZMz5mdHqGsBrG2kRn8zbtYg8E1lW+pySXCRS/Op9eSD610mqaTa23gW3uA2+aUB0I7D0rmvDujza/rtjZW21biVwDIxwAO+TWMorlHzO5+lf7IBP/CrLBS2fLU/zJxXuMd4hzlSMHPPevFf2drmyttEk0vTI0WK0VUZ4ySHfA3Een0Fe4fZPNgZFPzMuB9a8ag3Zp9zoja90eO+IUEOtXCAEsWLKB0xmu78GH/QvnG3d3HrXGeLii69FI+9hGDHKi9z2Fdp4UuluLMII/L2gAg9RXyuNjyVuXzPq8Q3PDwfQ3iNo45BqJiQeandSq4zmoJORjGMVyPY8WIw44I59aG6gg4pWxnIpCQR05rBo2QrMApPUjtWR4hna30iWVPlZcE9+PpWpI434rN1aJLi1mjzgMpBJrGWzOyhpJHkjuJJZNu5sksCenvXc+Ap3ggeM7QG5GK4qeMRyuoYsEYqcV03gp5eVwAkZ/EivBrrU+ixGtOz2O3bJYk+lR793fFLvyCDzmolAzkHvXOnpY+ZaV2S277bhXHLKcEV3VuCI4/XaDXnit5d4oIyWOc16FYbjaqxPOBz7V9pw5O0po8/FLRFsYGCOaXqfagfdAoDYyK+/PN3GuR09Kpyj5Sc1akx0z2qrIAorxsYtLm9N2ZWMmBzxToZAGBznnpUTDJwBk0RZSYDHA6ivAWjudL2N2HnaehIrj/EUp+3AucsvHHcV1sTjCkcg1yfi3A1dNvyqy5/GvXf8JPuaUNJWKCy7jnGAD3p+8HJByfaoR8/AT6k05QFyN2D7CvDqRu2ewkTLgJuA/OmMAxHJOewpMgKB1x3NLlQM7unpXK+w0hpUh9xGBjHNOZhxg5PcCgEFcEe+TRtA78n0pCYgRCpYABhxTegxyx9BT+5CjGfWkJIODxn+7UXswETC5yAMc80wOHckEtu6e1OVBnIXgcfNSkALy4BHYUDTG/dOTjmlPXJyQRimrgHA7HvSu3y45PPagYm5sYBCDpRGSgySSQaaEB5x19akEfmHnpjgUuoLdM8v8fb4dT24VGByp7kVV011ii4V5R94k1sfEXTXTUoLt1UI67Mn1rD024V1EZLfKSpxXjYpas+no+9RTN5G3xDaAisNw9RQCXfuQRTYWdYsDauDgE+lPRBjBYsQe1fOzSuczWpYhkMRBLbQxwPrVs5KliS5HWqq5Q4IGOCKnPfOTkVgcc0PjAPzbtmO9SgDaNpJwepqLHyEDo3rTkfeABn0NSYsccY2ZA5zxSMCpxjNLxH7Y70rvuHPOKBDCxOARjNKiZzhN2eDmlXMfUhfQdaawPUZI60CsOAOSQ23bwVFClsZHQcc0CQjhDtJ60qAScPyD1ovYY+MkggnB9qjxhtqrnHc0KArZDbBnGKUyBS3G45xQJoVmGNoPJ9Ka/yKpA5b+9SBmPJwmD29KY53ccnByM0E9Bysr8McHvinKVEeSM84y1NGN5zx34oYqMcb88nNVdDQrbBhd+Mf3aYYCG+XBP949aCwz0AB9KI5P3ijaSCcEmgGadjERHgtnvxWhGg24xz71StiFIywAJxxV8EK+AMj1NerhWc8lqMbDdSc+1IzYwABnpk091POGA78U0oGx8v4mveVmlYaG4O3JJOPShj8noQac3yuBu+UjoPWmOAxBArRMEhDgPzkkjIxSMxycrjAzTmyoVi3KnGB6UOO47+tMLO+hCSGIPJB7UZwfrSDblhuzjsKQ8ngEd8mqsUhMBjyTkHHHSl3EEEDpwaC+c56n0pQTkEgcjvVIExrEMT1ODSSDGOQO9ObDfMTx0OKZuLgALgDgk0bDvoRuvUgk5H4ZqG6hllgdIgiOy4UsM4PrVrygeCxIHaopZxG+AmMc5NWm09C47nxR+05eyxxvZvcfabuIGOaUjDNyeM18vXEe2ESRqQQcYNfV37VGm2dvr9xNA7SzT/ALxnLHaDjoB/X8a+ZoIftaPLJiJQpx7n6V+g4GfLRizz82p+0lG3Y5yQOuS5/AVJpM5sNasrkll8uQEIP4vr7Vt+HfAmr6/Kot+TKT5RkOAT6Zrq9I+C3iCPXrWC8tlt5SwLyuciJc8tjv8AhXdPE00mr6nzbw1RLSLN66Ntq4lE0SScBkDjvV7SvANjLctKIViUwMyrF1LYyP1rr9Q+EX2bSw9ncm/mVgPQ49B7ZrU8E+DrnTbKcXw+yS7hsyc/L3+leY619mZxw1ROzR414gee0sY4Shc5IZSOnpXF63HPEiu8LQqw+9jgiveviJotraFpYSbrkEORx15FZd9oUHjDw3NbmFYo0jymzAIYDI/WuyjVWlxvDyb2PA5RlFJztxgVCUAAIJfHUntWrf8Ah+70w7LhCuWIjD5Bbng1UjilRmViAR2r0otWuZcrTs0UX2q3Tceo9PxppYNwDjjkDtW7pHhW51VJZoYpHjU7WIBAz2rC1Swl02+uLdHBdMdPX0pqcW9yuST6EfKqOMhj1NWogNu8sNq9APWuo0L4SXGveH7m9trhnvIIxI0bZ2HqQAfXg1P4L+D2pa06tqLNY2xYAttOcf1rOdanBas0hRnKySOUu74SR/PmQ4wD1Ne6eEbFpPg5PNDsEn3nYdWUdifxres/2ZdGa1V7W9llmK53yABM+hFeg+Hvh7YaVoy6XeTLFB5ZV/IAILHOSB+XWvMq4uMtj0aWGknqj5n0qLyNWtLhH2RpKG2yDAcZ5+or1T4rx3t54T+13rpLZTEGFYVBMfoCe1dGP2e9JfW7JxqNxd6dEQzLLgGRu4PHA+ldx4u8N2Wu6D/YKeVYROojZoVGQo4A/KslViz1PZtJM+efgTMun3WtJw7tENrNzxisrxVe/bdXke6jVfLXaqqMZ96958L/AAX0nwozLaXclwzOGd5sAhcAbR/Pn1q74t+E3h3xPGqSkWEsTfLLb4DMPQ+tV7aKEqU5apHk3ha2vV8NJLbl0G0ibPZeePy7V5vFfxTeN4Vt0cn7RsXcuCTnAH1zX1hovg/SPDmhT6dGZJ4pRtLznHsAKwrj4K+Gbm9+0PcOm7DGO3xyfXPb8KpYmCZTw9TseX/Eaxv/APhDoWltpldZNzGTJOPWuCtktv7Dl3yBpShzgdDjivsGbwjompQQJcmZxFbGBVkOQRjGT715Z8YfhhoGheDrSbSGtreaFyskKfflTByc9yOta0sRGT5bnLUw8opux8qJAWjKSnfIvapBhIxtOTnG09qnubfy7iXPDDgCoVOCSy4Y969WOx4c1Z2GAIFJfh+2KrOw2jJYgnqKsTbwvzAbScA02KX7NdwgqrxhgGU9DTvZGdtbGpHoMjaf9qzjBAODzitXTNJn8Qx/Z7WPzZIxlm6AD3rv9E0JNYhggs4Et7eZQXkYZGcV6B4W+E6aBdC5UfaIplw8SDAc9j7d6+exuYxoXW7PcwmBlVafQ+fNb0G50uFIpLZxcHlUUHketYUk89shXyyrHruGMGvtDWPBFvr1hHEbVLK4RSkc+ATHn3rkI/gPZXt2INTeW7ghYM0oGBIMcj/69eXTziM/dmtT1J5VJK8Wcp8A9Glfwlqt8ZQ5lbYsS9VYA8+/WuH1B7h/EUhljYXCtgIykFiD0x3r6l0Pwb4f8LoRpFl9gVSCyhiQ2BgdTV7XdH0DxT5R1TT1vJYjuSUDDKfrWqx0W20YrBVIqy3PONb0O/PhZL22iBb7OGlXunAyPY1wHwy0q/1HxlHP5BSyVSsjSA4Y56V9HWrx6fYyWUFv5FqwAwecj0PrVWG3s7aSQxw5yANoUAZ9R71ccdG25f1Gskro+efjj8O73T/LvLNlmtpWJkjiGDH6cdxSeAfCmq3XgW7tLqGa2WNWaFAoJkB6AccV9G3lna63AlteQrDEMlZE+8D7UzTrO2sGVUDzeWNqswxgdq64ZjFKzZzVculPdHxTFoeq22pWscELeeZAEQfePPPFevfEnwXqJ8MtJBYTNdqimaWRzjoMgD/Cvc7rQ9IkulvDp1v56dJAg3L64P61buni1SMwyoXhBDENxuPaq/tON9CFlUrWZ8OFtu3eQuemKTYI3IY7ieRQwBYsTmPsfShyNwc8hRgEV9EkfObiRtkMOo7mn5wmACQOh96aXyuzgIeT9adHKFwASVAwPeixQ1HzGcj5j0qWMskZwPnddufSoxtYEk7QDVmxkTzNzfd+6Pc1EnZHRS1aOr0WDFhGJWwoXG4dc1uadCjAL99lPB/xrnLJXCDOQp6Cuk0UrBEcjcZDjPcV5FU+pobaG1BCQyYAGDk4rYtAY2ysZYlhgHpWXEN7bYxsYDgnvXRaJAZZlDsW2jHsTXi1tdD0tbHU6dbiWFUkKhpACoFcF8X83drbSIrAQMYeehJ7j8q761AtJY5Su1Yjk98V5F8QfEdzLrU0Mp/dFi4UdMduKjCpuojhxLSjqcNqYZbVEICAdx1rBmdi2MAqozurb1G782J8gBmPH0rAmBY4DZyORX1dNWWp8tWld2FLKy7sEgHp60rShjhVxx0p0YKBTgAAYxUOQAzgEs3BrdHPYIZlDggZcnGDXsnh5NunQyKpDbACTx2rx60xHLGNvRs4Nerw30tro8O3JJTcc9uK4MT7zsetgnyq5d1HxCLeZIZEQyL0x1NdTpF6Y9IGF6NuzXjcU08t5HNIS7K+Wz3Ge1ehWXiaJF8mOIiJwPmPH5V5sqSWx6jqcxqanMxikL48tzllPUivP/FDJDGwKElsbQewrtry+drUuACGBVT71x2qW094rfaEJA+XeBxitaSszjrarQ4l3DzwKGBLOBkDPevuH9msG80GK9EDRpt8jlsg47/pXxHdWJtru2EAyfNAVe7HPSvvH9nHTrrSvBSRXsDQT5MgiY52gnjnv+FZ4y3LYxo6HsmSoB/umnKSeDzmoWJwcdxmpUTJU5J4r5uXU7UPXMZYdKk3dM8cVGrEZIHXihQGTLqSfesRkm8DOTw3pRknbgcdOaYB5a56AHgUrYPck54NS0A7zAPlAwwODQXYZG3Kg00qVJPtQMDBySTSsOwOQMEn8qGbPAHX9aF2gckegpV5YkdqkLEFxKyIrLwenFLHceXCJX4A6kmnyjPAxxTDbrICHBI6kHpU7AyNb4zpuUkKDip5kDWknygsF3AmkMaooQAIpHQCotTlMWnygDcSmP0rGq7RNKS95HAzqPtc7q2d5JwvSpoAQwBGSR1PaqdqTNCuZCAMrxVyBdqgbScHqa+Tru8rnt6JamlbOQuC2c8HFTYxtHoeaowudjAnAB7davQ4bPy4x/eriZyt9CZmUAA5OOwpDKRwF2/WmuwLZHTHam53EEAkepqTFsl9t2c84FOA6YGB71GGXg+vBAp4JVcgdDxmghjt/Hr24oHQADBHc0xXIDBiMjB4qTgnHqM5oIYKMBgfmNIFB4C4PXmmk784PUYyKYqEbeoK5696CR+4mXPUAYIpV4xximl8/n2pApVsD6802gJA5yRnPPQU/eACMYNMBCZJ9O1IHVm+6eR/FUASBA0Z2n3o24VSOOO9G4MuOgHpSKu7BwRtoAcQDtxk59KTaFTk4OetJuCk4J59KXjOCMDFAXFCAkgHpyTTWwGPAA9TQCN4GeD2pZ8siqqgHpk1S0KRC/zA7CSCM4HerGlZZQxATdwR1NUHl2Id7NuU44q3osuAMrgBuM16WFV5Gj0R0MK4C8k1OSAMjjFRIysOQQfanPgAgAn619VT0ijilqxQchs84pVIXrwDTQ4VgOf8aUfNzjA960IHA4U4BI96N4OD0OMUgkHQ5+lPyAvQD0NAADkA4JxSE8gYwaazkMSTnjoKcecE4Gaq5Nhx+ViMZJoYDvxxRuHQ5NJtx1GDTGhMIQCuTng5pVGCAOM0FgAMcn0o3kcYx3oJFYg5GMkHrTTGGU9BigkNzTWby+egIqXYspXaqEbB3fWsU7i+TjGOgrWvM+XnGc9KzdphXJIB/WvJrvU9KgtCnPk4K5Y9Paot4XA8wA9CBUsrAMwKljnPtUcRCBhx1/GuNnX6irEWUnGcHvT4gckflikzyQAcY61NCeBggE/nUpGc72LkRCDITr61Lt3EehHQVFEpYKCc+pNXIUCMMMB7VsmeZPdmRruoRaZot/PcTQ2yxQsQ1ydsYODjcfSvzd1DUBd+KZLg7QpuCzMvRhk8j2r9CPjJbC88C6wCoKoof5hkcEHkdxX59anbxXet5tZVlCyggoDgjPOBX2OU2VKUmZU9XqfZ/wAIVW18FWxMW0M25AeoGO9d5G288ucdcKa4v4fQbdDsQcmNoFJz0ziu0twcKUwF+7xXzNXSb9T2mg1yWODQL1i6xZT5WkGcnHTHevK9F1Jb6QRn5RtI2oOpr0jxLCh0WRnTzAmc7unSvLtC2QwyFXCybyTt6gUrKx00l2O98IQM13vVAoUkFn616PAMxj59xXg4FeceBUZ55CRkbgw3enevS9ydEIX0xWlHc5sQRgYDeucjPWjAweCT2xUhQcHHzH1pCuxQGfBPYV2rU4XoMZXZh8oH1pwfLA9e2BSbCwA5wp5Jpx2qODyp7U2hWvqNbDISSEAyCTXi/i2UvctEx8wRykEgYB5r2DUXeOwmkUBQBuJb09a8Z8WOrSuPMMskg3BVHFYzR2ULI6X4bR+R55G0KGyB1Ir0W5u4rLTrx518y3ELNIMZyuDkY71594FjSGOIpGUaRBuz1ziu7v7ZrzQr4fNIxgdRGgyWO08V2YVJNep5+Mnd2R+cHxl1OXxP8RL/AFOWO0gabBVLEjYU7Z9/WuOHMZOwiQDAGK3fF0aWviy7SNREFdlIxjac9MVlRzMxyTvVTx7197D4Vc+ZqR5m7lUQiUK0pKgcf/WrZ0WzluSImjbCt8oYcAVmXCSeamxNoJDAGuhttWi02IkyNOzchcdPWiT6HK6Vnc0re6OkamgbascZDMV9PavVtB8QxajY7Ei+duV8zj/Irx+RjqkP2gw/Z1b5Vz/FWlY6lLaiNlVpWi4JyQB9a83EUlU16nZQqezdme5aLdMskiXQjjEi7QExmuE+J2qKZ4DYb1RQYmMnQnvipbfxjaTaRvXFvJF95zySfYVxGveLXvz5DkkI25Sw6151Oi022jrnVjJWR2nw01G42lWkUrExVUAGecHOfwr0Oe2+0yLIwZmQ5JY8V5b4ASdLnGPK84B2fHQe1ew6eq3AjABlZh34Brmkkqh106CnG5w4kK67cRJCiuGDLsQAnj1xXnXxg0iZPEsVy9uEWWIOxPILZx+eB0r6Xj0m2SXzXt445jgB+MgVDrPhHQ/EAiku7RZZY/lVnGR+Rr2KM0oo5quCvsfNi+BIm0KPUreUmeRAxQrgZ5zg1z9v4R1TWSJEtJBCBt85gSGPpX1nN4Q01tPFu6LEkahVjjAAx/n0q/pPhnTdLtvs2ngxRg+Y5lwee5zW6qeZh9Ra3Pk3TPDZs5FjY78Nho9ucV11/cHT4RapasjxAFd3QDqK95uPCOlBprmJ4FdsytIuOT1JJ714F4vmV9flZGZreRjtc8buamTv1O2hgr+60WNNQ6npN3P/AKy4gIJRR1GOPxpfCVtd3XiC3VrZol+8WY9Mc9K634ShbeQrIUlhvcxmOQAhh0IAr06HQtGtCs1vZRRzZKh8AbaiKjIdXBckvdPJvGk7NLC7ysztwRjAGOwqrql01t4YWRoVijmHl5J5YdDkdq9cu/Del37A3twCyHogByPT2q03hbRL3TpbFLdC5UhJJ1B2EgjcB685rZci2Od4WTTR4b8JfD9klvfi0VzPIwUs3I+oHbmuW8eTPf669tsCyW/7rI6sfWvo/wAK/D6DwxB9lS8WWJnLsVGC3PT2qte/CbQ77xAdVljBuCwdd/3VI6HH61n7RJ3bOCpltWfwq58qaz4Ql0y1FzMZQQRth253H8vSorDR7y402UW1shdlLNuIyoAyTjtX1nqXg3TNRURXlz56k48sKMH6HtTl+H/h9rCW3srGOz8xTGzgckHg81SxEV1MVleI3tsfD1tZpeXW3LMykg7e59K6SLSYiIkjQJI3y7e5P0r3yT9mzQreSYwaldAsSQsagBPYetU4fgBLFcxPDdLCUYMs0x5b8O341o8VC17mkcurreJ4DqnhrV4nEws7gwg4Z9hwo6Z6VXk8IanHbpKSptXcAsnLDOcZHbpX2PbfDm0htWtJNQkuduH2EYAOOcetQ6l4BhaIQQWMW4gN5rY4/D1rzpZja6R3LLJ2Vzy/4c+BUPh8vKsgYN6kDoOfrXWTeGbWy0yQq0ahQWaQ4LV09j4bngtREsxIYFcL0zTLPwlcwRyxXNupjkJXzGbnFeLLEtyuz0YZekloeTWjC8u2hSCW4Rfmzg4J9c16R4Z8FicQ3v2mCyaRSSpTLgY5AOODxW9pPw7hs7fzRdO8248KOAOwrQuo5NNtC5t1CxkDcetR9ZbdkdEcGqa1R8U/E/Q7jTteurwLKbETNEryAgnBIFY2nzC6RFdtsinCgHt9K7n4/apLc+Mbq0IaKAhWWM8DOByK85tJDb7nCgso+UntX29CUnSi32Pma8LycUa95GkUrY5YYzjtUU8rBABkREZ6c5p/hSwm8R6wLeVsIQWIzgsewr1Xxz8NGtfCmkX1tJH9pkBWSJepA6H+lU6kb8r0Z5ksNLex5hpSx3MhjdizAZGOg+tXDuclMgAda1dFh07SdNea6i3zltrbfSqAtIrskRNsV2JQn0z3oehzOm9kVJ7d3jBijMrnhUHVj9K7bwX8Hdb8SajpkThrUXDASMUJEC/7Q7H61h6NG1hqKmVBcFGBTBICnPBr3vTfjXY6BpM1qHitp4wNjRoW889CWPY+9cFerNaQPZwWXqquaobWi/BaL+zmsLi1jee3coJc7d47MD3q5pfwRj0qK4jS6kdi25Yh0U+oPrVCP9oSK/u2/s7STLbrGPnmPO/uR7fWo0/aauVWRDaWZ2AhQpOSfevN9lVq/E9D6alg4Uveiju7Lwnd2No1uQJ2BysxOOPpXP8Ajf4dprGh6lLezTRCK1ZlWHADMBkc9+grnn/aM1WWKKdNBimQNtCkkBz2x681j/8ADQuvaxENKvba2hSZmWRwoGQeAMY444yPxrvoYFxakycRNqLieY/DnwzeR+LLed1CWyghi3Jzg4B/EfrXqnxLdPDfhSzvp7t7WG4lMUnlgjfwSF/Q9a5H7bfaFJdz2mlPPCrhvP6L7D9a5f4nePL7x1ZGC/i/s+1gUNHaAEAOM/Nk9eDXqwwkZTUn0PIVWdNOK2OD0/UzHq0k8JVY3m24IBJU+leheMNKI8Gxzo0vnNKuAucKuDnP6V5ZZeUs0UoIEkfOD/OvUtM8Wz+M9BurB0EFrbphmRT8xA9audOzuctnUep58odXAbGwEHd61sf2ZBdRs5LodoKhR3rU8H/C+/8AGOpwW0bFIpMsrn+EDoTXr6fs7lNG8+41iVb2NSGWOMFcDOBXBUrwpy5W9Tpjg5zV0jwe28M/a5klnmghVUOZJiMJ/wDXrntD0w61rxsZJZFiO75k43EHgV7BB4It4pTFcQedEXIEk/Rh2IFcDp+mpofjl7VpdnlT5UjoVzxj8Kca6dw+pSTs0aTfDB4baG4FzHaoQeJgSce4rl/Cdibzxg1oSxWJiGaPoADz+FfSln9nbRNed7OC5lihLQrOAQxI6Y/Wvn/wjMlt4hvzjyvMyCEGMn0ruoVVNO/Q2hhEpJPuddev9lDWwCqmchc5zT7FdsBLAnccA+lVJI0lmDYLOPWrlvIE8uLfgjk56VzVqjb02P0bBU1GNmiQO6KyIxYqMc9qkihxHvBO7ocetWLcruJABGeaTylj3EEgE9B0xXE5s9X2SKsds5lJJDH37UraeZZEDswT1U96lC5JCnP9at28HlIXZ8jtWbqvoaKjEz30h7YK6yZQnkGq9xO0ADknHbFbEkoMLD7+7gCqEluqYdlIVe3bPrVKo+opUo20Ok8AXt1c2t/EigIMMpdec9wKTwr4YTxP4u1GKdVM7sHyzBQQCNwHPXHP4Ve8I6jDp/mTuwDeUVULwSSODj1q58L0tr/x1am6spHO5t04cgqcE5IJ/D8a6nWcKLkuh8djMEp1mz2rTPhzoltCzQDy4J4FjMW0HBB+8D3PvUqeAdF88SfYY5H8tot8q5AB7/Xjr1roI1S3txECECn5R1OKQtkkHzGxz04NfJyzXFRek2kZrA0mtY3MSz+HmnW0MKy3kssceRtIGD7dKkbwVpE0igaZbvDG2QzoM/j61vwSBY2XCgHBGecU8MHDAgtnp2FYvNsX/wA/GX9Qo/yI5u28B6ZaMxTciNJuMacjGc4Hp6Yq+fA+jIZnh0+JXdvNG5QSD6D0Ge1asO5GDHCA8YFWFcMy4yzE4zWU8zxNRWlNtBHCUoO8YpGTrFsh0/bIcblwCoyQfQV5tfafFfXcwkjRyo27nxkf/Xr0fxHrEFhYbdzFyxUhFyR6mvnu+8RHTdYlSFN+yclZGbAYE969TL5+1u5BVjZaHYx6dGsjs8zgGIwnZkYH1pIdFg2wtbRxTFcqxfGfauZ8aeLpf7NjsELQX3mCZvIBwVwDgn+lVPAnjCZbm4sorVbmZz5nmSk8DHIwPpX1SoqyZ5EmzpZdMtnmaG6Lt5RI8tM4z6VNYeEbexSJ7KytbSGFy7l0G5lx0B7D2rgfFHjC51TW7mSKZorbO1IYhgE4wSfXnufpXf8AhjU7m/8ADMryxeYskJjViepwRk+taxfLojmlT5txg0nSLy4kt2heS8LLKGjzgKOcD0HHXrTrjw7bWF7czFLOyS6cOfMRdxYDtXEaNqU/9u2STXNzBBI/lf6NncT2AHcZ7V2nxSiOm6Bp2ogbnt3KMZOpBBAJ/HFdEJ3du5lKgkxsvh/StQkJRHunbjMZIBPtVaaz0HRVvReyWNitzCIZWmZctjoD6/Sue+CWqX2q/ES3glneSBFdmQH5Bwccdq+fvizrt3rPjvWCbkvBFdSGNFPCjPpXXTd3bsedWSg7H07Y6VpGvaVDe2we4RYjCzW+VBHcH0pY9U0vSpYojf21vLF8vlSON+T2Irzb4ca1fP8ABzUo4rmdJY5CxeAkMoHI5HbivC7jXbufUZNQlneacyEsZCSWOep9T71urO5xSfLsfZk/h20t7Ka5u4i8SfvGZOAASOaz9I1bSdXdLDT5YYgjEqWABY+g9TXlPi34iaknwcId5ke72wBTkHGQSSe44xxXm/wo8WalpfiqwiglUvct5ZWTkYOO3Y8daVhxqW2PqPxDFo3h25NtqMJkuZStyZWbAyOAAfw6fSt/wxp+j+OYLnUUuozFGAXIAB4BBz7cV8lfGHxXrE3jG4064uZnMDjPmE8HAOB7ciuu+FPjLWdJ8JazPBMgtbZS2xx3YYJz3HHQ0rJLU641Ee5LrXgd9XnhMSXs8jCOOVWG1AB0K55Oeat61JZ6JCmoT3MFtZSDyVkLDDHHAB7ntj2r4hXVZo9Xju45THcPMWUrwAWJyQO3WvXPiX4muIfhjZaI1yhmEyzmH+Nhg4Yn8cVHIrh7ZX2PeLXVNC123txCn2yWIeSjFgVPPQD8atancaV4Zs3e7nis5bf5nxgFVPQfpXyB8MJ9Rv8AxJaWsSu+ZVdnQkeUARls9uK779qDUb638aW1kb1pbGe1S5XIClzyoJx14HesnBXsP2ytc+hPD134d8S6fNe6ZHDdyWx3yyAg7B2JPaqGmeOND0HXZtMtj5IyZjKDkZJyRntzx+leT/swDUbjw/4h+xRPOkoEM0akZYAEjHp1615ppWq3svxKa2muDEkl0beQMMlAGIwR3I6Vy1qacJeSOrCV+aqon6EaHdDUbUShA4kRZFbOQQQMGtOIBjgMOR0XtWR4SjSPw3p5RSDHGIeeCwUYBP4DNaxdYVOSqkHt1xX5XibOba0PuIrRXJkGTkqSOmT0pWQKgYkDtxVaO4DA4Vmwc89KdLODGdxAzyAK4Oo7HO+L45zpTPbbN6ZDNKe39fpXzf4svhFcyAREyRZUbVwM+tfTPiiQRWc4K5V4twJ6A4r5i1qRLme7aWUqJHLcdz2r6DA3N4fAzjLy0im066knXaIQZTIvDA9gD9a8Y1Y/aL1nYYJbK57j3r2C/wBSkubS7t47cGOVSjfXsf0rx3UFzeOoYl0JUj0FfbYK9tT47NZXaSIPmzsXAwOabK48lkwSMEY96GOFznGP1oBJPH3+oFevsj5ho+1P2D7S1s4rwySoNQuYQqxg5KqD39D7e1fWetqDCp65BU4r5J/YCubnUpdWDwRJaWqYWYLhy7dcn6D+dfU+uzhYmQOTg5z05r4fGU7zk2fSYN3UYpHhHxjuHKIqbQ8bGIjqQOvNeUWyKt7bN87eXKoYdsZxXq3xUgWK/wDKiwSVE24tnJ5B5rzOBHmvYhGSXcklR3x2rylFqLR+j0oNUkrdD618HqLbw0ka4RQAUA9CKreJnebTpEiUvJkMPQjvTfB7vJ4Ysd4Ad4wD68DH9Kt6pKY4ApGUGQ35V4vK1qfM0ov2nnc8fTSpW8QFyoiMx3bu49fpXZssRwVLyZXBzWUpWO9J+SMox+8RkjPHFarElAMMcHPA7Vi79T2XFrcrTMs1rcwuQiTQtGw79OK+JfiH4E1C78VLczwGexkmaJpEIZ2APBPoMYHNfbN5ai4hnTeLfALeZjJA7187+IoQNauoQ8hiVi0JYEFh7ivdyytKjJuJy1sNHER5JHhMfwruZWYpKUZmKLGV5Bzwf602f4OaxDJKrqjNE2DJuGK9thT7OeduWGcnrUTBryQn5iW4PYGvplmNY83+xqDPFX+FN9ANxmDu4HyKOB+NM/4VPrxcRx26PkblcsAB9ea9ueLdtIlTeflIHWqkcsvmuQzDadre4qv7QrPqS8ooJnnfhD4dz6Prqy3s+6UQeanlfdB6EE+td5tbb/qS6t1ZulWY8xx58xRGGwV75qtI7KJVKsQhyMnjFck6sqkuaTuejToxoR5YqyI48OwKtx0Oe1IVLNkLjcdu4mjAyf3gAA3bR3pQrbh8jLgb1Dd/pWfkbXtocD8TZw+nYdCXgbaGxxk8da8zU+WoBALH+IV6j8TnmFukbXatbyjJtgOMjvmvKkKbC5UhegFfS4BPkPi82t7UkCZXDOVYdF9aahdUJBBz+YpA7Hb3J4HtScJIMDHZvQ17aR80SKC3I4J7nvRtHl5YAe3egDcNpOFXnFNBBGQNwzjNUkQOCpJFhAd3qelLIjoisQBt4GO9Iy7zwcqOSookdfLyoxjpntQgGO7GMgMQzfwnsKTO1T1z6mlclipY/jSBhuyFyD2NMq5MhPBIJ46CmkqgwOvX6ULnGTx2+lC7SPp+tUkCdxyzn7hyVqGTIYZGSemPSpEJ2MOrdhUbsdu3hT60x7ETbd27k464pADKAc4x096Ae4OQP1pSA2Qfrx2rJosVnMp5UjHXND5eIKDtKnKkdfxpMHoT+JqTYI2A6se3tSC4YJ68MO9BIUYAzjqacoBbkjYOpNKoYFiAGB4XFJmmw0kbSCpOeVb3p6gkgAfNjmkWMMpIO0ryVp4yYxgcevepehSEXGwbh0OTTXAkIMBJJ4yegp5XYx56jBFPRQiMFGcDoKzlsaRi7nq/wHSKfWLC1kOzy5WcuehOOlfWHgy4j/tiMRgsIWK8DAIPPJr5I+C9u/2q+UlDKyoykn7ozzX1h4Pv4dEZpZ3EvmIo2LgcjuTXwGaU+as7H3mAUnh7JHqcm1WeRgFCnJ78VyPiuVLnS7mXYzLF8yjBGfrVuTx3pcMJeWWKAMvG9wSPqM1w3jX4g6YLZUhuvtccsbK0UXAHuT6V4sMPJs6KNCpz6qyPmz4z6rLDrTCCRRbTqCQjZCnGCK9P/YuzLLqpcSCCJAFZgQrHJ5B7/hXivjyGG7jMNpbi2jilZidxJYZ4r1f9mvxPa+FNLnNzI0rythIEB4GACSf6V9JVgvq6hFEVac6s3FI+p9ReJJV3sAGBxivmD9qPUxbNp1zASEctGzMMZIJ5r2ab4sWrlYlto4yp+++CMV4d8epG8aWbWsRa9kDh4UiGAo7gY6CuTC05QqKT2B4WtSpuUlY+e49ad18iVDkNkbe4p0l5KhDAEBv4T2q/qfhee3uIUC+UVUdOSD6Gj/hFL27n82JLhlXmXdEQqjPABr6hSjY8FzmzNXUZR8pOcHOR/Ko5r2ZScHAbqDW5J4MuEw+0vv8AlSGPJZj6AVXs/BOqX0iq9hexkf8ALSSFgg+p7ValFmftJbMxf7UniYb33KD/AA9QKbcambmRsLsUDgsOWrrE+Hk7x7ZY2CKfmKdWqtL4CkM8UQjuEiZgpnmU+WvuaqMoxOao5T0R57O26Ulhy3Qd6ieJpYWABJHJr0Rvh3cwxStKgnCtgyRc8Uy58E3NhHbzC1lijnbavn8Z98Ht710LERSOOOEc2dH4Uuo28OWGUwoQqwUYJOMV1nwfnNh47thN86kMuHGSuQSD+dc5oulSaZpjW7NvkLBk284HfFdP8OI2TXLmXaomTaFMh6kHJH5V4OLtKEn0Z9ZhounFLsfR8ExaImWQuwbOQOcVIMKpIUIM53NVWC+jCxO53CRBlUHepkuo5TwmQePn9a+Fceh7EZtotJISXXfuCgMNo4qRMhcqoBIDAnrVcysiRYYbeVYKKd5wiXcE+7xlqXKNts5n4kyGCxYPIZlmi3HAwFx2rzD4Y3oHjFo/MEUE8DbQxGC3b8a9F+JMv2nw5mRXljimy6ocZGOMmuC+GaWH/CRRSSyRac0DiT98eCnoD619LlknBKx5mLXNG7KvjK5uf+EiHy+bKh2qp+UH0z7VuuptPDKzBxAykmR4zkBvTNc98Wb61l8YXK2My3cMjK28AgYwMgf4iuuZ7RvhvqxhRY4jIrohySOBwDX10q0lZdGeHJqKRw3hHUbg65avI4ZBNmVm6uueRj6Vd+ImtxWd6ttASsqSmVWjOQq57nt9KwPDl+g8QSE273fnKFhRW2hT3Jrb+J1xB9ttzFCtqktsFfOCSwGOT3NZOrK5nzRubHw1ubrXdOvrQxuwVvOSSTgPk8/r3rm9d1EWXiOeK7uZI7iOYeV9lPHXjBH9K6/4Saol/o7P5LPLBAYWRcAuQPWuG06SDRPHcRuGFvFESSx58s4OP8iulTbik9xKSd7HoHxFuL37ARndDfRDyzJwTxknFcp8Prs6ZrV0Y9/7y3KlIwSWI6DH610nxM1u2v8Aw3pc8CySNauVZmGAykHke3euY+GupW1l4hS7lJRUyzKBk4we3pzQ3bUnmSiUNa1B9U1x7eceVcqCAsxxz2//AFV1fiIPaeB9JuJFYL5Zil8s5BOMDn/GuO+IlxYDxsZ7bzLmKRxNiUYJGcke4+teieIdRtrj4bk20S2QaMPFDkEjHPHpSTldB7ZK1jjvhQLjUfF9jbwQ5SMnduGNoIIGfak+Llt/ZHjBrKWR5GjHmOUBAUHPAP4frT/ghqDyeMHZf3k7oM54JA5OPyzV74/azBq/iKKS1t/IZITDM4GC57E/571kqk1Oz2NeeLehN4XtbubwBJPZnyo4pi7m4HO0gcj3461wOhLNJ42gSIvORcLMI0PB55JFes/D3W4rv4e/Zb0xvbFDEWYgEHHAJ9M15T4N8QWWg+PG82FzbmQ27vGcuoJGNo79BW7k7aGamo3ub/xD1KSx8TO0MCo0zbys6DB4HTNer/B2NJ9Pu5p9xklVWVogAqjuOPeuB+OGp2GoT6U6uFmtUKKkmA7A4wSD/nrXbfBnVBBoUcGN8YbLSLyOccV4GaykqKfc9jB1lN8p6nEoZQECjIwSTzTtyZBDFm6ELTXhj8wvGoXkHn0puMFwj9cN8tfCSd2eutCeFwUBMYRgSPm9KbIRJjduLKcfLwMU0DaThQcjOWNKk6s5TO4Efw+tZ2HcewCrjAQKc02POXAJbHzD0pVIGdyAAjGWpSPMKgN8vTC1S0BWJA7KpUKqsRn3ryz416ebnw5qcURd2nUTISSdhHJx/wDWr0/zMMp2qGUkbjXB/GVmTwLeXAJPlMCzDjj0ruwWleJnPVWex4R8C7sT3GtwIrPN5BYHBOCOCSfrXFeIpmvNXuZZm3k5VcdzXpfwO1wWt3qCRMsUMCebJu4yuehPf1rzr4oG3t/FN0bRFEUjeevlfdUHsB2HPSv0ejJ8l0fJ15KFVxZ6l4Xlj034WXurCWWO18o2syCMsA7DapGOmScZ968x0dJ59RtmtoyWDCPYOshJ4AHc+1exeEbhT8Gry1ZlWCRTLIhAIIHJPt0zXkng+aSLxVpqWsDXM8l0JYkBPO05z+QzTU2rnDzKx6B8Z4pbGPw+jRmCaOEqyMORwM5q9+z7Guo+J5/Mgjm+xQll3qDjJAyB+OPxqT49akWgs5bn/RUuEAJIzlxg7Qf1x7Z7Vj/AK9vIvFcx0q0+1NdW7Q5bhc5ByT+FbxlKyZno4mF42P2DxfroEfkxrMWWPGBj29q9S8H6Nc3nwflECrD5pa4DS8blAGcHuOK89+MN2s/jW4NxKqusXkTRxtkRt3H61678Mbu71n4SyRNZIILS2e3hlU/604PUdsZFaupJWsbtJRTPC9Pn/wCJgIiuX8wOMDuCK9X+K7vPoGmCNVU36hXz1+UA8fnXl0F/Fo+oW090uHgl2NGODycZNeq/FiO5l8G6dLbQC4FkROZlwCisAMe/b8q5qknOSbM3VV0cV8HDPN40fSomf/S1MMpGQOBkc/n+dSeP7S+TxQ7TQxxWsZNsm1gSQvUkZ980nwP8QXNv8QoN8mI1jeZYxyCcDP40z4kC9tvEl286kPdMZowx4UZPIFaRTaZpTqxU9TtfhoC+jahegu5t4jAFHQ5z29cV5uwMU8sYYboJduCec5r0n4XNcjwjqEUDs/mRvKwQZ5A5IryW1u5b/U4XXbJdTSjO71zxkVlGEloaKsrto9R+I+lponhrSWaSS7u1hEkuFIjQMOBnHXrVT4DCe91+QSeTHBbAzOWIL46gAf1rQ+LOsXMnhO1eSTyoJY9lwir8qEAAkHsPrXC/Bea5TxB5ulIl2s5+xmWQ8KWHU/nVOnJ7i9uuQ6D4p3tvovi6aMKzw3g+0qUPC5JB/ka3n0HUtS+D8xK2yW92jNDbY+ZzzhmPfPX8a5P4wWdzb60kN6hFzbrsbaOFBGQM9uucV6N8JYtS8QfDtrdJo5bO1Vo0jkGSCc8A9uTVRg01cwrVrxsj4pitoo7yKWXD+XNuMZOAcHoa+kvEhu9a8CaV4inu41kulEKqq9T6e3pXz54y0afR/El3aXdobO5t2O5QchueMfh6V7H4K1d/F3wSubC3QO+kMX2qBuUZySfwrvVjh6po8q8c3jXMrQMT8gCqG7HvXOaTGbrXtGsgAGnukjBHqSB/WtHxPkR7XyfMPyv396j8FW63vi/Sx532ZoJllWYDJjKkEMB3wRnFYVnywb8i1aUkfdvhV10Xw9YWhjmZ7IBD5pwQfp6V5B+0D4fV0llS4t4kKm4MWAGbuee/0/KvXIrttRSzuTHMlvdRhlZlID8dQa8w+OtjLqejJdjbFGhNuIyDncehz+FfDYebddX7n1HKlB27Hyhds0nJyASevUCqkwfOwYGRwa1by2ks55redcsuc1nygMmVI2jjmvvadnFHydRWk7nvP7LV1Js1CwRmOz98wBwCeg4/GvoO31J5QwluYwjZVhkce1fN37Kjxvfa4eTOqKFAPbJzn8cU74q/E+58O+KZtOsJWyilZguRhj718jjcJKviXyn0GCqxo0byeh7n491S1ufCkEe/zkMxhLK3bFfLXi8BvtMSuCLeQqoxyBVBfiHdw2ip58x8ti6xsxIBPUgetWNRtJrzyrwOHkuY/MK9MjvXqYTC/VlZ7mOIxKr7HGSCVyynbtHIPen6TNLDdgxPsbPXpmoJJBNO4H7sKxGD61GZGRlZeWBwvpXtatWPAejudVNcuskUTkrIrB1df4emTXpXxsszFo/hpDIZAbFZTLjAcEAgn3ryTTbn7ZqtlburhZGCSvjPBIzivefjhoJm+HdnqUFwzw6YsdosOzkLggFj2IwKwjpIJScrHz2GPkqFUc9c+lVpCQ2Mb89xTw+Fxgqdox9KYhCoRjJPWupGY1gF5HHtUU0RaSEjkFxkfjTioZsnO707UXUcpEQhUtIGGAODnPShq5Mtj3b43pFrGgaTqcDxyxwRLEZI2Dc45H07V5H4RjQa95pzg4GzsTnvXtfxE8HXrfDSxutL0yPYLWOSaKJhvzgZO3PJ+leU/CXw1J448a22mK5tkkVmMxBwpUFjn8qqMbEWfKJ8V7YWfitSnliOaJGATHy8DINXvAOhC88M67Cx8u4CB0OM5HU/4U/416PeWWviSSzMcUJMfmryJMdDn9cV0Pwk8A3eseHf7RGpPFNebooosfKO3zGrdrGeux5HJbskwQjlZACfXmvT/iTo1nF4K0LVLa32tKgDSc9QOlef6/pN/oPiSfSrgr9ojn2FuSuc4zn0r2fx98PdSufh1HcW0zXEWmwq0lqF4YHALL9M5wfQ1NgvrY8w+Fa22peOYbW+YiGSBm2gkZbjHP61W+JIEPiO5ijDbYyVG/kgY9avfB3Sp7nx5bOsLOjI0YZPvRnHJx7cn8K3Pj34JufCniOOLdNdwzwiZbwpgOTn5c9CR6D1FTbUuzvexV06dB8JJ2MoUrMFOOD9K4FNk17ZRDlXlVWHbGec17B4FsLS4+H00r20ci+QyurLyX7HHrXjtnaSXGoMEUqqSHBHYZppFO9tD2j40O17oGkTvOk0enRCKNVAG0EDg+vSvOfA11b2uo3NxcZLlf3Y7E55rrPGOrWOpeEore3mUSQqAy9Cxx6VwOjHF/DGoyX+UL6H1qKkU4seH5oy1PRbWSDUbwShgJU+YqvH+TXpdtbRQ6fbpGSPMXeXmOef88V5t4M0YyG5e4THk3IjJHU5H8q9Ma1W3YDJdYiAobpivlcU1ex9fhk3G4SI0oiSWRTnIwnGfSkRIxbp5UbRSbirFzn8asXihY2ZiuY8FQvp6VCUQ+aULYKhhn1xXnHpq9hHDDG+ZJUzjanWkaIeUrGPyyrbdzHPFG4MI8BQQuTj1p1vALiUFmKwyId249DSSNE2gdFRnXzfMxyqr3rK8WRJDAXIZcxgrk8Zx0rWBiRICSrMcq23g+1ZniO2VrGKNmwzPtKseQPUVvS0kKcm4tHCaSheScEgyxruI6YHtUFzbQ3nmOibcrk4659a6fQNAjh1wCZjc2TMEdQCMj61peJ/h1KwN1pYNnJHP5Yjc8NH03Y9a+gg246HgVbptozLfUkfwzFv+dVTkN0BrB8O3NrqWvWuniNVSdmZpAOQQCf6Yr0zRfB9pJ4Y1TTbuXzNRBElsV4AHdT656Vyum/D660rXkuHhFqYhuUhs4PQ8fSulU3Y87ns2g+JN811a6a9x1VjGr4wWAHGT3/GqXw68Ww6Fq+wQSSzFiWaEE5TBzkV2fxI8Nr4lsQkUbSXFvCHURnABxyT+Gax/h3e6V4JvzPe7LRJrVoDMwGckgjP5dq0jSWzJc2kcX49d28T30quUjn+ba4IIFbHw9mlg8L38atuKPuXvxiug+IvhRPFVtDqelXkWpyRqyskJyccHLenSsL4FPBdeILrQ9QdILeVGdmcgZI6qCe/XiqdIl1bo5Z3ifWGeFMTbgGLAYJz2ruPi5eQnRNOEse9BbjdIAcKeOM0t58Lo/8AhNLeO3eSTTZLkYUZDBeSckdBXpHxD8FxjwBqcFpaxQyIVw55O0dTUJcruyHK7PkuZkZwA2QBxntURQsMjkjvWnNpn2CWUuPNSPgH1rN2lckL1OVA7VstdjOWpDIpjU5GQ3X2o3DYqg9Keyktlhye1N+REKsuSemO1WYW1IXJEgfG7HBFdV4IuPJ1iM2ryLNIw/1Oc49K48ZbIHDHPU1658CtMtbjWba7fKCNCsrHGCe2Peokk1qVC99BfiletHrEbbXQyxgEyDGR0OD9a6f4R3Ml3oOp2duRiCIsijqSeuPxrsfG3hfTvHFnbaeZmka1kLKWUAgdwai8H+Cv+EUiaKLb8z4aVGBO3PSudxWx3Lneh4PrM88WsXH2qNopd2AW4PXgmvR/EwuJvBum3SMs0KqFcJzuHc11viL4XaZ4m123m+0MgWVXkik4EgyMjPbiuwu/B+hjTrvSvMFtbsQ0c9vglB3XHpjisuVdzrUHo7HgXhrWI9MnkdwqQsuQG7HtUHijxpJEA1tMUzyAh4BroPiN8OINHgkOjXL3NuU3KJfvMcc//qrxMCVm8l2dJVPKk01h4P3nqVOvOkrI9W8EfEJb4QxXOJZ0kG4HkkZwTXo0m2S6bZMJOd2xD29K8L+FdzbWnjRkuGVUkjKhn6B8cV7hE8Vs9tPHGEZW+fb1avGxdONOpaOx34WvKpB8x578QHnbWkMIeGJccEnDH3FYt9H9oltyBuYMCVXvXQfERyk3yhj5rF+eSBVjwDolz4y0yFNOsXurm1bdO8a5KJnAJHpWkH7plU+Jtm2rLJHFJKTCpiCnd9OhrzfxZGjakygKjRjqowGH0r0nXrae3sLmwu4pLS7hYSKkyFSwGeg9K8w1vUDPcyzzYbKhVI7Guikne5zS2ZhTviMAYAHJzVSRskEAgDoaWQBmJLZBNJMR5ePToBXqKx5M9xLa8MVwkuQArdCM5Neo3ui3ep+B5bxEIGMqp4B9SBXmelW63d/axTyLaxO+0ysMhT2OK+lrQxjTbG0fF0IoRHIFGAw7HHaqlJRMUnJ6HzhoVpcXGs2KjdE0UqsT36iu8+Od7C3iO2IuFeMwpnGPlbHI/lxXo9l4P0rw3q1tqloDbuGIaOY5AB7irt/pejeIYf8AT7aG9mjYkSEDIGc4J701WijT2E3qeH/Duynu9WnaANJAVKhk5wccVzviazuLC7ubaWImZ5Cq7uM819L6Zolh4bgnNlHFYKzBwoA+bgc1malYaTrFy081pFeyNjkqBj3p+1i+ovq9RdDzO58N3bfDnTZBFI1xACssZBzjJ5A9MVxOl2krahDNaKS6MCecDryDX07omsWVo93BcBIEYBUXAJUY5Fc5qOlaNpOs3N3aWMc8Vym3yCAFDeoHY/SsKlRW0ZosPM+nf2UNLbSPCVtczrFbyXX71oIm3BBn5c+nbg19JHCsChwDz+FfOX7NWo2d/occEEH2R7ZVjeLJILd2H164r6JiYFgh5wODXlUbXdhqPK7Pc8f+Iol0vxBPG52GQGRcdxW/4MujJbLKhJLjac+tVPi5MWuLUEL5kUoBPGcdPyq14CiEEAR+Tu3fhXzmYp+00XU+wmr4OLZ3IQbQWOTiopCVPQVIcEE1A/3sGvOdkj59bjDlmzwB7UZGPTFIX28etMYlj61gzdbDWck8delUdSicWMwzyBu/Cr5wuKruoZZARkFSCD0xWU9mddDSSPHrj57y6AbcHbcAnSug8IXrQXZQqBFIAPcGsO8XytSu03BAjnAA4x6CtXwcv2i/kjKnAwwZq8HEaH0VWzpXZ6Cj7jkAEdKkCEngAVWiUBzk49KnEu1q409D5uXUjBSScKDh1Nd7p3yWsakhiAOexrziSc/bcggBjggV6BpTgWkQU5ULjNfWcPS/2iUe6ODFfCmaRJbkDAFJ2z0pI2BUU5xn6V+kJHkjCoAzVWchjgfnVplBAz2qpIuPzrzMZsbU3qQHIIOMkcUqD59x4prMehz+FOTDAd6+ba1O00YMFQKwPEkWJt5A4HB74rcgwMCsvxXlFicABW+Uk+vpXqp3p2NKPxHONlcYUtkZBpy88ZAJFRuzHaBzg4wKl8vb1wD7149R2PZS0DaCf71KXxtGAOxpFxuPfHpTSTzgBc9M1ySB+Q/APYnHFGCp5YADsKULuHfkdqNmMZ4qLEsASxJA49+9K2GkxwOO1IzjoDnHpTRlegANSCdhzAEnHNN2huDhT7UBTyeTigggEAYI5oKuBReABk9zQHCnBOMcUpG0Y5ORmkAwpGMZ70CbEKksNvIB71YVQATnpzxVZfmweT2qzFNtGDwOhpdR9UcB8SpWm2Qqp3EhkJOAPWuS06ILJgPuZuSF7Gur+JRCNbvtJCttyentXI2dy0coj2qgU8lRzivJxVtbH02Fu6CR0EAMmGA4bj5vWrRj6BjjPB21VthGpKEGQrzk8VpBBt+VgM84r5ypuYz0uOhQhVIA44y1SFtrZJyFPQUxTjAKls08Mc4ICK3HvXMccyVMg5AAA6ZpzsGbB5PX5aZztBAzjgk09QM54XHpUnOwKkgbSOfWkba3HJJ649aVCgYgckc80jIWkyPlxzxQTcckW3aSeTkcmmhclgCTt4wKcy84AyMZyaaFDOuWI3elAtQRlXPybcetOY7sH07ClZV7c845pFYg4bHHHFA0NcEsAcIDzk0ZG7HLg+nrTiQsikc/WlfG4gEHntQFhqhj1GB05pSVIweccYqQqFBxycd6gXG/Byc9cUEjinlJlSFz2NNMZ6g7yKR1Hfhe2aC2duG+U8ECnbQdtQlBVcAAY5oQiX5R83uKCuzoMdvmojbYSM4IPQUwZetRtYBuAR+taUB3kAjd2FU7MD5sgfLzk9auLgNwfpivUw3kYy3JcEDrtxxSM24bUy5B5pXJIyVwPU03KoARk7uoFe5G6QkxrblYZAHpSfMWwBkDkfWns20KeP60gbPPU1sMU5wQ5ABHQdqib5wMc9ualYfLkDFQNhSQTnvVrUExrcEZAB6cU05Jwefc0q4zk4FKCrBhySaQ9xpYZAyvHamgEljjJzkCnBVVVIUAngnvRs9MnsasEBc8KQATzgUgG04xx1pdgRQMgGmk56knFX0CxIFDck4z2FVZSPMXegI5BJq1gR4PTPIqvfIHHuwqo7lx0Z8j/tYRkRT2zLCk6MJIW2gOyHsT/SvAPhtZR6n56pDHLIjBWaUAgeuBX0H+2Bpk/n22oSMrRCHYQh5BHqK8Q+D1kbjVGt/lCPmRixC819nQfLhkx1Up1I3PSdM8NWkLPvGXQho0iGAD16V1NrNO7SM6kFUyvmc80mn6WZo/PnmjtlUlQI+SaspaRNl4y8uDgs/AxXh1KknJnrQpRSsJp9zMlxEJ5wyuDlVAHOPStNVSd4TGNqtlSG9fWsy5t443feyqEw2UOSBTmgdZQYlkcY3AvkAVUK0loznqYaDeiMTxLoYv5beCeYOu8q0SjB9jXPNcxaFfmwggEOxur9x612lzZXEm6d3ROCRjrmuGv4Em1fcY3eUZ+ZicE9s1108Q7nPLCxS2PPvi3rM9xqCQT+U8CqCrxoAQfc4rzXUrLyrZHyQsgyG9T6Zr6fufA0Gpwwfa/LJYYYR4Jx6fWprv4caNPo6WSaftjSVZB5g+UkZwT7cmvRjmPIrWPKnliqSvc4b4SQX0+jqt6oaxliBhjRcHHOSx+vr6Vxnxc+Gstjc2+q2kGbSRispj5KnnGR6e9fRWm6VDaw/ZzLHEi4B8sYOOwFTTeDYtQDxRoZY2IYvIeD9fWvO+u1FPmWx6CwEHFR6nE/Da4a68GaTzvWMmOSPuQAMZ9eK667WKxgiKQpbqWOR/U1ZtvD66S3k7o0QjKhAAM+1cl8TknsI4bm3EgQJ82TxnPUVi6s6ju+p2Rw8IpLsdVFPPdxlFmd0B4VeBirESSWoxkIM5B6muT8Caze67o8Us8ywAOYgqDGTgHk/jXeQ6UQsZK/VpDjmuaVWUXY6oUKb1Ym55E2mV5CcEAZxUyom3AIQlevcGnr9mDIsl0m4HbsQjNW3sEhj80bB82dzsORXM602+p3xhSUeWyM9IzdEh3dvlxnkZNSQxLCgBx6E+9ON3Zmdlkv4iw+7GrDP0pzXNnFCzvJHDH1LM4/PrQqlS2l2Q40Xu0iF7d7mMFyZRG3C9qUacIcOrrEM5I7gVDNqumZ2LqaE4ztVhWgl7ZNZI4KfMuFy4zn255pe1q32Zm/ZbJobIqSK/zM5Hc8bh6VyXxPt4IfDV0YtkcksRUIOTnHauii8Q6G4Ae9+eP5WTGMGua8d3NhqWjzhGRJoyBGd4y4zzj19cV1YadZ1U2nY55qlJW0PkLWoHgkyQ289c9qornaqg78da2vF0/k6vd220uWfIfsB6VhxKS+1Bjnt6V+i07uCbPzzGRUKzjHYfIQf3ZXKn+dRCHYytJyAwqZlILMjbmA4XuKZBPuQiTitHscN9T6M/Z3ltp/CMqmNZbmC8LEN3VhgEeo4r3kOF5ZlAXBCoMV8wfs6+IrbSNSujeSN5LwNGi9gcg5I9eK+i4vGGhSWiyGZEIG0pkZPpX5tmmHq+3bSbTPu8srw9kk2ro11zKr4Gc/MCaYzPcoQ0mFxjatYZ+IOi252mCWRl6knAxTZ/iHo6OphKoOpGQTXjqhVT0iz3FUhs2jfhtTvAiQMCMEtUb2LJy77ufup2rnv+FsaNbl0kt5jk5EgHA/Go/wDha+mur+TIjdxgAn6VuqOI/lZSnSW7R0y2ryjegCKDj5zUclum0tIxJU8Be9cy3xRs0jDnT5T/ALT4C59asJ8VdMe1V/NthKwIMIILfSrVLEfyle1pbORveQN3QLjBBJqQPvLIFeRv9kcfnXML8WNIhVRPpUjjozgjAotvjBYRxOE8sxhztjU87e2aXsMS/ssXtaC6o6gW7JgECPePxppgIGRl/WuTk+M1kEDyaUUXOQ5YE4+maV/jDph2lgV3DKqg5x70/YYlbxJ9tQfVHyEiARsoOD1wabyFK5xjlqGQKxLvmQnkjpTnI4zk57j0r9Yeux+TjiQSFRcqRyfSkQqF2A4I5wKFJWNiBkg8D196XcscikqMn0oaAbuDNnZwavWCo8mxeATkEjoapNvEhO3B7elaelwLcOyE9CMkVjPRHVQV5I6SAARerLjOPT2rc01l2qhySegHWufgQ2siYIIXge4ra0yQfaoiOXDV5FQ+qo2sbsUhhdCF5HU/411Ph67LpgnOGB+UdB9a54KLeUseQ2Mg11OmKjqxiIA2gFVHSvIrHo9DeEgMcqlc55J9q828XaRBrF474AlVdqFRxj3r0mx2Q712k5Q5LfSuFupUFy+RnDEADr1rKjJqV0ctaKa1OAn8BTEAGRCCCRsfJz6EVw9/Gbe+dDkNGdpUivaZ7iKy/eNlCCSCf615B4quG/tyUDnzvnVsdq+jw1Ry0PlsVBQasZyZMbbfv55z6U0BpAADlh6U9QzHAG0nq3amEMjKUPPQk13nEWtPj+06lbjn5GBYetekX92rWckcbYLABQeMewrzvTBtvY3Rgr+p713lyQ9rEXwSAMgdc1xVtz0sPexHbWiRRBpyAP4cdc01ZzZyrIG3xjgKactvL5X3SFVtwz2FRXCDy2LngdPrXNpsduq2NZdWWe3XP7qKM7jzUE+rLDbOYm80N0DDge9ZMUTtHnaSp7elS6qqW1vHIG5PykU4pXMZN21M6SUXd9E4jGFYPkdAetfdPwVmN14WtLl2Z3liAJOeuK+EtJm231uhYKhlGB+NfoH8LIEtPBWlRoCRGo6DnJrhxzskkOlqmzuPLeUAgbQBg1Yjx8oJJFNjYxqQ45NSEER4HPevn2daJOI2yOg9aarfORknPNAUjBI4NOCg8/yrIBSgTknn0pM7hz3oUHGSPzoZuFwcYPOKTYCghcZ4B4phATPVuacqkn2HIzSnGSDzSKTGR4jHI2nOeetKWU52nNLgA5IHPrSsq/Lx25AqbCsMdgo4PBpYz5hByTxTSowOmAe9O2Ejg8j0qHoIkC5I4wRVHxNKtrpTyOomXoUxwRVyNXXdnnvWZ4mkjbS50bJ+XI+tcldpROil8RxMc+2QA7YxnO0CrqY85ggLcbuelUrZVZQ5wHI6mrUbwybQ28tjGR0r5er8TPW6WLW7OOdmfTrViIliByT6niorVTkEAYBxzU2CAVOS2eMelcj3OdofuI4zgDioLpJp7dVgOCp5zxxUmzZxkA+9K2Sdu7t26VKRiyNJHhTYSAetWAwfjOcjP41A0e7BJAPQe9PTDqo7jinYl6kykIc+vH1pzcFSOc8VGPl47joKVeWIJzjnFSZu49AVyB0FDYZST1XpRnZyOM0hUuc9cjFVYYm5hgEgZGRin4JKnqG4JNMUHp0xxRg8EsSAelFhWJM7WwMDFOVRyc5xTAvytjjuKVMZwTnIqSbDiy8gNjvxUfz5yoJHcnpT1RV6fjQA4yScg8AVIWaFBCjlsg+lK+35QPpk8U0sQBu2qB0HelOJI+ecHNCQCFsvjcAOnFRSZQkIS2DyTTvL5J4Heo8nzAOuRznpVqJpFdRkjDkMQCRnA61NprkSjCEg+tQXCjAIIGOKseH5C1x8wJxkZNerhLcyNJaI6ZZBtXtTjIBjAyfeo2weBxj0owd1fUx1SPPe47JyCcE54xUhJGeM1GAckA5qQZwMc8Ypkobkjqc0/hgM9fekbBUDIBz0py4HykfU1YAijGTzn0pwXDYIx9abkKpAcdeBS5J68mgSuOMgBxnOKVSeSADnpmmAAHHVj1x2pc45JyKBbBnkg9aQYJ60bvekUc5A/E0mxDwmMc5PoKZLhB82B9acWPQsPwpJAGDbueOKm6HfsZN9tb5SS3PGO1ZsuASOAPU1pXwUjAPJGOKymTYq8Y7HNeTV1Z6lFaIguZGOWGXJGOOlVUkEIBbAJ/nVmXaOCx47DpVZlQggJ0OctXE7o6kSxTBwB8xIPPHFWIwUZTwuDniq3m8EZJAH8I4qxbcvnZ8pHGaLky2NBQHbHJ/lVhcoRjao9+tRwKMZNSeWSRgcd81d9kedJbs5T4zamlh8NtUlIWRjC6fMwAHBwevPYYHrX556DfwNq8UsoKIZSG2gnPBwMd6+2/2oYEufhzOhUgRsGf0xnAP5mviLQ7QHVLJFfkTqy/mOa+0yyywzbOaGk0fb3gCBpvBmlPGWLKCrBsgjuAR9K7TTg8MRQ4BLZwPSuT8Lyyw2nlLl42VWG3oDjmursmJfG3qOp9a+Yn8bPckrFTx0BF4fnBXPAZc9Ce/6V5xpU0UsZDYX5eK7zx6I2sFeVZLhlUqqIcAE98V5zpym2gAOEAODnk01a1j0cPFKN+p6L4JgM0u9AxUjBPau9C+XGnbBxx1rgfh9ISXUEna2R6Yr0FQVyTgAc81dNann4lWYrKTgjJ+tIzPjHAIPahnD8DLk/lTiSAOg4rsRwNDehOATnuelIcoTggA9aVNpbDFif0FMdjEMHAH603qCGXLb7fBGQRg5rxvxfdwwzqSrExuVKQjJP0r1PUJj5ZKqSFPXtXkXjeOV9XkRmVYyNyKnJ9Tn8azludlNWV0dl8PoilmMxspV8gOecV13im/fSPDOpXqhiIIjINhweBWD4EVHto8IXAiGSeBnFbXjnDeAtckmz5QtZDsjGS3ynge/1rrw2sl6nlYlan5t+M9Qj17xtfXltbGCOVyxRjncc8n2HtVC4hcExsoDHoidaluEkk1C4KD5wxwTwRzVnSlZLsSOCzL97jPtX3d7JHgtb3KcNvL5Kuysi9FLd6cEbepK7iCAEHJJrfurqOAiIW52k7l3jABowC+/y0EjYOVpMxbNK00ll08JOjQyZDIT0Wp9E0uS4v2tbmRRE3zMc4yKxbzUrh3yXchVwC2cVFc6rczKruRgrtULwSawcG9mZXaOm+Iehf8ACPpbPYKI0lUMORlj7DvXBzie9mVywllfCtjjHvU+qeIb3VhaR3DENbAopJPT0qxaBSM5UOPTqapQtG3UjW6Z614EuY30mGQlVljPk57nuT+tevaG1s1rEgYu8XUgYr528Pa/NpyRxRWrIoO4u/IJ9cV1X/CY6jJA0c07SL1XYMCvNngJzleOx9JQxcIQSlue5PcWvLPNHEVPc5P5VVfUbSSZ4kkaRlAY5BANeGza5fzMJImKBwAcnv60DxBqInEsjvO6qE+UkcegrRYGotmdH12HVHvkclr5ZL3UMBZSwywzx1wKryTIkcTiZ5oJ1+ViCA1eFPr93DmWNDbyYKszHJwevFTWuuX8flwvqE9ykahVDMTtHoPbmtPqdVLVlfXaXY9g1S+sLKzBuLuG03AqFZgC/HTHc18865qUVzcyspYqrkqrDGBn9K6PxHe3jQqiRKUPzb3Odp9favPbszS3Mgkc5JGT2NaRotK0jaNdS1ie0fB64Se0keWRUFuTs7ketekSzRSIUjYu4IbJ6Yr570trvRbdfs+IhOoyVOf8mtWDW72F1JnlcnK8k4PtS+rSlqmZTxkFpJHtxvLJA3+mWwlYcorgtn6Zp9nNbWcnm7/NeVdvmHsPTNeJadf3TzSvIREc4B71q3Jt7G28y91cInHDyABSTxn054qPqdSTsncx+uU1rY9eg1SK4kybuGFVO0ruGR+NQ3GsWpiYrK0u1ygLEBfrmvG5tQsMhTrVq8YIOFfJIqcaho0TJEmrCRWO/BJABxjP61ssqqPXmMVmUVpynrUetaeiBZLq3hlUjhiMn6U+41m0gLBH81sBhz8pHqPWvGbrWNL81TcajEsR43g5YfhWnbNoMVokz6k0kDk7JS2B64x/Sr/sqolvcazKL3Vj1ddfg2gGaOKNl3fLySfTNWopIJwsocSBhwSwAFeSReKtJg/evdxm2Hy4U849ajb4h+HxGwje5bBCqDwMc5IGen+Nc0strvRROlZhQte56u2qWcN2mbqMN93C8/rVmHXbQMVV1bacM7nGB6V40/jrRUsppJL5D5WGVMEMTkDj1POfwqtN8S9FVM29vLLIQD5rthSfpUf2LXmrWsS8yoR63PapNYsoiwNwgVWziPmpI9Ts2DSxfPtG5mlYDA7nGa+d7v4oJNu8rLOPmCIMZ9s0g+LEjRqRp5GeG3t1pPh+p9qWpl/a1Poj6Jj8UWDjEV0sisNw2DIJ/rUEviOB7+G3aIjzVJ3yHgHsDXzbf/F+e6jWOydLSVDtMcYyAPr61BdfFq/g0afy7ffOACZ5DnB9QP6ULh9L7WpMs05lojP/AGmtOto/E9tfoxkuLnIkfPyqF4AH4CvIR8+Se3pXX+MfEV742sYbi7mRhF1VABz64rj/ACjCcdARkV79PD+xgoPoeM5c0nJ9TofAUptfEtrM+fLMiq23sCa+r/HskNp8PdUSy8hJLSEeWXYZQYwSue/evlPwJLHLqoincxJj/WAc57Yr03xXrc82kQtFaHyAu1mlcDecYBA71zSwznVUr7Dc0lytGB4O8O2niQaglz5013HEWihjyADjliO/0rvPCPwxsrfSUt7+SNJnXcXfnaPQVQ+CemCe+bUUuc3BJj8kDgDkHNbl1qjpdXFu8YMcUhCnuOTTqQcXZs+mybKqeN9+S0RNL4E8LacqrA7yzggkliQxqzb6JpQnjmkt4AEGCeNw46/WsJrp2k3AgDP5VOA0m8qckjk56V5srJn39LIMLFKyZ1drYeFtPLF5JWdjllUHp6VIj+HQg8rTra2RWyDswWFcYRI7BS53KKdGrtkPKWboB6UKqkd8cmoLS10dzb6joVndSzR2iPJs2xZ6L3JA7fWov7dt1tXR7aGJCc/Koz+HFcdHvVsbuR3qeRnYYJ4FNV3tcbyXCv7Fzo4/EOmW8oLw/a4VwwiIGCwOQSKxPF+oXfjJJ3WG2tnnj8o/KCxQHgE/XmqxjAAIxnuaRAASWOPQ+3tWscRJO9zGeRYSUbcljjNC+Cr31tLdizlnsYXKTTL2bjpzx1ru7jwiNF+HdwIHgtpID92MDLx9gx/vZzU1t4geCyNkJXjhLZCAkAnuSK73UvDsF58P9QBXyVa13syYLE/Su2NT2iutz4vH5VDBz91aMwPgFpFvf6JNfEE3trONr5xhSOBj0zmvavs7vHcjOEK7iAOprxf4FPFBataQRTKhjKyyEkqz5yMnt16V7ppUUy6U0jsoMalD7+lfOzhzYqUWc/uxgrnk+t+BYNRv5pYLfeHUFixwAe+BXhXjrw9Y6T45thH84dVDyLjJbpgHvjp+FfVNhah71XdWljDEOvYivFv2hvCI0jxRbail3DFbgqLe1BxIV6kgegJ61uk3LlRlNxUbm9F4GDw2rxAuTAd7sxHOO/4V8yeH5WtfFt1ExXfFcSK2egwx/wAK+oI7u6uPBmpSmKaS3giDQyqOQuBjA/rXy1oBW78TXw3fNJK0nqWOSSK9TBU5RjJyOCM05rudtNFtkdz0ZieP6VGhBJ25yD3GKmJ8xuuAowM1GwcvgOHGMkdKKu59rhnoae52wDgEjt0NTqvl5Ctjjv61lwO6KiPkgHO7virhkCpuHzuD8o9vWuCR60dRju6SqWGdvPFW4J1cjfwOSfSs8l5MF1Jy3JHYVYEgj6dM4UVB0ImkyUz0UcgmoJ8qqnJPc+lWd7zN8644wMVFLnYxMgCAc+1F7Da0Ox8FXTQeH71xFCXUlw7qNwGMcGk+Gt9ZXmvXsl1HLMwcFY4ePmzwTUXgZy1ncqIg/wC7IJbp7YqD4Tsg+IpgEgQvv8xByG4OAPfvW9XXDyPl8TdVmj6ehA2JKQF3ID855Bx6U1btfMyWLE5XAHFVbPItgHUbgxUFzjjtUzxkrt3g4OdsdfBVNyUmkWImIZTwqgbTmp13EbclyD0HpVC2jVJGyhPQjdVxZdxb5yAw6KK59yXcn2hVxkIVOeabJKYifvSZ5Ur0qJmD4VFAyOS3rURffgtKQFG3anTvQtdCGUtYz/Zt95UggeVTn1xjnmvmPUhb3/im6WSPzEyFi5OAR1OK+opJk8ht4Vgysh3demK+XrrRru18RvDb2k1w0ExVzGpOBn/Cvpcu91NPqcdZ2R03jS2trOCyuGlVBLAELd3IAFUfhDo4vtWmvJWAEalAOm44PJrQ+Jelro3g/Tmum8poXMypIRnDcgEVH8FNLudQF86WkrC4bfHIzYQDuMdvXNfdOLcIpHzftlrqclr3m6Xrr2yuA8Um1gB8vJ9e/WvXbDSv7L+H3lTJ5s9mrTFkOARkmvLfHYay8T3ayLhpWBUY5b1xXsEdleXXgK+FvbyT3VxalEjIwcEcEjt9Kl027C9ukeVeHrozeJbd432iGUTBfYHJxXbfHvVki8M2cMQWSC6/etJnngZGBXm3gd7uDxLHA4Kyu32ZowMkEnBBHr7V3vx30qPStOsJ7ewe6t7dTDEWOckjofX1/CtqMbVE3sjGtVu1Y434C39tb+K73z7h1V4tybASSe4/nXi3xiuH1D4m6lK8Mds1w5LJF0UdifevXvgDo1xqHiwTzXawIrMrWxU5U4OOP1rx/wCNOm3emfEbxB5kbhTcM0M5B8tkz2Pf6CumKtKTPKqzvK7PWPAmq6XovwUnW6MohmZreSWFSWVmGAc9uua+d/s7zX7Wiv8AelwhPUjPGa+mfCnwu1TXvgRcWgZrO+iJvWtthLyxgFhtHqcV4B4G8Nav4u8Y2mn6dYySXPnFmdhgIAepJ6VUJWRg9z1z4yaPb6f8HdJVblru9hdGmaDmNAQcgn1ztFeY/BbSrbV/iJpkt/eRWVnaETO0rhNwHTB7ckHn0r2b48+G9T8M/DmC3ul8qO7YI0agn5lxnnv6/wD6q8y+AXhLUPEnjGGKDTDdoQUkllXEaDGck9zwOBWiaaI12sV/j5ALL4k6pKZElSdhJG0RBBUqAMHv07V2Pwe0T+2fhj4oshLHb3EyjbJMcD15/Ij8a4n436Hc6V4olCNJewI5jYwxkhSOw/lXp3wS+Hmq+IPAmtSiwMlwih4opgUOCpAIyOpPGPaom7ND1aPnyC3+z61BE37zy5wmRyCQwyRX0T+0n4Ysv+EN0XWLKO3t5AsUEzKMOx25Gf1rw+08La3a+M30x9Nni1OOcBoGQnZ05J9MHOfwr6I+PvgzXbX4NWGyzZ44HSW4d+HYY+8q9SM5FS5K6sPXc8j/AGfjY/8ACxYIr+Vo7eaIxBx/fyMA/lW3+1U8v/CfWkb7BDDbLDFjqABnn8TUX7O/w91PX/GNhJJZ3UaKRKjrGQmRxljjpWh+1r4M1LSfHsl3HE0sM8EbOo5BfGNwP4AYHpSVnK49Utjqf2Wb6HRPDHiHUnVpQuFaNO5Az/WvHrbYvxPv7mI/K141wit1wWLAH8696/ZT+Gx1D4c6vLeRXNsdR+SOTYQRgHgfj3ryHTvBWr6f8SJrOXT5tyXbW+6RS2AGwCT3OMVz1ZL2c15Ho4JctWLfU+7fDsol0m2yCxeJXIXoMgGtBlI+6qjI78mqHhuybR9G06ORy0yRCGXapwSBgdq0D1YDGAc5Jr8orrVn6CnbcRGDAdTxg0k0pSAAYAIIJ7imuyRyMAxbaeAvSklDMfk2opGfm/wrj5RpnGag97JpFyLrfMyKVLOcBR0614RrO638+CUIm1SAcjjI4ya+ifGAWXQ9RQEkJEZGI4HAz1/CvnXxnEb5CkLKiyQ7357jnFfR4GLaKcmotnlmoiWC0nKgnyyWMinivNrlh9rdwrDcdxz1Jr0a/uIls5bVciOZSu9jgZ9a851Mk3qhJRKqjbx0FfaYRPsfE498zIAsZJYnqenpUF1K4VgBliMAjrUrMMElOB+tdN8OPDkHiTxTZwTFmikkVAEGdgJwSR7ZzXoVJKnFyfQ8mnB1JKK3Z9H/ALLS6t4a05b6xhNt/aMBSMPwHYEc49eMZPrXpOr/ABA8W6islk9zJEI2IcIoDA8jGavaXFp/w+0W1tRp0lzb2IxFcZAOD1PvzS33xI0XUbd4pYfJxhlKgZJ7g18VWqOpJu3U/V8twrhSilTv5nluv397+7SeKTbHlQw5Jye9VtLvZbS4DrDKXjOCVQnaTzg+legP4o8NvIWXT5LmQYYhiAM/So5vGljPLIXhFskuCyBepAwD/SuNwm9kfReyrdICWXj7xFYaabG3RrSJW8wOU+YE85Hp1qjrHxB8T6lZ+RLezSxhsllUgfQnvWhL8RbK3XMenrdsq7dzkjAq7o/jXTdduLeG5t1gtySsihQCD7Vk6NlqhexlTi5ypozPBGq3VzfmK6+eZlyrE9BXpcV25CK7kkjGFFZ8mi6Npy/2jZxbEU4DyHtUlrfJLAZFnRyGyPL5wK8urSuzxqsnUle1kXb1hFZvhQrMpB3HmvnnXA8uqTSNLJJKWK45IwDwB/hXvl3YmWzuJDIkYVS5kncKoGMkkn+tfOfiuS5g8QXaLdrNaht0Zi6EdT9fSurCQabMoqw2USdWVU2HAbNRhm8iQAMSp7dKg/tiPygstmzk/Nv3Y/HFTRX1vKqs05VZBkxjrivWUWX6CeZKqEIiJgbge9Rs6zKSu5pCMtgcE0C+TaWGzGSPmI6VX/tm1jJU3PHQoo6CmovsZSLCRFVI2oARk5INV7uZJUQHcdxwcDimxavAy5RcgHGSeT+FQXl1FHBIzzlFXkKozVqL7GDEUzLtI8sZbbg9cU25Y3Ewz5nmAhcjOAKhsbyO4iLpgqvzEk8io5b6LczGdjgZ2qeD7ZrVQbexj0ucn8TlF3oIlJVGtJAvy9WB715ft6464z7V6J8RLwLpy2cSo4nO9mHJUeh9685AAXaOABX1OBi1TSZ8VmjvV0FOfL3dNppcAHBOWPIpp5AwwOO1IxZmznBHUV6ux8+9wQnc2evf0NOCqoA6LyabncgGQMHrTtu8YC5Ydvb1qSBdzMoIIGeMj0pzJwCBkD7xqNpTEix4GGOak3ZiATIPoasCNhvG4fdHQUxmJYY4GM5qR964UsMMOcVD8qgYyRQBIWLdOwo3hQOCT6+lMDOxAGFbt7inAF8bcDH3qAEDYJAYj1NRljICp7du9LuDdR09KQY2t2J607lMXacDbjHrQM7tvXNNjAVNuflPWrEULKecBccGpbKXkMdAWBLHB4A9KlEZHB4A53D0oxuYoMH3p5jCkLnaPQ0XNBiojEjB9gaI08ruMH07U9EDvknOKcIsk8cA8iobNLCNETkgc/zp5G/BzhlH3RSLG7gBeBngGl8to2Iz07iobVrGlrEZAkTPIwefX6VLAwZgMkN2HY0eWCSAfcg1IqHbwuTnqOorN7G0FdnonwiMMGsWQlODJMVk54xjgH8a+no/D017ZM6yuqK23bGOcdua+U/hrIP7RuA+I2+XySxABfPrX2br3iCPT/BkUkL7Z5rVVBjHO7Ayc/UHmvk8bTvUufc5ZJ8sYx3Zyd38N3mhZkLQt13SnjHqawrv4eP5TIL1bgcbhGOffBrHvfFWoytuN7K4xhgWOD7YpsfifUXg2CXyx6jrXJGl3PvFganLZs7Ow+Fej2my5jsPKKKCDOSxY45JFPk+HmnSXYu7e8WF5VwyBcYPqP8ACuBXVb8ks11Lv/3j0psmqXPkAGWXcp7E5Fb8itZsxWUyi7qWp6XN8KzJEvl3ICsMM8v9KztM+GKR3yma4a9hQlXWPIH51xceq3+5XW+nfA/jcnFdx8M/Ed3LczW007FCdwVOTmsmmnozDF4OrTpOXNdI5++1nQ/DF9JZwaLEIo5GDyTAFy2Tkkmptc+K2m6taW0D6f5s9vIHjlUADIPANYPxZ8SWGjeMDPMiDzQMpJ1HbJHrXL3fizRmtbmXYkm1SwSPAOe2K9WnSk0mfGSjT3Og0/xkND1dr2KwiEjkjYFGEHcit67+J9tqWm3FrPaLdM7AqU4A5FeSH4iaVKkaCLy3AwWkPAq9F490aKS3lEiyFQVkRF4I6cVv7KRz81BvU7n/AITQWm2QabDEFGFUAHP1qxafEd0t79ZNMjl+0Jt+YAKPTj9a8/HxE0k5RFETjJUtzgfSlX4haVIbdJSZ4943SKMDHf61DpSXQtewvpY7SDxRFJbbTYxQx452YJJ+ldT43v7DxN4LtL6ezV7uKMxx+YvCHA5+vFeUR+PNIinIg0+SJGbmXcCQPUDNaWsfFfQLzw1Jpi3zSSFwR8hBUYPBqFTknsaN0krqxxT60s0wiBERQEMVHJP4Vv8Awtmu7zxPBBEoa1gZnmd8DAIPUn3I4rzi/wDEVss7yW6mN1yFyPve9bPw68SGTVTDLD9qa4YfuM4BOeMn6VGIoydNnLGvFysj60VRBZKA6nYcBk5461JYkSiXaHIBDLvBHPeqKy29pa24RUgVogWUHOG9BWtBIlxFEQTIpUqccAH618XKnY9SEuhYiuHUSBwqk4K45pXlEiHqzsBy3AFQqEiAyVjC5BycmoYbgTYQK0u1jk9BisOTsbc1jL8fwJ/wjkgd2cyqQY7cZYt2OK87+EURbxPK9zal7YwmJmnXhWzkHB+tesbU3MHVUUHJJ5IHtVdv7IidTa25JDgsWXAb1+te5gVqo3seTi5tqy2PJ/jJYiTxDp8sQyGTyRHAud3PQevWuy0KytovCUEF3p9zbTRqUlS6jIOenI9Pb866zV30+O6kJgjXcAUESAlfp6VIuuwNFvWFsldv73HPvX10Z01pJnhTpVZ/CmeE+CvBd8ni+zWeOaW1Mx2mNSDjPBPoPrXSfGDQLnSrG3mj06RoxMu0gFgeRkE9ue1evxavYmGOPytrKPvRLzn0zTrXU4ru8CSR+ZA8ZUCbGAfWnz0m9GQqNVatHG/CjQ1k8PXsV4hIuJBKohJU47jPb6V5lq3hS/l8fXZitjaQC6+SS5U7QA3APqOPevf47yy02LBQ4BwIrfGSc9atLe20trGZLENIGyBOASv196r2lO9m0X7GrvbQ4r4s+Exq3gq8vLG1lvr1IVSGGAcKMjc238z+tebfBTSr231K+u7q3zb+T9lZ+CVc9Bj8DXvUmo/Zo3wvCNllj9PSqNve2lnEtpZadHZQbjJsAABJ6n61pz0usjB0Kz0S0PBvin4Ju5PEEU9ov21yoiECAg56DHvXoMHw4vbjwTYW9yVtLi0tGEy/f2tjgDHU9uK7m6vYUuzLLbrLOMMuxRwO3NXbbVHZWKw/ZhIM7Zf4jV+3w8dOYpYWu/snzl8JfBWov4xttQMEjwWkjMrBeo5BIPbrjj1xWl8atC1GXWUi0+3mnvWBka0jiLMAejDA9q95u9QhtCxEJMkygEwrjkdKms9XlM4uWgW3cgLvIG4gdBmonVoPXmRSw9dPY474O/Dqwg+H13pus2f22bf9pDYIYsQMqAeeMY/E14vc/DDUU+Kc5l06bSbNpkmt45EwHQEcAn8a+pJNVAnW4WJnZgVbbxk9qrXGryXlxEt1HGI4wQu4AkHsQa5frNGOjkN4TES1seT/ABq+Ekur6bBf6JbPdXchCyZOTEoHPHpzV/4GeH7nw7pd2mpybWmwFhAyQV7/AK138eoNZSJOYmn8piQinhuDgH86RtUe4dZ7m2isZAThB1A9/evNzCtSrUlCLuduDoVaE25o1BIs7qUViuNvPAqUOEUEbUxwcDmqNrcJKp8pjLzn5RgVcWYYIbbCTzk818XUp2eh9FGWlydCCqsU3gZB3cfjS/wjaQpDdB1xTIxHMMhjJx15wTT551t8YZQSOg5Nc/JLZFcyARBPMEo3tnK59KamI95zhW5AXtTIZPtP7xQ0rYweOBTHlNupmOQB8pVRk/lVezl1QuddySKQPuAHHUFq4P4r6eNZ02Wydr1xdREwxWqkqGA7j6+tdjHdiYBoI3lkBIKEHP5VFJd3JQgwsNhztVCSK7MNCUZqSWxhVmuXex5V8A/hFf6Dqd9qGqxQiK4j8hVnXDAA85BHtXP/ABs+Bt/rvjO41DRSX08hIDGsZGGwM8f3c8Zr2qyv9QuJXiis5fkIZTMpUE5xgVnXOq6nFezR3YeEg7mVQSCO2PWvv8M26aTWp8rVpOrUcky74d8Dy6V4Ci0bS54LG+jtzH9pmGdsmOCT3rwjR/gj4g0Px1BO1vJfDTrlXmlgU4ZNwyVB5/CveIdeuxC5ht+CNwZ81Qg12/8Ats0rPJGZ1AbywcE+tdigrah9Ul3E+IHwpn8f6EbaO4gia3zMkcq5bODgex5xmuX+Bvwv1P4eXlxLqsZ80MPJijORg5yT+Hr616PpWu3dtOpgQOZAVYydzio7jWLmaSV5XZSx2EKOh7VV0tLF/VWjhfip8E7vxtrMl5p0ljp9iUM0zMCJXcDkHHU8YGa6T4aaLc+D/B6aRNA0pLtKp6gggcH8q1f7Zu3iQ20Suq/upC/J5HpVOS+ntZ0YpLLtBXZEpJx9KakiXRdtThJPghPqfiibVp7uCIPMJDbSAn5cjAHavStY8OReJPC95pctoHWSMIPKO3kfdqjDe31yGjghdGX5trqQwH0qE61rehhwdLu7pVJdpFjOxBxyT6c0nFPU5fZR7nK/DT4HN4U8Qward6hHBeQOFiWMbwV5LBj27Diui+NHwzl+IOtQXEEJtvJiEZnUYDjJ6+/NTW+tX+ojEaJAZW81c5J/zxWyx1K4gLymedjztXOB/hVJ8uhp9T5tblb4eeEf+Eb0BYHnVXhXyZRGmCw55Jx1wetcJ4n/AGe7a31VL3S7jYAPOlaRiBnJ4UDocY54r0FrXU0tnuIJlhW4Xa3qMcfgaZYW95LGDIk0wK7WkJznHGT+VHtLdClhGuoy58Kad4s0ay0ee4MVnAn3HTcWGAPm9T71zHwx+C138Pb/AFUxXVtc2Ek32uJiCpQg4wARxwByK7C60zUPJU20yW7r8vuR6Vl21hql1fyfaEmnxH5LNuwAOff3qXVbVgeFtrfQm8YfDLTPiPG0/wDahtTcqJJFX5w5A4wew46Crnw68Mp4D0U6as0ZglkJV3PUY5HuaoL8O/E2g2PmJrSJFGcJEgJOCeB+v+FVpo9TgLwTQzTSR4cynoSeuB2oc7K7Rg6MW7XPnX9pPwFL4c8UX2qQTG/sLtziYKf3b45Un+tc9+z/APEOy8HaxPo97bmRNXYQmVvuqScCvdvif4Lv/F/h2eZLhbdLdTOYGXJlOMnn6V8ixSHTNaiu4lAa2kDpn+Fgcj9a0hUU9jCrDlWjN74u6PHoniy+soAYoYn+SMkkY6hh9etYPgWXyfF+ls5AV7hI2J9CQDWt4r1iXxDd/b790e6mUAsvQccVh+G5Xh1+w2w+fMswMKD+Js5Ax9aua5k13OXm5bM+79EiuZ9MubQXE8ospB5CkEhFI6A9u3Fc18TbGd/CmoWU6xeW0RmUsfnVlGQaueD9S1PUtCS5XUGhe6AE0Ea8K/Qrn2rH8cRT3miXDmN5fsp8ou7DBPp7815lPLYupznq0cZKUeVnx3fTu4LsSSWKsx5OaobQ2Vzx3Fdj4p0UW8s+IyOclAOh9a5KS3eBwCvUZzXspKHunFiKcoSu+p1vwc1658N/EHTVtm2R3LGKVC2AwxnP5jNaXxcsZ9U8YXdwUUSK2P3YwWHYn1PvXn0Ej2WoW91GxEkLBlYdQfau4fxFb3AjmkkBndSWJ5OfWsJws+ZbipyTjytnHQaZLcapb20wMaSOFz/SvS9c0RtN0ko0gUQKApU849PauSsbU65rCIkuwowkWUjjIOa7/wAd6VquhaNZ3cqw3drfKSHQnOVxnI/Ec1mk2zVWWiZ49qMaq65Ugnn61nzzCOJiCdwI4PbnrWrqEnnSb2OSeBjtWZMoKsHAII5NdK21OOorPQ+pfhX8M/CF7Y6XfWf2iXXLK3W9e63kxMxBO0L04zivTdd1i01Twdc6be3No1rdwMrwggsx5Iz7/WvCf2eDfyeG7oi8lwJRaww5wEGMk578n9K9A1nwlqen6bfzOIpWtQWKocsx54FccnaR00oKUdT5TuISk8y4YeWxXB64zxVZmLZPQ9K2fEebbWLhZVMM2dzIRg5PNYr/ACkEchuorrhqjknHlbsPdwy4TgjvW74IQ3HiexSVFkVpFUq3c5rn2ZFI2jJ71v8AgOTzPGVqCoxjcPr2rVbGa3sz6xn8W6BodktlfwyosKeWzY+UDGD9RXF+D9V8EfD26vntLz7S90wVZGBwo+vY+5rwrxbr2pXeu3O+4aUIxVt5JGelYUt1LcFC5BwQdoOM1V9NTpjGOiZ9geKLHw94xhOnXNmWaKM3SXGcZOPu+/B6Vk6XDZaBaw21g58mLLbAPumqHw4MWv8AgSw1BonSRpTA+Tk4BxnPpxXRTaDK008Q2JBHwGXqwryKmJcJcp1KhHczL/StE8UypLfaVAb2T5lucDduHIOfXIrQsPEraVbwxSFpldiki4GAmMYPrx6VsaZ8M5L2XCQT2xjXK3BPynNVbz4dXtnLd28UwuhGofaFOSewHvWX1yo91oT7KknsYml2uhWNi13Y6Pb2U8l0R5iAeYB1yT2HtUur3un6u8SX8ov/AC22xQMCQuepz61tR/C+8a3aaCylhleLcPMPAPv6fzrm5/Bs9pK0ct0s0oXcQgwQfY0LEzfQ2jTgynrV9YTeFdTsrSyttPMD7I9mAzAjnj8K8HtrZNO1KWJuW6njg19HW/wxS6td5hECyKQ8zyDKnHXGea8auPhzfWksl7cXLS2RneOKUIRuKnp046jrXbSqymi50o6NI4bWbUpcb8cN2Ham+F7B77VpFRgkkKeYuehGelbWvLCtrIAB56ttP0rd+DXhJ9Y1OK+eP7XAZjA0CnBYY5z7c5rStKShocqhHnR6RpmgGCOzea5tytzB5rCFgdr+h960IYA1qN7MXyd27pjsa6GP4c2mnw3ACeTMsuYzv4VPTFbdn8N01eKT/Snl2gAR9Mj2r5ipQqSd7XPajiIwSR58rRqQHZWRjg7Tk0xYkt7c3Adm+faFfoB2ru9d8BW2g30SJbLBCkKuxJ5L5OQRW9P8M7fUreKVbmScXEKv5fl4A4BwDWKoVG7KJssXFHk1xeAISpjADDcqdfemLdWbIXNysXzYVJDtz64qH4w6RH4StbBLNFs4ZIirvn5w+Tkk1886lr97cXUm6V5/LPysWOM+ortp4CUlroFXHwpK6V2fRl1cWT21y5mUpCMkpzg1wOveOrCC4Uq0koC8FumaPBGujWvCjWzBRJMSsjE8j/69eX6pG0d7MjuSquVVT9a6qWBUZas455jzq0Ue8eEvHNvr+mQkSxwToMBEAzn3963JdQkt9pQybmHzGQ8H6V4l8Hb+CDxWmmTx74bhhudTyoz29a+idR8KwXEc0sTStFEQEjYY3D/Culx9m7DjNVIp2Oc/4SC7vL+1aSWFRCx2hMZPBAz61O99dQxrKQyyK+4yvjBGelexT+CPDmuaHO728NjNHCJFkgwHQjHAXPPpXmPxAuND8MaaJVvHLSIBFFICSz47+n41tGU5LQycqd9Ucr4o8VXq6LcyLKIkJCt5fUjuM14hr+u3Op6gANyxR/cDdz616ja/FXTNSRtN1CziiidSpkjA+nPpXles2a2+pzlZPNgYlkftjtXRT5upxV5R+ybHhDxfrOlR3llFdmKC4XMhUZZRjHHp161bt9QHhu4/tCL5jj77dSc9c1o/CfSLK4mj1S7kidCzQtatjLgggk+nWjxl4VtrLTLuCG6aSYSl0jxgBee1bp3OTcoz/HDWpGlR/nQgqMDBx9a7L4b/ABItpobm2hE0rzxET28pOCRkgg/ia8RSBlkyTnPAOK6LwK12uptNbyiMwuq4x97J5z+VZvYFuXfE9zLdyy7VESCQ7R0BGelc4ySIHJ4bsPSu9+JEp/tcmQI26NcqmPlOOtcFI5G4KAQOhqIm0kkiu7MAMtl+vNNcl8EEZpzYYBnGT0wOaaMbMZ5B5rU4XuVp0dVGBk55PtXpfw512OHTLqMFYSrDYq8Fz3wK87dQec5HTFP07UJNMvY5ojhlcHnkflSmrxZpTfLJNn0tFdfabhJTI5k8scgYOcdDWgk7JEpilaGQghuc81ieF9Te98LWV1MVuJgx3sowSM5Ga1knt5ywERgkY5Vjzn8K8iV72R79KcWrkNwZ5Sifankc9ck5z9atW9he2txaSSqQgJ85o2zx24q/bxxOkyvtlYgbWA5H+FdboqWw0q+ljjWOSSHarMc898UKM2buqlseR67EJ8xCRiFfcd3AxXifiiwWz1S5fbkFiVZemK9M+KmrSaZrJtYZ0nUx4YJ/Ce+fxrym6aWU5fMkZ/iJzj2r0qdPlirnlYiqpaJGz4Gu7exuzJJGkkokVgWGSBnn6V7TFeQyoXg5jIDDHPPtXzmivFIZIyQQPzr0j4W+Lzc6vp1jdOLWPeQ0jcAjBwK87FYV1HzI0w2JVNcrO91q1gvrOWeaHJEZUMwx+VdR+xLptxbeMvEN1GVNh5Ih567s5wB3HHWud8VanDp9rMss3nRq33Ohb6Gvav2SNPil0h71rH7MZJiElC48xe+fXtzXLTpNKzLr1VLZmT+1L5N7rllOIwskVuUZyuCeeAT3r5P1bTElYRgkyMxY45AFfU37TMUtvrWowXN0bmUFTE2MbVPbH+FfM10Qs7KBhQMA+9erGCjFWR0RinTV9zkri3NkxRkxj+8OarAjIfABHArrJbuF7hWkiDyqpUbuhrBvoopJHIURr1IHrVJnlVYpO6K2mOZNQiLKpkjkVgHGVPPcGvcdMkna2vrq4ug092q7Fh4CADgAdvpXk/gE2lr4wtjdoJ4JFKhX6A9q9gkEcEgWK3ECg5Aj5yK5K8mtEdGFpJpyY6JpUg8uRtwIGDJzg1MLJpXUvJgBefL7ikE0dvbs0gMhJyocY/CuX1/x2LW3KK8dsASFxyT2xXLFSk9D1HywV2dTDI8giYZKRAr+96HnvTJpcYQAE9f3XTFeb+FvHVw99dQXLeb58gMasThR0IFemXCBnEsQEcTIMBOSTiiSlF6jpyhJaDLW0lZ1RIsMTkF+9XL3w7O1sXlzK4OQqenrUOkzSJqGRmVWXb+86A165optp9JtluQjZjCsYxkg45qFzS0FNpPRG/8Asm2M9iuqPNbSRxmUFJHBG7gdD3r6oiA3BhwOtfM3wO1a5h8SvpCy5to8ssb8cc9P519M267YlJ4Bq6EXBtM8etrM8v8AipbynU2YqFgnXhyRwfSn+B38yOElySoC1e+KsgQJlARHh1z37GqPg+TjzSQd+GCjt6Yr5/MZJVXE+n5lPBKPU9HMZVcnoRVO5IBG05OaswzedEMnHtUV0g2EDrXlPVHgdSsFB5Jximk4J9O1LkgcUvJxnmsmaojHyD0zzUFyqzwzA5Pyk49Tip2Uj2x61WmfCkFsE+lQ1c6qb95M8l1hBFfNIWWJJMjGOQfetbwjdhZ1fcWz8uemPrVHX7VINSmQsAQ25d3f1xSaFcEagYUG4Pg8V4OKTvqfSVLOmelKw3ZzgU9mDEfxVVtoDHDgt155qwSCARk4GDivPWx83LcVPLSXGwA9feuz0Z1ayQDnuK4eQfvYm6cgHNd1p4VLRNvQcZFfTZA+XFeqOLE/AaKMOQOKeGwMk1XQ9D0qXluemK/UEtjxxxGRkGqsz7TzzU+QFODVWUj615uLjobU9yvKcEPu+tLGxVsDnNMlXdwDgUQqUIJ5NfMPRndoaMD4wSKy/FCt5a55TqM9M1oxSe2apeJiRYRkIXw2DjoBXp09adx0tJnM8uAd2D7U/ggcZ9c1HGdo2nC+lSDKgkgkZryK3xHsq7Q4EkZBxjggUh5XkY+tLuIY4YAMOgoJDEEZJ965WirArlVCk9DSu2RtAxzwTSHIycgA8cU2LlcMOfepFYccDgHt2oC8DFIFCpkN908ilLDI2qfqagLASG43H8KQl2IIG3HBzQxycAhfpTsY56565pMYjOdoBOWHGBQFJxxtx2NDOD09O1HXaeRnjJo6isIAAxBJJ7fWlcEYHSgnB55+lPVg5AAJI7mhAlsch8RoVNsrNkhxjA6ZxXA6e+wqWULu4JNd98R3d7VkJJSM7htHbvXn1qTJgBAidQWNeZikj6fBX9grm9AS3IBkPTArRtndAoKhSPWqFom9uWyu3I296vghdq+WRu/ib1r5qpozGruWklDNg5OKmRiZcH5B1FVV+UgE+3FWkUhgcY9zXOzjkPkkSQBQSSevYUmTuUcDPFDr3PJHp6UvRCoGCOmazOe2ogIznbnnGacTtPOATxRGM8ZyeuBQ2QcbQPc0r6istg+U9MkikbIIAGMcihz0Oc54IFICQQRhc8c076CaHFc8HJJOaJUBUrIdpP3StDFcjDFz6CkyFDcYx3PNKwIjih2gEEuT60uNh+c4PTC05DuztJYjmnICuRtChucnrmmFwMo28KT2OeKReOjBcelNJckhm3L+VPWMAAjjPWgNhpD7ioXfxnLdKMcbDgY54oY9AGLdj6UNlAMgAj0Oaq6CwMpPHJ7gtUe/LZLYb2qcxbhnJYjkU0KAxDAA9aA30LFodr5CnJ65rWjwVGeo64rIhcDBOT7VrWzAqP4c16OGepjPcnJ+QDGfTNMz23D6CnkiQ4AJApgAVtpwK92OqM0wAGORz6mnZHGD1qMoN2TlgDSmTLbeBjpiugrbccznOAoAAxk96gcknk47cVKWOD1J7HtTBlshiASKaGRhCqZGDg96CQcg/pTyqJgMCc96QYB7YHpVopDSOOBgDnJpOvIbIPpSndnj5h70bR2IGP7tMY0qFXcOT70gIK5P5CgKCSCCCOcnvQC3I6U7k3FwowRxj1qBnBbJJIHYVPsBGeST1z61AQBId8gAwelao0j5ny/+1XaRRRSxInFxH525s8cdB6dK+QtE8TT6PdC5gBbyiRtz39a+wP2sZhJpMcyRn7QqtGRnll5wcdq+H7WJ1nd3LKCxJQ+lfe5dBSw6T1POzCpKm4OJ7PovxOu541MB8pcZYMe/sKkXx/rEpIlu2cZO1M4BFecW0iIqun7th0q2+pvBJtLbwy5+hrV4One9jmjmFRpJs7yD4oXf26K3MaQIxCtIpycdyRUl/wDFi9izGlzJKAcDryK853pIQVITuT3zSRTzzlwyZABIPrVLB0d7CePrWsmd+/xk1KKHyjAiKfuv1NWrnxvamPzIJpHuSoJEmQK82RQyqx4xySe1SCUzzIHyIs9Rxml9TpdFYFjq3VnpZ+Jsv2cbFMCgAFlPOfWoJfiLfTPkXkzKBwrEjmuAZg29UOzkd+MU2a4+Y/MZFUAEipWDpdinmFVLc71vipelE87CSopUsvJcds0y0+Jd0cl7qcITwuSBXESPGnz7VVSvyknnNQmZnA/jyv3egqvqdJrYn+0ay2Z6DdfFnUblI452CW6MQu05I6ck/hUv/Cxo5LWSOffdJkECToPYV5xA4liCsgUKTuz2NKkyumxiTycAU/qdNbIX9o1Huz0WP4liztRHBHFDCCW8uLjB9frT1+Jc9+wLTyyZHyiRsD6V5xHJAwKoQJB971pokBdQzHyx0A9ah4Kk3sT/AGhVfU7mTx5dQmRmlCMQQUQ5P51mHxJq0zQtJeXM0Y5CySHCjsOvSuflYjqMFsYI7CmzOSCgkdhxnsBVrC010M3i6j6s7BfH1yzRpNIglB25j7jtVO81WYSPMDKrOehJxWEkKcHaANvB75pqxvGNyyO+Bklun0qoYanHWxDxE5LVnQReJ5hB5E0xXB3Ky9T3qvJqsrOZvtEu9eRljg1lRukoUudpwS2OtLHHwJHDNHnitfYQ7CVeS2Zux+J55UkAf53GPm+8Kq3upSqIZxvdwCGdjxn2FZoliafcT5RzwfUelNugRvdSWi/uHpTjTjfRFKtLucrr149xdu7qEVj+fvWakQL437R3P+FbOuh3dCcBSv3R2FZEUYLNlCVA4PpXfHY8+s3KV2R4Hmb0ONvB9xShgXbOMY4PrSjgMQmcmkk2ugxhQv3lPWnuYmp4N1WW01IwBmAPIA/nXeDWnnLbUIcdGBry+2d7aQyxSGGQD7y9SPSu00KeW5tdzI3AySe3vXLVppu500ajjszq7bxJMqnezTjG3ae31NNXUwYthXDEHJPXrWH9pSIldxwTnOO9R3OoLgbAVY9z3rm9jC97HoKvJLc6Jb15VEBkbaR36UkcptvkVVCj+JepNY9vqyNalHOJhwPWk+3zTIEVQir/AB9zUukkNYhm22v3bwGCVmeIH5c1RkldpTJ5Yj4GCOtVWmEjKHc5CnjtUiQzPbh3JVAT9cetUqaJdaT1bLlzqVzLGiq7BQOQTUSXkgbgqAvBx1zVU3UNspG9pGPTjg0ib/8AXhQA3Ynn8qv2aJ+sMtfbZYZWlcOwUcbulJ/aMs5RwAiIMDHWq7u4tXcMZVP3lAyR7U6FnnjVtnlY4xjBNHs49ifbN9TjcbiBgAH86cRsBVuRQdskm4RkEjGc96WNQGJc/T616N2eStxVCkgngkYAp4CYBHVTjB7VAT5u0fxA053wxJYZAp3HsOydzZYPgdfSr+lkRDHJYnJI6YqikYVVdV3o45961dNZYYzhdn+93rCrojtw3xJm9A6Md6ruX+VadqSrbydpGNoXrWVpaIkoZ+Qf4a6jTBEZlfjaBj6GvKqaJn01HWxs2GLiJWcb3A6Gt/SZlgljBJVHOGC+tY+m4k3DZnng1v6aUt5cuoTByuecV4VRtto9S1kdDEU8jIDEoTnPpXD6yrDUZpAyKz/PsGBx04rtTcweRKWlB81CcjoOK8e8Y+I/tV1E0SiEWylFPdjnkn1p4em6k9DixNVU467i63ffaX3ojFMYII/OvPNelSfUwUX7q4UnjHqK05dYuBJ57OzybcEdsfSsG7HnZkZgFZsg98+lfTUafIfK15uo7sgVwrFTzk9Ka4GRjj60rFI2JyGJHOO1IjFyWKkgDAzXWcmqNDw8rnWbQCMNlwRnp+Nej3liZbqNSqKGYDg8V554cV01KIIDIDgkjsK9VW3OqbJFTylTCj1PvXnYhpM9nCK8dRdT0iXTlXCZQ/KxByM1m3doksaqdoJ6Y6CusvpkmtFikDOEAXpgZ6ZrDntkUKnTnk+lclz0HBIybmx+wWvnQBnIOH3dPwrmdb1T7ZEsSKI0Rvm9Sc12s6iK1k86UnHKpjr6V5xdSiSSbewMjMTgdMV1UVdXZwYh2dkaHhK3jk8T2QlG8JIHVMZBIOQDX6JeDZPI0eGEKAgVWBH0r8+fhnbX0/jKyg06RVnlcAuSMFejKfryK/RPwvp/kWNmkmwOIgGEZyoOOQDjkV5eP0di6GsTdWJ5GXA+UjuatOMBAD0GOKi2kDCZJHFTRZMeCMFTXhSOm1hqqcjjNOAGcE4x2FBwB3Izmk4GSOAeRWLY7Cldxwe3SmhhnB4pWPI6kkU7eGC4IU9CD1obDQACD32nvSjGQQ3PShmfjAJFKcBegz7VLYgZCSuADjrmgruyD+lJggEk9OaCRI4IOMCpv0AQRjkbevrTgSeO3rSKwZu5BGKAXHG4AZx70mA7ALYHOeuawfGZMVmgHIcEECukhUOc7ckd6wPGASZEhDfKOTjn8K4K7SidVBXkcTb42AFcAHkmr1q8R3ckqp6AVUCKsjxKhIzncxwKs2xK9doB4AWvl6mrZ67VkacZGGIXA6gmlVixIDckdqqKSzDAOMY54qQTHaMYGDjiuQ5pImG7gnH405goAJOfpTQHYjC/KOSW4pzYZmG7I9qq5g7h1GMcA06Mht5PO0cAVEN2cbSQfWn8lsg4B44osRuP3B2AwRxk560mcvkgkH0pyjG0jscEnvTvMCM3PQ9BQ3YmwwExgHj3BqUneg2cjNN5GTt755prSKCBkjd6UIRIUaNSDhcc5pgOVBfJI7LTjnoDnPUmhcAYzlunFMWwqksQfur05p3AIBOTUe5hkqAcHoe1OIJByOe2KBjlOwcgA9aUkOepGOeKaoAcnHbvTd46A8H0qWhMfjnJHXpmjqRnnNIGcqNoHuWNI+XA3N0/u00rB1HDMeX4AGetVzcFgRyfwp21kchEyPc1HMoycsQcfw1aNI3IpZNkJKgBgec81raGyyRtjljzWM0W1sgfKR/F61raHC6rv34H90CvSwvxFy2N4fKpAAGRSbMgHlhT4iB0GQPWnMo7da+ni9EebJ6sRCwThQv86eD8mTnd6Uikpn1oyWOegxVE3EY7V7ZHNDnI6HkU8AKMjH1NN37zk844qkhaiDaFHbPX2pxIBUjJ+tNwMkgYoH3TnJPamCdiQsS3UA+lBAbgg8U2Nd2cjDCnH1PPFAeYoHzEdBjilxnIxTSNoU5xmjBI74FJhYM7cihEGw4JY980hJVeeMGkmBWM7DnuazkJbmbfkCRgxCgdhWXOwZM4PXPNW7qQM5BwB69apSFX6ZcY69K8uruetS2RWlmyxAYZPQCoFjBbLJkkdG4pCxypAC5ODjk0hGHzlnIOMmuR9zpsSQoQMFsD+6KuQQnaGGcqe9VbcEOckAg8CtGLC5PXNZmUttCdJTt5bGO1L57ZJxgjnmmOQCCvcU5QgAcglzxz0rRbo4pXszx39p7WYoPBF9bzBjNeQ4hUYABUgk//AFhXxZ4cY/bLQjG4sAufXNfYf7W8Bj8FQ3eSDC2MAdiCOfxr5C8BGBvFOmC5j86FJAzJnGT2z+hr7rAxX1S5yU9Zn3D4EAuPD+nztKQDGFYJzk4rrYoiiYQH5W5LHmuW8MGc2JiLKm3DIF7DHauisIJYjIWYuWAOT618lJ3kz3nqZ3j0FdHl3HcVw2BXnsYRrYhIsMQGDE8mu98e5l0zHm4eRdpUDPFcXbjyrWLYqs20qWkOAKex6lH4bHceAIC02TkBkBGPXvXoCHGMDrwc1w/w9lD2WNwLxsQSvPpXaW5LhsA9eN3FdFJLdnl4m/MWEkBHfC8cUN8q7gByeKjXI3B2HsFpOecD6Z7V0XOIXczZ9fal2cEkDpnmmKdpGTnPpTmcBcjjtzTErmdfhTE4HIIP514341ldNVgfISMfKx9a9k1Pb9id3zhT0WvGvFDgzymQokatuAbr+VZyV2ejRV46HongKVLjR4ZI2cgDDDBGfrWx4x1lNJ8FavczRbooIWbaoBIGOTjvWb4CREsGZHDxsispUEAjjmrPxEspNR8Da1BG3kLLbsGbGTjBJAHrXo4SPvI8bFtan546pJaSeItSawLz2zybg0i7SDnkYqURlXD52E9h3rC+2C31O84xskK7AMHOSORUltq8sMuXACnueor7VQdkfMuondHVPqEU64aESSFdoLcAUxAHeOIjYv3fl5Oa5+XV3uJEBAcIc5HGatJfm1l3xnB6nPOKrlZz813qdA9xFAQhjWVI+P3nGTWHIsYLEMoO7Oxedo9qpajdyXU+93LRkZO31q1pOnzXE6ymBjCynBQZzVpJFXvoUbu2eG5y8Z8lhlSwxzSPuVlIwGb7oX0rqzpz30QjeFmOCFL8BRWDe6NdaerE28jqrbRJGpIz6ZrTlT2N40+bob3hhZvs5Yhn3cfN2rohdStCodVUD5cL1Nct4X1GWGQRXMbwlclVkBGff2roIbktOY0gZ5PvBYwSW9a6IpbWNeVrRFyAjbvCtuU4GelTlZYYd7yICDuCryfxpC8jKr/Z5fLYEtvXABHWnyRXflLKllLIsnC+UhbIxnPStOVE2ZHK+75RAxV8Mzt3P+FNad1cEKCWHRR2oXU5gpjFlcM/3WMiFQv1p0tzciMfZ7Vn8sYZ4kLD+VHKkGtzSjv420qSdoiVIKsG9a89uY3vZ2DgvvbCLHySewxXZySSSaa8As7qNT82ZYyBn1z6Vz/h/R7+71KQ2Vs9zJajzWSJSzEdyBXBUinI9ShUUYPubENtPHbxRGIoYFAO49KkmeSLh2yi/MAorTuYLpg7z6fd2jspbbNGRn1IHeoRpuoXlmrQQvO0mdqQoScenSqhZaM8+rdu63MbxHqDabpzbAwllXO8fw159b2WpeIpZh+9u/kyx5wa7rxbYalbaDLczabNbwIdsks+AQc8ADOSc8Yqb4RWFy+iTanGDLB5pj8pASR9a9OlNQj5nJGnKc7dDk/Dfgu6jvbJL8eRb3DmNjuBYcE8D6CuoT4VLcTMkWptJzhI2GBntzXXT+HorcSXTIY5FO5fMP3foKqrqctpKHRg5HIHoac8UoatH02DyGrioc6dkYZ+E1/pcTFri3hJPR23E/h2pqfChJ1Z31OWWQcrHyEz6VqzanNPN58ud/QknIqRtQnmKGNyPVVOM1yvM0uh7ceFIW96eplD4bT28LxTywYK7kKMSQc/SrVt8LdMnjVTeXEtyVycNhQfT3q5HqDMG3pk9N2aa2pygkAlRjGRxUf2mnsjePClNL4gf4TR3Mts1xf2NlZpxMA+6Qr7Du3TrV5vhZ4YkljSy1C5vWZsAOMBR6msYkltxZiCfXNXLS8khjYAlR6jg1DzGT2Nf9U6HWRZ1PwJomlNvlvoYmHyCKIbj9arnwL4YktXNqLma7OPmeQhB6nbVeXMr7yC5B+83JpRqLpuXGzK4Hao+vSb3Nf9V8JFbO5Zg8D6BZxSBpEHThMbgcfrWZf/AAw0rV7aeLT2nN5tLIZWxGx9D6VZiYvLFtTfg/Nk11uniOQwRRFhOWC5x8v51SxTk7M8/G5FSoUm6aPmLxVod74WuYIrnYBIuSIzkdcYNZbSqkYfBK9DXqX7RFsNN8Sx2m1V8tQfMHQnv/OvJZ2IKgtkN0WvQSTVz89k+WXL2Og8Gr5mvwqxCwnnK9Qa9b8ReH0l8PTuzn/RxuV2OBjr+dee/BPwtP4s8R38XnpbQwRCRpX4CjPY19AeK/gfDp/hS5v5ry6hiaHKs8uFZ8cArWCXK7lSTlYxfgDpYfw5rF2JliVQyou05z1Jz/SoNUihkZ3icbwckHqTXX/BXwzcaT4Zje4mhis51f5Qh3sQSMk9+mc1wQf7TczyKhH7w8egzXl4p3dz9P4Zi402mh0eWIDKCOv0q9AqonA688dDVJWfzSAM5PSr3miNgq8LjkV4kpas/RYR0RJHGhLMcAk/5FRGBNj7VIPUGl3oWADY7j60GT5sE4IrHmOhFeImRwPukHBNaPlIYz/EPWqy7OcDJPelZ9gCk7R3pNglqOkVUX72QaYFwwZjkDoKAEYZJyvtS5EbYIyvUGqT13KaI47U3WpWyRIZCxJ2KMk/hXs/ie5/4R74P3F28Oy4eIRgHr1xzXjVpI8WrW0iZHzgHHpXofxBsksvh5ehWfbegbQ7ZCtxn6dK9vBe+7HwfEekYNE/7N/h9Nb0q8nM0i/v18xcYAGOMfr+le93OnxaTE8SBQjdQTkk+9eD/ALwdearoF1Lb6rdWS7QGtUUgF8cMT347fWvZdF8O3NjNGLhnmYLgySHOT61vKhD2jmlqfnjqtuzeiHS+F0vvnjnaN2UFVUYC+oPrXiH7SenPZ2lkkr2kodeW6zIB0I9AeR+FfQ1z4cnliUG6ZIzneVOMjAwB+teV+PvhrHr2jG0ldHeKcmKSViTtzwM4ropYeN+ZrUiVZ2s9jnfDWnWV58LbNklee9FkyAROdrHnqPXtXx34NjmtPGkqFNk9vM0Th+MEE5GK+nvEHw5fwn8OdWiTUrhPs26ZWtsny+uSfx5zXzJ4LIl1eRhN5kskmfMfq49frXZGnyRa7mMX76aO9iUEuJPvlzjHTGeKb5Rk3YABHp3qX5TcEAgAcA0REgvvAyBxivDq3TaP0jDRSgn1sNggE7MuSCoqxDbyAsGdRgYBNNsygcliV9vWpCx4ONyg1xnfF2I3tymSHJJHQdKIU2sBnJ689qdckrsKttLcgU2ECNMyOHYnn1xUG6kaESL5e5gSR3pJkMuBGgwSMg1XMgUlUYhT2qZ5i0I2sAxG0H07UF30O98Eadby6XcSumVXJkbdgKoHJJ7cZrC+F15preL9TntrkwuJgYoVG4vGD8xB7npge57Ctv4fFIdM1G3toXLNayBlZxiWQqQB7Z6c1xP7P2mzWvxMmS4UIQkoZeoRscDPc11wpOrRkfIZhVtXsj6iimivS2InQMMqZOCfqO1SrcJayIpmUZ4+UZNZ2iC5njRJo2kkR2DE8YHauh03RC4IlnSMBsnbywHt/Kvnp5bUbSijmeJUI3ZCZdikom4EYLtxTYrpVKIXAYZHFds/glTbwllWUOwbaxwFXHUn1p0fhO3jllVwnlnbsx1XrnnvVPJa32Tz/7Tp295anFqqlWJIQo3ViATUV3dxxghHBycnbz+tdRq3ga3uJLie2U+c6BQzsdoI7kfSufj8OqylHulORtOwdD7Uf2JW0OiljIVVoY08qShl2hMnILMKpQaZpNpeXNw8XnXVyozg8ED0/xrpW8FwXB4UShRt3u2OfXrWbJ4Q23CB9QVWjJCogzx9a9bCZdOg056iqv2it0FR/DGr+UdWt7V2ZCoN0wIIHYe/tS6dc+FtBZ10mF44nONsY+UH29BVePwFAjESIkuGLBpDkAnqRU//CIpbTiJLlQhIbaB29BX0yi9DyJYO12i3c6Z4d1qJJNR0yCR4iGVpgAQc5yDUGo32lRsn2GOWNF+ViDke2PwrrYfCen3ojR4BI7KPvHr74plx8LVu7tzBd+VFNgtGBkKfatEujPKqQcHZnL+EdO8OaNFPutbeKRphcebPguWz94HtVXX00jxC81lOjXdq7blEfGCD1B7VqeKPD1vol2YxbiX5dvmEjkgdTWHaXsFsoBOGGVOxc4NaxhZXNqdNS3LlvbaHojefDYWtpMQR5iqA54wee5xxWNq+i+GPEFxG97pEd4wBCmReAfUCrknlzR5aNXCngucVVSaCFvmY/K2dqjIH1NVypnR9VptarU6iy8RaXFFBAnlRtEohJUD5ccYrB/srwtZaxLqemab5V0wMMs0Y2huQenrnvTLWyjeOVwql3berH0q9Z2cVyZDKHKhg2EGBn39aXJqjN4SD1saR1TTr/TWsLmGC6jjYeZBMAdvoSO3SokuLCwkRbDS1hK/NmBAAPcmtTSLKyuHciFCGUZJHJNad9BBFakRxnLDaAo4pyg4q5iqceaxz1uulXcxiurW1eJSJRG8YPz5yD0659avX+pWaRSRwRZaQhmYABeOgNVZYI3SMiNQR8pbvVZVRhtCu/zY+UHFfK4jMpc7jFbHs0supSSlPqaFjFZW16NRFtA1xIMs5jBYnGOuPwqbX9SsvENm1tPYrPHIpiYyYO0Y5wKowQhAsZdVCnIB64p00SZbCSHByCAcVyLNaidmrmryui9ito1pDottFbWgWOOOMQ7QBkgdMn8aXW7aDWLeO1utOivoVO4PMoIB6cD6VYggEIkY4QNhsnr+VTMiqVVSzs4yCOlOWbT6ISy2l3GaTdJpFnHbqFSODAWKNcBR2AFGq3Ftq91HLFp8aSxHcZtoy31/GnDAYoSgzwT1OaalsB93LqBgnoK5J5lUadlY0jgaSavuhrkhsedgHnAqZEV85Gcjq3emQqsoB+UbTjinyxsI8qjSBDz/APXr5yo+Ztnrq1g8wcAsFB4wBTdh3IWUBMYyxAqvv2g5dQA2QByRT547czLsZmc4JZ2wBWCi2Fzifi0YdP8ADN1cteziGNfLkjhUkOW4AJ/Ec18qXnjVpLedSi+SpKK2eT6CvrT4tyWy+DtYtyovFFuZDAmRuAHAz/UZr4ih0K81V5IrWLezhpNpYDaByf5V9blkLU/eWpy1q6ScUzI1u8kYKu7ACnI7CuaZcOSCAuPmrpJ/DuolQbi3lSFm2q5UgM3oD3PsKaPh9rF5AGtbQ+Y0nlhHbBJwe3bp3xX19JxjGyPjsRecro5hT8pzyo5H1r2j9mCS9f4kWNvZLAkkiFpmnAIWMEbgPfoK86j8AauH2XNjMqqSshVSdtex/s9+B9U0nxDBrcd3ALK3mWNoHbEjgggkewBPB/CuXG1U6LSNsDTtWiz2T4mXkZ1iOK1neSJchxzgHtXGKg3EhcnPNdj4+06U6ndvCjvCWDbtpAXPQE1yLAowQ/I+Oe4r5dNJH7vl8o+wjZoasYXeSCo6k96g3hskHcg7mrEtlczYVIZnJGWYKcYqnNF5Q2OdifQ9femmrbnq3gKzEYAxjqDSxzvbkyxMEdeQwqKJjOVSNGck4AAOKvWmiz3l5DC2AC2CkeWcnsMVlKS2MpyhGLcnoeiRXs7+DZFlZpFaMSlyeAcVxcPxD1GzBgtjGiAbSAP1Bro/Emgy/wDCLW8GHFxFKYlzxwegJ/xryu8tL3Rri4SSEv5DBWVSCc+3r9RRSpxlvqfPU6lBXcmvmdXP8RL1beaK4ia48yMrh2yCPf2ryjUfEUscuyVNjt9zB4AzXSSG8vpJGjs5VRV+bK8KPU+lc/q/h99TtpJ0kKi1jLP8pPHU4Ir0qdGK2R5eNxFBK8JJMyr7xHO04J6Bdpx0NV28RT7cwjDDgZ9Kli8NXot40FpIwf5ldqr/APCPzrdoDKrn+KNQc/Qcda6VTj2PmZ42K2ZXvdeuGgaNyFdhwV5qCy1NoreMIu50PzB/4hW1H4alZVd7VhExI3N1U9vqKrzeFLyR7Yy5R7mTybfCn942eAPerUI9jleOT6madXm3ESHbkkjZ29Kjl1i6uo1iD7VByc9/Y1qr4OvVjcm2dJY2KPI/TPfiqr+GgrFZZ2BzhVCnk1pGC6IX16KWrM77bOy4ZyE3chO9N/tC4XITIUnC7ug+tbJ8IXYd4o7cuVGQ+e30pi+Ert4LouZUSJNwGw4Y5GRntwa0jBdjKWOjbRnE6/eS3duyELvDdUP3vauaicbijKyuP4TXoVv4Cu7642RwyKpRnXPYgVRi+H1zeosnmyCUgk/uzjjsTXpUpKmrHzWKm6suY47esZxwFH8R7U9R5oPXpkH1rr4vhxei2trk2shE5IVJOCQO+P8APSiP4eT3EkUZmaOZpNu3BwgwTk/ljHvXT7RM81pnFq4VcN98np6CnIfN+bcRjjPQfSu7l+HV+ysotVjjibaZmPLe9Vh8PTLGwX7S0yybDCsZx0HzBu46/lR7RXFytnJYBAcnBUYApyoWII59e1dZcfD2+064eB0Wby0DswYZUHPBHrxTD8PdSkJlNrdxRFQykxEK3GQQe4p+0Q1BnKyIG2qRyPu+9VGcozg8k8KK7wfD/UxGjeT5u9SxCnlecc1A/wAPJGSONI7gPk7nMZwT3o9ohOEjjMEbN5wRSs/Xqc9MV2Y8BXLqrCHzGGVZe+c9RT/+FaTw2QuXSaKRpCoDggAetHtUg5JHEFsYAyGYfNx0pjxkMDyVIxx3rt5PA95G8aPGswkYLGsWSzH0A7mrMXw/ngjmc6ddQkd5VIC+5oVVBytHARSKJEzuJHGMVaz85xlfrXbv4I8qN4jLE6nDblySPYcU4+CAN0jxSIUTcoIPznHFL2ibKV10OFXOQgOTnjFThNkh8xSHPA9K7WLwXFBKHeeORnTlYgTg44xU58CB/KiFtOm5CxuJehbHAA7UnNGqvbY4mKEcqBkDp61O9uVXLDnHy4roR4K1DyI5d0TSOSv2ZT849zV7TvA18LfP2J0YttaaVwADgngd+nak5I2irnEsswRiiZZeufT296nktWWBHPRh+IPvXbQ+HnCC3kQTOr8CIHLj61MfAM7rMEs3t2JHMjjCj1xWDnroapHBQ2rNg5w4P4YqUIFOCcf3sda7KHwn9k3xmdblB1CA5z6CrD+ArlrG5vY7UW4jUFBKeX55wPpzzRzXNYJJnOaFBJFLE6MR+8DLnsRX1073es/DC0uWSJr5VCyeUchV5wfrjFfPK+Abtp45bST7VbvCsg2cFG7gj8O1fTfw9iiXwXbw+Uqo9uY2JIzuycnGevOa8XGRbakkfTZbXVGabPGjFJG5Rxjuc9zT1YKjqME13N94DuDOvlg3eQeUGMHNYc/w81eB/naCDcTjL5J/SvO16I/VI5nh5JPnsYbSfuQMc+9NNzkZOCD1xXTj4dXsumrLETdXCSbZEQYAHbBol+G+r28QlmEFtExxguCw/CsXJrSxr9fw72kjmRL2Qg5610Pw5vntPF9sq/MJQVYDtx1qay+Gl6zyBFefBBXBwCK7Hwb4Wg8PvfPfS21i8aiWKSRgWcAfMAB1PsKqN5uyR5+PzCgqMop3bPmL4y2ZXxnc23zSeVKzHfnOMnBNcPLemOR4iQB0+XuK95+Lfg6XxX4zm1bSXMsU6hXDAAZAAyOenGf6VxupfDWSKMRyxQo20MDEwJzjmvpqV1FJ9j8ixFdqT5TyuXES/dHXgN1oaIupZMHGPu9vavUNO+HMmoTRxraTmcxlmknQhFOOma0rP4Z3oRI3tIBagkOImBcnBwQPWtU30R5cqzuePNbvAdxjwWXgt3+lNjU7THwT3UdRXs1p8ILma3GQySKxH+kAgD0NVNc+GM+jaQ91sguXVgZZITyq+uO9bxg5atEe3Z5YNPvJVVHYohBIbNRtAVQBwBIvp3rfhxDIyHJjD5VXq0ltAHmeUISQCoTnFb+xuhfWWtzloreWY8KCD1J/hrqPh9aMPFVi5ULDE43OeM+w9attp8ACSQKFBGW3cZNTybJIiGChsADYO/asauGc4uK3NIYtJpn0dbRtcWu8IqorbhlskCtGOaQRbEcld27C8D6V5NpXxHazFvtgKKIBES5zyOhxXSRfE2CIxEp50xXBWIYGe1fJVMrrtv3T3qWYUWtZWO9e4BU/ujFjn5zyTV61bzgdhyXXIC9PfNeXv8TzG6iW1+zuSfnnIIApr/E0SKF3faQrZIthtAH1rFZTXX2To/tCj/Mj1adNkIcgRLjBLHJJ9qpiYTMhKF8DHAxXnMXxKiTKCNoDu3CSVsgfgKuz/FZFIUEXhyNrRrtHvmtVlteO0SfrtCX2jvUBChliWIk7WLcnFSW+nRykB180gnjoK861D4rMILuCOz8oPtKy5BKnAyfz5qGL4qbp2liWacugQADAUgc9+a2WBxP8pKxuHWnMeojT/szEgBADzjn86HsmcsChk5yM8AV5ynxUubeNneJbUbdrFmzk+1MX4y2628PmNPeylcSbQFANL6hiW/hNVjaC15j1P7EgYMNsBGCAnNaSWjTgS7S4YY54A968YsPi/HDdW8i25toYiRIHOdw9P/r0q/GC5t5Ikdp72AFmdMY3A5wM9qn+zsS9kJ46g+p63PE5lZNwRWGDt5JpItKaSRXEbPgY3PwBXlC/Gi5iktClgLO0SUGU8M7L3A9DTW+Mlw0cgEksqtIWUPxkZ4Apf2ZiuxH1+h3PWfsKAqXdQykg7BnIq1FamRQRFuCcBn4rx2T4xTqgR7cWyMQQwGT+VJB8Zbm0uZ3EM1/5uMNIcBT6AVosrxNthf2hQT3PY2tRIVJba6NwF5p01izKxWHIQhi7HArxm3+MOoz6rI7Q+SJ1Cxxpg4Iz3q63xcdp3keOR9yiF4c4DEE4P5msZZXik9i45jh3pc9beNjERnJ4OFGaq3FjKQX2YVgGBbivM1+LksVx+/zaxBCAkYyc4OM471Vj+KN6iK7u8uDkrIOo7H2pLLcT2LeY4f8AmPWzDG6qFOdy8qvrXXaBBZXujRtJAvnKxUsw6/Wvnp/i9diNZDboPLYN+77DPOa9x8BahJqfh2GY2zRNKTKI26gHoT/Ou/CZXNTvVWh52Jx8ZxtSdy7rtlZRtHKEZJNu391wp/CsiIAEYQAKSCWrX16OeSAkD7pDBUGSa521lbzJCFIYjOH9a9v+zqFvgJoV5ON2y3LdeSMqnm7TgIvFZQlMkkmR5bqclW54q4jtcSO54LrgFOcGqltod9PcNNAQSRtImyMn2p/2fQWqgjodaSWjLunX8dosqFWdj82FqVtQUH5ysQk5AI4qtHAYn3FS5ClTtHU1VklMuxG2xiPg7+DitVgaL+wcLryTu2dP4ZkguLsyv87Ocbh0wOMfpWxqcsUau0K7CeFOO9cp4euRFILaNd6qSdy+vWugvpjHagkABeeetWsDSW0UjhnWnJ6s0tOkiuFQ8SsowGI7+9cf4lQXGtGR3ERjBRlx36VvaLeNbRSoIjLIzbl28Y71zniK8T+0GBWKGRjuZdwJBznJ9K3jhV2NaE2nqPsY4ruNUSIy7G2ktxmtG80WLT7XzHAjRWA/dqSck8Dp6nr+dUdE3y3WUzKsgHC8YNdXfPJfQLAjxWu75SWIJY9SB+VZOj0PXU9Dm7SxiiziHewbcrHiqc0bW8jrM/yNIZERRnFdNFppyiYM7LwccCue1aeKG9w7rF5RKuOpB7Ulh7lwlzOwyDYkr+VAAZPmO7jJ9a6Lw9p9rMnmyrmR8ggdq5M3AUrLEnnmNsYY4B/Gu40A7rFpGjELrgMinOK1jh0nc87HqXJaLLFzALBt1pFEJZMLuYc4HY+taccEV5ZyW0qb45VCyBe/t+dY1xI0UyhgH/iXcwFaMXn24jiSZY2kBlC7hkjjOOenI/OtfYnzmqfmcpf21rZ6hm0t40W2+QBqjWWQbyWI55EYOMVN4geCz1Eo6IzSoZVldwFOOuDnntTrRkWa0lfUIoI5U3FEw+8c42+vTtUPDpapH0uHqc0Ffcvx2RjtFTyR5f3hv9PWqz2yojxgkBTuwvStiDULfVLffaguOVKyEAjk84pbjTWgSK5MigOuwhSCPxrP2C7HSpdDnblZIyoRFVSN25upqKORY5fn3lZOW2DjNaF+ks0oiijAMfy/MQMj86ypbWWHzAZ1LRMNyRsGKnsD6cHNL6un0Kk01a56HoMgvbMSIMqTj5hnmuV8T2dpHdiTy5Gmncq2DwPbFbHhe7ubWxCpHhA25QxAyPWuZ8cXMiXS4keIqfNwnTP19Kf1dbNXPAq80ZtItaz4en8ReGLqw05ra3u2Roz568EEY5OOK/Nrx54fv/Cfi7VtL1GFY7mCUhkRgR17Hv8AhX6X+GrmeazaZDGHdQ5ZnAyK+avj/wDCfSfHkEur2KSW+s3MzBfs5Hlu2TuLHPTvR9XS+FHPJu1mfIZmZ4xHwI+w9DUcdzNpd3aXcDAywyB0755p8lq1ldT2koAljYo2OhIOOKYYxIuw8KAcH0NZ2aepzPXQ+5fh3q8moaLa2iPAkltEJmjX7wBxyR612TaPBqUN3HNahlmiaRR2L4OCfxr59/Zm8dh9LOl6lf2sdzLMIYzNxNL/AHQD3HbBr2/xTrx8L+GtRvFDySwRlEbOApPAP61200rXOmgldXPl/wCI2yS/eSKIRyykxsuOMg15Jfl0ldHGNpxmu51jxFNrE9wARIqsWLd898VxetkEoW4k649R71yz+K524uXMk0ZflkMCDkHrVu3tN1ibjZlVbDMe1VZCRCCOma0tO1eC3tGgmQlCc49TQrM8huw60vpbcBraXYy8gY616NpXjOfxPosdhcqN1ip2kkYGeuBn2rzSS6ikYPGvl54K+3rS6dfLaXMhRyocbW5xmnypbF06jT1HazaeXNMw+T5idp7/AErFdd8WCvJFb+oAXYB3g46Vgysylxjle9TYc58zuepfs86ix8Zmxa4+zKYg6qxwHK9h+dfYNjbQa1ayRTJHGl5EVZmI64OCK/P7wbqyaX4w0q5mYpEsqmVwSCFzg/pX3Dd69ow0C8vdOuEu7eJf3W04OCM5A7DnrUqjGTuzSlU6Nnxb43ga38W6pbyNvkt7h4S3YhWKg/pWCykuMkACun8brFPrd1dxN8sjk7T1POa5h4SVJXjHX1rRxUXZEVdxWURuARhTzVzSJ3stUiuYvkkjbg1Q+6MuSc/pU9tKRcxiONpS52lRyfwoRzl3XJjd6tOUy3mHdxySe+ajaFI03dZV7ehr0Cy8CW2maNDrc9ywWVgrKy8r6nrXE66tumqzR2cgkiY58wdx7UnHmN6c7dD3/wCC128dsukO2YTCbhcDIB7ivZfKFxBAR5casCGx1z9K+MPCvje/8N6/YPE0jRK4U7DyF6EEd+/FfT+geOLC/M8EDRPLbqJN+45cEjOBjrz0rllhk3ex69CpGXuvc9I8EuUvpFEsrl/lO7JAA/kK6+8ilkaIpLGiltrYXkivKtH8f6R4avbyS/uZEjdA8WxMgnuD710mq/Gbw5ZXEyQTQzxLai5hnEgxKxxmMDPDc962p0EtCKyipaHdZEUW8FyVYLz3FcJ40nKTtFKtvFCGyipjLA9SabafG7wZf2yPPqzW0hXJhkjPB9Acc1jax428N+Ir2xnsb2G7kVZFeMEBlxgg4PUe4z7V2woJbhScYPVhb2UZjlkDSRrCoZWkyAea88+J3xYt7vR7/wANRz2pi8gSLLCo+R8nK5xwe9L8RPGNvP4RnjhvZIrxpMBypCBRnIz/AEr50uLyLdIC+9iSS2etdEaEFuOvXjFWjq2ZuoLNHHHIWLK5OT7+9XfC3jvVvCdyPsVy1vBu3Ep1B4yR+FZ3modwLZX+6e1Z+AQ5X7ucCsKsY2seR7Rp3PsLwF480bxbBY2/mSyahcwlvNlYYZxnIPPB74Pr7V6z4AnYrAxYMPNK8Dt9a/PLR9Ru9OvLT7JNJFcLKCuCRxkZr64svjXa+DbQxSTRzztaxyxGJchJMZcN/wDWrjVKJsqt9z0v4r2tvYXMF1Asn2uS5RHWQ5XbnrjsK6mSeexUElSI3C4UYG32HavBvGH7ReieKYbG9tvOhuhCFmjwCUYHIIPfrWto/wC0ppd9DbwXiIGaPbNL3yOhx+taqlY6YyilueXftSWMOia5dWokldbjFwhOSQW5xx09Pwr52igeK3J5Mi8mvpv4z+NPDXi3SrO7sw8moHcJ3mGCoHCgDv8AhXztc5Ulz8qsx28dvSm6Vlc5a005JI634TBZLTUhKhUqN6MoJwcelcx4gt5bWdjICZpGJwfT1rrfAusS6VpjR28CrcyPguecr6YqHxtd22ozNKNhlAwxQYwfauH7TNIw0TOo+CF34f0mWIXIiglYM01xMMnPJGPQdOle+RXcN3a20sc4nt5MFWUEAjtn0/GviiR5FGYJGDAcDpmvZPhf421DVtMfS45FJhUMIj1JHYetXGCk9Tsp1VFWZ9WeFNMg1CziMyDAcqSh5xXxZ8bmu9N8d6xpx89YLadlRJ0KllzwwB6/UV63YfGp/DE7QRwtaooyyu3VvX864/4veNoPilc2OrKkYure3aF1VcEjHBJxzXociUdDnqSi3ozw8ruIdF2t2+tWZbt7hEExI2jBquCCzJgrg9fepXcOm1myR+tc6RyMv+G9cj0RLuN9ziUgxj+6fWuqXxTbXTo0m53aMqxboDXI+GrdJ9dt4pYxKkp2YPRfetDWrWLSNQlt0PmIGzx29qLNaoOazsVtXZTcKIyoAOSB6Vf8DeJI/D3iFZJYY5LeRSrCTpnsaybtRuDquARxVcxpIgB4Ock1nJFpvc7fxdf22tXyyW23cTlsdh2Ga5C6HkXDQlSCDzmptLcxwyI44Byr980XTmZt8hywHFRazLk7optKYhheGqFWYswPLHnPanFmwGA5HUe1G5nXK4wevbFWcr3E2AhuRwM/SmuQ0QXI3ZGDQFHzc9ByPWkiXecnBUdB3FPyZOqPdPAGojVNFtokXZCEKlR1LDqa7HT9LMD2t0rlOq/v+FHvmvnzQPFN9ots8ELbVDbkYdR6100vjPWZ7ZYp2mMG0Hc4OM+1Y+xTdzup1uVWZ7zbraR4WS4iaUElvKIPFaWl31tBayRopLFsr5nAA9a+e9G8TajJc5hblxtQjjP4V0VzrGs6Mu+9aRrcL8zMpGD2ANbqkkdKrJmX4+SKbVryJAplLEM688Z5NefzRLEDGhICHHzdzWvrOpoly85J/eD7uTnFc9NqCseASAfl/wDr03psY1JJrQQxBmx3P6GptBhZtTAXllwV+uag+0EkEDDdT9K09DheabzYxtKHPPaoaOV+R7h4w/szxLbWhEkUkaQhW8pgDvwODX0L+zd4Vfw94Pt7p7iYuUI/ekbUXqAo7D3r4euIbqGWBER3dplIEOTuOemO9foX8PoBpfgIgkhhbhwJARyBnBHb0xXHJJOxUJNuzPEP2hPFUXivVobUXUc727FWZFwMegPevnHX7I6Zcbxwhb5RnnFem+Pb46j4rvLlFSLeSNicBTnnArzzxRjcgK/MqkF+ozVyVlY9lzShyo5y7dJoWct8w79xWRdJKqbwQUP5mugt7e3mUBhkY+Y+tYt9btbs2R+6DELUI86e5ni4e3limHDRsGGOtez6L4wa5sob02gTMYXOePqK8WnHqc54X/CvZvBXhGe48J2stwpthvJVJCPmHHIHb8amcOZDp1nTJ9W8QLc2AlG2VsYCdCD615JqmnO13KGJZySxz0H0rvvFGknTnugkokRiCuOMVxGoXDoudhYn+L1ohTcUXUxHOjKsppNN1m1l2b9rD5WOAfqa9o07Xpv7Jhe5VYpdx2xpzgdjXi904uQpcbduMAV6V4YjurmyQyFdnlYViQSBjilUp8yCjUadjq7DUTsafazqW388cdxXU2vxgtUspHS0W2iVgqiI5ZueT9a5TQtphtoLhxP5eVbAxuGeM/40+TwHa3epbYrpbKNmyY2PAHqDXNGHK7s9LnSV2e7/ALPvjTSfEPxI1PZNh3hU2+/ILf3sD+lfW1lcOXKMMxjoa+If2ePA3/CL/Ey3ne6F2hO6JgPvA9QfSvtyGVQB2b0rOMrzZ5dV3ndHIfFCIPdWrFWdChB44HOOTWL4TR8pEmB5RIaui+Ism/TnhAd227wQOBjtmue8KuUeJlQBGwGPqa+YzN2rNn0VCX+yJs9HtlxECepptwQo981JEQUUjsBTLgBznpXndDyOpVyOmMinZGw84PbFDDA+lN4HbFZtamkSF1PrVKVg0wQnGVPPoavPjBPJx0qhc27MCV+RutZa3OmnpJHnmuQCfURKRkqSp3d+abpWxdQjcuFMTYIA7VZ8RWph1AkszEjcOwzWNY3LNqqI4C+Ydq7T3968TFH0cU3TPVY2V4lIGe4NNOTkE4HXinWUSQ26Kcl9oFTFdvHavMR4E9W7FK6cbADxkjrXaaId+mREHPrXGanHtWN8EhevtXUeE3DWBUcjdnPtX0ORu2Mjc4sQr0zfAHBPbtS525Pb0oVMrgfrQwyBntX6smeLbUUewqrOxB6dKtpkdaq3LhQRjk1wYq3Ka09yqcnJAx6URMQ3JyKQkHGVJpoYKwPoa+Vm9TtLsb5wBxTdVQvYshyQRk0ROjNnBBFR+IJnTTtyKSAfmx1xXpUVemEHaRy6Ajk4x0qQnK8ktjtUMWCSdpA7bqkeNnAAbCnrivJq/EevGWiJlGOcDA9aj4JwM9eKVVC4BU+mTSg7s+o4wK5GaJiOfLVhj3FRCXeSApOacx6Ac+uaRfl4HP0pDuKCQScYB4xTwTgZBNRk7lwvy455oGQfmYkHpioDQc55B4XHBpckHI+cDqKCuG4XA96RSCSVOexAoGBJPAwAKUEZIPPpmk5XrxnjmkXB4OTUAPLYHYZqJSYjnk7qc2M5wOKbIQV7nbyKB9DL8VxxyaPJNIQoUEN+VeS26/ugdrFhxhuOK9a8UMH0SdBgfLu5/lXksJaWYuQzhh90djXFiUmrn0WDb5LHRabdPHaLEWVGUnJUZOPSthEUwAYZsENlv6VkaZdI0MWUCE/K2eua0HmIfCln7YxgV8vVXvEVd7FzcF4JAzyMVYQhsDls9M1UVn8nJAUg49Tinxnc3BLba57I45JFptwByQOMZFJFmIKSM54yaAxbI4ApWh2qckuG5X2qDnY15gF5GCD2p65IyVxj1qFFfO1woz0I5NSoM8EsT0yelLQm4rgDrg9+KjC8kDnPIzTzuXggEHikDhSflOR69KGrisDNyF9R1WlEZHIXj3pwkIkA+Xpmkwxd8Eluw7UbCG5K4IOOcHFKxZQCB0PelRSQQSBnqBQUBO0ZP1o0KQ3e0xIZgdvQKKUjYQqLge9Jko4AAGeCakMZChlBJ70gbGjJzyCvoKTye6AAHux5pd20MCMY9KQ4DfKDkevSgkkTnAZst3ApHBD7lwMcEmmkMpALDPUYp3JPTgjvTQDkJ3AZz9K1Id7YHAI7msm2LeeMkFfRa2IcMAT1ruw8rOxnO25KXdXKg5GO1OVSW9BjrTFyGJz0PFP5z6V9BT1RkhsYGSCScnFLgDp8vY5600kq5HbtilC8scYyO9bopAp6jOQpphwuf8mnocDk8NxxSYG7IXHbJrRIrciyJDk5OOnpT2UI+AAARnNKMjOWJHpio3XawAB9yapAAYYOSXzwKHDcAYTjqaQD5sckA5GKdIQCcjqO9CQ9xm3PGSxHekyVTHAINKpDHk/lS5BbG3AxyTVaBcZuwccsevSq00mwsQAO9WgFJzuz2OKRoSqAhRnPU1cXqiovU+dv2pdCSbR11CTfu8vahXgJ/vDv+Ga+E9Sw+pSHGCTyo6E1+hn7UGlT3/w61HbLmWIKVIU4A78f1r89NVhNndMjkSSE53D17V99lTvS0ODMknTi0MilfzQucj0Pb61a84gMGYZ9ayHyGySefvGnyOOuMele7ynzPNbY1PtcaMuAST2rRFxIq7TIu0jt2rl1nkUZBDS9vYVpQXjyRrkABT8w7mocbFqZtYiUMdpKqOPc1C13hMsQF/ujqKpy34CZBI2/wnpj1rPlmlmjJDD5j8pHX6UcpTqW2N5HguX/AHb52j5j2BqQfIMowAPUHvXLRXElnKhA+UEFh610cmoJJsKgHK8L6Gk42Yua6EVfN3B0IOfl9vejzCjFS2dvcfyp0l2ZFXEbeYRhm7YpIpWRAw2hQcHPei1gbsKxWU7kBXPy4PemTTGBzEgy2OTj7tIAkkbylWMitgAdFHrSJdoV2ZBbPLHqRTsTe4eWm0FYyCRhpM96d9sghRGeUbumPWqd5cJbW8uAQCMj0zXOpcyzAbxkjkD0rS10K53dneRXSAjBAyCelTW88UcbCVS6hvxH+NcTp96UwrE5Bzx0rZmvZJFDow+YdB2qeToPnvoaI1S2EjNwzAkcHp9RSRa3E0wtxJw3LY7fjXFrK4uJCTgsTn3p9ld/Z5X5G80OCEqjuehSvGXAiAVWHU9aYWkhUglm3DBXtWbZO06xEjOMEMDWi8hA2GTPIO72rHY0TuxVObdQUAx1z1NBcygxopIPGCOlNkk3y7wuVHCmpvtCpkliCy4yBwDQaJnN65m0k2SKWLDAI7VjJL5bfKOCOQa1tZZRLscs3dSep96w235+9kE8V0xWhhU3HgsGwBhTzmldVKkHBcD7w6U3zTkoV2t0yelCkxggLnPWqMhfJMwTyzjb97P9K7rTbu0i05BGWMmPnP4VxKhTEdpIbORUyXLRIAJDgjnFDimtQUrHcx3kVxbqDIgwSAO9UtQtlWPOCGHKkelc1YXwsbmJ2+6WyS3pXb3Ai1ARzoCw24IXpXK42Z1RndHJpI7ykltuO57+1bNhaXd9OrhD9nXHzdiasXVtAloFdArZJx39qitdWkso/LVNi44Xr+NZtGqT3NeaFWOCQrAY4FSQRSSjABKKuOeAawLjxWbe3cxIGmJ646VmjxNezMjynYRyqKePxrSMLq6MJTs7M7ZLeKV08xQCoxgCmxabvAQIHKsTknGBWf4f16fUY5Wn8tCuOnUitR3LgvGCd2OlNxsQncZvWACIfKAxyQOtSnc3SMPu5B6YFD3Sxx+bKAqquCD1rKttcWW6CrGzkNjauTxUNpK7CUuVXZyKqOE37cfxUh+Q7slwo4J7mnMiGQp9/b/d9aRS2QGKgMcAV2GCBZRGhdsFjwMdqUHCEtgKeB6mgssZ2FAcd6QrvYKSAo5WgoVXeEKm4BQeg9K2tMIl3AjIH3SfWsOJgkoDkZ962NOmIXY3Q8g96wqu6O3Dbm/bBDtDZEg9OeK3bZH8oGHAGQWDVg6cjQzZYFsrxiuj0cq0rmSQAkYCHivLqaq59JR0sdRpSKq4cnkDG2t+yCSzKMYGMAvXNafdJFKoGTtGMY4NdPpkqyBZTbnAPBb+leDV3PT5tDXdIbe0WaQZWI5O0Zz26V4Vr5RtYu32Eq0hZQRwB9K9x1W7lk0aeAQneSGUpzgV5bdWLXVyzgAKD86t1Nb4WShq9zxcZFyZw80fMoXDDbkH2rnrnaCCqkjOcD1r0vWPDcccZcBvKZTwo5B9680bdFNLB1yxO70FfQ0Z86PAqpxdmRlArZx8zc49KZI7GTb/AA4/hp6hVIR8nHQjrSSN5LMU4U8c11Lsc9zf8EypBqQABYHg/WvTrKcwuufl5+72FeYeCkV790aJgygOrDv7V6fpaS5LlBtk7P1rycS/e1PewmkC/q115VooLAljkHpmuea9LyNjkk/WtzxgyJb28YXeSuBs7GuZslmjuAEj5PBLdBXMnodrYni65kttGW5Rt+4bCPT3rzlWKRk5BI65616D45cpoqW4+WXdkr7V53LiNGO3k9R7V6NH4TyMQ7zO1+EWpW+k+P8AS7ucSPbrMrSLEpJAJxnHpz2r9GNEgMdurJ8qtggN1xX5/fs+2hufHcK+SZ0dQCoXJHII4r9B9MLLaozR4YqAd3B/KvFxzvI66Hw3NNMMTzn6VKpIyMAcdagEqoqgdcdqlQ8KSM9ua8R7HQHmAYGCc9aGcZUBcAdSab86tyc4Pag5OSB71g9ATHBuARk84oydxwAMdaCzHAx2zxQQQ2QBlh3pJgSFixOTTSHdvlwOO9EfzED+XSnMSoyBnBwaTuAjEsVB57Uu3acAAZ70ifMp9qQA5OelQTcVFODjkg0jNtb3pQcEgGm5+fG3PvSuFyVJiu7HcVy/ipniQkHAfjPeumUq3TJxXP8Ai24V7VB8qKjHJJrhxOkTsw+sjk4hvQFsluhNW7dSgymPlOOapROJJGAYyAHPHStCFNsjc7CV3fWvmJrVnsvRaj1ySQMkg55qRcbuwA5wKfGqkE5Jz1qRY1UgYArme5zSCR3GAELFhnPakjDhDyq8VK0mADyccUBSAeAPrSOdkcWcbmOSeKkj4ByRwc0IpzjqBzzUyoSOAqgjjnmquS3Yaflzld3egMCCSoUn0pVXLfN83GKd0YA8e1S7EgnKeuO9RMquRk47cVIykjJyQD2poABK8A9jVITXcEGORk46ZpWYjIBAPWnOCMDk5FIjhBnbyeMmmSNUjec9xUm75Bg03I25+8xOMUFvLXAwGH40mw2G+Z8gypJzg0pXKg52j0FLteRPm5/SkGxGAJwe3el6jbuPCBcD72BnmozL14A+lPc7iCOeMGmr8i8gDPHvQrE2FOAw9x36VXmkMYyCGJ4wOcCrC4Qcjcc96jZSu4EbcdMVSZcdCg7HYGIJIPQ1t6XKS2FbKdwKx7i3ZCdhMhbnB4ra0GB1hDFQAeteng9WVPY3okKjIGQfWnMc9TihCcAgk4pSQ5AIxivqYqySPOYbu4GTSKw67u/SjnPApGcIDlcewq0gCU7FyRnnFIcHgHAHNPUBxkc5GeaTI7ccUwGs5LdOKUSHd1xgU04wpwTzSll3ffAI7CggUMWUMBgg96QMT1/SggE8Z4oztJwc8dqBpC7juxjOKTzOCNxz6dsU0Ek+hxzUqxqVBJwe9BQ1cMSM4GOppHA2kA57cVLtViABx0yagfEbHngHtWbBIybuIx/dAUdyazppNowMnntWnqRLMQqnb1yax5Rl8EkA/wB2vLqrU9OltYicFdxChR1yaYwDZHJLDcMVK0YjfJGQRj5jUS7QQwJP8OBXGzpswRf3gO3bx3rQh2uFO4nscVWijIGduOerGr0cYVSQc47CpsZzatYVXYEY2hRxg9ak2Exkk7yOR7UzAUHAC98miSU+WQAc44xWkdWjjlszxL9rvVdPg8DCxnuXjuLohlWNCxYL1Gex6HmvkT4YRf2l4piWNAWjG7BIGRnrX0r+1srvpWlR7C8hdtx6lRjB+leffCDwPa2Or6cj6XO7NmSS4dSMcHGDjpz0r7WhVjRwVurOOmm6q00PpDwxA8NhBI8i5aMKSOQK6ODJRTkkE9emayNPtTa24iUhIwehOSBWkpAbYjF8ckAYFfI63Z7+ljD8eailnbWyhgJd2CuM8YriZCDCCdxAbIzwOtdZ49gjMaE7UYqGXd1J9K5Zrc+TETucuvA6AGrV2jupP3T0rwJbi1ilEZG2UBwB2OOa7GObfwBzjntXK+DD5OmWrY2vghh1J9K6fy8EPyT6V0U30R5ldtyJdxVQSy89h1pVORkjNRkkdgCKafnGefXFdK1RyksbtnOQAD0pCoYnIz35pyv90HCA0kkgZ9gy3vQw3MzWmEOk3LO+wbSQFGTXgXiW+L6mfLAKlAqh+Of6V7nrcogtZDLIqIflOea8B8UoX1cRRo0io+S+cBhmqSPSw7sj2/wBEzeGrN87SUClV55x61F8UfFl14a+H1/NZCNLhOHmuFykak4LEdzjsKk8D3JXRILYMqGNQwVckge5ql8b7WO6+GGuIuPOngIAbgEgfz4r1MHZ1I+p83jNLtn5y6reS32v6jfO4leeYyu6jAYk5JAqvMDKu9ciM9c9aezYllMfADfrTRcbgSQAw6A9K+4aPmOpasmJRu4x8oHUGtzTdGudZniiiUxFyFDt0Y+lc/pUF1dTB7eB5U3bSEBJJ9vWvR/Ck9xp2yG7tzDJC25fMGDXLUmovTc0hDmeuxkWPhjUL6SSGK3M4VjER059jXu/wE+H4tLOa7v4PIureTasTkMjIQeo7c1ytnfNcXASNCf4mEY5r234aWpttFmMgYecwZfM4JrSknN6nYqEY69TV1fQtIks3mlsop5IvmCbB+IrllSyUMLbTktC3zfMoI+oHaun8QaqlqI4SpcyAgCID8c/nXOE+a+FjZCOPnIrtUUkehh4K2pIvhzRr13kuNOS+kmClgVAGRnBHpwaVdE0vSpC9ppNvZMVKlgOcdxmrWn3Jt9qtyAcfLWlNZeeySAhApz+871dkj0VSg+hSsbbSmeOcWonuIwVVivC564FXIzFZNhIo4kDf3R0qTYkYdSwbo2EFQyxmfLJEUUjneauNmP6vEfBomnarPIHtEl3NuIAAB9TW9B4I02OPBtEhgI3bYgAR/jWV4YAm1iJS+ARtIA6+1ehSDyQAQqhTjLMOapxTPNr0XF7GBbeENJfEkVr54PTzhwfqKq65pEGixLLBZQ2gk+UmJACfxrrIAHGUYOVPKqawvHWpRDTGi3KskbBmHUr+FQ4RWplToybOWjW2Vo2ki86ZDhXkAOKtIEiiAjiig2t0RQD9RWNHMJQCZt+4BsDjitO2mTGZJLeFccEygk/hWfInsdyw7seffH6wt7/AMPIkMJM8OZpWbo49xWH8IoktfB1xEpjRZCZAi9V45qf476u9jpUE6TGaOfMBJ6Hg5GPwqj8J7gJ4VWd4liRyVBJ5YfSraUYpnPCDVTlOd8R3T3Wqu/mOYHHyg8D8qzI4jNIiBtuT+lT3297ycHlQx2qeoGadZMgmBZTkV4mJq3bsfs2DpqFKMfJFo6fAExyT+lLHZRIpYthvQUpuIt75bAFO85SvGDnvXkSk273PSUUQi3BBCKB3INVmjO4hgMA8jvVhpE3csS2OgqCFB5jOzAE+tQpNF8qRNHFEjfJ8xIyRjpUTqQ56EHsKk/1OCCGHt6Ukc6ysQF2/XvRzu4mkNfGEBypPSi6gE0AViN6/dPTikk+acqTnHNJjeuSM88CrjN9yXFEccSIwXcVIFaWjO/21EErBVwwAHJPpWW4bfg8GtjwcCdbjR8NHIdpHcCuqm3dHDi4r2E/Rnnv7RdtHaa5p5EY2zQiQjOTnJyT+IryO9hW62bCQVH3gOK+iv2gvDNhBp0Wrx28kd5GwiDTODvXJ5A9K8m8N/DrU/GeiX9/bzCIW77RaQxl5H4HOP04r65e7TR/PtSLVaS8y78B4Z5/G1okLeVlsMD0YZ7jv9K+lfjXY6gPBiu91Peskgbaqnag7kj6etcJ8A/gTqnhrxY02vxLHG8IaF5GHyE8k4Hf2Ne4/F61gs/AOoQfbldihKKFyXA9T24rjjV9+z2PawsUrXR5B8PdevZ/DUtqdrLGT+86YFYjgLqf7jOzcd2e5zXpvw48HxTfD1HihUSXKOxlJwR1xXlKBlneAthwxGe/XvXHjJKSskfomSWbk1ojQFv87McKSMik8ssATznjPaniVXiw3LDjPrSF5NgQEKnavnZaM+2hdkCpvl2cDHOam2BVYnlj3qOJAshJ5OOoqRSwU8gD3qNDdDfurgDHNSAZ6jI7g01XOzAwTmnOpBAzzUspbiTRkR8YXnoKkVVZASpNJnEeAM+9Kzfu2G7p6U1cb2CIpFcxE4JDAgD1rufiFfJqfwyWVDse3kAdXIB6HOBnntXncDtHPExXPzjFdT8StPa38AXEqrIzHYzSdFHpX0eVLmm0z4LiNpQi2etfsvXpj8GXAvLkJFLJut/MHUAcgHtzjg16nqNxZQDzHuBtBHzO4Az6A96+ef2dp5B4KvWv9XtYrJHVYoHYB0Yg5OT0B9OTxXQa/a2Isz9nuJ7oSbiELnywckZx9RXv/V05Nn5fK7k2em6r8UfD+mRzW8l8HnjwpjiUnnAPB6Hr2PtXLXXi3StZcvZrLI20khxgZrm9B0PQP7FsTqNxEl3IGJG7LHnqSOh7c0q2umabE8scUphRypk3DGPWlKHLsLyZzHxh15bPwe/9oXklnpk6tDMkYJ3kjABIHNfJfw+tVj1aM43jBVe34175+0r4v0u48Fxaak4S4M2+KIclhgckjpXgnw/YtrcKknO3n0ApTVoNjo+9WiulzvY4kjbJcnn8KlwisWLYDCoJkZbh1yCBwMelRg4BBXb6A96+aqp3P03DyuiaEs7EA/KematGfaMfKccHFZ5kKsoBBA6io2ZozkqUBOc9q5mjvSNGQr98nO0cVLEnmIC6KAR1B5qg7uFDA5U9sVdtWDW7SHO04Gahm6jccyIVXaxBHXNNmJVQhI2H5uOtTJaPLuC8jGfeq12TCcFctgKMUJXE7pHX+GJZn0K6ngdxJE42LGCTn1x3qH4M6hqU3iPWorR7BfLuVlfzwfOI53FT344/HvVrwY4t7S9slfDXEJCt/dOCf84rifhVeRaP8SnabLofMi3A4w2OpHfvX0WBp89L0PhcykliLn2PpkiTicRkszqGyo4/CtCyAjvIlwAZBtZnPftXC6R4vtrW3jQyncCRhFOSKvWvxDhj1CKJoYlhV/mklYhgPXGP5ZrujQV7s8+rJcp7qkQltYdzEsqAfL0NVJCUODtBHBz1rjT8XdMNiAiOHDY24HIyBkH6c4qjefFez0/UJEHkPbuoaORySxGOQR271sqKPD5bs7a7ultLN5CCdpxj8K4lXH7wqMAMSCfzrR1DxxpeqaUiwmSRpVDfIhwD6E1zjaysHzOqIGXadx703TVrI9bDOMVbubEI83eHZiv3uOBVd7mEs4QJHgZBPUmsO38c6du2ETuBlWZVwM9DUi+JtNaHedsEgJBVuSBng9PSs3SR33Xc1rac30oQqzZHXoKvJBtVclVx8uepzXP6b4isoonYSNKytldowMVqQ6nLLC+2NAn3txPNHJY0Vrbm14fiZNUSQ72wdpY9Meld1cI9pEXTC7elec6Xqot2mdtzDaHGeB+fpXZXvjPTE02J2u4iZVJVFYFmPsPrRGDbsfPY3Wd0cD46nM07KwHmhtw+YD9K4b+1LK0llHngyZyyIpbB+tYHjjXp9e8Z3t1aRXCQTYjUHgZAwCfSsDVYL/SVV3nCOoOdvJ+hPeu1wVrHJSqcp2d7qImuAA6RRMAVMjBc+tPXVdGmLCPUcm4UouIzhiOoBrySXV73UijvazXPlAruPAGfUVPb3M9vZwQysqLaMZFAHK5HOfwqfZo6PrFj2W0vUYIAiCJRtMjsB+Na1prdrCoiFwu0HaSOn514VHf6neQYFvPNAW3KWbA/D2roPC+m3mvXLRXN39iAIxbgElh6g+lV7NIPrGh734bmtG3MGj2KSGJcZ+uM1d8R6nZeH9CudRuZC1tb4ZhGMk5IAAH1Irwe+tdX8OXl1b2Vu195mDFL5n3QAeCO5yc/h+XM3/i7xFdrcQX963l3CeS9rsIAweCB2Oe9VyKS1Zxyqa3O4T4qXcl/MllbQw2vLr9pJzjr0qnZfE+58tmneZ3Zi2I1468Aegry17uREBELugPls7HGD6D2qSHUJ4AR52EU/dAzn2rxJ5ZQlJtq9zoWY1Ekk9j06P4r6tLP5UVrDGWyVeTkkD1psfxlupXCus07/dIiACZrzSXWbnzoJktGP2fIzkDOeMnNR210bQleSQ3mMqDJGexNT/ZmH/kM/wC0qzfxHpU/xkvfMytrBF5Y27GfLMfX+mKZH8V703DTFHd9pXC8KB2AH9a87+0pPKzJZct8252qd5cAHeQSAdijNCy3Dr7A/wC0K38x6Ta/E3UVRgUggYHKiTqalX4uSRRyC7jkmmHzKkXCn0B9vevK7q5l1WUOYcAgKpLY6cZqcXBYbnLcDZ8oyKmWV4dr4BrH1v5jtn+LetOxMUcNup5UEZI/GhPijfXRMlyJJJmwR5XCN7Edq4UtKBwoAHBLmremWj30ogWQjYcHaKn+zsOl8Avr1Z/aOqk8f6rcTXBDxwW90AoiAyY8eh9eKdafEC+1OdBOMKoEKtnAJxjJp1p4HaGAEXcLCIjcCwLKcdCO3FUfGPgeeLwvMdO3rPGwlLEgAc8nOaiWX0WrRjYcMXWuuZtnXW+qaKI2S/1q3AYFHG4EAEcg1itoPw/hvmuLSKILt2NLHKPmPc4rxmH4f6rqIMs+oBInO5YQDnOOcnHr9au6X8ObuOZiRcNGVJRg2ADjjP41VPBQprQ7XUjU3PYJbfwdZxx7L23YRsGVDyQexx61Zs5/BbB5ITam4iPmhpWAUtgjgdzzmvHIfhzrc2DPqNuWbjywTn6CoJvAV+I/NCM6KdpfdgZrq9guhmqdJdT2Vb/wpHbst1cQSoTnbEMk+ueKvaKngixDz6YLW0eUbmLyheR32k8V4VB4P1w7s3UUMK8Lk5J9qI/COoRTE+W0jocsxbANRLCxkrM0hKMNUfS7+PfCl1AttcajC5kXEkaoWGBjqQMflVJtV8HwPG0ItzESRvbHB4xx1rw208MX9y0iTTwWccShgwIIOSeM+uR+tQz+AtSgu8W6SXJYblkBwK4J5XSlqenSzGpTVkz3uXxR4Ui5N6hYHAjjTAPtntxSWWveEJreeS0FurRttkS4KhjwDlfUc9q8Mk8B6rscz3kcBK7jEOSSB69jWPZ+Frm4kZwrPGAfm3Y5rneV0ls2dcc0q/zM961PxZ4IuZGtmkQzW5DOsMZGOM9cc9e3rVjTPGfhCDzZ7IQ280S7t7/eI6HHqfYV4hZeBru/dCl7HE5JUoBkn2zmkPgrVLWB7x4Q8KuUwHG7APUj0/yan+zKaOhZpNq1z2PxB4y8O6rDI5vjMqrvEUYILMP5much1rQ7uWAzSQWwnjLfvSNyntu9D9a8+k8J/wBoW0U8+qR2MRfylCjJ3/3Sc8cVVu/ANzNI0IljWSI4aaWQAEeuK7aeXU4rRnj4jGSm7I9AvfEHhWOVklupCQNp8sAo3455ptlr+hSWbBZ7dIWJRo2xlh05FecwfDgXhnR9Z2vCNwWNQVPsDnmq7+BLmwuBEbuAgruEjvg/lXVHBwR5VSrJnd3+seFVRrie4maGMiMFF4UdgB/WnW3i/wAKRWJnBght7dgi7gDI/TkDqee9cGnw7bVGaKbW0BKlvKiXO7jpWBfeC7ezaJxqEDRScEFiSh+la/VIJXRxuo9j0+/8W+DVkI82S4LAOMLhVPXFWLDxdot5ZlGlt4kt/wB7GzYyh7Ee/wBK8z0/wRZTeWt3qhjmlYiNFAxjtk04+Bw8hKX1tszjO8EEetH1dCVQ9Eu9f8MadLFLNuuZrgecEYYU56MPfvzUsnjDw5qAtiEt0glUiQuAHjI7Ed/qM15wPCSKm6fUAwVhGFBHTOODVafwggupLYXsB8vkHdyR6YoVBIr2nS53d14n8LWoL2qzXbsdrFQAFqFfGWl3sbI00aRsNrQsOcf1rl4vBFjPCwF5LHKBkkONv5VCfCdlbRPGdRtzxuDFwWBq1RQnM2jqvh6y3yiKd0QhSykAKD368io18XaKtk8EE0caK3y4HPXnmuftvC1lfSupupCVUsDuG1yBkDFYreHkuY1uYbq2AJIaLcAw/XrV+yiio2lud3J4q8PRSJ5kVxKygYk3jCn1AqUeJdJjEhR1GE3odnLt2APb8a4qw8K6ZcSRJJqLCdj83Taoq7a6daeayS38J8tioCHJI+tNQiS4xOruPFmhi3TzdPmaSQAt8wIz3pq+MtKmjiCyiMc+ZEIzlfTnH8qyItI0UQF5Jt8jEqC74CD196L+LRtOZLZ9VgRQoYCOMuSD7jrVezTM9I7mpH4k0iaUl7AuGz+84y3pkfWr7+Lo7vSE84hHWQr5AGflwMc+lYtta+FWsrq4WeRpLVAxaVwisc4AA9ar3dxpFyqmLVIIg6gmHqyn0o9lcLou2ni6006WRxpwVFPJ3gkj6VYh+I2lXNnOTFKkyt8ilBtI+vasrSbXQXvvJnJdmiLCaRsJn0Iqu2i6H5eDrMao2d0arkqc9P8A69UqS7DumaEviK1aIizsUhl+80jMCc+oFTr4v06OUJOGu1KA7dvAao10rw1Oml/ZWIIVlmkd8EkEgFuf8jFYa6XaRvIJ9QiUoxG1OSRng5+lNUkwudY3j2xt1jMVhDBKFO2TAJHHp2qt/wAJ3pcoH2lJ5NykSR4GG/WqS6D4fuLZJRIIQWCiRnGfQkjPSq76V4YAeC41xGkibA2KfmHcA45+tQ6aXQh2Nebxfo0NnaSQWcMds7Ms0RALgcgEHt61BH4k0WV0Z455ecAsgC49OtZ13pXhi20+8CTRxTFVMLu5JzkZwB7cc0XtnoFtFGh1gTArkrEAQPqaz5NbWIL58TabaEypp9tFErY4wWx3IH0pq+N9KiLutvJdEMCoYAADPQiqthd+FJI5Fj04wbVJNyz5H1xVEnwso3vdyPIQflUYX2zVez7otSS3NzVPiDa3AKWunWlqgZXaUY8wDIyBU8PjzRZpmP2Ke4TAK7lAAYEEE81zzJ4YS3tncIsUpKysCS44OD7dqbbaj4UUFDeSsoOMbccduar2atsaqaOjm+JHmxmO4gtkjPKmFQGX0zVSfx9pJlR3t5HO0j95wGPYVXgv/CNxpUUnlJHI7lXRnw6jsc1mz/8ACMbmBd5UVspGwxgfWpVJLoPn7Gt/wsyF9KiFzFZF8kMkCAMvJx/Sk074k6dEIttpLJKGO55gPLA/OqEc3hiFLomONEdQFCctn39BWfcS+FkwYHlbIHyEcA57+op8kQUnc6Sb4nzl2Cx2xhLbcW8R3Y9B6VasfiJcWkTxWiGNiwZWkb7v4VXTxl4eihWL7PDBmEDzI16tz1GOO3PvVdPEPhBDHMXP2kD5sg4JrKVGMtGjqhXcWbd38bdftmhSWSCQKwbMKYLdsHnpSzfFK7muZmeDY8mGBc52nHQCsmTxH4cmgjMj28aMTuKqSw9MU0eJvC1vh4910w48x1IAHao+rwtojtWNa1uWtQ+L/iKb9xb3IWHjKxJgk+/rViTx7q8SwzlPMkCgnzWyCcdxVK88V+Hn0bfH5a3SyYCRr8zD2PaqEHjfRLaYrJFJk8lpccfSqWGhb4UJ4+T62NqP4yeID5iyEjKlfLjUjaMYyKyLnx1qF1p9kXTyJYiVaQ5IZexxUGp+P9OvdyRxx/L08peSPc06LxXpEVvl7FwxHWbGPwqlhoLVR1Mp46c1aT0GL4+1lI2hto2u5SejIVGPr2qtDresvFI9zZJD82d+QxUZrVm+I+k28pSRI5oGiG1bcfMD6VRT4j2tlG09lpojbbjNwQQfqKr2SfQ851ddyOfx/r8qrFHHI6BgA3lkAjI74q7fax4iRZ2gh+zeawZDC4MnBBwB34GMVWf4o2l4bYzQo7+XtliiXA3eo9KhX4oPYyRyW9lCkaH5pJ8sw+npVKlYxcr7DL7x/wCKtWnmmAc28ShG+QogPp7msObxdraxyGfeBKpUoOd3HTFa2ofE031tslhWfLhgkS4DfUis+DxVDZyvMLRUkBDKJOdtaJWI3Obt9MvdRcJFaTvMcnLIQAPrXU2XgG8mtoDNNHbKo+YAEufqKll+JslxEySGMxAhh5aYP0zUk/jfUzbmW0tYoo5BhXYknPqBitYt3szKUXbQ5uVXs7h7SVXxGxA3gg49cVcgubcQjzMIAwztGTiqEk9/r+pSyHfdXJTc5K7RwRx9eela0vhDWdsUqWmImj3bgQTn0Arq917nHLmWxZFzaTW7iEOzBgV3DHHfNTeWsMbyiXYTggx84rBt5jZ3YS4EgkGVZGUjFaUGrw2UaRCIfeO5s54qlBEqbW5K90J87t8ytjmQY5pyzEb9zLEGXAWPmoppEn2FCX+YkrjApFJX5tqoQeO5xWippke16k3nxILc4ZgQQxkGBmrUWoI7rFI6IgBA2DmqLkzrtLF2zuXIwKkkXYOY1DMBgr2odBFKtYvrdJGkeNxIOCX6Y96nN9CtqsTEb0kLfJ1x9axHLsjfeK4xlh3qNZ1UjAIJGCRzzS9ih/WDQvpssTFuUE5xJyPyqssiguSQ5PTYKijmEbI75fbw2+rTXVsZYmMRAUcrH1NP2YKskMecEsChQEAgt61Zn1uWWSOTYDFt2MEGMHHWqIITDlWG5uFk7CmswAaND/FnC9aj2S3Zar+ZqS6krXKiJCkRULtbkZqSPV5bfAlVbhACqpjBU9iDWKHaMqBuCg7hvGM1JJckIQwLljkFO1S6aH7Y0JNVVUhaWPaUbk9eKti7F1GiA70DbiFGOKxRFI0+duyNh/HWjHtt49u7zS42jbxg1NlsNVGycziNlADRMjblPU1Hcu0rkqxb5g3pk96RmeNlMsfkjaVDP3okuyyxfI0oHy4jHJPapaRN22Wlvz537yMR7gCB1NXLvVhMWWKMuSAoyMYqkLO5huVSWLymi+8JOSBjirEsZjKMcy4O47RgAUKCKcmitLdXBgeMKIhIu0gck/SvRPCX7RGp+ErK309tOE8cUPlB5GwWI6E/yrh7u3Yxo/mLbEMGDtkgD6V6H4V8KeHLrQnTUni1K9ZxOsy5XjHC/wD1q05F1NqcmX7P9oXWdZuljOIVCsrJFFndnGATnt61X1L4i6zYGAJblhGDueQYJyc81It94d8MRzS21rHZSztyTzkj0HYVW1Hxfpd+eYftyygZUArggcgHHNCXkelCcraFUfGTVVtraBoH822uGnP2ZMmRSc7W9qtx/HnXftyTJY+RaiTeEmQgqOuAe9VLTW9MtZy7262iyLtLDDEelaLeKvDVzComsjd3Crt+YYBPQVfKjX2j7lFfjjqGprdI9lI0oYyL9jQ4Vc85Hp70zQvHOs6/qtzaWWnSNcXPzobjgoAOeO/TpWnp3ivRbK8j822h0xViETMi7iygnAI/GtL/AIWF4Zs5o72wsXu9QtyQjtiMfiM9KpJWskZyfNsZOp/EHVvCV9DLPDIJp0KrHCuc47j1/CqV38c/EerztbWtg9osqiOIyqSWcdWzjr7Vt/8ACxrbV7u3fW9MWCO0kEqmNd3GfXtx/wDrrX1jxl4Wv7YR21j9q8uQTxMQF+bPX2qUmnscbunY4yD40eJdPixcwTX4AMT/AGaM5U4IGcd+/NW/Bup634smmltbaOyeFdshvtwLZ6Dp1rf8O+P/AA5otzL9p04wW87eY3kKHy/ckVc8S/EPTI5kl0SyFyk6gyM4MeCB6Y5ptO9gjNxdzl9b8WeINJmmsvLaU27FWNrkj6g1j6T428WaeM24byLQ+eRc5yuT1Pr1rVh8a2zXEtzcwtEJm27EG4nnrWvceKbIyQPFbLN567fnGNvoGqlFbNHpU66a3MWL4jeJ78v5j3EzNmT/AEdCMDv/AJ7VRufHGqq7EoYVfnMwySR3z610Nn4liW73vGkS4MTRxLncD1Ap2qeJ7KysmWCzjdrdwrrMuSAehFHLbodKr21RSsbvW/E8CuDIhkxtC8BiCMEfzqK9+Kfinw/rEsVtGIRIAjSONyMV9/X6Uy2+I7W15F5VmH287Y+ABityy8X6brNnc2k9pb2j2xEwMpySCefrSs+qODEV5Sduhx8/xV1/xlbtffZWlMLG1JiJBZhnJUfj/wDXrOh8TePf7VtSWvShX7PGJUYqise+On1rvNS1PRJbArBBvmjxJGbfCjPfP5Vg/wDC0NX0/cLeCCIsN371d3A7AU+VvZHmt21Z3s1hr+v6fA16YZxYpsaRSVyD1479AK8w8T+IvEPhbUxapMRDbHfCqgsEBz19OvSpNB+L+p+IdZnsHiN8blQyRwgpsdc9B3Ht7U3xT45vdIga9ubCACVxCyOMnIHehJx0Z6mHmrXTK+j634s8RGaSISnA3tIG2gj86sx6z4t06IxHVLq2QsWWDJIJ4yR+VY+j/GRLW8IGm5jKeUQnAI9a3n8frexrciFLYR/IBIM1Sjfc2daK6jo9d8UXEo80zXFxMpZWZiDgcE//AFq2fB9nr+rzMUvpLYSkiRjkgnpz61zQ+IEq3Mcy2f2swAgMvAAPWst/jPq1vdpYWEq2Eay8IiFpCSeme/J6CoqJRRjUrpLRnV6/4s8aaTqNxbWjTXEcDFFLEguBxwK5bWvjr4qklM1yWR44/szlYjsH19D711X/AAmt74VvPNmt/t0yyedK8wxkdSB6H3/SvPPE3xPTXJby3eCCKGeUyBI05XJ6Z71hC0jjlXbd2aXg/wAfeIJr2K7gLMkeY1EznDA8HA/GvRdXsL+bwxNqHnSbbUBjbxqTz3OO31rzzwv4ssNCsI0fR/7QZiGUsdoQg8H3rsLDxjquu2VxcQOLSG6VoGiVMqU5GPrjvWtktDnlPmep86a74J1PW7m/1HTrRpYYQ000hIUIvUk5PP0Ga4p0ZYcsMH09a+ioPFNvbQahpaQtI1wjQNjAH1AzzXiXiKx+yXckYTADEY/u1w1oWfMupdtLmLo2pTaFq9nfxL+8tZFlQHpuBBB/SvbPGvxtn8ReDxpEk6MbnbJMUBJUjnAPYZrxHyeNpB2j171NGBEuAcKe3euXnaVkJXi7oshnQbonwpJ4HU/Wql4pLBmY9O9T2zAK+z5mXn6VWuizHcW+opXNG3JalKTIbJYFAKYqhkLDpmp0x5wBUEMKjBO7BHQ9BWisc7EQEKSTgGo3CqQ4OSD+NSd+OTnp6Ux4t/XtzxQK1jVkfbHGAOWXJHpWddhWHXjPWp4rt9nKKMDGc8kVX2oQw6EnOKXQRUuY/LjVwfm6celfVXwy8GWWqfBaDVdQmnBvY3jWSGQAoUYqB+nQ18uyKJkKEYHrXrfwAuNR1XT9Z0gXUjWdmpnit8nYHwef0pXa1QJWZ534nBttXltEl82ONioYjBJzjNZYQqx5wx/KtXxLg6vKz8zOSx9jmspmO5TwMdc96OtzaTIzkgk8npioZjJH5c0blXjYY28Y5qw6+YCQAMHGaiZDJGEBwGbk0JmJ9O+INAOveC4VSYRxJZieQBCxI25OMDrXzw9skUjYXav8J619UfA7xFFq3wqWO51C3M0kj2ssGAZETkDjtkd/evnX4jaGfDnjvVNNRDDHC5KRk5+Xsc4pxvqVtqc4+/7yMFkXpXpnwsuYr7xXooDAK4ZbgOcD7p5/rXmKFGQhhg5zmrCXT2AjnhLpLEQylTtq3sO73TPp3xx4V0zX9Fnks9ScXqApFAn3HbPBLdu/FefxfCfUre3iV2RHJHmM8wwo7967nU9Bv/CvgO11SHUI7iO4hWVlKEFSRzg968E1LxRqE87SRXUgUk53MfmNXSV9SuZ9zs7n4cXt19sl0+dbyO0lWNo2yGyTgMPauz+Hfw/vfC8+oS6x9kRjsMU4k5Uc5A/A15r4b+J2p6VatGJEDyn94F5JAHBJ/Gt3wz4wfxx4hstLSKRDcSeW0zPkD3x36V0XcVuLnfctfHNbKx1OBLKd7i0eIOyKf3YfkZH514sSXYkcDtXqHxg0abRr19Pubje0LeWrKCAw656V5VIDbPsYdMZrKU2zNyb1HSgsQM496QghSo4A70owc7hnjIo2Iw5yPasXckm0q5NlrdhM4D26SZcnqB3xXulho2keLYrS6iZIIpJdku5gDs9favAZV3odn3l7e1dU3iMw6daxWwaHaoVjnqfpQho9K1f4TaJaXt6+nXczxRSAKhYEEEDOD364rNfwrZ6PZ3k1xLGrooaN84OMdMetcZYeI7+KUATvuPPU4qxrmsyXmlnzRli2Dk9a6I7al38zKuHa8kaTcSB0yeMVnag+60Yk/d5XHY1fE0Ys8lwCOi98VRmljkjI259cfyom0luC3ueo6DoWmad4Wtr2eSQSSW/ml+wbGcfnXmd1cebPI5OVZj07jPWtWLxBPP4dey80rbqNoQ9cegrn3lU4wD7f/XrzLas7ef3bXGmT97gDCjj6V0vwz12Lw94u02e4YrZ+cPOK9cZ5OO/0rlpAN2QCGJp8T/Z7+2fG7LBV9jnrWiVtUc7k9T32/wBBsfEepXWpm1meF5P3e4YDLnqfQ+wzXEeMxFoupzRWiKbULj5OQPUGvX/EtmPD2j6EtrKwTyAZC3RmxnJ9BXiviGRmjcghizksBySfQV6NGLqR1Ofma1OFmcGdnUY54FLKUjw5xkjkelOtYpby9aMLjcThSMEUXFkYLxUlBUKfmyOorFw5WUpXF0m5NndpONyhTlWx0reuJ7TWpcynYSMlhwSfeq1xdWUsSpbIfl7EYqlvMJ3DA3darRKxm27j3jNuSo+dAcAn0qqMKWDZK9tvXNOnvWkb5RgAfnSAhNrIfmYc57VjJJ6o3jKySLEaExqc7SDyB6e9MuJAuVJ68Cr2l2BvLWU7gkkfJJ/iFUJvkBLc5OK5nuavYroDCDk5J6fSjPmbsDAHU+tCkO5OcKOMUgA3nLYGelUYuxHtAdW4PNSRExyttGSx6U14wDkDGDml3u4WQEDB/GnuQWV3RuGOCOrL6V6novivTrHwlp8SeXe35dgyyLgIMnAJ/wAM15V5m6ZW2kHIyexrRe4ihlCk7VI6CqKsuh6HJrFtaOLoLDFcBgwWMggH0p138QH8U6Vd2ssTXCqwb5EJK4/D9a86aQZIiJZD3Neqfsu6cNT8cX8s2BZwQuJAVBByp4/M07lRdjzPxLZSi5juOGiZQE29PoayYgSGLA57Cvc/EeiaZpeiXlgLXKLdM8DN95Rk4x7dq8c1C08u6kZCMbuR2o3Nm7mOzlmKnKHsamtNVn09sxtkkYOafdozfMFBI6iqRyFDDnFR1sZN9D1LwT4ytZdW0iV7d2NvJmTygCxOOCBn1xX35DqKaf8ADqxvHtJbprmMAqPlKAg5Legx9f61+cXwsEd5470CKQLGjXaBvQ8gjP5V+iHxUvn0f4W61KiSl2tdkTxDhCQACT247/hXHJe+kTSlaep8g+IfFFpqnie9sTBHBAkjHzYPmdhnnJ/rXGa8VkvP9BilazyAZJ1xk9+M/rWZ4X1Iad4pDyr5/nKVbJ5DZ610muak8zxwSgI0ZJUbcZFXU00PT5lJnKanItkjJjG/AUr2rCm3scls8c56V0Oqx+aAoA3ZzzWHfDyoMk7gGxx2NYxbbsRLVXMyRSRgdFOQPeup0Tx/qEVxHFLJIQFCqJG+XA6CudIL4bpgVCqmdgCMgHPpXXGxxyudhrniOe/O2d1CjkBOv0rm7q+kaPCjKZ6HrUf3cbiAvbHJqNpBK5VT8w/lV20IuRFXzuABz61s6Pr9zp0ocbv3YAVeoPrkVkkNnCsDjqKaryrh1YE5xtqbI0jJp6HXDx7cz3IQIEaTCqV4C13esW2o6PpMF8d0kDwqTKTxuwMgV49DIILu2mK5ww3L6jPNe96y8d18N4rcMxjVgyyNwBz0/OsJpXN/bSaSZq/sz/EfU9R+LekadfT28VqsZWFcYLHB4Jzya/Qm3iDIspGD/Wvyy+CD22mfGPw+JZTIXuOoHCntX6n2ChoYwjbgVDZrzZ+7PQTeqOa+JUYXT7acs21Wwyr0PvXM+DD9okkjVGiZW3bWI5HrxXY+Pyn9lyWz5y6kKQM4OOO9cF4QuvIuldsgY2sfSvmc1jeWh9NhlfCWPVFYiJQByAM+9LIxAxinwIskS4OflyDUU6EcE5rzYL3bHlPVkDnJx1+lIpOMAUAHOM4p+0qSMVlLQ2S0IioxzVebIxxg+tWMg7h0P8qHUHBHOB3rO5rG6Z534xOLgF8sysBxxxXKujrqts0ahAjBh6n1zXX+Ooit9GwbCMMMPeuUyVu4HC4GdrFq8bEq59NS1p6dT1Gxn8+3R85yBjFWxMpXGOax9CdfsapuywyOKuAkHjjnqa8xI8CrHllYnvJgItnXPFbfgknyHTuuQfzyK5jUQ81qSpy6njHcV0fgn92h4Kllyc+tetlWmNhY46y/du51anHNPzlDzUcbHBB5pzcDpX63FaaHhscmGwc1XvMDA9KmXAGar3OOvU1yYpe6a09GU2lGcDOKRQAc9aC2OSKUDvXyk1qddyeEBskjmrMirNaSRn7pU/nVeHCDk5+lLqBcafKY+CBXq4e3LZhFe8cmjEFgVJKMVPv9KnRgcjcBjtUOCRktuJ64pIV2MTgAmvJxCaldHqw2RZkBGMc+mabyvB4+lAJYA5Of5Uv3c7sCuFs1EbauMqSTTeAvUc+lI+OMckUFcnsB196Q0xgJJxs47k0pUAYB6HtSjDZBznHFMBKoQcA+nepZQ8MfTO31oEg3kjAGeMU11PykdacMgDIXipbAcFUue+7nmk4wBnBNIzkDIXNBz0JC46YqOo7hhFwAp54JNNOMYLHA9BnNK4LrgHJpW+VMDggdqQNmZqvyWEknl8KOQ3pXk0rlLubBwAxYBfTNevaoplspVYE7lIH5V47cFWviHkERHyMByfSufEbH0WBfNFo3tORUt8gYJO7LVpIzYyGDg9AKy7PDwqFy4U7cmtKEER8lQF64618vW3KqrUtBiVwBjdwTUkJEYxuyTwcVW2Fk+TrnIzU8SyBCjkHuMVxs45K5MJCp6Ywccmpd3J3MeD0qskZ8zCqSDzlumakYF3AJGGGDip0OeWhMzbuQoGOhpec8sW9O1MUhEBweuOaQs6nJO7b2HpQZj0J3Ejg1IGyWJ5z1qDcvmZVSPXNP3bWwWyOuBS1FsSIwHQBSeM0EYbIycd6QEEEkYz60qMS2C3B6AUdReY/bxkcUY5GCSQKaFOeOnqaI3DE84IPYUhA2QSGwM9KTJ3KNx+YcDtQ3PJXOOMmjcGXBPToKAT11FQsCcgc0M4ZhjJI4PFM5UkomB1yTQWyOW6+lNlaChy55AAXjI60rR7cnJPpSDcvPTNKB5qAkkjoQKS0FoTQKRkIQD1rQjAAAGS3es2JmRgQmADjk9qvRudw7g966aL94ymi7GSw+lPORztJqGMkKdoC46mn5LEHJI7CvoqT0MkKORtY7RQNpyvJA7mlxjrxmmNgEck/SuuIxCfmMZOMcikwecAnjvTmY5ztAxxmo1Yk8tkA8/StCx258gHA+lISd+DluOaXcckZAC01WCkg8k8igasLuCDJOAeOBUa5JOQeD/F6U7JwRkDvSDDEZySaq40rBg7sEAemKMhWI2knr7UnJAPAHT3pAFPPLHOMUxMCUDH0bnjsamjVAMnJJ9ahJKgcAYqVXwpJBJFNIPI4b4yRuvhS4liIVVU+aCM7hjgYr81PGVo9vq90WXYHcshOORnr9K/TP4n28N/4R1GKe4EEJiYhwcFTjj689s1+bXxDjMd+q3bkSgHcQMA+mBX22Ru0WjLFKLwrvuji3XbJndlfT1NOUoMhyQD09jUkeJJlRfnkIG1R1J7YFGoWFzp7KbmBoWbnDDtX1h8b1ZVjkCMwUbiP4j3qZbgAgMDnvjpUKnaCCR68Vb0HRNU8T3yWWk2pvLtmCiNWAIGevNJ7XGRzzZfgkLjB44qNZTgBT937tepeKP2d/Evh3SzcxSwX8cMLTXTRscKMZIA715WkD26ZMeDnGDSTTG1YRCWLSMTu7D0q9a3ZjhIDKWPr2qmwJVucP/dFXvC+gjxVrVvp7yLbCQn947YVSAcAn3xj8aHZK7BMlt79wrRD51JHPcGrf2oMxR8BSAAB1z616Bof7N3iLVLBrwu8ELSeVbhELmY55+nbk+vHet21/ZY16WC7tGtriDUUdG82ZSFC4OQD35x098158sVCLaZ1QipdDyGZirbY3ZV2856VXW7VGVGeMgg8dDXtdj+y/qgvrqHUtRaKztwirKkZPmsQSQB2xjk8dRXUaP+ybqEN5Mktkk9qsatb3cjABieoI7H/OalY2C0sdX1e6sfM7ul3Cdg3nPQcgVllBFKw3Ag8V778Qvh3pHw41aa2tJlnmMQ84DBVGxyAK8D1eNIrlmiORuOD2zmvRpyU1dI5a1L2etyJEUcDduUk+1WPt0wGBgZGCBVWTMaq4YFm4YURMEbeCCq8HNaI4rjdgVsgkknmkkZ1DEICPUdRUkuXuQynCDqvrTPPNs7k/dPAFNoGbnh7UEDiMszKBlSfX0rrEuk8gFmRVbordceteawuUu4nD7FDA5HevsT4Y/DzRPiJpSzWJtruVLcCR5AQUfAyCOx9jXBiJqnvsXB2djwS1aOYMsamWUHIx0AqxaSqI2gcqDnPP8q+o4/2aNKnvlnLS26mIRyJb4A3YwWB9M84qXTf2YwXiEjW8sEblZFYYkYc4YH9cV5/1xdDtttofGnjS2f7XHcxpiPbj0rl5JcsqgFc+navfv2jPhcPB8sC20s00qsVZDHhEXBOf6dx714OcxBWK5PrXr0Z80U2ZVY21IwRuO4k7RxnuaFkMgOeMnH0prb4iQBu3kEH0qQpkne2wAcn1NbtHGMMgjwQhJBxnNSnYCNrYP6VGvB/vKOB9fWpCMKcMNx5x6Ug2CT5ztPPvXW+BtTWSaWwYswIBVvT1Fcm2zchPznHPpVvTtSn0W6ivbdVzG2drdCPpWc4uzsUm0z1zUfBEur26y2hWPI25kOB759DXI6x4audDZomka5uFAJKKSoH1r3X9n7XtE+JVjfWOrbINVEolhhU7RImMED3H9RXqPiLwR4Zg0y+tLt4LNXjxvYglTg479eK8RVZqpytaHoU/eW58GzsWD+WcEnBFVUz5ux25C5BrsfGvh2LQLy6MDqVEhCkn74zwQK46RGd1lU4yMV7kNUjkqq0je8GRzarei1tWQkAmTecDFd5/Z11p0QjeGSQlvlMKEgj64rd/ZO8DWviTxZqMlzCk9rHAS0bD+Mng/pX1Fqeh6P4P0VJbk20FvHlURgDnnkD35rysRiJRlyxN8NTU9z4s8QTPb2TTXMTwQ7to3qQSe1cv8PLs2niVwzk+a5B74BNfWvxAsvDPxX8IX9hpkSC/iUPDLKuwI3vivAvhr8L9UTx5b/abVjZiTa7qRkDPDc9vpmuaeKSg1LcjGU1CLR5+NpJK/Kc8e4prodwAAJByDQduws4wWPC+1OUojKecL2NfQ2scqB5MkA4yeOlMdQ2Amdwpcnzi+3HcH2pDIGkDAkY9utBSuKjI0hDx5fHX0rZ09mco3lgr0HrWEFZeRxubr1rp9MRIrZMZMv3t3auarsd2GXvGzZOEmVtxBA5B6CtyxVHkSQqHcN17VgWUpKsXAL4/OtzQJEbcrIxc5xjoK8ubsmfSUmdPErJtcMACc7QOgrqtLvFuIWjRCzBQTnAx2rjIZWgcgHqD711/hy3KskpViGXntzXiVTt6GpNII7fBcxmT5BgZ5xXMlbCK/VLiREIBDM3Y9q1/GV1PYeHZpbTAnQ5ORkqPX2rwzVNevWz5rOZDzuA6+9b4akp6tnmYmo6elrnWa54ktorNrcSHzhIwZQMgL2Oa8vu4w95M6uNrNlfcVbuvtgRWbIVwcuw61mBIzLxuJXqTwM19HRgoKyPm6spTd2Pd3JlDoqYXC96gkU7EB5JA+matRjfG7vxng59KouSrDB+UHqe1dNrmJ0ng92F2wO7eDtG3k/j7V61ol1CtxbpOc4GMt615b8PVePUpZAwIPLE+lei6FEL/AFHbJG0iKd3y8V4mKa5j6HDQfs0a/ii1VoPNQqgjPOK5tLxI3iKYO1gcPxk+9dT4rt5Y9NmjEDxtKP3YPJY9gK4QBLhgkqkyDjb0IPvXNB3RvPRFT4jXD3G2WVQjuBgRcgCuEmI8vJJcY/MV0nit5VWIkFoV4BznHtXPnZNFhOCBmvXor3Tx6rvI9w/ZK/d/EO3lJCCaFlCnk9OD+lfcpbO0jJx1r4h/ZRHmeLEnaHJgjIYjqo9a+2wTLGSoxnBxXg41e+z0qCtFJk6E8fWrXIGCMgVBCpAAPcc1NjPc14sjfYUt2zjPpQVKkFeRTSxGO3anBQMFjk56ViCHGRj0/Gmg78HaSR3NNIKlu2TTgcgoKh6CEjymQScA54qVDuBAzg881HHlmKFuSKdGuxkJy46fSk2G47OMg8D2pVUFQRyTkcnpSk5xgAYpMhRgDJzUisJlUK4OT0NBAHIGOe9CqEJIx64oON+RnJ59ql6Ct0JEKsQhOD1wO9cj40tZY3ICgRN8/JHP4V2EOZGyQAcYyK5Hxo++eBVUlwCGJPGK8/Ey0Z34a1znrdo9yBeMjkLV8MGeM7cYGOayIGESgs20hucCrquZHyMnB4ycV81O92z1ZPSxqkAbQGzg8gU4MGYggADuarxF3dhwOO1WVjAUjbkkc5rn3OSQDD7lDZHXpUgy5IAx9ajWTIUZwOnAp4wig4OBTRmPRCD97OewpevJGADimYypXdgg8YpwG1GUAkk55osQOwM5DZwaEYozsQDk9/6U0Fdp52n0FAyzLuXj19anyJ2HOTIDgkDrgUbigVto6YyaA5yFPAJxxQybW4GQvrSuTcQu0gyTnBxxSspIGMLj1oVdzHB2jrTmA6nn3phcj+UblGeOcihgucjuOaXAQZznPBApFiLHpgAd6BD2HmADqAOgpNmxhkYxxSICp25+76U5lJyScAHvUjQhA5GTn2oaP04A7mjYDnDHkULzwePrTTENH3sMcntilb5m9OO9LtLr/s9OKZjqo4weSad7D6jXKlhnJxwMVqWEpVQg4AOcVkbg0jAH7vpWtpyHeQvRhnmvZwW5Ur2NZJiy4AIINTZABOcH0qvCBtwST9Kk3YA+XA9Sa+nTujz9h77iykHJIpxBJGcCmhlIXBJIpkjMeBwfeqWwDidhwBk9zSkleRwaUoF754phUbge1Ml3F2g8kk45NM2AsxxjI4NKT1HrxTVBGASBigdgBZRxznqTT1cqBnAz3pMZ4OSR6Un3MggevNG2gxcDqc5Bpwccj0qMkFscsO1OUncCBgU7gSCUYIKnjvUUhwv1609sAluSOhqCdhGgLEADpWcilukZl0Q0nGQpGOazXO04zwD261alGXbJJ5qnNhQ5BAxXk1Xqz1KWisVmbczAoTg9SaYrtllGBjkAVITub5VLlvwFOC4YOxCcY45Jrlex1Fm2VpH6Y45LHAFXcHYCrDB9KzY3DL/Ew9+KtQsyw7eBzwB1qF2Mai0LBUsF+UgdMmnKjLGGJG4dhSfNtHJOPWnYZW6gcdK3pr3kcUtUeVfG2wXULO1YWymOFszO/JYE4wB39aqeELBJrHfb+YBGANpXt2INezS+GLLXbGQXMSuzDC7u5qp/wh8Oi6eYkZYoMEBUHNfQ8rlSsjlpy5ZWZykFuVGcfMw/iqzaqJGC7ju5zgU2OERAkgkKxA3VMjmHkcEnPA5rwXuz2Vscj4wZEkhMiIxQlQJDyBWPOd8UIPGG4CdMVZ8ewRvq4zuJKhuTgfgPwqhHOJFWEEgsoCgDnNVqkdcbpaHqHg2LbahdoyuDlq6N13sxyce1YfhhHt7W2Bjy3lgNu45roN4I6/N0wK6qV2rnBU3Io1Gc4xx3oYrgE8/SndB0+bPGaMYJ3npzha6Vc5xifMu4gADjnrQ8eVDAkkHtxSsijJHGTnmg7jjBwpHSqJRheKYlTT5gQN4G4A14H4g3XWvqkYLvKAqKpAGa9/8AEiItsM8synBb+VeAX0qL4hBOQY5NrbRwOapK6PSoaxZ7h4Kge1020DqA/lBWY85OPWsX496gNP8Ah3dSJH9puQwSOLIA5ODk/j/TjrXQ+EwZ9Gi2qV2nGGOTj1rkf2hrRx8PdRK7nJAZSg6EEHP04r08HpNM8TFQU20z8+L2M219dKg2kyH5P7ozWl4O0SXW9VEC2yzovzSNIwUAfWprnZdzvKVCyAkN713/AOz/AKVbaz45fTrmLz4blNqpnHNfWVJtR0PElhuXU6vwh8IGTUlR5fsu399HHEM8AEnntwD610ms+BZbzWvOg0q4kSZQoeceWGPqM/n/AEr6o0nwXp+npbkRRhIkCLlRnGOhNaN/4esNQRFuY2lVDlOwU4xkVyxi27tkxSR86WfgdImgmm2QPt2tHEMnPrmuusba5gjUQW73GwbQCQBivUJvCNpbWha0AQqM/MAc1y0tpe28r/6LLMoPJQYGPrXfSfKa76HIaxpE9z5Lyf6NsJzt5OfSqC+Hbktm2DXDjn5yAP51a8aeM73w/NJD/ZxQFRsDAFj6t1/z71Nod/eatYRXMEMs/mLjKjAJ7jP6V181lc66bcFoV30W9iXDlEduSFGSPpViy0+6mmKszEbThn4BPYYraTTNcm2M9ulqAMAuMkj6U06T4ghmDJEtyegycD8qzdRHVGstmY8UOoRqXmVVAONsfJ/GoI7iSe5MYjYKONxOBXX2/h/XeFmt44lPLMmT+Fc7qegajpUtzIE3xglyW4AHpRGqdEasXpcwfESarYQLNaq0mG+7B1+tc7beKPE8lwIomk3MRlLnqlem+Bru71y7eGeBUQrlfLGScdSTXUv4ZhuJ8i0RnxtMjjBrb2vQTxUY6NXPF9Q1DxSZvKQzzHbuPkIcEZIzn8K2PC8N5KjC/SRfNBGJjkg9Oea9ss/CZgRG4QhdvyenpXl/jjS77Qb24uokdrdH4eXpUuqEcRGWljD8Qg6VaKYEa4lJKKi4x7ZNcfZW2p/bEaaJICDnBYnH4V6RoWkXvieKTeiF4wGZY+v1FacPw/nfeRCQ39+U96wc2X9ZilY+evjDp2ozaGJbu7jeK2YMIlUg5PAIHfrWv8JIpT4LltZdsdwg3xu/IAPQ4qP9pO1uNIi0+GeVGeZT5iQ8hcZwCf17V1Xwq8ONdeBbOeO2a2nniw0k5zu4wCMdB3ro5/cVzCnNSm5Hm2qQm11SVdwlJJO8AgH6VU3FUJK4yce9aGsB7fVpY3IdlYrx9aq4aWQ5wABnFfPYh2k0fr2E1oxb3siNLbfnOSaA5UdMBe1Swktz0x+dPZGZgQv5157R3oYqZDEjkimG3PUmpJXIbDccdqdAgYNk4+veoZViERkDgkkDNCwMYyx4PUEVLgIGGcLSxfIvynGTxmhIZXTcRxksOOadIxKjnbt649am4Rdzdc54qFyJZOmB/WtYiZGHXaRkk1reFYGXUvPV8FMYHWsiYjYQRhh0Fb3w7VG1xYSMLL95nOQD2xXXSV5L1ODFfwpehj/HiIRXVuhlmnW6gEg805CnJG0D8M/jWX8IdXk0Qh4pEjMxwxH8GDwTXTftAaXPZaDb6lJIs8CSeQoC4KEnqTXEfDnwfqfiDw/f3ll8scD4cAEs3pgd6+zlyqmkz8IrL9/JpaXPZda8dJDDaTJLILlmxI0hAXr1FUPiB8WNGv8Awwttb3YnuwCJF2kK6Y5AJHP6VxmoeE549MZ9QFwXjXcu9SBn2FeZ+JzIPLjIAQDHHUfWuCMI3ujupy5dUfRPwz+I+7wb9k+zbDAcRsGAQDsD+FcDqqk67ePEQUdi2R09eK5/4ZJdzpMm9ntUjztzxnHHFdAQHlfepAB6DrXBiUoux+h5FaVNzW7Go5WRQTgDrVvBzwCUPeo8KyA7ePfrUttksQW/djrXz89WfcwWg0W7biw44p0AfYdwBUdzUxVGJETlgO5/lSSL+5ZScH0rE1II0DuzA4BPGKnAVcZOTnFNgQeSdqkkU8RkIM9TT3FYC21ghGVPekhVVds8gdPenNkqADjH6013bGCOBzmrQyWACe5Q4CkHgeld38QdIfU/hWlzBduzxlfNiA/dvycHHbHqfyridBIfV4AV+Rmxk9M1s/GKfV9J8C3SJqKxWgZcW0ceN/8AwL+n+Fe/lkrVbI/PeJvgizifCXhDVb60kktXiiiDgEyOQHPOCBj9T617D4H+GWv3ulNJqF06MkoCxjkMMA5B9Of515F8MvFF9P4euIpIAwQhlfOCTznNegT/ABA1GzW1I1SWG3VQfIQjGccjP1r6htn5o9Xodq/w+uLa7nI8tLXeDuZiSo7gDvXX33w2hvfDl1Bb3AuTJGGiBfbtOOuf6V5fpvxH1TxJqcETbI45FKmR+ASOmRnr9Ko+LfGOveHLiKKDUTGHyMxA7SPQ1le71KUGc38avAEXhbw07ytaDzLYhpZmycjPKnt16DNfOngBJJ9ZiMQyqqdxBx+Vem/G/wAZXWpaFpun3gWTezyeYzZOOgAGenFec/DyWKG9Y78SA5CD07VNX+GzXDL9/FM7l98MrZ5zkkHqKu6NoyXNsZZWYuWJGT0GeBWc8mLiVn5YkjOeMVv6VIXtdqZ+UcYr5itfofpGDSe5NFo9rlkOFB5JPWrC6NaSbkTdL8vVugpIcHkqOOpNPe+WOIhW+bHOBiuJ3PbSWyKGmabFPd+Q+BGuc+/0rUh020trjESMytkbTyAazNFBF55pYHIKhe4963PLZCxAPHX6VnqVZFW5YRFgAoHQ/wD1q56/Alk5JVRzkdav6xh3BDHB6CqaRbwxk4HQfWtI6mU9jofD/wA1nHcRAo1uctnqR0OaxPhBYNqfijVnayhm23W5p5XAESEn7o7nNa9lqIsfD+rxxSoJmtmG3uOMZFeYeB9be11bCLLmRSm5XwCc9T619Rl+lNn59m04xxHKfWT6VDp0svlOpyMrxk1q6Z4Og1V1n2A3Mi/K2ePxH9a5zwg8+pWFp5jq7RrtbuR9TWH4s1+78KauDaCYzK3zOXIQAjsK9RO54U1zK1z1ibwTHCxIuGZNoHlrHnB789xT9O+GkFxMsjRL5ZBDNKwBPoB6c14f/wALf8TNAyLfRwQhgzeSuZNueQCadp/xI1PVL/y0W5fdLuWVpCAq8YyM9eKq5y8rj1PcJ9Gi8NwxB7tRFFKA2BnAJPBNa1xpNhcREsYxgbizMBx1rhY7i88UwXYnkBjaPLKgIywHB+teQSeM7u0vL+0c3Fw0UhQb3IwOMZFNNSOmDSV2z3q18BJO0givAQ7GXagzwTx+lSXHghLWKeKWa2Rp8FWkkAcYHYV4LcfE3WZZI2gv5LTbCIWWEgZAGAKhHj26do5JhLc3CKY3kkYncM8EenpxTauaqrFLc+hrPwYgjkeK5DiRQAU5APse9bek266O6NdeWY1XbmQ4Br5/0L4i6m97YWrajJDYo4LRqB8iZyQT3612msazc319H5avLbhtylnxkZ6mocCHXsrX0PbNS0Cy8Y6aVs7lYsAozRdCMdD/APWrzzxJ4cfwJpY1OARXAs2G9ZmJyCccenXNeOaz8XdX0jUL600S9ltCsoYrgFWGAPxovvjDrOu6dPYXccU0F1GElZsggY5I5q4x5dThqyT1TLh8bRyXExSGaefcZmjiUBcdTzmsG4+Jb6xLMptkRS2QT1BrR0E2x0y/ugxR3iaJNqk54PSvLLBna4miSEuykqW3Y79cVpdN6nnuai7I9Cs/FipFNFLC53EFTGMCom8Zuk8zxWduiSrtJlXLfz/xrEib9zGplKlRtIUZ596ao2NtdA5BySTjiq9COdvY6e28d20YJe3klVlKEIAADjGRVxPFOp3lh9t0xEtkiyrM4yen6VyCSwxQyDYTt+bYOP1r1PwlAtl8P7y4a2tXCQvN5ayAyMMZJYdvrzWUnZicmtTktL+L9/b+S17YpeyW7Eb1fbvHoeKoX/i99TlkmEEVtMz7zk5IHoK5O3n+1XNwIoWEcvzxovJHPOTV+MKqZYIdw25Y859KpXRz80m7MJ795BJG0byFn35XpU0V6IUYBcBsHkZOaiinKsBtJ/h+XpS+cUGzaoZTjmnYotqwmUl1Y+aMDBwPrUMU8dvciViRlfLPfNQrIRgFH+Q9uKaWkKszBQsZ3KD1/GkLQsPfi4bEVs7FQVzkAVHHczQRDcwRlJB78UlkkkrSOkEkpwJDt4AFRTJd3KSAbRubd5YQk/mKiyuWi5DdmSNFihDvETuLHA9ahkfUJZJvs9vLI64YxxrkY9at23hPxLeWyTQaJM6SLlZVkUBgM84z7dDXLTfFTXNOkktIzDasreUxSI7iQemaTsjWMW3Y9J0fwHr+r6fFctbRRLMoYCV+R6ZFc94i0zU9NjuxEZbe5CllEXRsd89qwIvjL4ggXzYpNhTgEqSPTpnrUU3xX1e+u4Jp5g+1dkiLEcMM9/zxWVtbs15HHdmda614lKB0kZZbn5i+45xjgkU671zxBc2yRz3t3cxlvmVc4zngHmpoPEoA3Jpss/lMT5wJAA7AjFPXxvLBvRbX7Op55jJ59aqxopMrRar4lRgSDGoG0Fz1H0pj+INZjyHubo7flOwHH4GrcXjKYJIv9nm7IXeZSCAoz1xUtv4+PkNFLEkcZGRtjySahofM+5Ho/i7V1aQx4Pk4bfKDuIyO1PvNf1y/3BnmaQneqRIQrexpF8euzbINEV2k+UMASWHsO9D/ABEvGUSRW/kQAbcrESPzosUpMsaXf+JmWVFjghWNfPZZySWAIzgf0OKxb3UPEM98zO9zIZ8lY4lIDeuB6VfHja5dHljtE8wjZ5rHII7gipYfiLfF43aFvMgB4SLG0cc5x64pFXb6lKHUtegtmilQxxy/IFbJP5dulUxqniovuhuNQEKnaQFOB7Zra0/xU9+LlgkUnkgygsSSPaoJ/iTqiv8AZ/I8hQobaFwCOxJoYczS0ZU/4SHxbBJmEsSy7cvyayJr7xK4lWRLxnjyzhAdgGfX156Vtr49vJpyLezidgu5z1IHcioJPiTfwCUxREQysMlozgn2/KiyZPPJdTGttU8R28hNs9zBIMMBg7u/PtUNxdeKbSXdO195knzdSQ2ep610LfEzUzLAf7Ot7idhtTapBP1FU1+Iusm5mlnhzGTtICZCewNHIuwe1mjLtJvEN3K0UZlJH73awIAPqPen/wDFTBvNmNzcK+VIzyDn0rVf4gak5wsMG1uF2Id1LD4p1ZxvNlK8kYyrIuAPqKrlSH7WTMtbnxDCim3MwYnlQD+RPrUE0Hiu/d7l7W5YAbd2QMD2Ga24/iDqdrbTgRRxoAWO9PmY9wKyh4r1yadWlsrwMRvClCBg9CR2H1pqN9WZyqy6mQ0evQbZonu1fO3jJx2NObRNZSVoDDI7oxDNkkE56g1uWnirV55niKbTgsyqmSB9McVGvifVVnUpa3CpMuVeRcBvcen0NFkYuTepQTStXMpD+cZF+YYyce4qO48K+IVRpILaYwKNzOXA2j1IrYtfFWuzzCFJUSQ8A7OfoTSjxH4ghiuQ9ncTA5WViBt/z9KNieZmHZaXrLN5RaVcZbc+SM+gNWk0LW40S5eNlEp2qxcAk1qRanr9xpazyJ+6aQxRwqv7we5/LrSGHxCQ5e2klMGGGWACD6d/wqWHNoUItD1KT5WuJQzZyoY4H1NMu/AmtpZC+AQIDt2+Zyx/xrQt7HxTqMV5JboyRRKHdCuC/IGFOOTz61Smg8RWP7r7DcnI3kNICF98Z96dmCZk2mj+IGDspk+RtvlAnI96mh8B6xcCdy8MG1d/3zkn0ra0WDxXq13LBbbsiJpSNmAwGMgN689KQad4mmjWaK0kCuSp3sAc+9TY05mjnrPwtrVwxKrKssQ5CnIYZ7GrsvhbV7WKaLfEAyhj82HB9K3bDSfEV1dRW8cj213IGP8AsqAD1P6VBa6Nr9wjXBhUvuKGR5R8xz2FUo6XFzu5laX4UvLoAtLMBtJLc4J9KnuPCOqKI3gmhRCpysrfMD7Cr9vo/iVElKzny42AMadAfrU58Oa/KSz2wJXkyNLjA+lUnYyvd6mJaeA7vU4lWWaQIzEM4PAI7YprfDfUIWLpJFtRtu7d8ze9bltpfiGSG6aJjHbRAEjkAn0FMi0nXwpSWFm8xQwJcZHvVczJZjQ+ELqZZ/MMzSowUKDgEY60+TwXdqrqt1GEHzEAksPY1uW/hzxHdPHFE0u0g/MQcD2J/wAaYfC/iG1hWaVEErnlN2W/Gi4XtoYkXgu+aMgebkcqVbhvrTpfC+sWVx5StE4ZQzHccj2+tbFj4d8T6jfQwRrJD5xw0rkiNB6n/wCtUJ0HxNb5Mu1iJTEpDEljnjHt9aQ+ZmbN4aupCGcSrEBw+7gH0p3/AAg9zdLGYbmJJ2Uko57fWtVPDWvzqUdbhSrDMZ6fUHvT/wDhFdfhMztPAkaDA5Jkb2xihi5nYx7fwNfWlum5lZWb53L55/pVkfDy9lQSwXluwJwVzg/SrcHhXXJLW7lkkmtjEodFk5STn17fSmtp2sIFjLRsGXP7sn+frRsO7IR8Pb+YsjSBACN2H4I9aJfA0VnEzy6iksSkZRR82M4q5a+GtcvvMCGS3hRCxlckhiBwKrjw5rF1bpI1zCd3G1M/rRdAmXpfAC/ZPM8+NISoZXZskj0A9aon4dQyxu9re5lC52OoAJ+uacfCeuyW8RjSURHgyO3yj3AzTLbwrq96GU6iHKNhUj4JpabFIqP8OrlIPPluLaLAyAJCTn6Vdj8AwK0BOp+bcSqSVLAIPxqxB8Ptadoo2kEUkkgDPLJlUTuQO59u/qKS68D39teXcD3PmvbthMrs8wYByOeOtTYpb7izeC4o44EmuLWKNSd8iyZZh24qi/hi0tiDDeG5QthflwB+NXI/h7rD208spS0woZBLJncKk/4Q24gt4kbWIZy65aOIY2n0HrRZWOlJrUqDQYo2RJ3iELN8zBwSB9KqJoWnLdTCCYzxo/yiQAcfXPNbkXw1uXjaTzfs8IUtvkbJJ+maoXHg1JREw1hJCRgrHGQR9eafKNoSXSdLYSxyPFFJkFTEckevFK2i6HEcJezSNtBKsoCk96uSeBbeysbOXz1hkGVlmJyX5ODj1wQPwqvc+GLaZ1xqjzAnG1IwMD3OaLIyYgXSxByY412/Ljls1AU0i4khcsXO3DFxgZrStfBulLCnnXexw/d8ED39KbdeBtNIlI1/zcH/AFax4z7ZqlYzd+gRXejWtnGhEJBzvEYy34VC+saNFLbuI2ngQncso4I+lOg8HaGLS5ElwYbkMvkTLIDgfxAjvSy+BNGlUiLWWkk25KsoUU7oytJCSeIdAkhyLOC3YtkhBkke3pTBrGkGJo4oGMbHIVlHNaOoeE9Cv4LcmWGFooQuEYZJxzkdzVW60PQINOtnhu5RcqmJkc5BbuRxx9P1pW1JIbnWbIQNvtYUUYCmNRkfjUcmuaNDblksnfzAAVlAwx9RV+20fQrrT4SZ9uR+8XdyT7Up0/w9cQRIbgloW6MMcZ6H1rN6M2WpknxNpoQRJBGARgBFBKmnX99pc6W7xWxEqr88jjhquiHw9psbM8SvKz8NFySv07cUXd54ee0MFtvMbMG/fADb60uVl2M+38QaYuwS28ToAQ0cajJ4xmm/2xZwWsZtkZFikLgPzgelX1n8LjzBOFJXHl+QOcd81cS58MW4leyjaMuoO66xgnPYU7DRm2PjVrmUolqhKndujTbu9ia2ofGk9nbOHjEZJyu45K/QVHc6/oTyomIzGUG5oAMqaDrfhyImURyTkjbvlAAB+lLUVk+hyWqahJrupsVDytIwxsX+tWbzwzqNuokFqTGwyCh3fWtZfFunQahA8cSCIKysFUDk4xj8q0ofixZabaQQW9myLETulfDFiT1I/pXRGpJNHNUpJq6OQspZhI6FHHruUgZ9K02EbOnQFl5AOcGm+JPGEXiiKEqUiZGJLQrt3+2OxrFSzvYsP5L2qsdwebuPUV6MZpq55ji4uxvF0UruLEqMEYwPzpdxQROV2queevFYlxqBjDLLMZQxwGVSAat2+qrDbMrxFQy/LI5yDVqS7mTi9jSKbtjlmdMk7SMCi5SNFGU8tiQ25eeKz/8AhJEePY+JSFACpwKDrccjAxosQVcfOc4p6MXI9y1MqEkKrSAkFSRjNLOrBi4UQqey8mqLeJUMccbMJnUYAQY/M1bsNdtYnRnjwq/eJOcUWS6j9nLqDyPdsY4o3kyuFJGOa00iSOCOQookK7Ds5OahTX4oZYpXAlgViVCjH0qxFe2xI+ZIjv3gE5OOvSpbWwezY02ZllSIR7wowxbjb9aki0lIpF81h5a5BVKd/acEpnIZ3BIY8YzRLq0QiJMYhDYC4OT+VZuzNFTkW4JYoU2LbbnU/wDLTpirBtIkRDMighgw8rqPasq41+yLYQvJKVx8wwKnh1qOcFygVSu3K889uKykdUIPqXL3TJbyeEW1vmMNuJnOBjvU8dqLd3iKqPmEgMfIyPSs+88QTusaq+8bTHkgjHHWr+n6tAkEAyDIikP3JFSrGnLZGhOyXrs20hpVyGf1FRf6y3mUlSCmzEfc5yKY2owSR25iDMY2O4MMDB7VOWAZSqLCu7d8pzxT0FyXITGtzAoaIgbfK/ecc+tOjums2jiJYiMbcR8ZPbNMe5WVniBJcNvBbgYqOSYFnYjLthlEfJrVNFxi0dD4Ci+0+JJJJ0jENvH832kg4ZjxgdzwavfECxNldQPbwKLeDmRolwAT/wDqrnvD3mX3iOLCuvmBBsP8RBruvidMbCIEwOyXUYTYozkjrz61g5+9Y7I8yR5t81ySoUJtO5S/cU1iYpVUxmXf8wEY6YqNr0LJnBCFQmG4wakt74I2+U/6lSqqg5NU5Dd0F3IBIhCbN/Qvyc1TmS4ublILeP7RdXLqqImBk54AOeKcbhwVU7V2ZI83riq17qsVvLavlpRHIGYwnYSM8gHsfehMV3e56l44sns9NtXkRI3uFWFguDkgDPIrkLMiCXeB5ir8nHHNbnivULmwsbGyIDW6gSo8hyQSOce1cuNVigVYjmRpWEh2DofStVJJaj3NiMoGwQEC5znmul+HFmdT1QwSIJbe3ByxIGzIIBIzz17ZrhRq7ySS5EUCytxv5I+tdf4CvvsGszAkXJulAUxcYxg8flUuasZSRF4q0RfDfiOW2e8jdI/3hKgkID2Pv7VmTaoRzDGkyD5izHHHqBVT4j65LeatcM9u1k8rBWWTksPWuTE0glwjtIApGAcDHpUc66EptbG1rHiJ7SYPDL5cjncoj5rNk8b3jSy/uUL3DBnaTkNyM8fhWVcRyWp3vhVHHPOBWdNdbT5pAkWMjB6Zq1UTQvaSTtc9b+G9zp3iHV3a5V4hcDyVgiTID9iD26en4isnxdqA8O+NZrJI1dWBTdJ69QKufs6SrfeL7iMDakCGbjnGcA/zrC+NVjPonjaaKVhdkv8AaPN+78pzgEURqxcrGcptq7KR8ZM8jJKv2TYSv7vnNRXXitJsCND5kalfMfuPpXIT3y3LyEAfN90DnBqqupeY4t22l2B56V2KSOCVR6o9E+DzQwePFvXmaNoydixrkMzDHPoOav8Ax0u5LXVpNOeI+SrrMGIOckckeorkvhtdQr4qs4byeSBWkAEkIyeD0A79MV6Z+0daxzCw1qKUSRFPswiK8+oYn156VxVKiU9TsoVGo2PGY72COeNS7How2D+dayeLZURoUgUoW3Zb1wB/IVycN19lmDgblX5WxzU41QRyMEQMPvAt3ojWS3Lk5X0OnXxIUhkG475hgqvG01k+CHe9+KPh9ZjgvdqN/Uk56EVgPcszHIIbcTxXRfDc7fFul34ZCLS6EjFyBtweM1y16vNHQlNt6s9v/aMlSxFvcwxeSJARKV4DGvAILkGQSqFUjoTzn616n+0/4kvb6Sws9qJZzKJYnT+I55H6dK8W05vPmChh8o+YE1jQqWikypRujq/+ErEEflSq5nTkbMAEV77+zxdtq/hrVbzbGLaJi3lyrna2OoNfLtyzGUlsnn5WHf2r6S/ZMvIh4D1hLmaOBp7pkVZGAJ+XHT612XTV7nO27o8Ovpp4tWuGkz5gmLKysPXOaxNSgfUZJXJwWySWq746sJbXxlqcETOkcczKxHQc1SlZjEi7wQuAPU1y1Z3ukejDVHNywHzOT8o4zQAQMcA9ia0NUg8uRhjY+MlR0rNmYbQCc153UVtRkDMlxkLkE7Tip5LWNVZ2JJ7A1vfDzw8niGLWJHDNNZpvjUEYY+9YDSF5Ji5G4MQVHaqVykk1YzpF2uCeCOwqMAbyScE81ZuFOCwTI7mqud655BNbIwlvYcqHJIIOO9NbJJBGfXFRkBe5P0pSxDghsZGKZBLbAlzgZAHT0pMfOQ4wh7jtS2c4juQBz/ez0xVy6gEiBo2G09R6VN+hXQolQq5T5l9+tejfs967Bpvim9tLiaVJruLyoII1yrkg5LHtivOShJAHGK0vCerPoviSG8jlEDhShkxnA7/Q0n2GrGn46shY+JLuBuJUYqfQ89RXMuhAbcQAOgre8V6kdT1b7TxKuMb+7e5rDDEliwyppjYiLu4DY3VG0RDMoJIHTFOBBXJ+Vu1IWKk4bGARk0dCWfQP7PGiSp4Pvp3e3FqGMqzb/wB5uHYrjpx1/SvOPGmrnXdUe6n/AH15I533J/iGeOK9F+FllbxfCl3gZV1FXYM3mYLjJyMZ9OK8q114jfTCJSiDopq4aoVujMWSL52xjaOq9z9KRyDbsGztx+VOww5H3j/Kq9+/mW7JGjPMw2gKDzVO1hPTY+obnU5779mPTJbhkaeLClu5TIAz74NfNswVmkwNgByo9K+h0vrBvhJBpTQb4bmxByHwY5APl4xzyM/hivm+4cwq4k3Ehiu7BwR6msKdRRbTY09B4ItmAQ5B5Lf0rp/hrfQWvjzTy7vFM80YhCLkZ3AEk546+9cXJqUC4VWy2MbQDya2fA1zLN4t0lkV0MUw3SbeFGec/hWkqiasmZtHuP7X0SWviPQ7OOVZd1n50jJjBJPXP4dP5V893kga2UhdoDde9et/HG4OopaXMLB7a2Jj3Mcnc3YevSvH3lO5Y5AUJ5AYY/GnF3jows7EMZZpQ2enBFPGXOdwGD3q94f8Kav4iuZk0q0a9ZPvbeMDt/I1V1GzvdJu5LTUbKW1nQ4KMpBzT1C+thoQqCQN2DyRTo3cAgEANzg1DHL1AJTj7pHJpWJKKenPNLVFX7F2C5cjaxxtOd3tV6TUILqzJ3ZPRR7+tY+QwGCPfNEQEzbYUPHX0zVXYXJ/nZADzt6kCoiFDYTI9c1saIktukiTIBvPDHk4pb+xSOUygFVzgDGM+9DTZXMZ9vJhwcggdqgLgM5AyMncPSrTxGMgouSevtVSRTEd4GCevpWfK9x82hGCd+Qcg9M1Pp7j+1dPMgBRJ1Le4yM1WcgEOQce3auy+GPg2LxHrD3dxlrC3QuecAtjp701BtpESdkek+ONZM1peWsd1I8MSqbeNhwORnB+lefWOoqC63CZYDCHtn/Guo8ZapZ3KQw27Ykj+V8Dt0HNcBf3Zgm8uOPKKcsxr2KcHGKRz8yexYuLU21556KxZuSwHFZOo6m2pXGJQFVAcYH866DTNQ+2WzoScBgCMZwKxdX0aS0vNyEN5hzg+lY1I31RUZvZmYr4iyAc7sAikDndgqSo5OfWryQiLEYBfPJwOlVbyCS2OXBCNyprklFo0TTGnacgdT+lIynhM8dc1paL4Vl8QLMUmMXlrv4Gcj/Go9T0OXRYoN5LiXIyeo+tYu6Li0TaMknkyuCwUcAetR3/AMpXIGW6e1Rw6hNaw+Up4zxSz3CzhcjDd6w6mqd1YheIHaVHIHPpmkdQQhY4xxgU/LA4Jwp6ZoeAeWSTgrQ2LoQ8DcNmc/ypQkXlIACCDn6mpD/qsg4I6/SmO42AKAD1zQhDpQTgH5T1HpUjvmMORuPTPaqs15iMb+oOPrXp/wAHPgbq/wAWd+pafbNLpcLGKQGQKVfHDAdxk9PwqZTVNXYHn0bkJkt8p4Ar1z9nS6Omajrtusqq9wo2knqMjOPfFb+j/sd6vNp08uo38qX4mKJEkX7tFB6k9/w/M10Omfs4638M7ePWZ5FudMtmLXEsZO5R6kdx24/KsPrMW7IOVvZHlfxX8S58WXENpIxgZQOTxu7kfjXAveobZkI3SMetaPxAmaTxNcuFwjMSF9Bniubt7eS8uEhh5LHr/dHc12R1SFqrpk6bS2CSc8E0yS0liZsqAp4XHetC8sksY1RCZGPDH/Cq8jNsVTkgdPauhUrq5Kepv/BOxuLr4v8AhyKK1ku0S7SR0RcgAEZLDsK/QL9o/UYrH4PahbRSmOdlBRBxuAIJFfH/AOyBBNJ8W8wsNwhLSHBIC5HGexzivrr4721hq/hfy5jHN9njkbZuwVbbgHGeeT0rgtatYuEbyuj89dOlM+u2jqcOsqseeCAea9A8Z366hqLz26KUdVUcY2nHOK5a00eKy1g8YUOfmbpW/JMsvlqygGNs4HQjFOvHqdcXqc5crsQM3JHcViaiwLKE4U8kHua6jV49kpAj8uJjkZ5Fc7qwRZPkIbP3WHQGuWLszSWxnZJIIHyj71CyxhjgEjtimAFCRu5zzTmQw8gjDdB7+tdSOOTsPhwJVZuMnpTrxAJQYk4bgsOlRAmORccnHOelXmbMQOQM/wAHrWq2M+pRMRBxtxj071FEBHK4fjI/KpZSQSVO0rW/4G8IXPi/W7aIqShcbUwf3/PQGs5zUU2y47nPTzqFjUcbSCG9a9W1LxKup+DLSCBpEESDcm3h+OufrX0Hon7JVhdQC/nsY7e+jYYsJmzEPckdR9K6L/hl0W9lc20V7avbySCRFEeGUdxnPI/KvKnik2aqMtz5E+CdvdXPxa8PSravPFFMGmCdUTqSf8Pwr9WPDcyNp1vJnKvGCD+FeC+HP2ddF0fWLW9tNtnOuDN5X/LQDqCPrX0Bp0CQ2qBRtRQFC+n0rjU3UnzMLNPUyviHCx0T7TGwDRHc2e4rzbw/KFufLKs3mtnOOK9X8TxgaHI7gFGypDdPSvJNCnc6rGjyb3SQrhRwB+VeXmcNU2fVYF82HlF9D2TTV/0MHoMAU24xu68Yp1iHS2CEY7+1MlXOd3UV48PhPJasyEscggDAoYnr1pChUZ7Ug/Ouee9jdDT3I4pGQkBQcc5NO8vJ9BTJchgO3rWHU0TaaZxHjx1ZTDuAdGDcdQOlcQ0RMmELPnDZPQV33j2NIbeKUKA7NtY9yOcVwW4wbckvhscccV5mIV2fT4XWkj0fwwSdOV2UDcMD19K0GGc4FZ+hAC0j2cYUGtAybCR1zXmdWeFV1m/UDxFg4HbitDww0v2howThec+1ZGpCUWBa34kJGT7VreCbxZtx/wCWgXac9TXo5cmsVTa7nLVjeDudqH2Jk9PWnhg8YI6HpUG7cmCMg1IibUAHTHFfrydlofPkyAkY9KrXHOSO1WFGQR0qtdEIOBXNiPhuXC9yixPXgE0pcBc4pGIJ5qN2Iyp59DXylXSR2LUtQMAuSM5q0TvXYRuBHNUYWyozxWhGQIJAByVO3644r0MM/dEviORuUEN5PFnO05AHpUagqcke9NSaSV3lnKiXJVgvShm6EfrXn4he8ezTV4ljcDkg8+goLpjJXJI6mqbS4OM4PfFIJCWI5OOa8+VjS2pOG7/hTZH2YO386TcemeCO1LgFc4yPeoKtYVTuXJOT7elKUDLwMY7mmKfnAJwCO1PC4HAzUABGRgkkjpTmUnoQPrTfmAzxkcUm3I9cUAGDkDdknt2p6sF4bH1oUBQcnOOcCmDDEkDr0zUAKPlXIJODQXwMEY96TdwQT19Ka7HauEPpk0mPRkF+QtjOwDOVUsBXjN823UZt6Khc71717RJKscT+Z9zaQcV4vqsXl6m4KnCOVDN6Z4rnr/CfQYDRM2rAYUHk+YM4HArUiBKH7qjGDzk1ladJ5iOrN/qxkY4yPatG1YRjheDz8xr5mutTWs9S1BsPzrvdgMY6AVaDBEBb5SvXvVJp3YgKTz0CirsO50wQFLDv61wM4Gx6SbjxnA9akDFW5GB1qBQXcEyEHG3aBxn1qQsUIxjI45qTCTuPJQnIyw688CkP7zkMEzxRuXgNk+uBQCNzKAABzk+lBAEZZRtJA4JqQkhMEKB0BHWmYwOH3e1KhLKRgDPr2oEg2jIwrHB5JOBUhYocHAA5BFNz8o5JzxTF3Z6AgHHvSZLZOmHbKg+pz0qSRkCZBC59KhjBBJyeOMUn3sgAfLSFcWKXIzsJU9z60GUgAgAEnbim7GjbOSy9cU5sMmRgZ5HrQK45SY+CuSOOTTJycfKQGHYUpRGAY7yxHrxSDLJgbQaBtgp+VuMj1zSPhEwXIzyMU3YdgyGB7005AzkADgZqhE0D7pAAMjHUmtO1BPcYPSsWNME8Ekc1raYS4YA4xz9K6KPxES2NGOPahLjGeKQMeMNnb0pCFYjOT/KnDAyBgA19BT2M0KAzdV4HfNIyAEgNweRTlG5eQfSmphAMkE5xiuyJp6DMEqVx+J9aB0BJ59BRu2ucIXI9TimZOScY9qvcaHKc5Pl4xxkmjhiCT904wKPvDIBIA70DBPYcUw2EfJUkL0PBph65BxjsKUqWIHOP0o3bXAOARxgUFLcCDu6deaXI9CCe1HHJKnI6UjfIcFs/SgVgTGRwBnuaRjtOQ2ccHFKQM8An60jIAhB64zxVJ6DOf8b2iSeDdQb7OjOBlTJzgd8V+a3xWD3HiG7uHAW3jlMaqeuAeK/S/wAT2kt5otzBG2RNGy/OQApxwTX5s/F6wdNanhlBilaQkr6819hkst0ZYhf7PK55/b3b6dqsF7EA5gYMAehx2NW/EHimfxM6yTj514AHTHpVIxK7bQcqOtQrEFYgHoelfZo+MbsN24TccA9PwqXSdYufD2oxXthJLFdBgweM479/8KYcKcn5s9qYyhF75POPSq0a1JTse7eHv2ptW03T/sN9b2lyjHErSqSXB6jrxXkniXWrfUdSupbWHZDLIZAq9E9h7VzzhJJASBwMHvT2JiLBOdy4x2qVFR2Lcm0Am813bcRjpgdaWZnVQELYyCNvBzmmgMCo6Y6jFIkptL1ZHBkTHQVVk9DM+8Pg5+0Z4O0jwRotje6iLS6t4QtwJ0JZG9uOeO4/GvXT+0H4OiSKZNQhvYZELLMuBt6YBB59a/LgXrGZ3iwAezDPNJDqF3GW3zNj0BOPyrkeCpyd2d9CvCm7zVz9Gn/ac8IX98JZpYrZFYqwKZDjsRx1pfEP7U3hKw0hDpROpXTPtEOdoC45P8q/OJr2ZjmaVyrfdCnp9aJLi4VlMcrqwGMqcU/qNG6djrePh0iel/FXx3J4k8Sarf8A3DcPnZ1CcYAz36V5lcEyRq/XaeRUMr3DTZdy4HUE5OaR5t2zCEgHmu20YpJLQ8yrVdWV2LvLBlRcg8/SnGEBQhOcjJANCHdy42g9MdaR1RGIRiG71DZghz7VVQM8nr704KQ+1VDZHJPSmlNjhCMY5B9aQgjBDHO7OMdqewDXQYx09PY17R8B/wBoG7+Del3VtFpkd3Jczb5Xd8bl9MY9vzrxtmV+GGB79aTbtACMWB4bPYVlOnGorS1RUdz7BtP2443uJPtFobaLGVSNAxY+gORj6mti6/bUggsbiTTrCI3gXKea4wx9CB3r4leKJ8BeW700Kkc2VDIyenQ1zvBUbppG6rNHvfxS+PJ+J1lJPfXKNfFQqwiPYEXuBzz9TXh88hlkcLlI+3tVZMzsSV+8e/WnRy+WHVskZx7V1xgoKyM5zdQejBBsDB8d6kUFzgjp3NI0YjaMgA5HUUOxCnGRz1qroy2HH5VwBkg5PtScRlm7npTSg3K4JORhhTlyxIA+UevWlcBVBBGBuz1x2qR2Z4Sw4XO3BqMMgGVyMdfrSSMUJ2kjd2PTHtRoOxf0DWp/DGqW9/azEPG2QEJBz+fSu21H406vPskOy5BbLBySc89a87iWJ5MDBwOR706JEVyCMKe/pWThBu9hxnKOiNTVtVutdu5bu4O7d0Xso9BWdkMSScDPSntKhbCBgF4I7GmzMWGSgA6AVotFYlybu2dd8NfiHqPgfxFDPZSslszBbiNXChkzyM17V8Tvipb+IWtwkvlWXlhoog4fJPOSex5x+FfMaLEd4JJcHDD/AAqfTb1LO6h80tJHvwwJJAHoBXHXpxacuxvSxDo6M+rvgzFNq1rezqirHnYX6An0qDWfFDfDPxNcC54m27gvVNp6dO+Oak+HOrwaB4WEEVvJMJ384KnBxgcEfhXG/G7UbbxJf297aRy20+wRv52MEjjgDp+NfKK1WbUtjiq15VpO7PFJmDqpGQV45pSAVBDZY8kU9ULnDsAQOfQ0xQH6EDHAr7i6aOlJh5xCDeMc/pSgq2/A4A4NCBmjZivI6e9IqBdqDGTyaRdmEaMep4H6Vu6fEHKskmV7j+lY8Z3PhuFHQCtnTlWKLgYPWuapsduHXvI2rYqpbI246E10OigzMmAUA5JA6iuagwyKZQRk9QetdbpSPbWAGcbj0xk4ryqmiZ9JSsbNtIsbo6xB8N1Y966/SLx3HIwQQRs6AVxtrEWRl272Ydc4xXS6JceUHRm2Art/GvGqK7Oh9ze1PZcWF6pVWMic7u9edxaPp0CtJJD5zEFQD0H4V2Gr3Sm1QjJKKQcHr+FczExJG0AHdkg9qdNOL0Zy1kpbnJ+MLCC20hVUYA/NRz1rzUFSCqHIJ5r1H4g6hH/Zs8SqpZsfMPX0ryaEblJB2SZPHavpsNfk1Pmq9lKyLE0oPyA47YNVZwhYxBiePmxVoSIhRnUMwPPvUF0yfaS0SYVxhl9K69jk3Z1/gBFFlJg5lJ289xXqXgnV4NE1Bpb2PzomXbtTGc+1eX+A5IpDtICBWK7SeSa7uK1YPG4+UK3QeleDiNZ2PrMGr00meuape2WoWMbIADt2ruxlBjnFcB/widtNcNdou5o2yzZxmpdLvo2aVHfDAhlV88j0FXpL6J4ZdzeXE45VOtc6g1sdvsoyVmeNfEd/ss89tFGUj3BuhOB1zXJWrvFEzjBUjj2r1nxXq1ldl4ikajaF3OASw9M+teY3SLDcuIwHjU4wK9mi7R1Pn8RTUJ2R9C/siTxDU9UR3T7VLGCsbDlhkZI/HtX2BYiR4EYk9MYr5c/ZN0cSBdWcQGNbkpt2nzF4K5z6c9K+rHcRHhsAGvCxzXMdFPYsRIyqG7jjmnuN2Dkgg9qbE4lTgYwRmpH46V4sjoQhIA28A9eaQqM5JJz6UMQx+7njqaaAVwTz7Cud+YMcSSeRjtmpONoz19qYMkDAzjrmjGG5bJz+lS9QQ9MK2chTjFGCoYKc/pSAkZOMn3pSwXvknsKloNFsOVcA5OKUMCCBzmgITkD0pAS20HH4UhCqgUYOAf1pyKNwBOcUigKxyMkHvQ5Ibd0IPSoaAkLmGCR+m3pXn3iK9M90c5JByT7V3t0wMDk8DbmvNNZkMuoHnKHjKivKxTsjvwrTKjODkKoCnn1NXbeItJGAGZWXO70qpbAo2Co5PU1sQOSFxn5eOBXgyPSZZtwVA4APSnlSCcg49aRQU5OAAafuzxnd3xXM0c0txEAAxkYHXFLJIkSEk59AadCAWYYVRiqFxEbq4UknYOqjoTSMjSUqdpBAJHFPTJbkZwKhVFwhCBSvHWnBCCQGJwapEsGdtuBgHODTwCAGJzjpSHqSAOKQHJIB4I6UNE2HgkuB075pVBLMMZB9aFj5BLAHFMMgTDMWODggUrXIsOckAFT7EU1clc+hwc1ISNmRwM9Khdt5wMkdcU7BsPJPQYGD+lLIctwe1NckNjaBkde9AwMZBJpWsIkC55DYyKFUSDAbP1qH5+gIABp+3aMk5/SpYDyCij5gR04oUBjkqSw7UxzIF+RggHYjOaXcW55LY6DjNHQAlVywCtsA5wKibJLEjJPr0NSlzuzwGI5FQu5PJBbHGKZaWpXEcgm+Z1AP93rW7pj7YwMdOMmsRhuI2KEOecda27NAkeRkng89K9vBLYJmmpPY4I7YpyjIO4ZxUImyDjhj6U9GJOQdxr6WOiRxtEpXvnGOgFOZ84OO1MR8HJwOxpMb8kDj3qzPqO3OxBLcHihuHGBx70Z28D9KRpA3y4P1p7jsKSM8tnHYU0gdsDvTSAjAdiO1IUychSAfU1Qh5JUk5yCO1AIJ4HUd6aylEyfXGKVT8uQOR60rFDuFZcfQ0wsd5AAAB6nvTmyxx0I5prZLHAzUisK7gqVBzz0qtefOhA4wOM1bVNy5PH0qldgKR3HQ5qXtYuO5ks5Y4Z8EjgAYzVd8bQSAvHOeaJG8xiH7MQNvHGaHQkYK/KO7V5dTR6npQ2RVd9wHzHr0XinJlioIAwc5NRy4VyN+QP7tKp29Fzn+8elcL7nUXNgG4ZJz36CnA44DBffqagWRigBbIPGBUgwuzIGO+etTcwnsXI3DYAYvn04qyBk8YXjHPWqVmM7irZANXGcKMgjPvXTS96SOSSvoT2odZYyXb5W/Cm+KdUEUKQK43k5OOwqt/a0SP5T7i3HK4wPxpbqfTLm1ldJ4mm24U5yc+lfSQuqehkqDvzHLMCZWYlnyQdvQfWr0UAfBJAyPyqhC29gxYnkg4rRtJ0jAHygg4BPNeBK/Oemk0keeeOXEmuQM6lk2lAfU59KzbOdba/tHdk+VvujrV7xfJ/xOvKYlzGxc44AFZ8WnRXt4oVhGAwYN1Ocjiptsd0bcp7Noo+02yOcggAg+1a4UBT0A/Ws3R1AtoQGOCg7cVqEBcdDx16120tEeXW+KyImXf0B2+ppODkBu2MUSOSQASV9AKbtC/dG361vc57Aqog+6SfWl27lA3bADximEsCQwJxUhPydhnpRuCRyPxAuZ7ewUQqrPGwbLtjPPIx9K+ftUW5u/ELxxEia4mDLEmMMc9M9q958f44LRu6PHhnzwDjjArxfQMTeJ7UOwRWcoWIyRzxirR6lHSDsfQHhu2MGn26lCjNEN3Oecc151+1Brkun+AbS1hYrHdyGOYL1ZcHjPavTNIQw2NujEuUyuemRXkP7Wdq1v4ItbkTBtkwKxBTn6k/SvWwa/eI8SrrI+NbUBZH3p0YgZ/rXbfBSSS1+INpLCSjrMmSvYZGa5KBo23Mfmdm3egFdd8K4BJ4yjXcVRmBDDqCDkY/EV9O9rEuKaaZ+hkd1ctAmyEMSB1OPxq81wqgA8tjoKydGvkvLC2IbDeWNxcgc4q1PMI8EFSB/d5raNO60OF0V0LiyZBDYCj1oEykbA3HcAcVmLqLOMFQAP71TRXDyKwAA+grdUWyfZqO5xnxGW2SNLr7NG7K20u4yRn+lWPAEQTRwhC580tsQfKo7Y/nXPeProR/aLV3Aywcbj+P8ASug+H8Ju9CF35uGl4TZwMdOfU8VUoyitdjRppXOzFzuYoQpx6ipo9iqMjODxgVmhXgVeAzdMk9a1LS0kkjUyEKR1ArCz7GF2Tfaiyj5QBjvWL4ktkurfayhgwwynoR71rGMxgkDcQeM1z3jC5ltNJllY5YYIVB0FUlrYcW7uxkeC7eOK+nhgRY/KO3j0+tdx5aQjZgN71xHgNWmeaYYUSgFd3X8a7B7eaTcWYH2AqmmtSJRd7lsKSAAQuBnFeZ/GSV7rSLi2ibPyhj9RzxXY30Oo/dtmCgjDM3PHtXmXxbWfTtHS6upfNBYIscYxz6k96lb6lQetje+C8UsmjJdSBQ0iBSQRyfUivQpSWj2kAdj24ryD4N6xcNpk1nHbC1MDbgwYktk9SO3XtXqdzZXKwEyTGRiQRgYqXuOTsz5u/astvP8ALjhCi3iVBPtUEjJBHPbt0xWz4L1L7F8PrWKCOSZYYwImlGzeAODjtXnf7Wl5f2fiS2t0u2S1eEMYlGA7ZByx7n2PSvTvh9aS6v8ADGzup5GmlltwMYAxxgADHStKl1FHRh371jwzVWc6pcSuyu5YsSmcZz29qgZiygDgnrT5W/0y4Qr9xyv4ZqNky3XntivCrO7P2jC6U0ltZD4dykZPJp28byS7YXt2qNMszKDjb2NSQqSSo5P8VccjuQv+tyc//qqOOIlixdtq9MdKs3MQhTf09cf1plu4ZG4JWsWaoiJ4BOSPamlQSEUncecVbbKxZGD7U1j8olC5bpn0oTLsUxJIr7HGalOzJUkhgOD61KrqclgPrTZFBIJ+U1styGiogddznntzW/4JUPrEEoOPLkBbPpWSJBG2Dg/yrqvA0lrb6ikgRZWkUAq3AU9j7124b40edjfdoyfkR/tKSAabDbCQm3uFLLAOBnP3unWul/Z9lls/B1rKltFBDLHtUjGWI6sR65z6e1cj+0lHjQtGu/PjldJHhxGMADjGffmuj+CskVh8PLO7GDdTAoQ75CgE4wM8etfUV03BJH4jP4233NX4p+bPYo0cm+STI2AYAHfmvlzxLFNFcGdlCRHKgA59smvdPijrsv8AY90LyfY5JWNYePyOa+eXvBPH5ALMwPG45BNTRpySuTzqK1PQvhnMLPSGmO4tI2CO2PSugnUSXsm04TORXOeAi0kEq7gVC/cA4zW+SEGCDknmvOxialY/SOHn+6uWGkjVNgOW69KSPIyxU4x09ahi2g/MuSPSrCGSQHbgL6189Lex93EYt0IjhFxn19aVmZ2DseT6dKWJEcFjyB2pzqNoCAAHsayZqthsM5EhUHAPWntlgXJyOgxSSxxIoxncfSgptjAQ4Oc0dBMfwE5JBppkaQ4fhe3qacyF1ADbz3wKXBAB7+lNPUZNp4C3EYQnBOfp71W+MXiDU5bG1sHdJLZ1BZVTOcZwSfWpbO4WG9gZxlC4BHr7V0PxLnt5PB0sSQQwyiVCjAZLDByAa97LmozcmfA8Sxc4RSPOvAMJTTyQJNhkwfQcdK3rqbzFlQiMbXwvcgVneG9RtrLTJIXDiQkMCBwTTpdVLXLkRRoSucnnFfQSq9T8+hh22TmY2DM5kcshDLzgCs3xX4uvLizeS5uvMSJcpEAOTz3qrdT/AGkqxLDj5j2zWH4hAFkAcPtB4HU1mqy6ncsPZHnfiLxE+sziSYbZkXaq5JAH9KufDNlm15weykHjvWHrFsI5BJGuAxO7J961PALtFrfIIAXLY6sK3lrH1PGpzccQn0ud9dbFuGDkkAnpV7T9SktrQRr0zkHvj0qjcKJLl/KyN3HzU2SRoEw7BlAwSOxrwKqTP0KhOUTZg1Xzd4kJXPpUsd8HDOSSBxzxmqOm2RvYwVJDHpWwPDnk24ae43Ec7VGOa4+W+h68ZuybZQm1RLWVWRSG9B6fWrv/AAkU14pUMYkK+nJpdO0WGadVKndnIZzwPrVpdLs49TeC7uAVAzmLHFL2V9SvatGTcXu6LkhtgzweaRJBsUmQ8jOCK2JtP0WA7bKOSSZjlpHPGPpUOq6bAMEygZA2qowV+tUqTTuZuq2OvJxp/hG6v1t43lZTHuJ5xjFeV+ENQtrXWYpbsMUSUMUU4GPc+legvZ3Nzpt/YQRiWRoWKB2wM47D17V4ot19jl2S7opUyrqRyD3Br6DB6U7H59nUrYi59kfBr4gaTfa3cadsS3huseQ7NklgensMEmm/GvU9I0fxPLbajLMjsq+UkYBUjuSa8O/Z3jebxxBfyKz2cCsy4OcN2yOw7V13x/8AFA8WeJdPe2tZPtUCOJgEIBGRtx+taOuoyseVTqKVk2J/bNgzuLdERGTaCeufWr/hC6t21NPNlKxAlMjoT2z6VwvhzQNZ1DZNPGI4BJtYEfMo9cfpXsHgT4PJrVvdiW5uopElDrmParLxwD6+/v7VccQm7NhWlCK0Z6h4c1KKxs3iZ4k8pCzAHJAwcH8xXzXMZv7YvZbnzN5uXY5PLAkkE/hX0pp3hh/ClpfvEsT+YoAaXLFAAeMd+K8otvCy+LfFOpy28V1Ks+3yFMeAWwQcfln8a19olqcMqiaOJEAw+yRFXduBbrTWZDIVckk8jHAIr1Kf4C6yqgebaEsuNoJyp+vrUbfs1avdxQ/uZ4541w0yvlHbJwcdvoKr28TPndtWef2OqQQXwHylCAuOpzXtGi2x1ewuLyCN5zHAVSJerPjpXMJ+zh4mhjRy0Cbfu4Uksa6zQLTVvAOiyWk9pNcTK5d5UQgYzx+lRKuugKd+p4VqcvkeJZ3nZdzJtZVydrYxjp1B4pUIESecmCp4IYc+xFeh3Hwyv9eu7m8SNI2lmM5j2/OMknHAqa3+B15LPdzvZSSyTsGhO4hYfXIz/n0o+tRSsyeZLdmX4M1aHR9KnlmTzYrcGQoOoFeVadfiPUrsxJ5pEhbfnGQTmvoKy+C+tWtld2++1ljuEMbjeQQCMHBxXNRfs7XMN9KqWdyI0Xas0b8OcdWGORn0rP6zBOzONpM4eG8SVJNpAJ+baB0/GpYd8pYtGCJlIVie/rXoUP7P/iNmH2aSFFKFCGjI/HPrUR+CWr2tolte2VzObfJMsTYBPtx0prFRQzz6aNVt8tL84UpgDOT9a9J8DOtl4V1OWRI4xNavBHJI4G5sHgDue/4VY0n4MX9zAjTyfZraPLJCIy0sh6AZ7fX/APWLi/Cq/SA20mnzhN28GVgQnBGcfQmh4jmsNK54zp00VvIXllIlUlTtXj6e1O+3QQQOJUQGB92WPLZ9K9ZufgzCIpo0vwgkIJiEXJPfmltPgLb3hF09pJOJhtXzHwinpkjHXitliEHszyFbuGdme3eWdyNxSNCQo9z2q5bxOLR5GiBZm3Ak5P4V6/Y/CSLTEukivFgEo8plji3Aj2P4kVqWHw4sNPDOlqrxCMxL5hJIPGT+lae3QcqPBTPPJM0ZgmJkXKhUI3D1B/rV+1s7ua2S5e3WOCUGMbzy2OuBXos2v+HbG6e3lnLTWpaIERcAdwD6c1o6H4t8KfYGjk09J0tVZ2dieh9B60/aXK5UjzjTtQt/Doae/gneyMe0+WuNwB6A1dl+OunJKINN0W1SBV2K8wHmE+vT/PX2qb4o+LdF1Xw3BpGlGRTy6psGEB5259e/49a898OeGtO1GxuFlUxXSkfvSRwPal7S25tGMUrs9P0/9oRNPtIYLnSJJTECpeKQDIyTnGOvNcpP4p0W9juV+zQLbGY3C+ZGPMY5J5PrknpVG70LRoIQHmulWQHayqCGxwcGqun+FrPUblVgVwkh2AScY96l1IvqXeMdjftPEfhPyI3e3Zt3zmIRjg98mn3PjTw68D2qW1tFBKwlJ8obw2B7e3TNckNM0iGR4kF8/lsUaVU+TPcA4oTR9NkKg8oGCruzuJJ44qeeKMXNN7nVWXiXwl5ckQ0+6BmAEgXADYHUDPt2p994w0HUTEYmht1K7XikjG4ex4rmtY8HW2iRuYvtkd1C37wOPlA9jmobTwgdQsrma5229vCpkBxudzjgCo9qhqcUtWdX/b/hq2gcS2jurKVZowAGHpULeI/DLBG8mJFTpGEBP4muZfwzaPblp4r4SBfk8sEKOOCRUdj4Je6tpIxMiOylj1DYAJI+vFCqITqxXU7C18b+GtNML/2SrpAQyTRuAy/Qd/xzTbn4g+GbmKWOSJDAzFhFHCAfpiuQtfAc8kcdxFpt3LayAhJOzEdePSrFp4A1G7uEA220jnb8yfdGM5J+gqlOJPt4WsjRXxF4WtERxpZDt8zAtkKee3fipx448LTNcQTIfKuVCsixAZA5xnsKxJfhncTW7SR2V5POZfJWUH5GfngD8KSx+FN7PaSSXs4tHjlEewx5x6ZOf0o54rdkOtE27jxl4asE32GhRElShd3wCOO3es+98ZaBqkINxCA5XY8apnjIIAP9Kw9S+HOqx31xaW1pNdNbAM0oBCkY6imWfw7vprGedy1p5eA0bJksewGKHOHcPbI2bfXvDFlC4tNP+zkjaZnbJ+mKiPiTQpESCVWZo+VVYxsP45rKb4S+IYSVm0idtyhlJI4HBBIz71e0v4La9qc8cXmpB5sbSfdyQF7H0JPFJ1IrqNVUaKeO9HDBBo9vbLENyzbslj+XFZUvizS5y+FCIWLGIIMMfrUdr8JddwJ30O6kjOV+ZgBn1IqVPhLqMsKO0EwkklMKqoyEOBwTjgc9aXtorqV7SLRb0/x1pkEf2e30m1JUE+awBIP5VUPj3S8OXEru2QwVQAT6Vaj+D+swmR/7EmijhcQtOHBDtgHjn3pg+EFzJa3dwUnS4hdU+z7Rg55yKPbRYe0j0KMXxA0uPDnSYw5G35yD+lWD8Q9PmzLKsin7rLGAQR6ZoufhFrGn27MdFd04InZxz9Bn+lD/AAgvZIrssGtJbaJZWtnH+sJGdoPY/nVKrEzlUQ21+JcFujNHpNqEOVBKnzCPUnNU4PHliIDFc2ssxiOUAxgVpJ8HtdRVzpySJJGHX95h1HYEdv1pln8JZ45Iku0uYPNO3eoBX2yfSmqkTP2q6kH/AAsuyRWFppFrAccu5yzH29KzYvickKyJLaEgtlR2x7mtKL4M621zFcppHnQRN8yhhlvf2rRsvhiL64CPb3CXUjhPJVQQDnGOlLnQe0Rgn4tbg8MNnCkiqWV9vXHY+nFKvxRimltpjZORgLPHkYY9yP54/DPetbU/hDqS2aSpYR/Z1uBCjI2ZXPQkj0qey+Ct1Zm7S6t5Y7vgwKw+UDPOTj09Kj2sUJVDDm+Kt+0bxQmO3t5MqqKnIX0J/rVW38YzhcNC82PvSFuo9OldW/wY8Q/ZzKlhayW4/iViWH14qzp3wcvb+GRfsdxFLBH5pVT+7fHXJI4/Wj20SlUSOQT4r6jp8gisokhhAK425Hpyahn8b6iV2PHukHzCQHha76X4M+KWJEOm2UkEqlm2kkr04+vNR6R8DdYu9Rt4riynjhdjuLcKcAnGccdKPbJle1Ry1h4z1GeF386NTEuflXDP+P8AhWRJrtzHlTEypIxcMM8HucV6RN8E/FNtKWSwiMTSGNAoIOO2eKs2PwQ8TyXMcc+myxKzbWmbBCDvxTdZEOor3PL4fE2qPJ5cV0QhBZlC4B/Gkl8WXqeXIVkbnnJ4avV9R+AvjC1t2ZbW2a1DkAx8Ow7HGKZpnwG1xrV7m60ppfMbbEC5wp78Y69KaqxF7TrY8tl+IOqGF4DcALIQDCsYwo7c45py+K79rcSBD5itgSZ5I9MV6tJ+zX4jnVws9iB97ywpDr7Zx17Ve0X4B3tvb3qajp0sc8cQNrJ1VpM87h9KftYgql+h5HB8QtRt7KQJdSG4DjEAjyGH1xxVZvHOpo0isiRyHk7gSR9K9hHwI8U3PERtollBLRmL5x9Gx+NdRpX7N7LYWyT6QgumX57ueQsQ2TyAOPwo9rHoNTPAbfxxrN1ZGJLhy68qPLxj29x+NNn8a6qt0VdIonkUMwHIBxyR6Gvdrr9mjxLuVl1KyMgBG1YtoYVFo/7LF86Il2yfaDId0wUnanbPrU+2S3HzvseD3PjfVH2pHczMFHJEZwT6ZxzSP401LEfnpEGxwynJx64r6Fb9lLxCFyNZgO05ES2/BHp1qzD+y08YmmWBUllUovm8hT6/Wl7dCU32Pnd9eu79YgbmebccFdpCgfWs+/8AEl/bqbdfKjRG2gry1fSR/ZZ1kWnlLqoSUjAURDbjvzjirA/ZOdE8u6tYYH8r5bxGMmG9SvGaPbq4czXQ+XTrOty248q4uvLLbVGMD8faoBrWpaVBPA8wiUevJJ9q+pH/AGVJYZYxBq8s8ez5w8YHPt6fjWpZ/ssQTW4S4gVnA5nYZOfUc0/bKwueXY+UBqWuRloppLuIxjcsZII9fxFJ/aurWB3+aiSOuflBzX1qv7J0e+1MurTXKRkhotgBIxwN2fpTtP8A2XRFYNbXbwvKkhMVxsydnYEUe0D2ktrHyDc3ermJXkkunR+VYnAz/SnPruroYXe7MzlduOrAfWvsE/sqeVEHj1UzyKwIjkiATGeRjPpVuz/Zftl83DQIz45EQyPoe30o9pcSnLqj4/FxqWsQRAzXEihiCznAB9KaI7yCMoqlpEPyheSfevq/Uf2UYLaW8e11SUGQB4bZlHlq/Gcn046f/qq1H+zQbq18u6uI7clQN9tH+8B7jPcUe0sdUa0krHyJ5Or3MgdzdO7MF5b5QPfnira2N0sxgBTcOTsPP519V2/7LNvCXW11q63uu1lkjDA8/pU8f7LEayA3F+GjCnKwoFduOBnnFJ1HsX7d9UfK1xot5PAXBdiMEBnyAO5xVCW1ubacLbT+cjjDEAjafTNfV8X7KRjWPytXZG5LB03Dr069McVLN+zAUiCSzmVQf9XboELe+eatTTM5Vj5UTw9K0Z81miTaWDswJY1WOhS+QkiXZLkYKAY/Wvp6f9lUTLI0Ml3HLuAQXDAr05zgVPJ+yYHj8qXU2PzBldU24GORUupYz9s30Pmq38MW0+n26zzG2kViZZWOSR2wKox6aFTbLcksrEKoXBYds19Ny/sgxPJui1i5C90ZQx/A1Lb/ALJcjxtHc6kViLArIIx5i+2fSp9oPmb3R8sr4e2DzZ2MQZ9pKtkqPXFNFhZLqLxPcyS2ysAGYYLfWvprUv2Np5ZR9l1eUQnBIIyc+taS/sfRSMZ7u5FzGEOLZPkOcHBBq1XSViG5dj5y/wCERsJIXufMFuCMRqJM598VVl8M2MRU21y91IR8+7AA+hr6ej/Y80myto0gv72SbA3G4IIz3xgDA9qkm/ZahZLZLu9Y20Gcx2yBWkHbLZ9f896j2yubQm0rM+aY/DmjXV1Gl+7W6GP5WhYfe96gk8F6QsSmCaSeYEhlkPy/jX0uP2UNGlVxA1xCxHDOxYg/Sov+GWzAr241B5YGyThMHP1rZVIo09oeEWvhbwybGEXuy23KRI0Lcg44xWPH4d8NsuLmOe4VWIQM+Bj3r6Gb9kS3fcwnuEbI28gqR6kdq0rD9lizsLe6gu7mS4huECkIoBQ5yCD25FZurFE85832OgeC4rfbcp9jYvh/IkJcr2Ios/CHhhtTZ0a6n05W+RZnwGHqeOn419Dt+yNoTQO0v2kOq/JJGwO49sj6+la2i/sw6bZvHLqLPqCmPb9kfKhD6hgf8PxqfbRDmPlfXPDOg2EN8XVPtEkiGyEMpIRP4tw9egrPj03QPPVYIJndlG/zH+Qnvivqm+/Y/wBCvb9pIJJ7WI8hGbdg9wPatTSv2T9K094ZZSbpYGysb8buvX161arI5ZczfkfJy6boFpIZLpUgg24VIjkk+tdfpXxJ8L20caTWz3ixrsDTxgjvwPevf9Z/Y/8ADGvo2DLpsjSb2aNixI7qM9KzrH9j7RYrVIJmlmslcsqNgSZyeSR19aHX00Et9Vc8X1r4i+CtY0VLKXTRGrEho4IQHHGAQfXivOrDQTdyi2W2neLJCPNxtXPBPvivqif9jjRGuo7ueS5a7L7l8tgEHpkY9AK762+A6aNbBN1vOpUKSY8sSCefrz2x9KhVpIUo83Sx8gL8JXe1iyySRr8zGPIcircPwfitbxJjaTRPGyyLHO2UcYGAfwr7Hf4WJd3jyiKKHdCsJZVABwME4p8nwhckSS3SyoFCrGU4xj1zWixM1pcXs29z4+vfhcJorspCkslw4bEQwV5yVX0FZs3wlu4XjU2babEcDdMdxb36819pwfDNYURYoo4Qo5bGTTj8L4CYnl3XbKSR5gBHU8YoeJmy1BI+Mr74Vzzw3ENjJ9rkZcJhcAH/AD71paZ8K8WKrdwiCRYwpmkGXLd+PSvrtvhUZjE4jitoo23MsSgFh6E1Zi+G9kpBSLzWHUzc5rJ16l9y+WJ8g3Hw0vnSEIou4o8gLCm0kdsmpbXwC2n3MZl0xreYAgmQbxgg84+hr66f4bG4ykj+RF28gAcehqQfD2JIZYoovNlOAJJeeB2pe2mhpI+S4/hM7CCc2Y1Xy5AwRTtwMH73TP4Vatvg8jSb5UOkENvVCdw/KvqOL4e3IuZDLsjgKhQIxg57mlf4dkOGRRKwBUb+aPbzLUUfL8vwxcyPHFGdRy2d23yxjuRzSH4bJtZDZ/2dJkENndX08vw0kmIM7+UApBWPgEdxVmD4ZqZEaAIjKCN8vzAcY5Hfg9KPazfUrlR8sS/Dq5uJ5JY8Tq6hRt+VTjGSPerFr4FRg5v2NmgTZ8vzHPqK+nU+FRlRILmVMRsTvhXaCO4xRdfCe2WRRaIpYYYmbnJo9rMaSR8vt8OoRKq2HmXxlQxM0wKgE8g+3SoLr4bXdg0Udy0VrNEoQiAl8j1J9favqu3+HbQNJ9r2OjEEJEoAGO2fSlT4fRW8k72tsiGVwzGQbucY4z0p+0kupV0uh8v6D4L1DR9Ztr60BvHiJZRcLtAOOCas+PtL8S+J4ba3uDDAIGLg2WTtzjJP5V9I3Xw8kuSXdt+QAURcUkXw7li3G0hWIuu1mfnP1FHtWtQ9pbofGEnw8155QsKrcxj5jLKdo9wRTV8A+Jn/AHhhRRL8w8nLDHbt6V9kv8JG3SS3jLMDEVWGIbQT6mrGlfDyTS0iMFvHCI12qDkgfhR7eRPO29T4pt/But6nCzxWhTJK77rKZI64GKqXfgHXJZo/Pt1MbgbTagsODg/jxX3Evwlgu7iOa7kkndGLKOAM+4xzT0+HjwuRZRR22CTu25HXnA7UliJoXM2fIWt6PrWt2FqyQMUi22m+44w2B2/xrD/4V14jeMuiCWKCQws0A5BHU4z096+3Y/g9YrBK8ytezzOZnBOAG74Halb4WuUcQRR2auwZmTkk4p/WJMLvoz4psvhn4gMrExJEyttxd5+YY6g1v+H/AAR4h8O61a3DoblLZwzLaqWwOuK+uoPhcgBaWY3bn7ySKAPTj0q9B4DmyyRKlopUAlepH1qHWkPdXbPi7xN8J/EOs63PLEjxl1NyjXR4I9Bz+GKxLP4Q+MJpyrW3mllLFYMcgehr7sPw/SM4l/0hsFfm9O/NIvgF1MSRZt0VdoMfOBUutNBofET/AAo8RyW/2YWf2ZipdvtJyz4HOP5VlQ/BLxLq0MM8dqbi2nyFSPCkEHvntzX3mvw/MdwJW3XMiAhS45A7gVC3gG5mAK7bVV+6iLjA9hUqrPuKyZ8gfC/4Ya54WW/vba5FpdSMbeRZBnYAQSAe/QVF47+EniHX9REyo2pmRduEbBHrkk9K+xofhrFBGURPMctubeMDNSW/w3luDIXbyORgxUlWknchpPQ+BZf2dfElkUUypazHqDkpECeAzevsM/Wp/wDhmnxHb3LxQWv9pXS4c3CnbGQQMAfrz+nHP36vw+8lJEG2ZWxuEqg57c/nQvw/e4SUNI9urqFPl+g6Y446mt1iZ7GfsYM+JIP2ddS0a+gln1FbO/hRZjCkRkAzngNkZwQf0rV8ZfDHxXr+hrplvEdRw4uBdkBQBjkY7dK+yF+HqiNii+dNt2iSbkn60sPwwYxr5txIhI2sIyACO/ah1ZS3NFTilofnnL+zprpctLP9kMkRmEca+Z5gHcc8fzrJtf2f/F+o2sc9tp6yiX7jPIUIOeQR61+lf/Csra0hjMESkxjCs4yR/wDWpqfDpJJo5ZFVZEO5SgA/MVn7SQnY/NyD9nbxdcXUcMzQW25ivnKxYBgOQRj8K3vBHwC8RyajFfraLFAZfJlFw2zcBwW29/r+XrX6Cn4WQI+Y4kjXcWLDkknqc9qqSfCRbxt9xeOGVgQUGB+VDk3pcLHxV8TfhbL4vks4buWe2Glt5DG2QyDB6EnHvXLWf7Luuw63fx2MBEdqwX7VdNtSYHkEfUHOPev0Yt/ANrp6XKwW8ax3DbpMgEsfU5+lQS/Dq0vovKl8wjOSoYgZ+lRdrZgfn6f2cdQA3XV0XubcbmtbZCQPTB716F4D+Duq+EFliSAXUBHnI8hxg55yO3rX2RafD62s4SI41RjwWwCSO3NE3g2zWLEqFweCQcZpqpNaXFyxZ8Sax+z4Nc1GSee5mRJ8sUiGWY9Tk4rJ1v8AZyn0HShd2UKTiSFpc3rFNigHoO546cV952nhrTtPiWKGEKFztJGSPXmuZ+Ken2tt4J1CY2SXcdtE0jK/BxjkA9uO1Pnk3qdFLRpH5TajPJ55Ei43kjd1rJ2/OV7BuprovE1u7vOExEkchYR9TjPAFcvNuQOevy4qjSqrSPXf2d/Adz4xg8TywXE8UUIVWFuoJbJ6+44Ncd4h8Ox6Xrl/aRDDWkm1hJwzH1xX0l+wLIIb7XAIxt+zqQccMdwzn8+9eb/tTeDX8N/FWXURcpcR6qzTMirtMJGBgjv1zn26VlGd5NCpe8eG6kxW5ZCDH6j0qluEZwOc1p6sxnmBOM9C3rWY4w+cYxx9a6o6owqfEMXaZCBxj19aECzXMcBIRpDtDdRTgG25yCp4x3q74V0pdc8TadbSSpBbxXUfmlyQXUsAQD9OKUpWjc5m7H0z4C/Y1j8YeEtI1C5nltHmVnbaMsw4wQPT/Gvn/wAY6E3hfxLrOjxhibOZolL8FlB6n0+lfrH4d8NJoehaWlmpW0S2RYk3ElV2j/E18D/to/C9fAvxLW5si7Qalbi6d2OTuJIIJ+oNcsG27s3pwb1Pm/bsTLDJzg4pixgEleAecGrEodUUAbTjPPeonQ7V5wT3rpWo2uUkj4jIOcjnBqLzQSMDI7j1pfvjoQBxu9aZg7iduMcCrM2xwxLnK7QPzpscqDl9pAORnvUZJ35YVFMiupAHTtStdCOvj1CXTtPjuIhIkLH5dpIGfcVm3esvqBMrqDJ0JHGa9K8EeHoPGXwm1DUEhc3lkx2RIMgkDJz+FeMySmFmcjyysnzr6DPIFSppaFM0jOACQMZHINdV8LDYXni3SrHVzILK4mETGFQZAWOFx+JHY4rU+KHwbvvA2kaTrcMj3+n6hEJVnCYVSRnaR9O5ri/Cfie78LeKtL1e2CC5tZhJHvUMAc8kjuetEp8y0JP0W0H9lrSb2J/tcRtcACJEYnK4PzEds+gpLn9j/QEtp0gZSWGVR0BDHrgntXq/wm8Wjxt4J0nWDJ5rXMIYuBjPTPFd2tum3dk5NcTVylE+eYv2U/Bl1aILrwzZrPtAaSFmBz6gVJD+yn4ctFjNpAttKpJI2gq314/lXvqIFfPUinFGPTila3UrlW54Xcfs1eHtQja31exhdPvI8ORtI6Gvh34kfCtrv4t3Gi2ge7ia48r7QECBExwMdsAV+pWpXEWn2FzPMCxjjZyPYDJr85vjB8QYoPFuq6lYSJClw+9EhOSGB7H8M11UXrY7KeHc4OXQ9B8FeArb4TaDDCkUbzzv81xKcGTGcD6c9BWL4u0Tw74n1WS51kqtwp2L5a5zwOT69OteNal8Z77XXjk1CaSaZECoNxCKPXHr71jal8TLxPLeKTzt2VbaOVHbmvapqCV3uebOm09Do/FPhjTNMvbk2kcJ8thtZjksvXpXDX/h6zuvNljeRW6hR0z/AIVFd+I2u5BOWcgjPOc596zk1i4V3YnbuOQvY1UpU9jNRkQv4fv1OWCqgGQc9vpS20otomTOGz+Zq5c65JKgAUcr0z0NZeGkXLcOTkVxycU/dLSdtTXGpeRCuCHdRwp9aJdVlvIgXKkg/dxgCskKVOSfn6U5W2Eljj2oUkkFmaIYqvHU9ajlgDxtg5b+QqH7WUGCAQOhpDcgupTPPWnzpoFcrzIyRMF6BTXtPwes4bHwRJLMzrJIx3K3TFeJXbyyFiDt9B7V1PhjxfIsSWlzcsII12hU4xx+tXStzEyvY6nXRbNe3kcRHzLlSB3rjLqOeVXZwAFHAHUmt7+145chMHJ4duuK5/Wpy05KMSM9BxXoVKkYx3MUmdf8OfCct79ouXuIo4yvzI3VT1H8qbeWkM7Sx3QIUMVEi9R6GuT07xRc6ZE8QDAtjlWIH40k3im5nYZA2E/MvrXN7aJagx9yhs5WUNkA/KR3FVZDJOCX+df7vpUMl67ytIoyo5we1QiVpJNy5XPeuac09jVRa3Op8Kas+kxyfZwHJIBD+npVHxBezavcu7gIVP3B0/CsQXktu5AIC55xxzTmvJVYufn9KwbTK6jyoIAJIP8AKnnAAYjJXjPrVYMJcNu2knkd6m5Xcm4levNYGiYvmAj5+WPT2oCbuQ2MdqEba2euBxTSA3J+Td1xUAOYqsecZzVeRdwBztA61O6FlAz05A7mq0/zD0z1qrgNiiEl7axs/wDrJQoPYc9a/Ur9nXwHo+heB9LbSjFtvYxcTtCw/etj5sjtzxxX5d2lktyQjSgFed39K+kv2LPiLq2h/ESDRFW8vNOuGESMZSY7c5wTjsPpiuavG61D1P0TOmWalwYshuCDXL/EOxSLwXrUCRxuslo4WOTADHBxXWRlrtfNGAO/ua4r4ysLXwVfXjRtKYEI2A44PBJ/CuSNNJ3OrDrmqKL2Pyu8VaXNY6xdxzzicqT86k4I9q2NA+G+vf8ACPyeJYLUJpkSku7Z3YHBwPTtmorm1HijxZ9klkMRubwQgqMgAtx+HNfpDp3wk0nVfh7B4bmtVghktljYwnB3ADB+mQDg11uq6dkgrwiqrUVofmBcTfaJ9y5A6gelVZM/Ng/U+leifF74fx/D/wAbXmm2svmxRsVdmwTnPauA1KzMW5Yvnj2klh16V6Ua143OSceTRn0x+wbcRWWv6tEYg/nKCZimec4AzjjqeM12f7WviWfwzILSOKNEncbZsnIGCTx+HvUH7C+jSv4XvZ7eWNIWceakiZY88YI6c1yn7Z2rm+8Rw6Y8BQWYKtMxyXJHBA7DivNhO9Vs0pd0fOza1I10CW3gtxkYz71181yDbo5Rfu9R1zXnpYbo25OxgfrXo+kW27Q0u5LYuHOQA3IH0q609NTWDbZh3V1PcbA+SACACOAKy7mIEeUUxzk+ta13IElkMblYs8KRkiqGpsv2lJgp2lQMjufpXInfY3e5gywFHOOoOFz/AFqPJBwfvAVZupGLsRwx/SqgjMild2MnJP8ASuyD0RyVFroOSZIeJWy56ccU4zngA4bt6VHKq9H+fjA9qb5Z25X5k6HNWZW7jnfeGByXPGR0r6I/Zi8VWOg+HL6fWUhlSB8Wh2guknXGewPvXznnbkA4I6e9esfBCzN74O8RQwoslyJNxQ8FRgYOayqJNWZcHqe53v7XMlhfCCeJYpEyrbzkfpTP+Gy5YAGitrc4PK4J3frxXyvrUX/E0njc5CMQxPXNZcjnOUAQdPrWCowWrVz03XitOU+xPB/7ZKPr1raalZB4bifAud2DGGPAIx0Ga+zfD19/aOmRTkqQ43Lt6Y//AFV+N8bOl3DjIYupDHoOa/Wn4Kasup+AdGLx7JEtkVhnOSFHNcVSMYztFWOeTUmdX4tilm8LXAjQO6ZYKf51474fkMOq/MyHzzjK8gHPavbNaZotNdzjYchs8AD1NeHaPGINXuIFC/uZiw+me1eTma92LZ9Ll38GaPZ9OkY2Q3klhwDTpHIGD3qroMnn2uTxzVy5U+vQ14cWkmeXUvzdiqQT05PvQSQQM9PSnPkH5Rmmqw6EYrll1KTFIIOAfxNMIznJz9KkDlRkjd2qNQMEk4x1rnNkcX4+cyQhCuCAGWuDdWkRQWyTjhRzmvTfGtnFPpxuskvHxj2rzeeFhCWSXy24IKDJ/D+VefXXc+kwjTpHe+E5fM00buMLt59a0w3G0nJHGayPC67dM6MS53c8dq18kg54Jry1a549VWmxkjFYG5CjBGTTPCG06wIg+cfNkcD6U6a3M8LIOpFN8IR41TOQSp2HFehgtMRB+aOefwNHpUY2k84B7VLuAGM0kajb047UjYB5GcV+uo+cejJFY4wDmqt2w2n0qZSQeD1qlqF3FBMkLhiz9MDisMRrGxUNyuOe9KQHTg5anMBjIGKjD7Bnrn0r5OqrSZ1ehNaZI+bg5xWlEhzgHgetZkLHIxwTWhCGdDk44IrsweilfqNbo5TVoRZ6jMuVCt8y45qm+HX5CTkU/UJQbtwyHchIyahKsG4bjrgVz4la6Hs0n7okakdeKcAM9ye9B4B7Z5oLKoHJJPTAry5dmbbAuUOQQKcmHBzuJByPSoyDn7uMjvTlLDGD19KgCTcTkfdp6rkckmoskEDoe9PyI+ScgdMVKYXFLMPpRnPqe1NRicjtnNOPXIOaT1AcJQowRjjFRglV4BOO5pzbixGAARTS+4YPI7ip9BXGiUjocYoUM55JI689KUgHkcDvTQTjA7cUhjbuMPDIpOFxnivItfwdVkdMsrkjnsa9ckZljbOAR1zXkviOLytcuInB2hty444PNYVrcp7mBl0RY0q6UxDeArY2nFaqOMABCSO5rBtttu3GFH3ueSa2bK4SaXlWIYcY6V8xXWp1VnqWVlePGCBg4IA7VbjYnG5ScHINQbQGJGMHj8asISoU8kdD6Vwy2POZM2BwG6c8CnfK4BVSSepNMDKCTwB0pCVzjLHaM8dKzMmSghuCcGhUAf17c0gORkYBHNJHg7sEsW6GglkgbGAfXt6U5EGWI4x601gQu4kAgVFjcFJJOcgjPFBDVicYBILe4qNcljxjvQpYjsAOMd6cTsOOaCWPjlxnJzn0pqj59w43daaMjOMY604Lj370PcLEpYlODyOCKjx224xQZAqEFgC3OcU3gKCCWY+tSKw4sxGCenpSlh0HJHPNR7iq5LYx7U9AGJYcn1NNIGSNKJFIJP0FRqQyghcHvmmlnDEEqFHoKFcYcHnuPemFySEBjknvjitqwCLbkjAPTmsOGQB8ZxjnArUtJg4wOM9a3pP3iZLQuuQBjuPT0p4GFzx7ZqIsezcelAO1s4yR6179J6GS3JGk+XGefakO0EHp9aQ4JJJ/KmEEHHXnIJrtW1jSzJGOWBOQTxSFge+3HU01iWJBPA54pgJXkLkH1q1oOw/eFIwc0CLBOeB79aaQHwwOCew6Uz5kkBOfQbqdx6kjod2AxOBkUAYzjAJ70oLk/NgdjimEbQSB0PGaLjHEGQHJycUwZCgnAPQ05GLcZy3tSnAJ+XB96NQG7CFzknmnISAdx2gU13bKqTnPYUu4kYAxnjLU0Bl+LbWO48O3xZnKrGXAQ4J46Zr85fjo8cniaWcDy3YDbHnO0YxjPf61+j+pmOa2NtMxMTZVgvBI9K+Av2kNAj0XWNWVY3EVvcFInlxu8vPHPcYPWvrMmfLJszrrmoSieEbNqZJ+cnPFRZVgy/dPTNOjYSpvA46YpJAEKoRgtzur7eL0Pi5Kz1GrGi7gCWYdD2qIyOOAVOOpNEk6xM6Zyx6YHBqP7pORgHv6VaZF0TAgBk2bsj5j6UiglMZGDwuOtNVhI/yNkdG96WMcMT8uD8tNMB0ayZYMVJxgetRlzn/d4JpyKFdTklvamzusZc9c9vU0wGyhsHooPT1qMZKhQ2cdSaJZRujLoc9qcbS5uBIYYZJQoBbylJA9OccUXsNJvRAkoifanzcc5pQgMmTIQvYelNj0rUJkDCwnjjXgyuhA/PFJMDFCUbG7v7Uk7lODjq0K+1ck5DE8Ec5FJGcKcHGeuaFbdArJg7euaTcJpAc7cDmqvYh6j2+XaT82O1Lu3oSFCnuxpp+eTg5C+velBBYoeBnilqFwAeQBycAcZpzsFCnggcGmnfGNhwVNJKBhSecnBx2oFoxQQ0jMxBYjCrTTGXUDJQt1IpGjHzYBYp933rU0nwlrmuRF7GwkuAF3FR1x6g5paFpN6IzjAY1yDlBxnvTgqsFDOVwOcDOa6bT/AIYeJ7tJSdJnhjjBZmcjHTOBXOPbTLcG2aJhKrbduOSenSpv1RXI1uI25pAxwAvXHpStGOQOFPP1rfvPAWr6Xpn2ye3YxEBsDqPr6ViurxupK7FxjB9ad7ktNDV+ZMOMAdPWlTKoUPO45qNgGfhuO4qSPejgA52+tBIZdZCRjDcc0hYgHeOP4cUpyWyCDk5OfSk6E4bI7A0mxICoJUFsV0/w68FT/EHxEbQutvZRDdJKT8x9gP61yQO3LH5iPXpXqH7PX2afxpci8ytsbcmIByuJMjBJ9MZFcOMqSp0XKO5MpNJtHYeL/gRpceipJozS/wBqK3+rHO8Y5NeI3tjd6fdSwyxbHVirBxjnJzj8q+0tHs00nVllkSSJFHys5yPwNfP/AMfbIw63JJdmN7qdjIrwptVU7AjueBzXj4HHSlLkmYwqNuzPIo53SYxEbmJGNoyau2ehaxr2qi10/T7maXbuC7NoA7kk9K674P2unLrguL5kLRphVcAhjnqf8K9ug8Ywac+yzSGUFskJFg/TOK9KpjVTdi3UtokfLGowz6bPNE8GLiNtsw7g9MY9a9p+DnwdN9fJquv2zRWkMaTRo/Cylvu5/nXPeNtIvNc8R3F7Y6czQs24hF43d8+pzX0B8JtI1+68CxvqKtLPINqQSLgqBwv0HSvLzHG2o+69WY61JJHZWfhyG5eN0tlhCLu/djqMcDFeOePfDJhuHme1la2MrMQwPynJr0KXx1rfhB4/t9ittbEhCcEkjPUH/GtTXfGGm+I9Gm+wD7SXiKESIB8xGD9K+Xo1ZRlfozp+ru2h8ipo0MgJdj0wRUv9jQzPGCBGijGR1NOaRlfJ+UUNIHIG7jrX6Pd9z31CK0sGo+HE8hfsznAHzZ6muentWWTY6lHHPPHFdlbzBAFDc+hqjrNoLtzKR8+NoI6e1XCT2ZFSlFq6Rzce47nU4A4Oa3tOmjYbCC5I4IrFVXTdGVwynn3rWslbYvy7VJGCOxqauqJoqzsbFtbG5wpBQKa6zTJRE4BffldoB7VzULERhQ53DrXQ6JCrQoZcFweT7V5NZO1z36T0OktI18yNwCw74NbcE0WFUKIyDk5Gc1iWWxdwUsecr6Cuk06JZ42DhAOOe5rx5Ssb37mV4m1C30+3wSS7kNuzgAVxt14sgj3mI/Ljrnqe9J8d7plns0t90aLGFyONxzk/yryp55HjRQSWUfNzXsYTDKcVN9TxsVilBuCNnxPrZ1G44UxovYHOT61hQgP5hBJGaYJTuIZi2fWpFYKrkenavcjBRVkeE5OTuyRwFgUqgc9MmpIbYiFmAwx5+lQ/OCgC5DAH2H1rrdH8HS38SzTzeTEy5wK1UHJaEXSdyXwfYW8enPIBuuFbczHt6YrvbPU45LYiUiKRhxxXNadpENj50Sy7wVACg/qatTRPFAnlypvHUHnH0rz5YVylex6tLFunGyNKS/h+1kRsHbbgjPf1qrYaosNyyyTFVbIw3PPtWG1tIrpKrfODz2p0qybS7MoO75c0vqjuX9eluYniO5jub0oCVSNjjPU+9ZcTpE+cEnIb61u32iyX8n30DtyTitDS/BdjC++W5fOOjHIB9vat1QlFeRz+1U5Xb1Pov9kFZH8N3crwAWr3BMMjdSR1GK+kMDzfnIPGRivDv2bLBbDw6kCZNuZiU9ASTmvdYBh8MoHbNfLY1e8z06eqRYiGzkggGpNwbBB68YpwyVAPIzgUO2H2BQuOc140jYYARxzgHk+1BCj6ZpDlyecg04KM4JwKwaKsgU4LYyTTlUM3PHFIuA6kcg8GnYGeuDnipExfugYGc8c0iY3gtgY9KXbkEnJApw2sDkYoC4oIBIxmkAyPTFPwMfKc1HuII4HPFQNiquwtgE56ZpoY7hvPBpwLKem/t9KiZj908AHNQ2SSO26B16kjGK888Rq0c4RTsCvyB1NehzbYrV3Hb1rgPEUvmX5O4AMu4YrxsW9DvwqKcUQEWCMEnOWq7FI0Y27s55AWqEDhiQcuSMcmtC3BDIFwD3HWvDkz0ZaItIjE5IwGH8VWEUjad2SBjioo0zIGOTg96nysZYE4A5GKxbOWQiKGJO3FMMQ3ZBPHUCnZJc4zg81IFIycjkVJnoCgKDkYJ6ZpWDKDg53CkBYKfkznjJ7UF8hR0wecU2yRwUBFOMcYOfWlVh5eWOCDjikLA43A4B4pWB5Axt600K41V3NuHb1p5AJ+Y5A5xRuG3GCc03JOB1B9KpMQO+6U4XapHFOYjyxk9PQUw5IGF+6aQqWGA+Np5AqiWh2dwBC4xwM0MpxkknHYU9VwGbaSAM80yNnGXfhT0UVBQbGKZHA96GhLj7x6ZwKAcnJBPpTi+1QxYg9MCk0S0DcqAAB2zTRCMAlm/CgTB+FTgHkmnMxAIDYx6UralEZQFhjgj1oYEAhhx2qZCGXG0Fj0JqrIx83BbHHIoS1LS6ixIVlAJAz0rbhXcirkkenSuZhcPdKApJB6k109sSVAPDDpgdq+gwatYmeisWVwFAwFPQmgqV5ByB+FH3voOaTzAWZWzj0FfQLY4xy7lBJ/WlZlbg5PsOKajYPC/KR3ppHI5P4VbRBKXwQFAQY780m8A8/PxTdpC/Njk07OVwT06YFNAKhYgsAFGcc0uSWwcn0xRyVIAA9zTBuzkkn6UXC2o8k7inrSkdhn3pqK4IPAz3p4GwjJLGlcTFLnIA44ojOBzzR8zNxgYoAAzhs/ypD2JGBWPAwKoXkIeNmzyPXpVzdgZJAqjfElODkEdKTdi4mRMmGJOBgZGKiaXKdN+fWpJpfK2kYBPBJ5qHPyEnJ9+gryq2rPSg9EVJsCQE4TPULzTCqgApljnHzUtxIYzsyOPQZNNjtyWyGZgeea42jdE6KY8AkHB7CrO0M5JUgAcZpgiw5+YAkfrTrdCxBdmdumD0qEjKexatSnzoknzEZIApJoztJGRgHmli2QLgAIxOCB1pzzJBG3nowiAJ3ngV1UVZnI2kzx/wCIfiRWureOCeVHiYiRUYgMPfmszw/4hcTxRorGJWBwT+lZWu6e+ueKJ4oWbypJgqmMZYjPavQIPBsWkMoitSCyjLOT+f1r6Kc1CnZdj6rmowoKHVo07O9KTMXztJyEUV0MMCEF1QDjdz1rN0xPJfMxQgrgADJzWjBMQpYqcDIya+ed3LU8h2vY848SvZy69JJ55dnXDIq8A59aLKBI9Ss3jUBckEsaydclP9sTBXU7ZD8qjnrVjToXmu4CiSFQ4LbzwBn0p2tudkY2jc9t0YA2cQJyyjBx0xV5sIrYHfvVKxXZCNjDbtBGPTFWPMZjtCk56k9K7qex41X4gLgKQCSevFN+YkEDn3pxGDwR07U5V4H5c1rqjFsjJJIySc9qfGuMZAIHrTZTtGc8A9qQMdhwOvQmhCOW8cuslqpkUiONuVHpXhkEoXxGFiACR3IZTjnGc17j41uRHYTo6uzSKVUIM844rxXw8wl8TxsEUsx24bkA9OarZaHqUXaDZ9FQDfaoSp5AZcccYryD9p/VwnhZLR0CCaM7WwDzj9K9Y0xpnt4Fd9zKoDYGBXg37Y8FzaaHZ3SFTZKu3YM71Zhgk/nXr4Bp1EeDUdpHydbTKYiu3LYx9a7X4Q38Fh4z0xrmYRIXKM5XIU4OCfxrz+2ZXijQbhIOc5wK6v4WuknjXTYpcIizBpHboBnJNfUNPQl1FY+4rS5ktrJYo903zFizE9D3/wDrVL/aNykTR+cIt3UYJIH9Ks2GlG6iilhEkqsoC7OjD1Fag8M3EzbzEIuNpDjJr1KTjY43XS3MKC7ngVyu6fcOAxOB+tT/APCXXtuAoKRjBGNue1XJtFu7VthiZ15wUHWn2ehPIyu0Cx4P/LQZP5V0xasZvEI8u8b2moarMs8KPdArtLdMc1Z8H6vqWl2UVlOzJBGx2xE8r6nP+NenSeH/ACJlPlNON2dqjA/Klm8LmaVpUtkhZuSXUfyodnoyPbpo5601y+8xjEnmYOQ0jHGPpWmvifV55VSadIlXBAjUg4/Ota38LOY3wplYjgKMCnR+GLlXDNGsAxxuGTSUYbCVZAPEt28W2Ab2H8TD+dY+tT6jrm1biVYlxgrEvX681ujS5YhgAuenyjAq7a6RcSqcRiL3I5odOI/bRucvo63GlxosI4UYy3Suk0/VLmZT5rAYOMKOtOfQriI8jziecDgCnJaTxDAt/KB79awcButFqxYnvpo4HEEfmN/tdK898W+D9S8YwG0ubgpE7Bl2gHac8YH1r0BLG9wSqNIpGMdKnigu0ALwmLaMZqHDsZe1SZxnhPwMPBscmyV55ZFAZ3P5DFdXFfPIUBbOOMClFhPcBgMucnrxRb6FfowLQhFB4KnNT7PW7H7RM+SP2x57RNYtB5Esd2pA8zOY3Hp/sn867/wVq0dt8KNM2SsEjiCny8glscDP1rz39r9p7jxlFp5tWRSBIJWOQ3HIx+teneCPDc8HwY0+3dVaQwGQ7OhPUUqyUYpnXh5/vFHo2jwzUrf7PfzhfvFiW/Oo9uGXCjB5zSyXJu7uaTq24gg9+aWItk5HJ4HoK+Zqyuz9ww8eWCSGiMGQjuehqREELE559aeuOc8Mvc0nktJuYglB6VyOR3JDNRlLRBR8vc+9LaSqtuMEc8Gq8lq/ng87cdD6UkdnKsnyKWDdAKls0L67ACVAPr7UwyAEhuh4x2qutrco2HQxbuAT0NTtbMQoHLA84qR6kIUJJtYYHUUTNvYZGcdKsPZShSXwAenrVd7eSWRRt+UdxVph0sV5VM24gbQBWx4SMT3MfzElGG7FZ0kIiibGRg5Jro/BUEEk5QLh2Xd9TXfh2uZep5ePdsPJ+Ryvx61S/aX7BJHbppsZWaMR5LsSBlif0x7Ve+FGbnQisSvJuXcBkjnpxXD/ABn1DUJvEcNpewfZEZcKi5JdckAk/QV3Wg29/pPhTSn0uIkOu1hjpz1r7eaSij8PnrN+px3xgvPEdlbxWerJbRMQXhMBJfb2DnscdhXj9rqTRbVJLkdT3Jr3r43yJP4It554kXUlcLvDZYjqQK+eoo/MUEkAEZOODmintc4q107Hqfwo8WM+pPYS26iBgWEvcHFd/KCssgJ5Y8Zryz4Oozavd8AhUJLEZ2ivTmkMrMDz6E14uYNcx+mcM8zotseoYko5wPbrVqMLGoGTt6VAsXKknAqdCrHAyR7181N6n6FB6A+YzhQADTSiMqkElx1pSjOSTyBwKTnOBwRWTZrce7HaOAR0NIAAwJ6elMJIJA59aEB5U8jGQO9LoFyWGX7wHy4OTikYFpPkyQaZ0UADFOkyEG1tpHWqS1FcksRH9q8qUGVQw2gdc1t/EuGKy0i2dowEkiCgM3KnPXHrxWJo7r/aUQdtrFuH96p/FizEulxXR81rxZQm53OGXB6Lnj8K9/LoqVSzPg+JJuEIMzrS2LW8ZEmeMdO1R3FuzxZKhMN8zZ7VS8LXha2kWaYBExtAHNQ65qCpcyRR5AdRtOePc16df3T5HDvmswkkGSqS7wTwKseFtBvfHGvDSLGOFpNpZy7YJAPQH1qt4T8Han471mDT7DKQggTXGDhfqfpX1j4I+GvhTwBpsUkSxQXMSnfeyyZkd8c8k8c9q8qU3J2ia4quqUeWO7Pir48fD2D4deIbC0iZ/OubcTzRFsohJIwp/Doc1y3gcSnWnEZ+fZk57DvXYftIX73/AIkjmN0Lm6SZ43BOSi7jt+nFcT4RuvsmsQzKxDAjdnofavo4L90u58kp2q3l3PRWgdX807upJJGKqiPzgWxhA2WX1rvtP8FXPiTw/c6r5+OS0UC4AA9//rVzn/CH39y7GBo4lzgbzyfcCvHqUpNn2tHHU0k5Mp2dy8RbynKM2SvHC1ft5r66iJG6Qr94it3Tvhfd3MMk8VyxMakhZQAGOMkDjimS39n4ei8p5UXehD7Dkg4OB+dc6pSbslqd6zOi9FKxibNRnLBBIBjjPAA+tQL5sLEYyTwzZ5FZw+IaySpaRSlEBIO/+L8e1Pk8VacHCM2W+8xB4PsK3WHqLoP+08O9OexdFxJbOHJ56D/9VW9OuzeuyFQ0oGfmPWtfwDpugeP7e4j8ySxvoWwGlfIYYPIFby/CYaTJNBLqkQlLB1nPB24PGM/rUOlPsYyzfDxfLe7M/wAHaA/iDWltWcw+WrPPKp+ZVwQMD64rqPhN8CfDGveIbm21MHUJRPlUmH3xk5yc9Mdv1qt4ansvBms3cxia9ubmEQpK0mEC5+YAep45/AdTXp37Ml2mu+MbycIm2VXVYxyUYEYOew6jH+FaRcqcbHymZVFXm5o9O0r9mfwZ4dlZtKsntpJBiQxscEf3QOwz/wDrrorb4H+HETbPp8c+ejEDI/HFekQptCjjI6mrCxfMecetbQipK7Pmnc8ru/gd4eW5klg0tUaVApwSAMdDjsa39K8DW9rZwpNiV0XaTjAx26e3H4V3SptHXNRvEOvArVU0tkTzO1jibr4ZaXftvKumeqhjg++Kl0nwVbaIqwwIhRWJVtgDjPJBP1zXXiPHINPEY6nrW1gVzEtvCWnW53i2UueeecfSrJ0yKJDtXgdAOAK1QPU4ppiAPrS5R3ZhR6dGzMHUvnpnoKr3PhiC7R4nUNC4wyY4I9K6IRDFSKgXnrScE0Fzl18E6fDudIFV2GDjjirEPh63CgGMbehGK6AoCc0pQDrUKmguc8/hyzR8iBFHXp1q8lhAI1XYNnQLjArQ2ZOW6elIyDp0p+zQXKQ0qDoIFKmnjSoIx8seFIwQeRVsEjgGkGe1Hs0FzIuvD0Eq+bHGFmA2q2MYHpWafDqSPulAOAQQehrqhlhgnFI1qp571oopCOVk8L6cFB+xxK+MBtvI7ZqofA8czAGV1AIIA4rsvsoJGeam2DAPU9KvQdzgZPAk0ZAgELRKeVKAeuf1rK1f4Ym/geOORomYcOAcL6969TCnp0o2kcCpC581Xv7LMN1M/wDprOHO6RpUGScjoatS/syaPHbtCryR7wA5j4LfT0r6FePec5+uaQwgyAg9KG2xO+58yQfsh6aryt9qubgOoVRJgFRk8g+vP6Vrf8Mo6EvkmG1lt1SFY2RJSfMYZy7Z7nPQcewr6IEfPU59qf5eB97NRZvcD57i/Zc0zz4pHkl8qIFRA7DAGTnHFaNv+zdo1shMUchY/dJbpXuDIAM8nHrTsAgGhJAeIy/s6WE0McZkKorAlMAK3PII/rVu3/Zy8OafNHcRWkRlUhgGXcAexFex8dDzSFC/A7U9OxNkeLT/AAAsLywuYJ2+0i4YtI0g5AznAx/OtGf4J+HpkhA02OIxqF/d5GQB+v416wiADpzSOobtQo+Q7I8luPglp11LeFN0X2pBHzgiMDHIHfp3q/J8CfDTvuewiLlQpkVQpJx1x2r0tVGOabtBPXOKfLYnkXY87tPghpVukEQlYRRD5UzwPXIq0fg9o0eSkMTMBj7o5rvCRjaeM03YM4DYAp8qQciPPJPhVpreUoLWvltuXysAA+uMUz/hUelSK4e0jk3NuLuMlj2JHc+9eiMo9M+5pPu9ai1w5Eed3Hwjs7iQOCAMBWTACkA9MY9zWg3w00qWPYthaouAD+7GSK7MDg980xwcccYo5BciRxh+GunRzO6orM6hWZ+TjGAB6UsPw40i3QLHbIg7kAZPqSa63BY4PFLggdaOQfIjkh8P7ROC4I5+UDjGaT/hCLAQmIQRBM5KKgAJ9zXVkYOeaiMeGz60/ZofKjln8EWctsYIokiXeHxjILY4J9aZN4Gsp4wtxbQlx/GigHFdbsXcQDn6U0AHtQooFFI4mT4W6RcH542IXlRu4B+lN/4QW1mdhLZwPj+MoCx9ycc12wIBNRlOcjinyoLJnGN8ONMyXEYWTGOgxUtp4E0yCzS1NpFLGgwpcZP1J7murcA8GowmO5xT5ELlV9jkl+G+lmRpfL2HsqkgflUyeBNKtgDHaxht28vjkn1zXTGPuTxTtoA69alxsPlXY45fhvpCoQLbJ3Ft3vnOa0bfwtZpEEnt45iOFd1BOOw6V0BG3gdKCgYgdKXKrD5UjmT4C0xpCfKRA2SyrwDVlPDVsgKGOMx9MFRz6DFbe0DjOaaYtxyWxilyoaijDh8OW0E3mRQRhgNvCjGPpVh9ESYcKie2BWrsAGBz9KTaQeKLIXKjNGhW6MA0Yb19PyqSTS4ScMu9T6mrpbFJk96LILIorpVqjfLEOOx5qwLSDYAqBcHIAAAB7npU4TOTThGQMjtVJFWRQn0aF5NwiQsxyxwMk+9POlxEbCmVFXc8gE0Y5yPypNIVkZ66ZAp4jAI6GpI7BFOCMg9sdKt7RijGOnFPYVkU0sIASTGHYHgmp1t40HCBW9AOtSbQpyMmnA5JNAyvtwS20Z+gppthMMODj2qwQe/Iox6HNFtA06EXkKECAABenAzSeRkHeAam2gLycGkII71VkBCLKINuCD3pTBnjoPTtUg+Xg0tSrFO3QjFuCCMDj0FIbRGXDLkZqYfKPSgH5aoixGIEI5UYFM+zInKjipgcUEZoCxCbZHPzxhvrSfZghBAA9Ksd+aYW3UDI1gVWYhQCevFR+SA+4AE/SrA4f1B60AdeKV+4EQjGDlVJ9hR5YZgSuMdMVNjGSB9aF656ChBZCMAwHy5xUbQiZSHQEVOBjJFICcfXpT9RWIY7WNDkLginvCJcZA9uKeMjGetKckHPGKBjAWQbQAAPaoniJ5AGc1Pznnmg88Clox6EHlErhhkGm/ZUUAbasBSRnPSgjPTpTsg0IRaoB90ZpTCEfcFAJ6nHWpT19KVmyOKroIj6jGMj6VG9ujnleKlIyBjjFBBzkHOahpAQi0RTkYx6dqGiJbOAffFTMgwc0gwRxS5UBWkti/UAVYEXAyASB6U8Jjvmnexpuy2AiMCP2APc01YFUEEZqegj0OaLJgRLHgAcH2xTSuCSQMVYCc46U2UKcAH60ytCCOPceVG0e3WpSuTwuMU7JA47U/BxnNAmRKgySQM/SnBB3UDFSe4o9uooERbQVx2qIQKMALz61Z2jBwMUAjGMYJpWAi8skEdAKAgHIXHr71KcDpR1AB60gI2J9B+VAjGQQMfhUhxnBoHSn0Hew3Zxg4+lIIwgIC8GpBycUoUr9KQakQQHtilKgHIHQU8DkjtT9u7OO1A7siQheg69eKkRRycfpSqo6HjFOXHQmmgbEX5TkAD8KcUJORj8qcAucn8qOCeDSJGY3ZyM4pSm4YYDHtTmBAwOB60AgD1NACDYhAAzjpSgE8kDk+lDKCcZ60m0qCMk56U9AJEAxyMfSlXJ/CgJhQM5pyAnp1oaQ0MMWOQME+lPXOeVxT+hx3pQeoPNDSKG7AAcDr7U5F2cgY9aUEHjvQenHFKyIHrheQOtOOCc45qPcBx1pwbA571LQ7kjKGIOB0weKXygpUgcimhhj1qVcd6Q7AR3Kg/hRjn7ox6U7rz2px5HPagWoZGc4AHsKQj2prHoOlJkr1OaNguSLjPAB7UABOMChCByBkUhAJ5ql3DcRuSMcCk4Y46inHnAz0ppIAPqKYbDzs444FNZAfuDFN3ZA7+tPDAJn16UDSIpFJXjrVOVGKkkcCtCPa+QOo615x498fDQg7BJWigk8uaOPGevWpSHFXZ1+xGUEyKPxFc742Fte+HL7T5Y/Pa5hZVRSRk44yfqK8Al+Ol5p2v30EUtt9nilygvGJO08gEetc98Q/jTfSRm2e+MkcqiRJLBgrJx93OOPTNXdJXZs5wpLmbWh8h+P7S4svFN9E6lJy7K0eBhDnp/+quPurO6ELuYCsYO1nPGT7V7Tqmm210s1wECuzGUySElmOeeazZNIj8Q2klrNARlCyugwM44Ncsq6TPIrZjGUrnqv7A01wbzXUMmYFVQEwOOo4P+Oa1/2y/hze3ktvrVhYzSm3wbmUkBNh6Ee/t9a4/9mfVJ/hL4ikeZ1+x3UZEyzDA45BB/oeK9y8ffEzRviL4Wn0adGk8wFSkLkAjsSaxVWN7l0cfSjFybPgu9iCQFwoKr94DnmsV0dlOEL55GOwr2DxP8P49PkI07McbOUZJzkgeuap6P4ItYLR47n97IWBJQ4yPSulYmKOSeYweqPKLq0mhVHEbYYfLjvXb/AAB8Fp4q+LOj2N5GRGzee8ZOBhTkZP1wa2fFvh1JZNmnxCCGAAKnJwe5561s/CYL4P8AEE+pyq09+kJVCuQNrYyP0pSrKSsEMXCVmz9JdP13TrSwtbWXUrcMiiJFDZJ7ACvEv2x/BMniz4cHVIhE82mOD2DFT2z9cnFfLesfGPWdN16d9In8q3Vg6tOuWRsAHvXqkHxmeXTTb6vdHWVuLVZm5zGrkHgjufb2pxskexTr0krpnyHqkANySQw28BQOn1rHdDG2T8yk5r1TxNBBdLK+nRR26zsWkDck88kHt9BXGroSCUEkuhOAD61qpHLPExuYoiIyQQFbtTZcNGQMZHHNaWpxpaN5YTEinGQOKyZSglIKkN3rVNNDU1JKxEAMAMcY6e9IsIL4A604EF8dVXtThnGQNrZ/CnfoNSSZ9XfsR6dFrvgvxRpxj3Ok5VjjoGA/xr57+IGgReE/iHqFlf2b23kXJ/cTDqmcgkdwRzUXg7x7rPgZrxNJ1G4sYp1zIls+0u3Yn1ql4n8R6l4w1Zb/AFWZ72+YKpllOWIGAAT34rnaauzRSXc/RvRvhxp3iv4SLo+tBpLO4s1kBgIBh+UFdp9RX5w+LNDi8OeIr20tnMkFvKyoXyDwTyffFfpl4C1bTvB3gnQoby+3Ry2quoJ8wt8oJx+Pavj/APap8C6bea03iTRStrFcyCOS04BLH+IDsPb071jTvdpm84WjzH0/+yD8SbXVfhHp8DQESWC+SwiU7QmOCTnrxX0HZasLqLzIWGw/jivzm/Zz8RP4c36Zc6tNYJOSFRHxGSPUe/SvfPE/x/fw54RKaIY5NRikCzzyuMBc8lV7k8D8aTdnYVKUJ6XPqUkZWVnCr1JPAx9apXviKKG7it4ZInaQEgBgTXxH4k/ah1vxH4djtn1GWC5DhJLeFAoI/vbup9Me9dL8Fvisto19Nq2o22ISvkvcsSxJznv6f55qjrSpLTmR9KeP75E8Maj58jR+dayKGBwM4PFflX4zcS+JLgjmONio54Jya+x/i78ZBrt/f2FlqedONsGVlxtLEEED/PevkPUfD7TzSsQSzZKHP3ec5PrW8LRV+ppVxNKlS5FLU5aS1ElxkcA9ajltvI+U8ITwwHWta70ZbSWJGkbcVySOhPpRcwnySQobAxtP862U33PG9sm7mK8WSUB6DI9DTX3DAKjOKsLCJOTuwD27U65hEeARtK45PU1SmyvaIpFDGwAUMDzzTwMADILDoKHcGRFCtz1OOKuDTgyOScBRkH1ochOpFFBsD5nGMnk0qhR8xBYdhS+W2VGwnPRTT44Sxwfv9CPShMXOktxiweahOCfUf4U0jywD09q0Dasg27jwOD2NQXEGEQnlz/CKOaxHtEymybkIHBI6mkTC4Ijx2Prn1qxHbvIpJUlE6uegpXjYMO47EVSnZ6D5lbciEjxncSTj7pB6VMkskwzKcueAR0xRBYGRWyScHJHaraQRxk4A2gceoNDm3uTzLoVBFuDMThV49zTQoIAP3ugxV+a3D8gYYjgdjUK7Gby3BBxkiouCkMgQopBwqry3qRULH5Mj7ueOKncIoB5VScDvTTtBwB0HWnc2TuMMYYMSuT2FNJKxqRz2NLET908dSTSnMmUP3SeCOtFxjGixt7E96mKnaO7Dg/SkitnJIOcDv7U5F2swySvqalsE02Iq46DpQ2SQemTStuHU4HanAnaSSMqKgsQoOSJAGPAqs8Rib5j+dT5BwxHPtTWlLffwR2qkgH6Tp9xqurWOnWxVJr2YQoTxgk8EntX6F/s//Adfh5DaXcpEV4EH2nZys7j+Men0Ffnlpt5JYaxY38K5ktZRKq+pBzivvb4fftgeD7jS4INTuGivAgLQhSAD3AOe3TJ+tYVIuT02KhHmZ9U2t3FGscBkQM3CruGc153+0HqkmkeALq5diYnXy2Veck+tfO/xQ/aVsmid/DkpiCMGjmMh8wEHkCvNNY/aP1PX9CvLC9upLoSqF2THIHuOODRGFt2etTpQpe85anPfAuCJfjVp5uYlnhklZRHIoIzyAf5V+jGkX8aWgcsVVRtGeAD6V+VNn4t1Tw/rUep2EyxXcbAo20ELzxx/WvoHQ/2ub86Fd2OohBIlq3kSRD7s2OCR3X26+9TKF2EVTqTvJ6CftT6MLbXLqY20a3s9wZAynJEee9fM+qyMxdISQSdpx2HevWPiV8XB8QbfTXihKSQx+VMScl345z/SvLb+BoQ7bSJGIPt1rqi0o2Zz49wqTXstkfcH7IOnQeG/hs1w1wxSd8s7DG0CvKP2tCNZ8Xfa7dHe0EHzTMOHI9T6816z8EPFXhaH4J6JBc6lFZzRZS5jcYIc9CR36da8r+IGsW9ylxYDN5bm48xZCOAvI49OteemoSb7mmGw0lTvJWPmVhiBz3HQegzXr/hO3e68IW5i/eKqlS4PTp1FeZ+LIYLfVJ/KwkHt9eleg/CW5trbwzqVq7Smachoecjvn6dqmvLmV0YqPLJo5/W38uVYxGFK5zxy5rO+wXMsRYQELjJP90euK7HU7a0nnLySp5oGNncH60lheWunJM9zBJKrIVXB4J7ZrnjNx0NXG55vKyqHVxu54I61Qd842xlOcGuh1Gwit7hrgsu1ssYs9PasNg3XBCk13Rmmkcs4ld1AP3tw9DRgj5RlQf1pJkKsWOCtKu4rkDIA49q25kc9rCrhZRur0z4Ha7Pp3/CQRRWyPaSRkzXBzleOAPevMcGYbB375rvvhZrFvpEepaZKrb75dqkHAB71nNqwlo0c54iJGozzA581iy+4zxmsrcCuHbDHqB2rb8T6Nd6bqbh2WWMj5Sp6CssaafKaTbn+lQpK25bkmV477yCEky8e4FX/ALpyP0r9TP2etbh1jwVps9spCCJRgHORgDPtX5WXSGPYp4DtgbugNfpp+xyiw/C7TlOfOMQBz3GOtcVW3Oioydz3jWkFzot5AwJDxHA98V4jDbmDWN8SYBBVmbqT717hdy+Tal3IYdD9K8cvSP7Zugn3S29PpmvMzL+FE+my6o1GUD0vw4Sllh+oA5960JmLcEcVh+Grh5LFTuyBjP1rYd+gPNfMnJUT5ncjPB5OaYxI6YFKeTknFNIzisZCW43ewIBBIPpT9nzHPQihDt6EjFISBkmsDVaHP+ISbixuYACSVIHYZrzQAxhQxCOMqe9ek63JILabkjjcoHevO54y4kJi2uTu3NXn17n0eEfunUeEbgzRNCzktGevtXT7CDzjj1rmPCEPlW5mLZaTggdq6cgE5PPFeYtzzMS0puwK4QMzdcHiq/hdkOuED5Uc7h9afIFWFyWPQj6VH4ageC7SV0xtYYJ7iurCytWh6o45yvFo9MQELgnp0obPQ96EcSAEHGRmgdwe1fsVN3ifOPcQKRUFwobkgE1YXOfrUFwCIyKisrxuCepSbk4AximblwRjJp7LhTk9ahyEXgc9zXydZWkdiehJG5RsAZrThYeXn1rKVgOTWlZYAAPOa2wzs7FX1RzWv2ZjuzIBkv154rORwGAY4wOoqzrtyw1G4iLs+wjA6D3FUtpwAuBkZ5rPE6M9ijqiZNhJwpb600ucYAxj0poBXIBJJHalXgZPBIxXlSOi47gjnOfekJCK3zYOOMUhO7AGT2zSMpAJOBg496zBhHgqpOSx7mn7uRzwe1RYKkEc4pzOFfaRtHUEUvIC0pUKMjr3pkj4AxwAeajBLMACWHvUrEHgYqSWAk5GB09aGBzkciowwUkspYEYxS7hjg4xxSaDyHhMdRim4ySBTSx6ck+tC5wQT09KkPIUxoxwe/HWvLPFq+dqsglOPLYoMcZGeK9MmkMK5ALc5Ga818bbm1FpC4CtyqgDOfrRUinE9bBPUyogVCoVGFP3iecVt6cAqnMhBHTA61gi5UPCPLLiXgknoa6a0CGNSCE3DGAK+VxKs2enX2uWkJTgAE9cmphOQWUtuTHAHrVcZKYCbscFjTl+VAmQu09hXA1oeY9UWy6eWhVQM9yeaRipIOTk8cVXBVVP8W3kZqSIhgSD0GQBWTRDJY2ZRk4HODn0pUYOzFNxA9KjfDgMUO4c+1Kj4jLBim7ggUaGbY/5k5Axk96duUHBJ3HngcVH5uduVxjgk0/zMkqDgr1x6Uyd9CxGyhMAAEevrUbHcuTk57imZBzjqPWkLHZtD4HU4qBD1Yq2eB2pfMAJ3Ak+3SoBluQevTNKpxkE5PtQBKXMYIAAA7nmhuhA5YDIxUasSMEZzxzTVY7l+fkcfUUASszEYBAJpQisuCSSfSowfmbGMrwc0jE9M5I6YoJZODtUg4x0pFjUrvJJx+FKiHZgLnuSaJEJXbkgH0oAjSUmUggJjv14q9bfIOMtg1nws3mqm0c8ZNaVsoyMeuMVrS+Il7GrEQw44pxI5GMk1ErgEYXGOKeXUsACSa+ho7GaQgY5weKG+Y5GQRxQ6FXJGOPWlGCSSSciu+KNUrCAYXG4e9GAEKgk803BTIAAz3pcBSMsWz1rWwxVZhxkDFPZQ4wSXHX0qNFAOScAdaUMMHknmp9QHEHIO4BT0FBwSMDJ701hkAggY6ZpSvfPWkwQYZRxgZ4NKIjjJBOD3oZShyTximJISSRkimDHmPk5IDdgPSnJkEjGT700Z27+hPFJGQrfMST0q0gMjWbA3CSTLM0bKudijg18c/tU2UupyWhgjZmlG1t4647n0r7YumwuFUKQeD1rwT496DY273LysZZ7mEzIpwAhA7jv09q+gyyqoVUn1M6sXKm0j4HXQLu5vltYlG1erL0UetdRpvw5t7lMXF0VZfXjP0qXVblNLY/ZT5StncOpB7jpXOy65fSS5MpKHoM19vdyWjPg66m5WWiOrs/COixfaBLulZBtVgfu+p96ki+H2gSQlhPKZiNx8xgF9+1cbLrVz5DqJGXd1x3quNTumQGWeR1+7tBwcfWhQn3OTkn3Op1/wlpQihezljSOMfMkZ5Y49e9cZfadJAvmBMxlsYHX2NSu83k/JIy7MlVzmnC6u54Ckq+WMZyeldEE1o3c6qaaWrM5FIl3K3b7tQmTdEWxlw3ANPmkIYHB6/w96CpVSQhGem6tjbzLkiRXOmiRMGXGGHTbXrPwa8U6Z4a8KX8R8o3jurHzUBBGCB9evSvGfmiBG7KMOQPWhrmeONUgk2E9R7VEot6GkJ8juz2/xT48l1DT2ErwSW2f9XFGAD/9evFNVe2muG8okAtnbjp7VH9qvTbxwGchAxYL6nvUZdQWZh83rRGNjWrX9qrJbCKViIVRvXOdo9aUnc5fy8A9fWkYoHUg4YjqKcJDgqAWfP3qs5hBhQdjZUjv1BpEQoA7nJHFI4II3DGTgYpZB9nUljkDjFNMl6CO6NIME4zxn1qN3Ky7cjJ6jNbvg3wZP441VLSNxFGhDzMeNieo9T7V7BrnwU8MNp0sunGdLqNRzI2Q2AMnH1rF1EnY2hTc1foeD5XjHDHivSPA3xKl8KaY1onyKVILHBJ/wrktX0SHT7xolfzogw3MOMe1XJvDkGpWQaJjCVXj0NF7o0ScXod3N8Zg+nSLDdSm5PYqNv4+tedReIAuutqbfPPv8zJHBOc5IrGktxbTNESd446cH6VY8yNI1jWPqOWPUU7WCVST0O61D4oveadKuJjLKeVZQUPt1rg729NzKZG+XJ4XsDV+Fku7VEiGZVPNI+jS7i7oDkcYPGaWiMnruZSGNXGD8/tRJOI3Gep4rXsfCqG4ineYgg5Ze2PStC/0G2u1dkOx1GQRTutieV9TlsCTI54p2xNq5Y7x0Aqw9q0ce5W354xUMYwGLAZHFFxWsMMZkGXYCMdeea2fAsoHizT3Fw8cImXzUQkErkenWsbC4kDjIONoFWLC9OmXHmxRqkmNoYdv/r1jVp+0g4vqTJXVkfdN14g8PX9hDBHqPnNgYUqfl9ia86+KdjpusOsbbbiJoQqumAytz0OOlcp+z1qX/CSeLY9EvZENu0RnViRuLKR8o9uT+Vel/GvQrWyFvPBHHbSMxCCI4DAYycetfFzoyw9WyOWNF3uzxPwb8KNV1LxNY2kUXlwyNzMgL7B6kf0r6cvPBr6RpKQw6XbzLBEFaXaA7EDkk4rifgpNdxpe3VtK6MjBQz9G45Ar1OL4j2hMguYlmOSpWJu/Q8fXNediq06krNg7rQ4K1a30yAC5QWgTlsqOfc+td58PvGukNZvbLeiaZmLZxgKOwrgfGkVp4kv5GtBLbW5UKsb84OOR+dM8JeDn0u6kd2UwsoUFODmuCa5lruOnNwlc9P8AiZ4dtdT8IXflKst3KC0MrHIUgdAPSvluLxteeHttgtvGzTvtVOck5/xr1bxd43vPD+oQ2ds8kkEK/MkpyDnsPSue0X4Jarquq2+rubdWZxdI4cuBzkLtNdNGUacPfPUVaLR4OGJc5OVP3SfSmMSxJI2Y6Y71MwPlEMoKjgY7VC25CpBxjsec1+kHp2tqPjd1m3Bt4HDD0FbuqvDb6U0ypnaA209zWJE6ISZW2k8ED+dXbjW7FNJe3VXmuQpAJ6U09bDvoc7FI8s4ckEMefpWpZyhf9WSwByR2FZSAOUA4YnkL6VsWluQPkGwdBnqac7W1Ip3ctDWsyJHDvyc/d9fauv0eSOdHItxG6jHXiuPtI2Zl/ebHY4+ldfaw/Z4kVSS5+8w6V5VfayPaop2uzc09lik5JKHqBXTaSyrIoWIFTwHJrA0cb4Sz4BU4wBya6HRrcSEIUcHdkbuOK8We5pPRaHlXxtuYilvbFy9wkhYk9h6V5YHMfyoM98mvQ/jY/m+KHIQCFVC49+5FeexAMSQOB2NfT4JWpJI+Tru83cFwCCVyzdfap7WBriQRKAc+naohkqQMA+hqzo8yW84JUlvb1r1YnMja07SYPPiR9zHOCAeD6CvZfCXwq1bxLE7pPHaRQqPkcE5GOAOeK8s0mXbqEBXAOdxyMjr1r2Twv8AGiHwXaz2ktl9t3vvEjHBAwOM9xxnn1rup0+aOm5Ek3sYPiD4DeKtKkfUbeVJ49wH2eJSX245OfzpB8HdVuvLSK8VbmVQwhlGCo9/ftXokH7UNgCxTTZg235RkAbuwzXO6v8AHi4vNVe+g0y0gJUL82SeOpJ/wrT2Muo0n3M6f9njU2kQW0lzKjsMs75Cjuc4rb8Wfs0XskcTaFqEKp5YUpdZBdhwT7eua1NM/aWurWQJFaxLZmIAoyg4fHLA/wBKrah+0VdlX8uCEMWLB2Ge/Ydqn2TW5aVjm9T/AGbtdsZrY2lw10wULKoYBSf4iOOBnPFaHh79mnxImoq81wjwN/yyPzFT2z6Vbh/aEurhSJySQwZVjQANg8gn6cVs6P8AtFancTvFYW8Fi8rDBI3knp3rGtCSg2bUUnLU9o+HfhWbwbpVtYvBgo25gOee5JruQ4DkAd+9Y+ganPq1kjzHMpjDNtGAT3IrXhAbDbfbmvgMZ8TPdglbQsI7v8p5A6YqV0wdx64pYmAXA4zxxTTgkYXAHXPevGkbDeMYzTQh67gqjqTTjtGSDk5pkkAuAVbIwc9cViXsOGcd2AqbjbkADAqPJRQpbIx0FOBJGcYHvUE7DkOR1zntTgCMEYApqx5U4fbj0oQeWuSd3PU0mOw49MKxye1NB8oc4Az1pQwLHHJ9KUqp4PP1qNAaEYlSdhzmoxncScEmnnJ4zge1NKbecdah2JCaEXFpMrHPy15rqpdrwncqquVFeiX032a1JGRzg+led3soF3KfLBAbOTzxXi4vU9LC2GW0Q2g5LEHHpWrbnavQKR3PWsoOHkIQ5U8gDitS1KqcsnUcZrw5HZJuxdjberAtlsZFShWYAsAM1XiO5h79xU7ZXbjsag5ZPoOAAx8xPYDoKFyrc44pzMGXB5xSRgZb8xSZncUkSrjJyOaEHUcDFI3zEgc5FLGNxXAAA4J71IDz8hXPOacu8HOQM0g2hhnJIoJw+egBppktiMxIyOccUyOR1DBsKo6EdadKwkwgJHOSelSNs8sKFAyOtPoACVNhGCSec01dqMQpGWpNwQdM8YpUYAZ2gk9+9FybjbqTyVUA5ZuCO1OIIReg/WkMKFSWJb09qdtG0DgcdaYIbkrnAyB3NNbdggYHepAMKVPOeaQrux0FAIiVzyFQs2OaXJIGSB2IpysMjHOOKcUUrjIHPWhIEhYo1YqxGCvQn+dUbnAlID9D19aszAIhAySag27FbIGcVolY2i2SWEKyTFx2Peugj2KpJOOK5y13+am0ZB/AV0URO0AYBHWvfwaWhFRqw5TuxtyQR3owUYAEHPFOySvPODzTsDkjjFe6vI43djhgKO+PWkL4yMj8KU/MMjk4puOhwBVMVhq5ye5681NsBAOQCewpEADbiuSeKcCBgYAx2oRIfc4znPrQGAwpbJ9BSEjGTzjpSqCw5GPp1phsLnAwByO5o2EtktzShAOmTkZOaFIxk8DpSsAmz5T/ADNEXzZBOAPSm8Bu5HvTlOAR0xR5ANIHHHHvUN4UeHAbAHXFWCBsPB/Gs/UD+6YA4JHQVjUuloaw1Zky7VJAQHB6nmmyHjB5BHQcU5V4wB17moZ5GUglsAccCvIk3fU9GK2KrIVflQMjvUsMwIBwXxwSKrNKzSZZSQP4mpyvhWRWx3G2ud7nQti5kZVgMEHvU8HzksDkg9KpRqd2AMd8k1ajB6buCO1SnrYwqbXJWc7yxAFUtYXzLOaVA8uEP7ok4JxV6MlEwYwAR1PNVnuNmARu7EDuK7aC944W2mmjgfhppW7xdJPcxrEpVlAIzzkdD2r0zxRaxRpEwyScjGaueH9CtFUypbqrlt/IyQfXNZniljHO0DMTjn6V9FKhL2fMxxxPPO1zn4laGTJAABq7BMjxSq25z1HYCqscI5fb26k5zVmNgInwCSykYHSvAkrSaR33ueS6yzR+I7xlCJnDA45NWfDd2brVVik3s5Hy46GquswCXW8gCEEkMxOcn39K0/CEYOt26qGklD4wMAEeuaT6I9RSioHsOlmQ2sQ+VMLtPrV/YdvGT+lEUMcMahAD70skm77pJHpXVTulc8Kq05CJhQV4GDTioOepoUAcswTdSMFLAIxYDjNbNmRHIDnhgDimq2TyMjpQ5IAJwAPzNRE5TAyTnt2p9BpI5H4gTi2t0lByFJ3CvJPC1mx8RW7xxZCzB3LNjgnr716j8Q2CWk8JYEldwA6n2rzrwo8EOv5dJ5g4AjCdAc9/apvZHoQ0g7Hv9jGY0KjBB6AelfN/7XPi2W6sZNBFiqllEj3LsflCkEBR68dTmvpCwY/Z4TkKWQV8w/tiaILX7FfyzSMwXbtHAye59fpXrZd/FSZ4FZ2kfLMUSvsBYhcde+a6L4YN5vj7TYWVSHlCKp7/AFrlrmSRypjITb0H+NdJ8MrQv450u6cgRw3EZdgcD7wyfpX2T0ic7s0fqL4Ps44NLsR5aoyRgBFAAXj0rqjawzrl0Bx7c1zvglxJp0J+9+7BDdcjHWumVSg2+taUr2seJNu7RE9jEQMKBjocVl3tqgf5kU49hW0XwNuKo3SKzF2zgAnFdUdCUynBKhPCAKvU4AqK7jju5AYykjdMDmuA8f3Gqw6TNcxTyW6RtuKx5G5c4wfzrwi7/aE1TwnfT2llF5rLKrSmYnLjHIHp2q1dux20qLqrRn13bg2yLGQBj2qwqJLnKhvTNfLvh/8Aazsm1RU1VjBbSgAM+MIecgn9Oa9+8KeOdH8Q26S2t4pcoGEZ6kHocVXK+oVcPOC7nXWeyNOEUHPTAqWS3WU5IAJ9BiooiGIIPUdKtIoJOTQ2cL0KyWManPVvepPsqMPmVSvpinbQvGc07OaQIjFuIxheB2FHklsg4/KnEkH1pPmH40eg0JHaRDOFUN7ChoQAQDjjFSRoByDinOmRgVBaPlv9o/wxbJ4h0vUZwZpbqRYCrcqoA5x74Heug064l0vwisBZUgtovL3xjJC4x0+lct+0R4glufF62S5aK1dZFx0BxyPeumkiMXw2muM+XPNB5qq/XOM4Irza7bdme3hUuaPyPmma0Fvqtwg3Ioct8wwcZ7jtTXO2TA4B6YqWeeS8na4lO59xBPc/Woo2IJYDJ7Zr5+pufulBe4vRFhIUkm2g7+MkGribkHISNB2rPjYo5J4JGTiiVzKM8j61zW1OxPQmnkErDbg+maekjxKrNhQOOKqjlAvGR3FPhO0Mmc56A9qV9Q3LUl19qjwcuy+vaqoIjJcHbjtSKpCFT8pPeothJO457U7sqxcluItoJJOexo88SQgDC59KqH0IyRTGjLDAO3FUgZYkjVo8HnHXPet3wW8UGoxgqzByFBXtXLyyuseGPTjjvXWfDuxN/qaRPc+QqqGVVGS3tntXXh/jR5eYf7tO/Y8m+P13cN41SOe3NtJCv7oE5LR5OG/rius+HOqavq2gGAO0kFogUEKAXGOcHvV39qi1htNS0ExQRgSwEtIRmTIJGCfTpx9fWu/+FuhPe/D7SWRhFHNEVJRRwcnPNfY1MRFU4n4bJtTk7Hz78YLa5hdAysYZY9yncWwT147GvKILFXgK7yWxjIr6j+NfhZdP0FLiJjJsfyXE3JIPQqe3PavnCLT2t5ZI2P7sMeR3qqNbmWhySi5yuelfCnwq2n2YvnkVFnjxtzkv7n0FdYFy4GATurM+G2kJPocxijdpo13CRicBfQDNX5y8U4BAGOwryse+Zq/Q/VuHKap4f1NCREUZBHTp71Dav5srBs4A5xVcyF1xjFWYi0K7xgg+nWvmpPVn2yaLggXOFbC+9ROoRwScj1FQSu0xUnKimic5KAZAqPI0vbYdK7OMqNp9PWmQSqGJkzuHYdKeJiF5TJB4BprK2S5xg+lK4ItbgY+FGCeD6Ux7ZsswYsMcA1HDJ5cbAAnJ70T3JVVO773y4rRNidrCWDRy3yGRiiRt8uO59K5/4vxzP4mtXWWU2n2dQoJO0NznitzSkLaiqBcsWypPI/GqfxVl/wBBBMgllUqhwOB1zXu5e7SZ8HxGk6cbnO24aCzhMXloZVyy981N4f8ACt34y1q3srZ9qu2HkbsM9BWJ4U8O6p4712DSrDe0asPOmQ/cX1xX1t4O/Z8i8H3EUkF3LdTMq8soAVu5zjmunEzcnyx3PjVXhRh5mLaeEP8AhGNOg0jTZlgbdgmMYdvXce5q9rHwnvdV8LXpg+0G8OFG6Qk45ywPbFe86N4LsLFfMmiWa4cDPHQ9SQfxpninxDo/hPRriO4nWxAVmjMrYDNj7oPr7U6NGzXVnzeIr1as/dPyv+Kvh4+H/HF1YnUH1FYW2G4kBDFsDcD9DkfhXKNI8C7onZJFIKketejfHrxF/wAJX4pt9b8iC2edir29v0UA8E+vrk152SwdQoz3yegr3FZKxy6p67nuHw7ivNZ8NGeDxDKk6gGW0YlQnGOBnnpXOa3r97pd0fssjgISrSFiefYdq5zwzczm2YGTYgyCycEj0rW3wyJKZHYnqA3QmsHJXeh3Kq7JFaf4ieJdm2LVJ0Q/LtDY4+tZmtQanDYpe3fmRgsNxLHLZ7im3cYudUt7RBne658sZOMjpXZfHqytdMOhxWiSxRy2wciQk+nbtSjNX0RjOrfqeV7tvmEksrcg55pwPybM7c/dyT1qRoP3ak8seMDvVWO1kkDHYxAPGe1b86ORyue2/s9eGE8W+IvIOovaiJQkzgZLEkbQvpzjn9K+wrP4DW95NH56i6Krh3mkbnjr14P0r42/Zu8Q2nhPxRZS38iJai4VptxxxyAT6gZziv0q8I6hYa9pputOkae2IDLI38Qrz5yfNYu8lqj5/wDFf7MqHQHEeqzW12m9ldFynsMdhxWl+y5ob+Fb66sHRHvI2ZnmySXHAyPbP86988S/uvDt/kADyW5/A968s+CWx/EVzcrATuXaXAIGc+lZTi7XOtTbhaR71b5C5Jz3q6uSoPTNVII2UkHmryEFMEYIrWitLHBLcZk9D2pOG/CnHGcikA29OveujYgQgjoaegyM4oI5GO1Gcn0oAdkL1FISGHvScj6Uoz1HGKAEAFKcZwTSgA570zABx1oKTA47daOcjBo4Gc03BBxQGg4A5I9KRgec0LyDnigcjJ6VVlYkTgYA5xRz1BxR34oxnrUgGCxwDT+QPXFIMDijJzjtQO2gDJ5NKTg560ck+lJ1NAhcZINL908dKax7Uc/WgAyOaTaN2TTgARik29z2oAM4PvTeR3zmlI4oCjHPUVWyF1DnGRzQMdqTnHtSYY1IwIA4B5pRkd6MY560mMHigAJYdOAaXjaWJzRgY5oK7uAOKsdiPL7vm6djQ33s9BTiOMGmngdKBC5Bz60g5FN54PSlPGTSaAQ9CM4xTecZJzigjPNAGBg9KkA569KjZuTk4p7N82B2qJgCcEVXUBO+Ac5pQSDTcAHAoIwATTACRzmomyTyePSnNzwKZwpNLoA37uSOCe9A5GD+dOJGAOtNLYGR1oSACcDHWoyADyetKSMYApWYHtgiiwEJ+XNRl88VI5yKjXABzTAQtnIpQT0I6U0rt6c5oQlevOaW4DiwxnPNJx0JxSH1x3obBYZFTaw9BcBQcHFIDxilwGOOgpmCOByKW4h59uD2pgY8+tOXng9qGAHNMBh+bk84pCMcetLwDx0pTzyOaNwHD7oAFIB8p9qTnjHFOBxnHegBBnAJ60oP50cetGBgk80DuFKB78im5yMGlAzx0osDEBYnk0q4596McY6nNAGG9eKBAQCcZ6UE8YAxSdOaAB1xmgBHJGKO2TSnn2oYcZoAYwzjvSjgY70pUHpxihicAUkgEPPU5pGGAKUKM0pAB60IBMjjtSDg4FKcZo4zzTHoB5pCDnHWjODSrwD60BcTBCsVxuxxmqzzzwsCVD+uBVpcnPakPpS6jTGRzGTqMZqQAjgnNIF7DilKkAkc09hbCEdRninZ49BRtBXmkI3AY7UmNoPf0pN4JwOTTs5GDTdvpxTFoLQuTkUE8Y9KBgrQCAA4wOlHQY6YoHAIzRgAepo2EIMEknk0nJ4FAGBk8UccEUAAx9Se1PBwuKb15xjFIWyMd6THoLu2nB6UnVsdjSEbutOUjOPShILjlBxjsKOp603BBx1pQgBNMQmAM0Z5FLjGR196Rl2jJNAD9+evaghV5PNMAI5p+OOetDuh3E747Uo+tL36dqDigQEYHB/CgHjPSkPBpQPlPGaB+QKePrQeMUY7CjB4zSv3DoI2cgjpTsAc+tBwOOtMKlgMnGKYh3U07AHvTcccU7IYY6EUANGQ2RTixI96B8vUUHGc0ACdDk0qZA5oCjrTtp6ngVI/UAR1H5UZJ5xil6mjkA+lUIcvqeKTB7UiZ5yc09MgVIDtoIHNIUAyetDkUBwOOuaCragoBHPBFOOGUAdqRRyT29KcEwMjrQFhFPJB4qQdaj9akUHr1zQCTHDAB70Y4yOc0jE8ADrSoQvPSgWo0gnnoRTh6ZzTGcA8ninbx5eQOlNIbHKp79KCCaTcNmScetCyKwwDQ2Oz7FgYAHHSl68imJnaD1FSBgW9PakFn2HAgnHpTg3OOopu4ZpySJux3qdx2AqCcDtSc5IIxT8KMkHmkHy5JwaESkIBx1pVx1POKi8wHOKQTBTxgVQ/kSnDjk49KiLYOByaQOG4HfvTfLZHyehqW7AOXoeapS6mkEpjZselTyuVUkDpXLa7P5UZuPuEnaK5K1eNNN9hOyV2ReKfG7aHGRZyRswUtI7DO0dgK+PfjP8AHHVptTmghYaU1ywYqgDl8HrkjgZGeK9n8eeKrKy0u/SaUSNMpij2Hkt618leOr9PEXiEShPKWyHkqG5LepP415mHxtSo3z7HjYrGOC5YsyNUvZ9bmku5zvu5T80vTJ9cdqxF1a4sLjaZjjaQxHf8K3LHwjf6rLOILhsxYYnov0HvXSW3wysbjUY7a4aWP9yZHkQ8FscA1vLFxjo2eK63Ndt3MLQDJq1uF8kOzNtUOOGra1nTbvSI4iF2KuFITovtXTQeFzoOm6PECsohcuSAASPQ+v1q5q1uLi2QuPKUtuO7kH2rz3XcpaHDKUmzh2tbu7tC8aKyoMtv/pWzp0BshHMzGA7cts64+lKuoQR3kcEsirFNIEBOACfT9KbcXsU9xMIjwG2g9vwrW8txXaRR1O+ivbtTGTOFz/rBjmsmazdZNwG3OW2rWvcKtqSXkQu2NoOBSpAbmNpME/wgiqUnuZczRztmk93qkcaQlznLbugHvWjq+hyJMJ4F8qMnaxTr7/hWratFbSzlpEEqR54OCfY+tU49cSNWFxlV6gDnNVzsrnlHY57UfBNteW73UEjGfO0JIeGOOa5E2V9obSh2lCBsbY84+ldzf60CQlm3m8liccLUllcxTwkXMe4nLMOuTXTCq0tTojipR3PK5tSvXfCxFADkFgTn61JHNKzZmibzF5AXpXq0On2rwIXgiZHOQpXkD601rHTMSRLbIZGYbdv8I9K1VdjeLk+hxcWhw6tbNHKv2dFUOXI5zWZqngm21IwmFtm1fvDjca9LW1hEcscpjijwFAOAc1jvFDCxRFBVTjcvQ0Ks+hmsTUTumeft4AitzE5nEW77wOSQPbmqGreDnt0SSGVngZtqnHIPvXdanpl3eSsYwAgwQW7Cull0W2tNL+0XuHijjBfZ93p1FUq0u50RxlVPc4Dwd4Gi8sXV/gupKrnOCKyfEXhc2txNLp6tcpExDr0OPavVRdW9vbJHbyJ5QTcAwz2z+dc2mvae2pr9pjKROcMUOAx9xTVWT1ZtDE1L3bLujfFfW5PD+laXFciKHT0EUCAEkDGASfX/ADioNW1jUtfuUS8/0qQEfMScL74q4NL062YvZKo35LE84rMu7d7GJZ3YmN2IyvHNV7ZtWKnj60lyX0GLpq2+r7In8tgocH1PpWh4jsXeS1mnUCTbnOcD64qpZu5lhdU+UyKrO/XGRnmur13w9b+JLgb5SnlKFQoxH44rnlPW7MIYhxepxJjWORSrYYg7u/FSxabHMBLglSSOpzmtYeGms5XijZhj5Q0nOffNXdE02K21u4gvT5kaRgqQcAnNHtOxrLFXMF7PyAN0jblPAJOMVDMk0kYkhXODtOe/0rpte0l/tREPFsVBJxyvtmi88i1gt4vK807c/Lwa0U+5Krs4G8sw9vI77klRsqBzis6Wznbe5QIqruDngMPT613INuZlIQQrk7gwzVzVdM07UNLRVKPubDFTg4+laRqtPUtYqS3PLLd4xvJPB5wB1PtV1NDe/kSVvuleN/GK6j/hEbWKVJUcRmIkAEZBHvUw01p5H2ksFPQdx7Vr7a4PFPocvJZwxL5IIDkfMcDGf6VUuEVIflTOBhhXS3Xh4zXEhjmWCNQCFIySe/NO0vSreKeZLhRO5XKg9Kn2hosQ0rnDLMd8YYAsDwQOgq+beIfOUCuD1/vV1Wq6XYJYyJHbKkxXII6k+1craW0rlFljdUPClxxmrVS5ar31bCN1utySDCqeAOtWIbeK0YgKHc8gvzgVHdWNzbXP7tC7EcbeRU6+ckUbS25VlOGJ9KtSuyvap9SO7CtG0SACNuSAOpqrDpjh/MVVCbSCG7VcuraTyhIUPX5AtOtEln3KqZdfvK3cVadkaKtZbkc9mkkFubY4YAiQep7Vj3UJjibny5A2Cp7j1rpDp7xqXQ7EODt75rNu7NorgmdN8jfMrHpinzjhXV9zMSOYoMtyv3W/pRIpXDPgHGM1peU1xuWKJyoHzYHH4UadoEl/OYS6xbgdu/19KPaJbm6xEVrcw0BkjbKk7T/kinrC7DGNwPO6uvk0J9Otl+0qrscqCg4/GsQYjYjaAqk8etHtE9i1iU1dGZHp7MxUZ4GfrUUQlDPlGIXr7V0em2Ul2yvEu9lbGB1ArQnsVtXkVo/LJIbLdGFT7VEfWtbHL2uGbO4laLhcyKU4PcdjWtf2LvD59tbb4wcMEGPxFZc7FCAwwTxx2quZPY66FT2juV36fNwQc8VCmCrE9CelWGwrkDqBnPrURAwTwT6VaZ3iDZjg5b09qjfAY5Gcdqep3nG3DAcmm5LnHQjrxSAdYILi8Cn5CAdvoT6VK2ngyMohaSY/3QTgfWobYnzgcZXdgt6V9y/sq/CjQPE/hJLx7KKa6DAPLKgJIz1Ge9cOJxHsrR6sh3vofIC/D3xJ/ZcF3aadcTWcrhFkVCTu9CK3dO+DXjW/vIIBo9wHkYKCUI3HsB79q/VLSvB2laVAqQabBEu0KcIMH3x607WLK0tfLR4YhkZX5RkH2rBVJWuzWEW2flc3wV8bubl00iRkt2CSrsO4H6eme9Qz/B3xfCqSHSZVjc4GI2J/EelfqXHJArAxQpnHLY61Ms8WwkxISfUAmoeJa0OhQkflra/Cjxjpsjk6FNOAN2QhAAqtaeBNZ8TXd0iCW0W3A80NGTtOeAPU1+qYWIqQbeIK3X5RVI+EtGASWHTbOJ1YMwWFRn6+/esni5bF2tufB+kfC3xT4a0hTc6bL5NwgWGVlI3E8jj8K4rVdS1HSdYn0/Vba4tri3O14ShG0+/rX6cy29q0IxaRsTx83OPcVjXvgzQtVnee+022nnYYaRoVJI9Ccc1xyxLjuzpjiZpcp+c1r+zv4y8d6cNXsraL+zrhjt8wkM34eld14Q/Zm1+LQRFe6k2laqJmWKHySY2TA2854J5FfdFh4fsdLCC0iCQqMLGoAUfhVw26TygEALjpjof6Vk8XfS5k227nw/YfsreIxcK91FFKofMjM5G8egqY/sralfWF9cG+ktYHYxW1sikndxg9eV6jNfc8duIoh+7Dj/aGabhFfJQD2HSqjPrcOZ7H5163+yR4o0m1NicXerXGJIXGTH5Yzu5zweRTPDP7G+v6zFefb9RewEWFRVjLCRu/OeB7/wCFfosRFKpDxhuoyeo9cHtUXkxRrtSIIBwAOmK1VZrZicbn54/8MQeKybgrfxTQxqSiop3O3ZRzx9a3ND/YN1W90u3a91aW0vzkyxgZRR/CB79ev5V93jEQwigHOakWAzN94heuR61nLESX2iORdT4VP7Cmp2OqW0QvxPYlS00rHDKewA71N4Y/Ym1R2mub3U3hRWZYnhXkMCQB9OlfeMdviFhjee1VX34O0keoqPrMtnIh00fF19+xtrM9sgSRLhiwLSyOQXHoBWVqX7GF9c3E0CXEmnA4CAAsmSODknkZ4r7siXgA5IFSPEJeWXIHatozb6mXKrn54Xn7Dniq2m+zHUYbne2El2kqPQk54r7N+EHgV/COh6bDIxFxa26wyIvCZAAJA7j616Gy+avljhT2qSK3EQABwOlbxk21rcq1tiSWA3VncRAZZ0IXjocV4jeXDQ6o6urPJG2w54wM45r3uFMITjAAzmvFfExSfxlfLC5dHIPHTOOawzFXpLyPoMsd5SR23hmBo7EEjCkcCtnhgT3rI8NzmTT4x0K/Lj0rXK9jxXydzGtdVGmRMCOKCSQOKSRiBkckGmBvM6kg1MiEOJOSAcA1GQSRjpTwQM/zpku3jDE9+KwNkzB8Wv5VopQlOSGI64rztrkMWwjuQcbmPWvVNUjjk06cuMsFJBP0ryqRyZWwWbeDz2zXnYhW1PocE7wZ0/g65aSOSJsAg5Cj0rqEbAOOa5DwWzGVnKgdUb19q68/IMAZNeXHVnnYte/cjmyydce1a2ggXGMjocVklcAk9R1rU8MANcOhbp8wHrXo4HlWIg5LS55NS/K1c62F+APQYqdBuzz0qqnTI4x1qZV7jjNfrNLSJ47JVcrwKiuOUJzn1pUIwaZIS6nHAq6nwtCW5nSymoC4U885qSUHnHQcVEoBPJyRXylde8dkdhsjsrAnoe1bNo2Y1bBxxWUhDMSRnsKu20r7QOKWH0lqUt9TC8UxhL5JQfv8EVmA7MDH4mr3iMTNdbXICdRxVBAWIPJyO9PFHrUNhdwUkbsGnDPy/L+NNwMYOPSpBkAEDGPWvJkdLsITyR0yO1JjJBHQjnPrTtwI5I47Uh6bQMisxrQUqo53kk9hStGHZCeAODmkO0DB49MUyNpFyMAg9M0EseQUIweh7elSKOcjg1GJhuUHqeOO1OfKHA5zU6hqPbDjBc/LyKjEnz44ApwIXksPcCo2OMgDIz1pFD3bcxyScio1JVflIB6c0FyoK5zTegwR+NKxNhtwXeEBxkqccV5547iZGIACeWQQe5FejghQC7EKfSuD8fPl43CDa42lnzwfYU56Qdz0sEm6iOPQYKx5aRgwOewFdRbT7SQgUJjK9zXN2aC5JLuWZcKVQYrdhiEcCYXBXgk9TXyuJR7GI2NcOGIxk7hnjpTVbgkEL2PrVa2uTwDyV6AelSlc5wAO5Brzemp5fQsRuhGSpYHg1IhIbKfKBwQaq78/KvPHGKmjOSCfl471KJLRBPXkj8qjwy8HgdeKVpDJtJbOeOKRZCoxxjpzUtaGTQSkFgChbjIPSiJTycgA/nRuYAjOT6D0pUzyAACPWhaE3HA5Gcbu1IMoOG2880ij5iASfYU7zSH2BAMjJLdaSQhrN82CC2O9BYqzKGxgZo8w/wAWWJOOOKcpCdNoLcZNMdhFx3yzYpo+U4JwDzgUAZdvnyQccdKFJRiTgY6ZoCwocbsBC27vUhIIUhtpHBqPkscknuKTPltxgA9zUEO97IsCUsDg528c8VMS5UA9Qe3pVFjufI+bParRLMFYNsJ4NACkhJMBd2OQTWhbSLuxnBI7VmNtLhSSx6ZBq7aFRkDgrxmtqekiJbGhGTnnnPrT2c4GOD0yKgDMo4BbFStIQnKhAeR65r6ChsREdypz1PvTt2F5OOegqIfMoJyfrUmSTgkAEV6EdjVDidoKquckHJoyV6tkdeKZk4AGTzg0oPPPAFaMq/YeGTf9zqO9NChuCwGewpOS3AyB60rY6YAxzmpEPUcDjOOMmk3c8nIB6CgOuzaoJY9zRygBODnr60tAAnk8HHbNIMoSvbrxQTlhjp0OaGYrwOKYr6j8kjAHTkZpjtyCSST6UgbDADkg5570E/ePQDoBVJiuJI5QgFB83HNeAftPqJ/DQu1Hm3NvJ5LBWxtBPf169K96kG6VWGex5PFeLftFadFdaI7yzG1tCzBhCABI2OAT9e9ergNKiNoq+h+fur3dwdTuBIS4Dkbic1VyDj5STn8MVc1kRQzTksTIWO0de9ZrXLqyYPylea/R6avFHxOIjabT7liIGbzNzqkSn5fX6URKqSFclmI+X0JrPin8qYyckDjB6UCcydTsIOQR2Fb200OJp3NyFdwO3bn+IntTrx4pLA/OQV4z7+lYRuw4Ee9jno2aLm7ndViVg0a9RUpNPUOV3uSRMQwYKC47f1qO9819pbpnJxTIJjCSUGc8c+tFxI0yCMZBXBJPetfUauREEvg9BzSsoEgIPPbNBBQ4OAx4znnFNOACO4P3qC73FaEptLsRg01jl23D5TwBT3R1iGCHZT39KCpBBYgkc4HagSIxCnTpt6U7ayrktgE44ppkVyGHNRyKqsAAeec5zSu0O9ibAmX5sgA4XH86vaX4eN+d87uYwRjjA/H1qPRtLutUuwixHywMmQdB9a7yQDT7BI5XjSNOhPG41lKT2RtTp8zu9jUl1ePwlZNBZRQQO1uu6dRh244Bri7r4iarLHF5V5IZYxhmHAb14rJ8Q37ahqTSlyqqAoAPGMelZkbDcQBmhQW7NZVOXSOxdaeV9wPKt8zfXvWhpmtNZopcF1zgL6Vi+aWXIO0ilkdxtIAOOp9atKxzuTOx1C3tvEFp50WwXMf3duBx71zN/bPYTFGGeOvYmoLHU20/d5SfePzc1um5gvbJZ9u9wCuG9aW2gbmbZXsVifMdPMyOg4NaZ1GCVF2l03ddx4FY0kAtS28AZBK+xqJnymcZbGWosnsJ3Ogi1SKJ/mIKoCCT0aqlx4gKTKIow6NwG9PwrDuSJ4wd2M9KbGpwwLYUDoaFFIV2XLq/IG0DDbs5HT3qNPmUr90t39ahDqhUFcgjAPvTlBYYcgY6D1pEtC7gxkRBtZcfN6/SmbS6iI8d80+QsSEwAvc+tLhFO0ZyO9F7DNDw74iu/Deox3NjK8c6nasiZyCeoBr06TVPEfiG5tracTXswUENyfLB659BXnnh26trOeNHVXcSKxB7819j/D1oIPD/APagsMSXgC+cUzuVRx9K+WzbExoLa7Ic2nyo8+8J6B4meYWVrcBLdFLuvKKD657132l+D10xY5L9sXJJZir5B5r13wvd6TqWllESB2DbZQF2kHA4NZHjLwbHeQkxIyhB8pU9B6V8NLF+0lroYyi27nm9yXGqpFAjSRs4wMZ/WrXie617SISU04Q2jEBZkBJz6exrUhCaFcWwmbDIueRyfrVybxbHrERt5LTiMlg24kH8KtTXci1tzykSRa3M8FzI7TSNgu6/dNe0eHLOfSNMhtrpUf7PGF3xNkHA5/GuQ8NaEZdYeVmVoWcs0ZXoMk8V6PpdqLhHX7MdpOM5rKpUvp0N4xbV7HwgVypBY4HJHrUMnlA4ILMegpyMMsSSP60/BXcwHbj2r9b6n0TKxQ7lD5Dk8Z7imT7A/wC7XDD7wxVy5YS2ihyAyjhx3NUirHZl8NjGT6VaRhJ2FiQLIHPykD5TW1awyTeXu6AcmsiEJI/lbgyqMk+9bFgm8As52Zxisardjqwyuza0i1SW4JkTCY4b3rpLVQMA52qe/pWXp7IY8IMYrYiMboCTkgYC+9eTNvU92K0Ni2kQrlCsQXuOtdJpepW4jk85z9wjzG6Z7Vy9qsahQYxyOvvWvaW4nVFf50ByVxxXBJJuxy15pLQ8f+KckTamE8wSbFJYqc4OeK4RflAHJ3cgiui+ImYvEVxnABYjYPTPWuaXOFw3yg/p6V9RhUlTVj5KpLmk2PwWIUcEdT3q5YNE84foE4I96qs5R2IXIPT3pbRB9pSU8eqetejHsZo7Hw8Jb65dIhkhc8DkDPavovw58J9C8TeH7G/cLG7RAMzOMFhwcg/Q18/+ALmKy1Ke5f5ERTxjqT0FXzNqGt6iILYyTXEjHZGuce2BXr0ovlQbvc9wvvg/4OGqQRXerJDLbMC0MDKFkHYN6fUYqSX4PeHLhM7fIQsSJPMBwOwNePz+DPFCWIuxazu5fyioyHGAOSPTtn2pln4S8Uqpkmsrx42BUo+4ofqKprzD0PbdQ+D3hkSeVPqsUDDBWJmUYHYDjpUun/Afwlc3c8Lus7NGHR1nOF55I5/SvGBo/iN5CgtMzPhdzKSRxwM/pV1vhr48MYa30+6LHnJyBWdu7NFJdWewT/BLwRaR3EFzd+U7qQrecAYz2Yep74P4g1f8IfD7wpDrlpEsUNwwj2JMz8uwH3sDqe9eLD4d+PSg86yuJSP4HHSnQ+H/ABH4Q8UafNcwXgEcyvnkIy5GQPTjiuesk4PU6aTV7n2lo9uun2saROrRgFQw9K0AeAeTg1zvg3UEvNOAjG1FOQrnJ+tdRwMgc+lfnmL+JntQ1VySFxtPODTyCc8k1HEuOeAKlX5u9eNLQ0EAGCOBSFDkEAmkxtxkgkGnlQ68k5zkViWB2qQWPHtS8DGMkZ5zSBcEjHy9aeMPwpzx0qWQKOCwJ49qB8w6ce9BO1lzxThJu6/SsyxqjnPT6UrEHb701QwQnPQmlchgvB4qSGCqQCOhFSbcjJPIqJXILdiR1p4cAAZyKhrUT2KPiMO2kybOo5wK81kJe4LBcgjHzV6frFwsVmvOAcg5rzK6dWnYIrYVyD9K8XFaM9TDLQrXmp2+jW/2u7mMUYO0FRnntn0qbRvEkGrxJLAhKZx83U/h2qx9nS4jeGVUeI/wsAas2OkWlnO3kQKisM4HAz7CvGk+x1ysjTs5VMZUnkHIx6VZKNz+YqrDhHIOEBHaraZwO47ZrI5JIQEbyGycjtSqcMNn0yaeCIiDgHHFMZcKWHzAMOtQZCqpPMjd8YWmxr5UrBc8dM04hhyMD2po5bgEk00gJW/iLHnGcCkVNwBXOD600EqxZsAHgClOAA/I7Yp7ASBUzuzntx608D5ccAioVbZx2HPFLuDcd+vNJ9idB8g2qecnPQUijYv3fzpME5II+lISrDgEN05qdQY/BKZB4P5UhXDc9xikDlMZYAegpkcgZsHJO7r7UxEoBCjBzjig5zjbnHrTmIztB4oEY6jJyOTVJFKw1kRd2STnsKbkr8oUbSOM9acxRSvzdf51FvDEEggdBVrQXUY0xZtpY/hUTyAgKvY4OaklBUcHAzUDgYYhcYGcmq6mivcktFZ5h8zEA9BwK6KHABAG3vzWFYTIJcE9eRit+BUcAgE59a+iwcdERU8iQkBckkn2p+07VOMZFESgZPp0pCe/IA9a9tHKKq8cHOKAx4xgEHilAJH3up7UYw57ketUA5juORkkdaCT5hIAAxShgOPUUwA8HoRwc0EsVgCcjJ9KepAGehNNjwepyc9qcV2HOB+NAhQpIwc5pNpVSOnNKdvJLk+gFLjBz6ilbQaVxuAfUjrQVI6dKcNuSOWPtTckZyOPeixQ4fMoOCc1R1DATGQCeM1dMvy4xkZ7VlXjHc2eADWVTYuG5RdMqMEnacc1WvEKpyQAOcd6tOQ+eSQR2qlchhjJ2qR1714s3qelDYpyAu5GCeMjPSiFyGOSBkY4prYcja7OvTNIFK9AqqOueTWDNkWrcByBySeMmrKIUAyc4NZ8EhdyFyQDkGtIZKH+Fu1JLUxqbDjuKBRnIOcn0prIjBiuC3XAp0a/Lgkscc0BQiZUBODz744ruoNRkrnDPY6LQgxgDgkVi+N1L38Lg4QoQ2O5rwvS/wBoa20fxK9ncaiIUWcxzNctgIAeeM/h+Veh3Pj7T/G1s0mmTZSBwGcEHdkHp+Vfa1JpYdt9jjhQkqiaJ7aXDhSrEZwcmtAoVglIbG0ZwPSs+1h3IxCtkY+9WgjhILwAgFoSOOxr42+up7djx6+ZF1S73kE7yykntWv4IvVn1ySEgPlAy7R6GuemsWfUZWCl1JPLHgnNdH4KYWut2zuUVgCpCjnrQ1qdP2T2azIKK2MAr0NWsHIGePaq0G0RqeT35q0rArkcY7V1x2PLnfmY0BTyRjacc0v3UYA5yc8UpVXPIpuQGwDj6UzOxHMg24A59TTNoUg5JyPyNTMCSDjGRjmoXGxcE4xTuNbnD+PAIJGnIB8xCuG9elefeB2iufE1pFuIEZIfsB9a77x86HS5JHOwq3Bbr9K828EXEX/CRyozkvJIGVQOCc8VF+h6cf4bPfUbylWIAAKevrXzR+2b4msEjg0aQNLeShWUo3+q6HLDvmvpC1cSFSRhvWvjj9rt0bxwl0qsY2RVMhHG7A4Br3srX71NnzeI0ldnhKW42qA248Ek11XgSVZvF2nWgXYs7BWUd/pXLysGVCOD2HrWz4CkLeOdNcEoYJVZyDg4yM19ZJ+6c6Z+qfw6T/iTW4B/dxxBR69K69lCLk8muP8Ah1ldCtXClYZUDLk5JGBzmuuPIxWtDVHj1NyJgC+ecU1oMkk8j0qbIDc012B7/SupEIpXGlRzKVdFdG6qwBFeJfGH4B6f4htbjUdJtB/amwqIsAIw7EHGQQTnNe9qeRmoLhCDkdKpMuM5Qd4ux+YPxH+DHij4c3Alvla7tFVZppYlJEIJOA3ocirng/4vSeFdbtb+J2ZrdQqkfdPHQj09q+9fidp0Gs+GdQtJQI4pYzvcKCcDsQRz0xX57RfCTW9X1q7j0rTZLq3eZyqx8bVz1x2FaRnZandDES6n0n4J/bFEd4kWs24Mc5DLcQLzGMdGHp/h1r6C8HfFLTvGe37FIsjsocrkZCnoTX5qeLvDur/DfV49NvwY96BgXHCjrgn/AD6V0vgD4p3fg/VY7ve1yu0qse44zxg4zSvGWqL9lGrqtD9NvtAkYAfjUgcDODxXyP4A/aV1mSdEv0McSyfvvNGWZc9q9YvP2gtMliY2MP70EbQ57Y6kd+uayc0nYHgajfunrxl2rjFL5qgqHbZ9a8hX4x3V4m+GWERkD/Vpkjjp9atJ4y1fVkSKKB5XmjLI7YGP/r+1UrNXRlLCuk/ePVzKgBIOQB1qjPqiQqzbgMcncQOK5W1bWNYsRFLugZlAJ6ED69qxtf8ACOoeWu9nnK5+YZyRnoTSJjBI+dP2jfF1injqD7Fci5lkYRusHrnnB7nP516dpXiCS98F2hEZIe2MTPOMZGOp9Pxrxj4w+Db1fHmkIsJIglRJFtEIAU4yR7gd694n8Ppofw1jMW6WCOH5fPHzMuOCa86u0nqerQkoyXqj5luYmsby4t32vsc8r0IzSeYAh2gAGotU1OIXrNj5pGI2opOfoKBIjIHLbCeoPAr52pufuFCpGUFZ9EScBgQSWp0cbu3JBJ6A1VUqCCH5PvVuJ9hDEAkVhbsdqeg6zgCB93Jzx7Um0I+7q2eKDKSdw49cUm8DLO3PQelTsUidRFMBuzkU5oV8wALgD1qM3AjiGME560ouQ53jJCjBz3oTuAjQndheRnrUMxyCowCPT1qd7k5BHAPGBUMahpNw6571aQaNkCwlsEgj1zXb/DW1MWsecRhQpCketcpKVOQRkn0rpvh7ey212wQ4CkL81dtFLmR52YRthpvyOW/aMH22+0sSu8rx5Vc8ALnoPfPevdPgyk1r4CsrCVIIhFGrqqEk7GGRu9+e2K8R/aRDw+JdPRpNwa1V1ToAdxBIH4V7R8I4oovCmmSIgR5bcbnbkscd69mrG8UfkE6cW7tHEftKQw2ui3afMyyBHXd0De1fK8bMAgkUZYgHNfSv7SviG11jS47W0Mjz27bZdwwoOe3rXzg00CLul4kXHXpmu3DRaVmYypxSuj2fwFbRadpUOwyBZEO7PSoLy2eFnd8HLHH0qfwaJbnwuLksXxxszgAe1Q7/ADpiz5C+lcuOTuj73IZXpOLehWsttwXduFHGPerYibbwMCkhCIMcDknFSSKyR5BwBXzck22fZJpEUgLOO4HGKljtFGQX5xWc1ybdt2C7Zq8usxkIGg5PG4VjZo0UkSGMA8Ekr1zQoULlj8rHr71CbnzXyxCjsKsK6mMYxnParV+w9A3CONiOSePpWfdP8gDADnIq67JtYjBPeqU2zPK7hitorXUiT0IrO8aG7R/M2KrDcR6VhfFC4Gp6yyW0jfYzEvzL0ZsckfyrptBtRNrNujwiRWydrdDxxmk+Kj6RZWVlGLi2F95pDW8OCVGOrDt/n0r38FFSTPzviKVnGJ9A/Ar4e6ZpvgrT9R0/T47WW7tw1xKuS7sCcZPYcZ49a9ksdSsNNsyb25jiaNNzBiM47H9K+NLL9ra58L+D7DRNF01ft1upSS5lOYwMnGB369TXlfin40eKfF8T2t5e7oC5YLGAAoJ6dOfxrvVBJ3Z8Fypv3j7A+LP7U9p4N0lRoSxSyyMyN5y5JAwAV9Oc818X+MPiV4n8dtI+q6pdXlo0hdLeRztQn0HasO433bIbuaSdlXCbjwB6YrN1eeW0g2q3zEfMF/hFa3SdkiKkoxXuox9WVhc7C2WUbic5qiz5UAE+9NMheUuSfxPWnMwd12YBHr6Vsn0PIbu2zpdCk+wWbblHPKsKtahP+7iERLswyfSs7TsS2wjB6Hn0FP1O4ItiEO5F4UDqT6VzVG1do2TurHqP7NPgWfxV43i1d4gbSyfczZwUIHHHf0zXLfHm5a8+Jmsw/bnvEjuGVEYYEABOEA9sYz+Ne6fswaDe6H4PvNanieCS8AMZYYGBzwO/TvXzp8V71JviJr+xzPJLdPJ5p5ySSTk96yoNyk2zBprc5qOZ45CSAQhznufarS3hupAQu0HgLVJFZkDlfy9asx+YQhjxkHBOOgrt6kXLNqghuFDsP3pC5Bxjniv1T+CFrLaeBtJtkyALdCw4647mvzA8M2dvLrtkbyNbiAOB5eSAxzgHOa/Vb4S25tfCVpHkfNCpA9BjgD1rjqaTRs/gNPxtLHF4dvoHcB5IWVF/vHBriPgSojknUD50Y7vau2+JJNt4NvrlFy8QBHrjODj8K4T4Euk13qEsbP8AMBu3DgHk8Hv0rRq8bnRBXpXPcYcFs9c1KeORUMJyoHpxVjbtHzEfSrp2scjWuogAPbFLt5/rTSRSghxwcAVsRYQDHel2ZPPJpcpjBIBo2kYOaB8reoBMUueMUhb5Tjn3pwBbGDgUDUWJgA0m3PPSn7Tg9zTDlcE8UrBytdBrLuHXFG35v609FBXPWnIquCRyBRYfK3siHHHrSfoKl256Amo2Ug9MUtUHJLsIBmnheKap5x1pWcDgMAaQKDXQO/PalUg5xUTTKo5OT7U+ORHHyMCPemLlY7BzTgnfpmojuB9jUnnIpAZgPSqHysUxHHvQI8E80xrlUbBP40vnLnJIGfSoD2bFEePelVM0wzJkfNgGiO8gkYhJVYqcMAeh9DV2fQPZyWtiTywB0poQ5pVnRicNxSPIuMBwSew60rPqJwdthpXggU09u1Schc1G80IxiQE+xppCUWwAwccnNBx0HSlGWGR36UhwTjNA+SS6AVo2n6UZ98YoPBwTQHI+wjDAppwRUm04JPShEyKB8jIioAweaNvy96kdlUnNQK+48H8KWouViEHrQ2T0o24Y5OMUjfe4OadmLlYyQgEGoznI9Kc5AJBPIqNpkTBJ4NCuHKxxAxxkmkbOATSmRBjHpQuHOM0BZ9hhUge9Rkdc1ZKY96ruhDccigLMbwvzE0EgcgZzUbHLkelND54B6GizHZ9iXjHSomw3OcUjsEHLVHvB5FAWYbuSOoprY6DpRnaOaQMO9KwcrCjgdKaeQSO1NDfNz0oaDlZIRx6Ug+bp0FBPPPANNHGQDwakdh/8WR0FKPypgwOd2BQSG6NigOVroOPqPxpGcFgAMcdaANy8c4pNgHJ4oDlZGzdRjgU6MggCkZfTn1pV+UHHFAuV9iQ5PbApOopqsW4Bp4AT3o9Q5WBQHmm9DntTnJPFNJ7gc0BytCjGcDvS8HPPSo9w60L1B6ikydh4OPxpdpIOO1AfDe1O3hl47daa1BDF+7k8kUqjjg04jjHTNNb5RjvRsOwmc8HpRuB4HQVC7lcgdKWMcZBoGSHkZ657U056fnQuPU09lJAxRsFkImB1pzL3PFNAAbb3FNlcLxnNADiRn2pHx2qIzgqMdRQs4Y4PAoaYWHYyMjtSEktxxQCA2B0PNIGBP0oAkTOeeaFwxOB0oidSSO9Cuq570BZABg8Zo4Hem+Zu4BINCsMZNK/RAOHI5pVOOB2ph68dKA2OOtFgHY5zTwoII6YqPdtGaQyZXjin6CaHfe46mjYVGM80dBx1pVI6nk0EitxjNJwcY/GgD8aUj8KCxpGWwOAKQjFP4HSo5MDkHFC1JYDGOeaTGTntTQRnnNP4K8HFAaWG7efanYAPFNXOeeadgZx+tAaCgHIOMU4ZyaBycUox3oC43pwKXG0c9+1IQzAgdqdkE5Pai1guIF+XrinlcYB5J5prAFetKvzDrnFAWFxn2o4wBSKBgjNAHJx2oEKOCQetAJFDEYA70beKBsdx1/lSMT36UmAoz0FMkCuME5FJiH7sHpkUzJyRQWAUAZ4oyOPWmA9ewo43EHigjGMGgAAZJyaCkhxGOvSgkcYFISCKcBk0EjlXuTijljyeKa2AcH8KRSD3/CpLH8Z9MUmc8dqCec9aBgjIoFYcpxzT2YKM0xcHqelMlPoaLoSTegskqom5zwelULvWLe02FnJLdAKfOwkwDzg1i6hp5uW4YIVJxxSvbY7KVO71N+y1e3u7bzSwi+Yrhjz161Sl8X2kMhQMGVTt69TXI3mh3JyI8k5zknis2Twjd3gIllWNW6FaaldbHcqMWrM9Aj8VWUjZMyRgdiwpknjOxgJCyF2HYDPFebTeBbiFmEAMzY4ds8Gqc+ga2szCRwkDLt2xDnpyc0LUr2FO2p6o3juyEbyTP5USqWLcdO9V5PiVpYAWJmnbbuwBjj615S/hbUXZBaoTIMq3nEnIxVV/DOs280gnwiqpXFuOWB65p3SNI4ak90enXHxLsoXTzNsAl4U5B57Z9KbbfE2znuEijZ52JIAIwM4J6/hXm1p4BvLtA9rDswckS96ZN4B1dJFN1IRCrbgsAwfzpc0S/q9Hoj1X/hMt7o8rRW0LNtBLA5PpmsGH4wRJdmMWkj7X2Fn4GPWvP7bwJeRwNaWiyKhcyK0xOFPfin3XhrWbXidRcKcHFuvQ0udbDjQpLSx6zP8AEoJFlmjgQEZA5P5VCfikETMUBmPUMw4xXltno93cTOGtZI1YAbnB+Xnr9K6GPRb2N183/SIduAIUIxUOaRt9Xo9InZp8TnYsZ08sBQw2jOajb4piKWR4rNpBjOX4rlU0O9cloLRlH3fnyTWheeEJ4rBHctLI3ytGgqfaxWhLoYdbqxu/8Lbgi2GZQu9dwjXkkc9PyqtJ8aYpkAgtGTcCFMg4J7DFcfL8M9Uu5Ip7ZBbmPIAcZyKjl+H+q2cih3NyQd2wDAB9jTVWJzShRi7JHWr8YBCq/abfyGJCsI+cnvj8am/4XJZRjZHbvI7MFPmqRg9q5D/hXd/e8s62zcHPU596u2nw0xdRNd3DylWDMQAASO4GKznWSV0znmqSV0jsNP8AiH9s+0RXKraywsBhOcjHWnWnjSSLWJFnmYW6oDGW5Ge59uuK4/xho0GjtI9q0kckimWR8knv0/wrxO4+Nd/FZZtrpJcsV8uVRvAzxn0+leZUxck+WKuzya9aMT6s1nx9Z6Zp8t9NIr2643NGQTntxXBaz42tdUto1S+VlYmQK2BxjivkfxR8TrjULiaGS8dzckK8K8LntkV1Xh/W7u6tlBlDMgCZwAQMDArx8VOo/iPDq4y94xLPiqS6vlinEZf5y3yZJ6mvK47aS+1KWRo2QvIWO4EcZr2xCkAYOpZlHUVVvtPt5drgxJtUsA4A5rkhWlBWPGnFyd2ctpFhM4DRwKLNiNzKcHPrVyS4tdOd5JJfIBIQGTpirAubXTWiR5QyjkpCcgfWszxBBaa1aCLzcBm3YYdqFJyepg42WhF4h1aedW+zSpNCuAsiHpXL+JfEN7JpyKZWLRjaQB0+taGj6FLZ3yRvua2J3KU6H610Gk6PDciVrmaKAM/3JSAWFdsGlaxklrdnzvLqF/qFx9g3y3MnmblHPrXaafNc2cCwSyNE8a7ju616RdaBo1/qB2WsQfdtSS3AB+uRWHdeEj9vd/tCxRo20mbuPrXasQtmjbmT0sec6nrn9szCOPfO65PHBxVS38QazaM0ccs1rEvIiYZDD616XH4Etbe/upII1ntXAAaM8575P1rTu/B8V4YIkZY1hXjzAOtae1W1idOx5wupy3MEbshMz/eA4P1qW31EB1inOCTt56gV6Z/Y9rYDyL23jnmCbsx46dqoJo+hTT5EJicfMxk6VLqW6GTjzaFHwv4ZTULO9lji82M/KGPHNRQ+EfJlLTyNaIDjA5r0HR7jTILeC3gmQxqckR4HPvWTrl/FfXL2lkDgsSXbnkDoK53VlcfsUzGv9GOloAh89VTdz1xXO2xl8x3EZV1BYKBkj8K68WN/eJF9pUOkh2qV4OAccjtTL7TINHncxbklfChjzVwq+QnStseWW+n3+o6tIJg00rZZVJIHX0rrdO8OS23ki9RlzywHT8a3INJtlna9ucMyDHynGapax41sIZNjTCHC4CnqRXZFuewKlJ7Izb+Ix+YwCtAxIC9CK5HXLi9eFbNJnSJsggHjHvWrearBe3J2OXXGVIPFQarNZWdlHvlAlYZUdSTXRFNGsaMk9ijpcDeUIFJkOQoLdTVbVNNSK4kWX5XTldnY1o+HtUim1KPBBKg5zxit59S8Oi8BuLlIJ92WHUH6mi0l0NuSS0sczoFxNDZzKgMpz8vmA4q5F9pvUkhukIWMbtg6CrGoeK7CMBYY0FqZPvYwW+lT2vifRZ0lLz+VLIdoUDOB6ZpNS7C9jLexLpF+x/0ZLeOWJVLfOAcGta2mDNHlNgbgsvb6Vmae9tIJJEbZAGxkjBaqWr6oovGgtrhoJAMhE9PWo5G3Yz9k29i//wAJIlvc+VKVZdxBMvX8Ko6j4isPtDSo5Z9wBVf4a47xLF5ZUMXaQjdvYnBNc7bXEiu5DEA447k11QoXV2dMMKmelWvjG6RGSUq4MmEDjkj0rQhu4rp5XYZbHIHRa8rTXDNP5csfPRSex7Uk3iO6tpViimKMfvHPGPer9h2NlhG9j1GDyLc3MrshVV+VSckn2rnjcBrkzqSiAZUCuOtfEdz50kkreYF4Hoaoy67J+8EUz72JOCeAPamqNjRYPudzceMZYQQqxkN1yOc1f0nX11HyiqFS2VLL615aZ3IBYlmPJNXtL1CWz+QSsqFt2VPIq/Y2RbwatpuenTqFOxpVSUkgBuc00aC813aTI5BVsOB0IrgZPFs1tckBxKoYEFxk49Aa1oPHhvycloVXhQpwSaz9lIwnhKkVpqjrNUntrVpllIVlY7B61Bba7bGBvOh80L0yo+UeornL/Xo3aOY4l+X+LnB96Y3iO2v44on/AHLdG28Bqfs2Y+wkdcLmyubV5oSEYfdwM81nTsWm+fDgrnHbNZkOow6Sq+Tgx5yyNzmrsnifTJIlE8YMobjyeAo96ai9w9lLsWHERiBAEWPQdDSLEiyA7QWf+IDGfrUUuo20MMroygJ8yhv4hWFL4phuCygMJOu3sBVKLeglRk2b9tuvJWt4SC6/ePoKutpEU0Iilj8znAcnnNc/4S1YyX9yIwDG6/M3fPoK1ddMsd3GYZGAkQZUHjPtQ00S6ck7FvbHZIIUZQ3QqMdKt6NpFvdXCSvGm4SAlicEDPP6VxeoXDwYYMfMYYb296oya5PLtRZHG3jzAcc+9ZODaNI4eT2PePF/hrRNVmMcDfZyyBQIT8rHHUe9eW6t8LtRstRWO2AuYW+YPn7v1qHSPEd/bWyGO5/fxEkq/IxjHArcsPiHdyQSW9xbGcltxmU4Kj6+lYck0aqnKOhraP8ADl7MGeKdlkVMynqCfQCodT0+11C38iRR5gzlm4PtWDafEbUbV5zbT/uQ2BuwQazrvxfJeSyNcRBpG5+XjI9aahLqXGnJmzYtFDbLbthPLYj5RkYrkNXt4kmmESZIYnnqR6ituz1aKKKVt4UMvGRkg1h3N4Lm/VipPGNw711xTS1PQwkHGeuxjy2mYnlOQF4wKzWYfwYB6c10d0ALeUkFCf4e2PWudUo6AFcHccmt4nuSVkScsu4c44P1pqzGJiT1PrQSMgBSMfrTJFJOT1FWmZkltlXclgA3b1Nfo3+xXe2N38P7aO0mAmQETRdCpzyT71+bkc6pKDIQg3Dr0FfeH7B160ujakSMxeftjYdMYGa8PMaUm4Tj0BKzPtHgKAe1YHitExHIBz0JPIH+FdDsBVSTnisDxSVjKpj5WHOe1Em1C7OygtTEQEKMNnHpUiYPA4P9ahijxCMNnHpToYmLbh2r4nGYqpzNLQ9SyWyLDu2eCTR5jKcg4yOaFR5B6YqQQ7uCM815Xt5vqzNpMkhcyAZPNSjPA6UqwFcdhTigAOfwrWNSXdkOKHKhH0FSJGAwOOKjV/lwTU8RUAZ5rpjOT3Zm0i4CNvTiqzqCxAFO8wEYHAo25OMY967FVlbchuxVZWDE4yD1xQysF9M1a8vBwOaawGcVp7WVtx6lVId2CRnmr0aJGnyrUewAH2p4YbQCfpRzt7sB6SFcgc4o4Y5AwDVcjJ45zU0R2KAaXM7kDxGAOaXkEjGPSmuegHrSuScAcYrrhOWmpDSFWMA56GpYlzUA+bA71ZhIHHevSoSbd2Q0kWlJEbAHllIxXiniZbjTtZmE/lrIpDfuxjj6969pxvHHXFeRfEe1kbxDEQUEcy7eOuR1JrbG60Hc9nLHapY3PCDBCxOSrjIz611DYCE9SK5fwaqyRKrZLRDbzXUFOOK+Pb94vE61WyoZAc4Xg+tNjU7s5p0qbj6YpmQmQTQzBDiR16VHkAgGlY5BA544oABwc4I61k9zbQo6s3laa7DAUEhs+leXNIiPLESSqscbfSvWNQhSaymBGdynr64ryubbHMVLADJUjvmvOxKse9gmmmjS8MSypflIosRtg5bqTXcmQrw/6V5tos80epJsJOzhieBjNejK58sEnAxmvGTszmxi1EJLA4GAe9WtGLR3mQcEcGqmDwAcg81atSIp1BPUiu2jNwkpLdM8Spa1jtLdhsDfnU23jBqCFcIu3nAqbzCSARjiv1/Dy5qcW92kePLewoHBHShmAXaOtNJI46ZpCAVye1azXukLco3KnkAYz1qkwCnr+VacuCOT1rMljCsQK+YxMUpXOyOxJFgDJ61ZjJwCeMVRT73NXbWRXfYetYUNJF7Gb4jcMiNwCvBJrDEqsvGT71r+J45ElAwDEw4PvWKrsygEjI4wK0xJ61Da48Occcc55qUZc4BJOPwqPkAcc08fJwD+FePLQ6LC8A9cUhmVQpIJ5x9KYxKtuHBFRsTknOVPIHvUooshsDJOKDgcn5qrjeemOfWniQbcM2SOuKXUCU9ew7ikkYhu7k1F5hypHA6HNODDnLElaQCKpVsk4z1p5bnjmo3fKg4xg96QyjyyeT6Ad6gSFc7SMkc8H2oZiSoUZx1JprAE8KASM5oDYAGSaB2RZi+XrjI6CuG+IkYmtzn5fLYOPSuwaXZwOCeM1xnj/MkMJG5gvysB0IqZt8tjuwmlRHHWiuDIyShPMAOErdt0KomS0hYcljxmsTSnAJTCxKrYz7VuKwVmUsXC8ivnMTuezX1ROk7GUDhQeCBVtNrZyuW6c1njIuMqQg+9zzUyzF5MnLk+nSvJPMsXl+XGTsK+lTqPMUkclfWqZkZVBGFB4OetPGGIPLHGD6UnYTWmhaHJAJ2t1GKJRsI+UsTUXmGMoQQMHBzTWkIlJLFj29KRkyzE4K8nBPGFpzZQABST0JNVkbZuHC45JFKJi2MMXyM80rEWLBc/Q9OPShVKjgZPctTA6KMngkfrUEkh3DkvnikkItMDggHlecCmAo5IK8kZXNQhmXODtxx+FO4wCctjikVsS+aAMFsA/wB2hTuUHBwOPmqFiAGAIGBuGP5U6BgzbWycjdQJj/ODKCxIYcEL0qRGV1xjBHTNRSFQMlgAegFG0FVIyQfWgRIjFRzz6YqRkKsSBxjODUbHoQQAOOKXcQOMlvU0CY/AOSTnIzgdquWSBcMMjPXNUEkAbAPI64q9CgUHDEk8gGrjoyHsaNvITyTntirm5WAJUHHHNZSTFRjoR6VZVyeVyQR3r3cO7qxnHRk5ABJ3Zx2ppYMxIGKAQwA6euKNgPPUD1r1EaoVGCk/MSTTs5/GoPMI9NoPSnZypYLjHc96YyXIyOc44OKCcEE4APFNX5YzuIBPOBSOQTjaG470ASg7SMnOKMDk8DHQGo2k3EEnGBjimg9zzk85oDbQexB6ZJ9qcHBHQA+9NRgueePamJtXIC5I5yapasB+BuXPOeKUuVPzAKM7fxpobOQT7jFNZQfY9cmqSJuRSQOZAdxbB5HtXk37R6wQ+BpbdisXnEtHnkk45xXrjkNzvJ7cV5H+0Hot14g8LWsUCZ+zSkux6hfWvUwLSqq+xrS3Pz61a2C3EkZBV+c571zzyLjaATjjNdB44Mtv4iuYvNZ7fcQrYx36VzzHarbflJPAr9GpPRHyGKi1Ua8xDISoJUkHuO1JtYkhSCuM/WkUHymHIBPI9aQgRqAOnvXSjgeoMFIQhdjL0pCBEmTlmxninYOAQN2OtA/eHYp2nHU/yoYncQK6IrEDDcgelHmnByMejU3YAwIkJI4p4jIkGfnQdaEw1GBtyncMEfxULsMW8sQwPPvUrv5asFHynp7VGojaIb8Bl5GKGhiIR5h4YYHGfWkAITOcFicmh2d41cnIJ7ccUyZlICg4Q9/ehIAJMce1yDznj0ptrbvqtzHbQPiRmAO0ZIFV2A35X5zjA+teo+A9It9O8Nx3MduGvix3yt6e1TOVtEaU48z12NO2t9M8JaEkRY+cVy8jdWNec67qp1SZghcpkkZPSpvEuqy3+pzIS7xI2NvbNYpJ+8Pl9u9TGNtWbTmkrIcmEh/ecnnBNNLhEVm4k9qdzsxgnuQabw6l0ADDjBrW1jlGgibJY85/SndJDnlR0xUJkCwnI/eE846ipeN6MnRRgj0pNCRKuI2IK5Dc59KksbuaybYUDoT+XvVflXUlsqT09KnQOHY4BUc80hmzqUMV1bxuiggDJPeufXc0jKoKqOue4rSsbvNuyFcMW7+ntTNRhMcgcuBGwwcdazWjHuZxADKxAODgAUOwZwQM89KbKwjfMZAA6Emnh0VgzHEhHI6Vd0txbC+YTLjGAoJVfeoYLr7TCXGSwJBCjNTBkCsVYPIQcE9hXtXwlt9AtPD9s99p0Mt5IxMrbByuRjPrXPVrKmrkOdkeLPIpRRKCM/w4wcUkkqQRt5akpjgHqT2Fet/FDRIvEk8l1pdpFbR2/CpEoBZe/wBTXllusF1f2sE5MO6ZYjxznIwf1qI11ODYlK6uevfCbwRpMGjDVNYtknu924RsxyFwCMDNfRvgj4n+Hry0t9DjtJLYxkqseMoi5/8Ark4968y8BfCGXVNSlstSvpLWNEHlSxYwTjjP4dq0tZ8ES/D7xDGtrPNdkKMysvHJ7fpXwWYyhWk7vU5b+9c998P2llYrO6SRukr7lxxtGBTNV8UW0Ikh3OWztA9fTHtXKWE0s+mWcDp85Xc7DjJPT9K0b7wt9rht3jcxyRHcc87vSvjJLlZ2ppobdaX/AGoRJLtbnqfSqk2m2WnXhgSIjKjLA55rb0R1BEF7JGATtViQKv6p4IVYZJoLl5GJDEHnA9quMpLc0hR9ozMuZbTRI4wm05UfKMZz71xHjXxXqWmWUk9k9xayxDdtBOGHr9K7S+sYpUdHwQq9T1zivJ/iX40tft8tiFZikAiPYE4r18HS9tOz1sehKlGhG7PnWa6h3BRJkjnbUQ1Ry20KNpIHPpWW2ZpM5wuKaGDAAkgZ4Pev17kRgqz6nTzzRLZSIMI2OE9D6isp2Biw4yc1T8yQSgli+erHtT4pQRIWyWPQUuWwOpfQu20KNOoRtuR0/pXR2H7gbGjBU8/Q1zNkH+U7fnB4roopDLsPIP8AFXLW2PVwmh1FhsR8xkkgZPoK04d8gBPUZPFc1BO8RBQ4QkA5rooJzCu1mDMcYI9K8melz243sbWmI+0AqRlgQx6j/wCtXQGdIrSUCTD43fL1I7isTTJcbgGB+X9a3GCPaAqAQEYPjr0rhersedi7pHg/xJjiu9Xa7iZVlAAMZ9K5NJEiQZwST0q94ob/AImt2Mu7CQgA5wBms5cMoBXAA5x1r6ygrU0fMS1bZMjEP5nYVatI2uLjcy7gOQo9PeqBBdMA7Uz34q3Z3D2soK89M/Su2GmpFz0TwvaQrpNxvjJmJzwMnHaregzXOnanFc20cpEbgsVUjjPIqj4G1mOK9ljkYIZgFjHHWvpXwgdHHh+whvmtzIcq6AjOcnhv/r17UfgE77GFcftAafb3OyGxYShQF3DAz6H1pT8aoWFvLewt5yKd0CKcMe1Wbnwb4Th1CGSWxV2hkEil5SQTnuM8j2NXbqbQbmY/aRE2G3qo4wPT3+lS0uiHoZafF0zYli0pFQdSCSTViD4/XNjAYBYIx3Fh5oJ/AelXJZtGWLzI7aLYxAU4AxWhp+vaNKjpNcIJVXb5BTIxjse4otfoJnPD9oTUDuSTTrV2JyDkjA9MZqJfiLceNpWhkgKGRSirGCRu7AD/AArpL+80KW1sB/ZVrFHGm1XSMZY9CSe59zVzw5qOkCa1RGRESQAbVHXPFc2Ijy020b4fWVj07wjpY0nSbYOu2UxKHyc84rpE3MARyPas3TU86EEcgc5Na6YijOO1fm+MfvM+jgrIfCNq4I4z3p2F28kg57UJ9wkc5pwI6HuK8mXmaoaUBzjjFPGGGScnHakUA9OAe5pVUoBk/gKwkMVCegxg+tAIUZPrjikOQDx370c5wT8vXioJbuPUhuCMfWggAEZLY9KbgbiSMemacGUd/wABUBqAAwQDjjvTlOBwSwI5FN+8QcdeKVT5WTnGOMetSIYQSeBgU5YwACeaTI2Elec8UsILuVPAIyKxd7jSuY/iyTGmsg+VlO7NeehnkLMBlm5IFdx42leOJUUAiRcAnrmuJhYgoH6Dg7a8XFO71PZoR90sWfmtOqsoUN61rQsCQQc44NQWsSNGSF2EHGTVuOIIu3dnBzgV40zSSFjO2UEqo5wKthwRg84qMQq6nauDjPNCYDYPI9qyOWRJlkBwBg+tLGVbcDkk/lQckgjGPQ0YJA3fTiqWxm0AYbiOnGBQjBVJJLEHrSZVSVCYI7nvTiwJIIoVyWugjyKVAA5z1pkhwwAO4U7Yozjge9O2g4bOQRimTqLkhskAZHGP61ISWIYjI6YqIjgHGDmnK5/vZA7UrCHyMFAwAGFQkb35ycU8xlmbGR3pSpZeTnjtUgN4XJAx6Um3JJHU04IBjsKXAUhgd3aqsUlYXaVUNntg+tNLDyupzmlIYc4wKRgCCTzTDQZKCh2cDBzSAjGwjOOc1GFALnpxxQpMrhTnBHUVSHZDn+5kkAHpVV5C5z14wfSrRVXUJwMd6pzQhQCGJ2nJHQVa1ZaRd0qEeYpUjk4xXSxL5alDwK53SFJLFcAgg1vRt5gOck19Lg/hVzGqSHK5wcCpFX5SW5GKYuVXAAxS5DEZyR3FeulY5mxR8oBHOfSgJvGRkk0vbCrt+tNIfPyHJHNUTqPQFQCTjFKVDAlQRjk0zluvBqQZx0JyOaBaiKB13Yz6UYUTY5II6mhPu4HHahQWU8FmBxn0oGOQqpIP5UEhRjHOahcyd8DHTHWnFlLnqT70FIeZSi5zg55ApDjGQM555qMks5JGB7dqaWycYz70BYkkJ45x9Ko3IQqxLYyMZNWgQBksABWXqDjy2QLu56ntWNTY1huV0c7QCehxxVO6DEbjwAcYNSCUncOmDwRTZEzk4zxkbuleNNas9OGxTdVAIL8DnAqNQNx2jAIzzRKBI2SwTjBC02M4dW2E4456GudmvoXLdU+UsTyMfLVwDAB6D3qnFkAbjjaegqyzjacj3Gai5z1Ffcfu5C5JOe3SkvAE06YJgMMcnuM80mwudwb5cZwKuQWhvZEQDCHGSa6qL96xwTVkfF3xd+B+vR+LNT1DQrWfULGQC4LFeVJPKr/eP0r1P4IeEdY0DQ5DqtqbCSRVZYZAQxHOCR257V9T2OmWCIu+FXkUYHp+Vcx40tI1lSYABicM2cnpxmvdxFWbw9kzOhUXtOVnMWm6SVCzblAIZegq1dlLezklQLGoUq2arW7L82GyQe1GqQltKuxwAVzljxXhRlrqewldo8fKRJe3B8yRwJCwGeOtdP4ERTqdxKUHBVlJGT+ArnGiQTzYfeSMYXpXX/DyxEWoxqPkEi43E5xXVe7OmXwnqtuzmPLKcMoPNWVYBQSMZpgIVFG/zCvy5FIVYqCCFwa607I8me7JT8gDYJzxUQJ6jCDPOetKS55aQsf7o6UAgZIUDPXNG5kwYmRuCWA5FLJIhhYu2xQMkDrSqN3fOR+tRiI8kccEHNJgk7nnnj2UTLII0JjZDw1cV8Now3iqBSAQQVbA5Ue5rpvFTsJpAGaQxkqc9Kyvh9cTQ3skACACTezKBkjPTPpUK7Z6mqhY9Vk8qJwQpG09a83+LPwRg+LMNiY5zDJbPu24BDZGD/OvTtgdTuUuTyMjip7aZrUs3C5HbtXtYafI0zwq1Jydj5Mf9hzV1unaHVogpb5S4OQM9cduK7/wR+x3D4Z1p7m9vl1C2Ycqg2s57EnsK+h11ZIokfkueuamHiOyhiLSSqHHBRec17axCe7OP2ElsaXhm0/svT7e0GRDAoRATkgDoM10UF0rLjj6VwDeMlYg28JOD3rMvPEWoyb2SYwKTkbDggfWuqGLhTWupn9RlN32PUTIM5JAHuaiW6QsVDgkcivKU1a6Qlw8ksjDqxJzVl9U1GVPmutiMuCgAz+da/X42uy1l7R6qk6SJkMvFQXFwhj4YD8a8qh1i5iKGJnkPK/MTjNOuNTvrpVWeUqFP3V4/wD11Sx8GvMHlzudxq1pHd2zA7ZAQVI4I/GuX034e6Vp0vnxQ/Z7jk7ouPw96owXlxEQUDMwOdz9PyrQbXbo48+Vdo7KAKr65FrclYGSMrx58KtD8b6cttqunxX6Icr5vBU+obqB7V5rZfsheGrORbgXDPIj7kXooGTgY7jtz6V68deAyRGX46npVCbVp7qQBnMaHgBa5ZV1bRm9PCygyC1+GWgW1tHFHYQpKv8Ay0aMFmPue/pVbWPg5purXrXM0snmSKF2pwAAAB/KmPqF3HJuRmLKcBmJ/OnQ65fyFhNdNuU/w+lZfWbdT0FSmjr9D8L6XodjDaRRQ7kUKWYAs3uT3NdRBp9vEInSFF2/dbaMD6eleYxX06lpIcs3Ul+avf27qMsQSW6ITHCLW0MakrXMZ4WU3dnpIeIFgZ41I65YA0gaMgqJFdSOecivNft075LBjkcFj1NRx6rdmMq07qvQqgrb66n1Mlg31Om1rS7OSfzBsEgzyAMn15qrJp0eoWrQSrvhK7SD0xXOrdXez90AMHguOamW4vmjzLdHgj5I+M1hPERkncawrTKUXw+0S3iu4UtxC88bQmZQC6BuuD2Ncg/wF8N7wJVlnIPBMhAPvivREkB5KlAeu7rTxsLYySCOAK8WrOLeh6VKrXpK0JNHgPxR+FejeF9HN5prSLdxuAYRyoXuT715hErTgsTgAdR3r6M+MWy20BhGVj+1Ao7NkknGQB6dDXzp5P8AouwZBBxUL3lc/Q8knVqUHKq7kkkZRVIOQaatrLPyV2xd81bgK7EBAJA6miWRAxZ5uM8KKVj6JbFZrcK2C2B2xTSNhAHK1NI3mrkLgdRmodyBgCC2fShI0sOOAxODjFMZ9rDHI61ZkKBQDxULhcBh16VrGyJJYArtk4HFdT4EMR1YKDl2H3SOBXHxz+WjKYznPWuy+HYEmqM+zPlqCG9PWuuj8SOHHaYed+x598drq5u/FULXdx55iQRDGMINxIUfga9o8EvNY+CbGQK6SbQxjkyCoIGDjt61438fkW28aQKpxD5KOAPXJJ/HNe+eA7aO68O6e8kLOk0KsDICM8CvcqySSZ+OVNz58+PWoNY6/LHGxKzKGZQSQGIyePWvF5I5niDNzGTkk19BftK6OILSBWKLcvJuBjByB3rx+HTCtiig+Y0g2/PxXoUZrlTPNqtuW56N8ObqebSYIJV3qUJULWhqNlNZsSYyik8Z61yfhTW08P6SIJplSTftUockfj9a9BtbO91OzLnJ2nBaZgBmsMRT9pqfYZTiFRpcvMcuZA/zYywpGu2KZZiMdBmvVbT4M2d9EDfaxAs5UMI7dxg8Zxnv9RXOeKPB9h4XdnQZhRCxllPHHevGeGknoj6BZtRb5ebU423h8+XIywPWt7/hEJZ4VlknS3g4IIIz+VZkHjDRJogkc4aQKSVhXJIxzioP+Eo094Flg3uin5vNbn8BW8cDJ6uJm81gnbnRoy6BFbSKDcm568Disq732bYU7CxxtBqxa+LdN1AFpXZEQgBY+CfpWh9u0ia0uZ0UxBF3bp8E/Wq+ptKyQ/7YpJ359DFiL9Rlz0INSCWXcEEZKEgHbzWTqHjG2QmW1CzIANwyFJ9cU24+LmmaRMyRWLSMVBVsdDjnP40lgaj2Rn/rBho3vI7bSbERkPEXMoIA3AjaO9eQfF5hZ+OpI1dXZ0Rm2nO1sYwT+v41v6h8b71EjIhjkjdSrIRgYI6g+vevMr3Uor+UEZPzFi78nJ5xmvXw+HdGOu7Pjc2zOGMmnHZF826AKCwLMM5xUnkPbKJdi7M4b/Gs3dIwwH3AHAXvVqOYgshO2TbyCeK1le5866gXjqojCzb3Yk5/uD0rL1GQyRNyATxnu3vRcsQ0g35Axj/61VJ5yqEsONvH1qeV3RnKaa1MuTZvIPbp70YwMYz6U1QSp5H40rhimTxnit7HnuxsaJMI7GRXGzB+X/apY1CajaAgktIMKBnvVKymMkAVfmC/pWlo19FY6vZ3Vx8yQSB2K9SAcnHvWMoNpmkHbc/Qn4bf2f4c+C1hLdtBYQx2jbzcsAM4JJJP51+fHiyeK+8U30sRGx5mZWXoy5OCK67xx8TD4oh2xXV1LbBywgnc4UE9h2rz7AaV3HAbp6ippU+RMU5X0RMFcEoAcDk/SnCQqhC8ITyKjcnarknHQZ6mo2k3EAHBH8NbLRkHY+ArR7rxFbWiQLcSXLKsJYkbHyMGv1N8C28ug6BpcE7o8yW6Iyq2QTjsa/KHwbqV1pmqJcwEfu2DDdwAfSvVbf47+MLbCpqk0UaZKxo3I7cGsvZ8zudlOlGcfedj72+KnilV8N3cfnQx2Txss0juAIz2B984rjf2fPEunXK3EC6gJZ4vmEa52le5B6elfEes/FbWtb0uSyuXcwMclSxJJ960fhz4+1TTrdrOwv2t45G3SRoBuY9snr+HvXUqS5bHpRhRcPZxZ+oSa7bhcLKsbDrkis8684klZX88AjHNfGmj/Fq+sJp5pxK7yRhVDyEqCMYJ9fpVyf4+eIpkeMXqIrrtDRRhcD244qVStszP6vDufXE/iO4ihd5NkEQByzEcCq1r4x83b5E63ORgBeh69/wr5XvPjJeXmn2MUiMGgUrJIxJ35wMkd/qaSz8eahdywRRXMgiCnhCV2jrVKKXUuOGovVy1Pqv/AISmSWRSyLBjIOWp3/CSuGAilMh6YHSvlmy8fXtnarvKsqzMxByQBn/J/Gl1D4q38MEj/bmmBYmOJTjI7D6CrSQKhBbM+oJvEl+sRAIjUn8asaTrk8KFpC0mD1r5D/4Xd4jtmlFrt8tgMNKMlDgZx6+v405Pj5rk14AdQufLOF2BAADgZ5x+NLlXQn2MF1PsO88R3Mq5jIiUfxAVSTxlNbT7CTdORxkcV833Hxs1VnjCuLC2CBAowxc9yT6mqo+ON3AE8qSSWVSQV24x6Emly+ZLpQ7n05d6tqWoxYT/AEZRySnBPtmqFr4g1GOTCGaXAORyQPU14DF8ePENlaBRIJVLFhkAsAT0z6c96ZZfGu+tSHla4nmeXe6gYwmckA+v1p8qRUKUL7nv+oeK9TdVRz5ag4JTr+NZMnjm5smYBJ59nO9iQPevI7z4y3RhfyDHbAtuBb5n29wR6/SqEnxec53wS3RkHDAhR+VXyo2VOJ7Ld+N9QuIHEs4UMd4WPAZB2Ge9ZS/EG/gJU2jsuRiRmPr1rye8+K1+Ycw21vFCV2k9XBx3qqvxYkvryNPIleNU2MApAJxySfrQoK4OMI6Hsp+I9zeXk6zz7IJFHlqgxtPoT3/Gmj4h3Nmyi3jd0KkZYnGex+leUr4ziRVZ4kRlPI6k+1UoPGciIiPDNI4YtuJOMVuoRZl7nZHso+Il/cuv2jUGjXG0xRjv9abF8QZtPbckbSlM8ysSPrivILjxtJ8wRYoASDkkE1EniqWRHba0zHnJ4GKr2cQvDseup8S7iQhbm9bywSWCjk+gApYfH9/GGxCdhO5WdjnHuK8pt9c3/O+0E/dAHSrjeIxdhkKu5Zdu4HAp8kY9ClyHptl45lmkmNzfyvuO5Y1JwvqBUo8dXFsGitYSHlOfOY8r68d/xryddentlGyaJUUbeMEk+59a0rDWFuolJDl1yWJzjmp5IlJQPTIPikszeXLJOj5wAgOCfrVhvHmopKHsiqqRtbzRk5yef1rzuS9toLBB9oBKElVHJUZ9ahs/FCQefE0bSLGokZ2OMCp5Y9Aaj0R6VF4xvL2T/Srt/l4Kx8A/UVJ/wkFwnA/dIp4JOD7V5hN4jlmPmQyrHDIAwQDnGKbb+LLmVMfZ/NDArvPQc+lRyon3ex7YPF8sMOZ3c4GQy9DUX/CdXLFhEFSMDOXxnFeOnxgCm1r+Vyfl8kgkZ9BTE8UyzlFa3bavy5Lc/lRyoOWB7bF8Q4uECvMCCCR0zSSeOJXUshSCPGMv1rxgeITb5XzpEZSQFUcZ+tRjxLLEkhZVIU7iWOT+VLlTYuSB7TH4/WOKIuWldyQu3p6ZNTHxszMrSSJCo4OTzivBm8biAOWlcbhuCKOB+PaoofGk915ilFORkMxycU1TSDkge93PxLgt4iI1NwwbHpx3PvVK4+Ie5HkklW2WMg/u+SQTxx9TXhw8SRzbjvldyCGABApDr2IvMKqYiNvzNz7VXs0NU6ezPcIfiChc7I5JmxnJOB9asnxtvyWdYe4XPNeDHxR59unlFyy/KduQM0tp4ivV+YmKNUbBaQjOafs1bQfJTWyPe4vGsM0asqs5YdTwM56U1/F1vMAHnWMg42rya8IOpvGXc3EjbDuA3HA+lA8S3ke4q0UKgbsnBJqfZ6i9nA94j8ZJGCEUuFOCz9APWmzfES1tP9a+AWC5UZP+eDXgD+LiY5PNM87kbsLnb/8AWpH125ubVeI44pV3c8nFL2SF7Kn1Pel+IK3DTLCF+VhtLHBYY6/nU8XjmCNW3uCwAYhecfX2rwa21uAxRHbK8jrgE8A8mlOt3kdtLsnhtlc+WVH3yOeM0/Zol0qZ7e3jp3clIlcckHOOO1Wx4zto4I3dsSsoLKo4zXgFtrOYg3myuyt5ZYsTk4HU/SrSa5e22VNyFiQ9zk4pOmugeyie4N4ijvQroNiHqCcUn/CX2lquxyCw4Crya8Um18KXBM0rAbgc4WoYvEd224CVEwu4AdcUvZoXso22Pb/+EueVN6RpFGOMuRn61A/j+1gBEv71h3ReK8Zm1l5Ig7MzyOu7g8ZqOHWHMAeSfGR9z/Cl7NdRKnFHsz+KQZWMZAVucMeMfSpG8a2yYXdlwOMDg14rH4l85VzCzhflDE8UQa7c3UgMsgSINtCL2FPk7leziz3CPxajkEvGikZOSM/lUjeLrNiqBi5J25Xpn0rw+TVVUMo+eQHG4ngU631R95VrrZ5Z3Lt659jUezRPs4LZHtA1xJDjzAnPQmrCa4kaYJMnOOBXjqa9NDlkO8/e3Oc1ag8R3DwO8kzZKllVeBS5EtB+ziemaj4inXDRMIVU9Dzmqg8ZPC5EgMrHHPQV5xH4ounC/ulIkUkM5p0eti6QGeRlYkgqo4/A0ez7FRpxZ6ZJ4leVsecsSkdAeRVhfESLGq53nux6V5rY3UUiFgwG0kEs1SyatCybRKX2tjAqfZsv2UT0tfEMQ481F3ep5z7U2HxdBsDIpZckb34Ga8putUEpIBSJVPUnmmR6gZcRvcPJHncFGdoP+RVezZPsYnsCeKYCuZJkXJ4xipV1dWYlPu92JxivKZtShtLJ13qhIB55P4CoVkN0qE3MsoK5xuOKPZEOjG2h68deskfaZwW9M1J/akAOQcDrkmvI4S6qGBUAj8asoxYKxd35wRk4+lLkVzL2Mex6qut2IbBmAb09asR6jbPjDAKeeSBXk7XSo4KkIelNS7bcQ5d9p4OT+tHJYXsInrI1qyJKRyCUg4wvPPcUg1KOU4GFx615rZ30kG7yWEfOeOTUy37Rys7bpSeeTx70uRE+yijurjVrSEEb979MCqy+IYF4dxGgPU965ZblJiSjAAjOO4qjdwRlHcglsHGemaORGioxO3m8VWERJhbziOoHQe9QP4wjiikkkYLGg3AAZJHoB3PtXBxTFDkEKrLtIxUUiRsoyhOSRknv9KfIi1Qj2PRB4wsHw0cxclc420i6/EQrSuqIeevNedJL5QRQ4DBsED0qyoChiwzg5yaFBD9jHsehJr9hLjymLZOCaWXVrZcEsoHTrXnSyhMjzMc52rUxmYYKpuPHLUnHsHsIs9GttUguD8mWC8Zpt1qEMLHLgE9h1rjLXUxCSDIQCOi+tWY7y2YbjIoLf3jzUOLMvqyOrtruOU5QkjHWpZdRtrc4eUZ9BzXItq8GAkcpPGCF6Ulu0ZlWTAGOpNLlH9Xida2q2+9cEgHv0FPN5BK2BKo/Ec1y8wjuF6kgHtUDIIW4wuKLGf1dHaJKp6uo9MmpUdGGFZWYehriJIGmQOzM/cc9KdDJLCx2P5ZPQ0rMh0DspJURSGYLj1qNWD5w4IPTFc9FFLcDdLKX49aliuBC4QuAegxSsQ6FjfViBgfSpV6VRjuI1AJOB3JqQapaA484Fs4IFFjmlSl2LnQ5pC1RSXaj7vI9aGlVQD1zQtEJQkhwzjJpGG7A6jtQ7AgEcg0iuOmKkXI1uOUHgYo2gk5700yYPpSg5OTQK3QXgD6UgNJjBNOQDr1xQTYcqk9OKUcDFLnPA6d6aM44oDQAT6YpQeoHelAPbmkIwOaTEGAOOtKpwOOBTDIcjAHHWnElhnGPWmV0HgcE9KapPI9aUDqM8GgIB15qrE2AADrS44HejBPSkJI6dakfqHUYIpuAPelbPFNOfSgNBcZ4pFAzmjcMYxk0uBnigQ4cZIpTwOuM0nQYxn3ppGSAaWo12H7gOT1FJLPHFHlmA+tMc7eM1RvrQypkfORyBSKQ6bXbaM7SGdvYU+21aCZCWBiK+tZi6fJLjOF57U2XRSpZgzOx7dqhtm8YpmhNr9vECQC5H5VVPi61SRVldIh3GeapvpE0iEYxkY461k/8IWZ5WkdGLdNxPX0o5jrjTg0dR/wktpljA3mkDJPao/8AhJrZxkyoqnqAcmufbwdIVAExjHT5e4pq+BhGVZWZyCT83r9Kz5rbjUII2JvFlrGQUUyKeM4xzR/wlGn7lMsscRY425Gc1j3PgyW7CIZmiAbI2cZ+tMk+G8bJmJQZgch265pc6saqUF11NSXxZY8iNTIucZPAqv8A8JDZlTmVIyD93IzWe/w9vLlWSW4xGGDbEGOabcfD55UZkJRz/E1Lnt1H7WKdrl1/FMSKwRS+3v2qvLq8QKmWQQnqAOSaht/Bd6i7J5Bgjadvp61YfwGAQ8cgLbdu5qpVEilURXPiyLTWmIgkuPlyp6DPcn2qjceK43bfv8tZBkhOTWzF4KEoAmnJxw2BwaD8NrEENE5RgDuzz+IrJ1G2aqtHqZ1r4zjSNAsLMG4DtwDT5fGSyfLIVUcjahyam1DwD5dpguZ9nzIBwc/1rnbT4d6h5EpZjBMW3RsMHIzzn0OKnm7l+2pvqaqeNIEURLbs+DgyNwPxqxF4rtYYyZDhs/dQZyKwZPAWpRHG+W5JwTxgA0i+CdTdzvUQKe/BNLmRsqtFa8xuTeN7a0QyQWwddw3NL2GeT+Vbdv460qAMGff0JCjocZ4rhJvBGpFmHmNKoHGBxSHwdq0kYc2zQqvysVGWYetQ5JmntKTXxHoY8X2l1kwLhMZLSHFSjxdpDkILgtIOoUd/r3rzFvBWpSFTDBNK68EsTj8qZH4a1SwUtcQPEAxA2cmk2u5FqUtnc9iXXbYwq/mbEIyC5x/npWQ/jfSGBzMz5YrgLznNeTpY6lLKR9nui4bKiXIUjnnNUbiHVbe4aGYBAo3GOHBb25pWT3YRo0nuz16bxjpkbKWlEaMwTLEA5PStI6rapyd0oHAKc/SvD7TQr6a/jl+ySCJmDSPLkZH9a9Tt7iJIow3AKj5V9cYrCq7LQieGpyVooyPiFqaLa3c5OyOCE5PGR718Ha7pk1x4ruBYymS3DeZuBwCe4x6198eINMTW9Hvoo1USTxFCZeg9Ca+NviR4B1nwdcLdTvFMl1M0arac4xg5PoOa5qKtO8j5bM8vqRjz01dHKJp8UmoI7rsdBu/H3r0bwmZ2GWYPGTubgAivJLrU57a5IJ8uRflZW649CK9M+HOoyavpt0GxlVxkdelZ46HucyPjXCVzum1i2DxgZV5DgdxWfrlhJrIMkU+CTt2dBj2qpbaZbWe5/MZTGMkyngfSt2yszMVAwwC78r3FeBZrUHfY4FrFLGRkWRk52kg5rRt7e4l3iJRc7RgF+Kq61pD2epZiMiRSku3mEnafaum0+1eTS4F3xyvuDF06kehrbmtqyZRdtDPnu30yynluo1tfs6EnHYetePeK9ZluLp7l5mcbcqC3AHpXoXxLtrqaJooZzF9oB+Qn0Ga8IvFmumUy3LSKDsbnlT6GvcwUIzhzE04czZ6J4M1a7lt3mUmIKdysD0qxrN9NqhkiE7kEFvmPU+tcpoXiAaTYtaiQIScBqRNceOVpZGM43YHvXQ8NeVynSd72GWPiPW7O4aKK+e2wx2qh4b6jvV7/AIWPq9tEwmb7U4blmGK53WdUjF4pEex8gjb1/Gs3Ur5pR8zYRfmPvXpKhFrVGsKDk7NGvqnxEvLi5DmZrfI25jJBPtmnWvxSv1jSHb5rg43Sclh7+tcbf3EV2qlFxH3HfNO8MRWcmsBLlWckEpzjB96f1eFtjqlh4xjc9Mh8RfbYvMkm+yznkqhwK7rR9YtbWwila8BdVB+b1715FqllKIftMOAFO0e/0qrpGqyH93cSbwTgqxrlnhFLbQ5lTXQ9h8T/ABEgtFhW3k8yRV3Aw8bT3A9a5K8+KN7cuMSr5Sc7pgOD3rhNR1B571Y1/dJGdu4dSPSquttFEoRmypHIz/OtaeDjHfVnRTpXdrHT6x4zbWyryz7PQRnAPvj1rmNT1Vri7CRMSm3DO5yc+1YElxHbSABtwHQdhT2lSbnse5rtjRjDoelGhGK2NC31GW0lw8rvF0yCadc6o9025HJ2cqTzWdBEZZREjbpH+7GOc11fgrQzPr/2W9hWKCVSu58EKcdQKmXLBXZE3CnqzmYjcO7SrM4Y9dpIrStFkljzMnyL/EepPvXSeKfhnf8AhGRZI9tzaz8q0eCfp7Vzc8s1lEpER3MSCh7e5pRlGWq2MvaRnsSa6spFuPNLqygqo6KPTFZ4E6RNsBVD1PfNJb6o4kVnYlQeRjpWgdVjktigiAGeD61rZGiS2Y218RXNugR5Xlj2kBMkc9s1EviK4juBPuKXB+Xd147VHHHHuJbluoUVm3c6mXlcZPFCiuw1TjJ7G/e66+piM3UuTGDz0pbAJPEjs6qVbjPp71zs0xIAxnjnHaolmlXcUkIGMYq1E0VFdDW1y6he5YQDc2eXXofpWcJPMBBPI/OoRIfNGT8u39aMpJyRtYcfWrsjojBJWJlJ+b5sZHT1oUgHpgnjFRKEWQ7ucdKduGQRwexoaKcVfQs2xCTr5vC44pk160U3yDgnFRtM3OeT0GahLliQTz6elFg5Rxwk+4/MM/lT9mXJLEn+HHaoUZWUrzz61NDKqAYOB/ET3+lUNpFuOYDGRyOvoajlnQkjpk8Y7UsrAkE8Co3hEuASARyD3qbIjkVx7TPuVTIxPbJOPxpbXUHt7tnbDKwww61VIDlhklRxmh4scggAfrTt0HyRZoXerLcsmFKAcHk81DBeFC2CPXNU3GfZjS7ijDYgHHP1pW7CUFtY0tP12WxvBJAvC53L61qr4pldwWOSDkA9q5kMzZwNre1NQqjMN3zkc0nFdRexi3qjdn12Uxy78EseD3+lVGvlRlIyQeSoqgMyLgjkdCaVXJOe44OKXKuiGqUUb0euiEt5fBZfmYjpSS+KTNHsK/KRg7Rjd9axSpPK8Y6k96jCgAg/e7YpcqXQl0o9jcjvYoyjqQinjbTtUm8qNXjffkff7CsSBd0nTPue1XPMcQmLrGTyDUWSZmoJMt2Or+Za4kBEgJxjow9as2s/mJIFXJGCD3ArNi2QHAGdw4z2q3bSecw2ZRx8px0NTI1px5XoJd3EhUkuQMY5rORhKCMYI/U1c1KF0ba/Cjk+pqlwFxgkkcY9KEdy1Wo/LIDv43dKZlvXAPSpDkwgEZI5yaayqOi57n2q0wsVHhLlxOQVINfdn/BPokeBr0Kudl0VyenavhiWHJypwAM819if8E+7p3uNbiLMEV1ZUB4JwM8Vy4jWKuNKx99xErbqCcnHWsLxbai7sw4DF1xnBI471uhwIhnjArN1klrQBRnc2DXn1dKbOmi/eOdtQiqo6A1O+xQSDio47Z1yMAYqOe1ZRzl8+lfDYpXep6jfQtwzQOMM+GFOWUbsgHA6VRt7OSQEIgGD3q3Hp8qg72A+hrzuTUnYsi5DR4PBBo8wtULW7j7uM+9PSI4AJy3StlHyMm+48sAMg8inC52jG3OaabfHGMEU5LcHGM5raMWQ2i5E4ZAMdakJ4wO1V0UIAMVOFJGQK6Yxl2MmyOScxjAqITOef51K8ZKnGBUX9mG4GXLBRzwcVpyvsJSQouwnUZNKtwJe2DSC18tcKcgetLHBnJPJpqDKuSL1qVMFSScYpoj2AAU/ahPH1qlF7md0OJGBQCABk03aM+lOZARzWyTTJI3YDpU1s+fqO1RFBjn8KfBGUbOOlejQbTsQy/HIA2DXk3ji0+y6nKxxu3F0Y9evNerDAKkV5f8AEmLzNbjJOAFwfevSrpSpNS2PXwErVC94LleSIyt1cfhXWE5HLdK5XwjPGlmYCRvXnj0roWkXAAHB718M92a178+osmAM5zmmYCnJpkjnGFOKjGcc849aRiSM24gjjtTk6kd6YGyAev0pofDZxioLIdWA/s+XBO5fmx6ivLNQXN25JC7jlT3r1KdWnco3IZSOOleZ6pbfZtTljKAbGPU54rjxCutT2sDNaoNIjX+0EyWcOMHHTNd4r7UVD0AArh9EBa82liFjbd8o7V3CzpKoIGMeteLpcWMRNGMDHUDpVi1JaRCR0aqpOQPf0qzYkicDop45raHxHhyV0dlbODbqU4AHNSiQOMn8Kr2oVIFAO4Y5PvUi8H3r9dwMuahCT3seRJJNolGDnJ6dKDwOaaT7UhJ24run8NiVuV55Ap45xWfM5LZ6VPcOSxXHeqj5zXzOKvzHTHYUHtVu1YBlB4zVEfKwyc7u1WoSS+DyexrkpfGW9BviGMSWGV5ZTk/SuXRgBkkDjtXTaxKEtSGz8w28VyoITIIxj+VdOI2PUw+kS0kg29c59acHHl7unaqqyYbdgsQeBU/O0ngd8V4skjsGygjBPI6UzzOQGOPTFOdtykE7s0zJYjouB+NZehNtR5IXgA49aCewwR1pgO48kselOwY1xwDntSBD9m89MYFIGCAg9/SmebhctkkelK5Kop4GefeoKHkgYBHXgE0ZJUD7uOwqM4fgkkjmmh+Tk9aAJWwq55yOhNMaUKhG7J9qYGDHBySaVlKEAgDPelYBkYL5IH/fVc145RhYOC2dy8ADvXTLhc4UnB6mud8Z/v8ATyAQvlKWP0qJ7M68M0pI88sWzFGMbWYYJb1rbgkG1SX3EDbxWDp8Udw5+Xfg5XJwBW9GxRvKBVQRkBfWvn66uz3qiui4qnYpCAbepan+aA23nC8/LUUhVUGGZmIxz0pyTAEdADwwFeXJdjgkrFqJ8uRt6DcC1WfM3DOck+nSqUBHmg7cg8fNVjJBIBxg8YqDFj3O8gfdz3NSMA+wFtxxjioNnfksOeamKfKPmwTzxSsYMRAELKFxngk09CFGAMkelCkIAApO7u1GQiklsZ9KROth8b4Y7hgdQTQ+xxwc554qFpVXBB3Z4+alMzEYGDj+7TYiQkvwowPWlcpJ8m4txjA9aZuOMfcI9e9N+5JwcnrkVmBIAI0HRW6c0Lwck7mHHFG1uGIyDzz2pDId+QwGeuKAE246/Ljp3qRCSrB3L91poJzkLke/Sms2FBJGc4wtTrsF9SUk9B8o60+MfJliX3VG7MsfAAA7mlQybSS+ehAFVrYTFMhhlUhQCeMVcilIkBYk57VRc7nz0brk1Yj5w2c1SvcRpLOQ2CAB06c1byEXGSeazI3ePaT1PrV2N2dTvOe2BXtYYy2LHzZwHCd80oO3IJMmarRsxY5wAvQmpFcA4Jzg9q9hPQtEpHl7SRjd2FKyiTBJJHTFMWRgcbflHIJNIG3ZIbPsKZROpCEK3GOKa2VkJHI7UmfkLHANNPzxDJyTxSYCiYAFeAM5p3GCeTx36VE29FAKqMcZ70rlmTBYn2FJJ3AFmLqoBCAjn605ASQScg8VEoAGQMYp5AchgxI7CtELoSqWXO4jA4FM4KkYyQaQDGSAAG6+tKihn2kk5rVMSI3kK4VSBg5Ncx8SYvN8K6iiLumlt32sexwa6mWEI24DGOK5X4laUureCNQR5ZkeFSy+QxBYYwQR3GK9DCu00awauj80vEyiS8lEx24J+hNcw2dpc4AzXU/FaKRPFd3EFMUUbDIUYHTua5NdrbRuJ9j61+i0dYpny2N0qyQMrrgh94PIx0oOI2wOX64NIOQ7DAxwo7ZpoY5DdW711HlCMzbx823n5sdKdMmWUFxjqMdajVxLKC3yJnFNIVZWKAnGOvpQBIpyuCpAJ+96U5SzDehCxj5TnrS4ZmIBAQ9qYWTYykbmB+UdqpbAOVvL4Bzkcg+lNI3xvkBV6A0uSpwEznqfQUL98g8r2WjoA1iERQHyOhUVFICjEnkAfKD2odRGxwMMDyauaHol34n1mKxtYTKJj87cAIo6kntUOVty7NuyLXgDwvN4m1VhJmKCI7nI6MOvB+ld54k1m0sU+w2AaJQu0kf0p8rw+DdOFra4gSI7SxP3z657159qWpyXV9LKhPJ4z098Vik5yuzq0pxt1Kc8solcEkFicmoUAiQAfMc8saVn82Ry75f2pshYn7uVro2VjjbvqNdyGYK5Y9f/AK1KHCupHHHPpmnNjgoMEDJHtTU2MjktimIZna0gUEux/SlmKvJkHG4BSO2aV2DNGckL0PvQQMjC9+M0mAm1QQEyzDqD0zShmZhngn/OKOS7DhWB6jvSO78qi4Yc5I/lSAcHYAYb7p/KtFZlvLY5wXA6H+lZh3yLuJCgjkdyak02QQSKzrkHoDSdrANZVtPKDWwuVVwxB4yM8j6V79o/w88OeMdIbUpLhITcRgRptCNCRjJIrw2dt5kIBIA4wM/SvaFsJT4A0m5QbHaPc/YgeleViqji0kzjrTaehyvxS0TQ9Jayj0aNZGgQrNPEv3vUt6muz/Z18N614hnknFqp0uJSpeZeGPYD8ar+DrHw/qN2LXWHkVJmURKoJBbPOT2GK+iLTxRbeG4mSCSziskUKYlYDAAHIA9q8XF4io4csUTSlzNcx5N4/wDDjeBNQszOd7Xe9mjQZCjjGPzNYNh8IrDxP9i1iwlEUrzFjHIACpHVh/KvVvEHinQfF96jRJNNKF8ngZC54yT2robGw0+x0yOCBEiaBMLjqD3r5uePqU/dTszedlpEk0HTHtbABsCVSAzKfQdaLnWraTVFt3u1MzkIA+Dz6ZqGGK8SzlQoxZlJDIevpXPeG/C95f6rG93lBGxKh/vMe2TXmurzXbZmo2setafp8Mdo7kICuAW4zTdUdrDTbqcybPLTd83pXHeMIb/QdPhuHEyL5m7MZODjoCa47Vvjff6vpdzaBYYww2hmAzgds1lDD+0fN0OqLSRm61rV34j1UGxs5JZFH+rjyST64r6K8LxT2/hTTPNkeWUwgyF85Unqv4Zx+FeIfArUl/4Sm4nmgaVGURqYxkBvWvpS4K4JBCoFz+lY4lxjPlSO7Duzuefyz2s93PAICShIZmOOcZr5p16ytr7xJeXF5qEiRtMSqIoOFzwOnPpX0R4r8AWmt3cl3DczxXJBLKh4bj/PSvBEhsl8UyWN6ywIhIzJwS3p+de1li0cka4yspRUT5/MblyCcHGcelCKofg8ehpyl2mc9TjrRIBhCOSOSRX6uefYEBVsg8HtUiOEl+f5QTjNMYhgCnLHpShQW2jlupzQNaam1ZRgcDlCRz61qxZOSp2n+Ee9YFjLjJycA8iti13sY/KkRcHLF+fwriqJns4aRqB5WjTYF3L9/PStiwmDrlvlOOcc1i+aTLh8DjntmrFlPJEQ8BOC20qelefOFz3acuh2ulBHljCksSMV1jI9toVwY4y8qnJC8kL3rzqOaeIZ3gHIK7a7bSr6FtLuJZW8pxCwHXLnHAA71xunaSaOPF/Dc+fPE8gm1288rJBOR/Ws1FBA/hOeTVvUnIv7gyDB3kE4569KroVZeWB+tfSUtIo+Vd7jmUHHmZ2qePekJDFiOCP0pI1dlO4jaOn0qSOVEY/u+DwTW6ZDLVjd/ZZo5xI4nU7lK9j2rorbxpcRQ3UZleSadcZLE7Dnr9a5cldqjOO/FNeXYvyrtJHXua7aeIcVZ7DTsemW/iPU7mzhLzGduPnYkkD0p99rN67IfPLLj5fm6VneGyV0hAWJLrkDHGadIyl1AwADz9ayljUpaHbBJq4h8Qam5MRuniVPusCaZ/wlmq28qgXkrAehOfzpssBuI3LKUWM9cVzs1zIPMIOAOMj09qr64S4I3R4o1O1DIbhniZi+wseCTnP1ya774NeKbi415LJ5wLaSQOyHku2ccen4V5Ek5CAE5UjOTXpn7N6g+OGL/Mh4VuoB9a5sTi37No2oQ9+x94aVHHBZLtVnZ1GG7dOK0FG0YPcVnaSzS6bbAnkDHHArWSM7QTjivz+tLmldnuWtoNjG3AzkGnqoDAEcZ60pHGTyR6UfdBAPPWuOQbDcg7guSAaeAXwOAOuaYjFCQQWB5oZyTlRt7Vix9B4KjcSN1KrEAY701MKRkZB60pJGMcY/lWXqTbUewVcNjLU0Ed/lpvA6kmkIwxBGFxnNSOw7h+Bng5p5+Z+vGKiRwxwASPXHFKXKvgDg0mFh4HGSM+lOikAYP06g1Bls45OKliB2benNYu9mUltY5n4hsDBbuFyFIB9K4yOYnIDD5SOB1rqviHMiypAdzuFDYHT865W2CxknAG9envXh4hNnu0F7ptWwJBIXIPI3VeRgW3EgZXGB2rLs52kEaFSwwRkdBWjAcJgYGDye9ePNEz3Jo8DkZ545pUbHHQDgU3gcJk7TnJpVVyWIwB1rHqcrHAFScdueaXcy8E8dRio0OXO4lgakBy2VYDA6VV2Z2Y9k3NkcEikkcjYx5/h4oOGRTyTnBoc7So6BTmqJYq424P600sIzg9ugFEibskZNO/dqOOCO9AmDFsHPXqKcFAUZPzEZ47UwsGYHqOlOJDEYOMcUEjlJTGOcjHNG/aAPQ0AZ45JXnmkIO8k8d6Vh2FGQwzwM5p+Bk4556Uwnc2R6d6Tc2cZx9KYJjnY7iOhA71BLMSc7856gULxkfMfdqGjXYTwMelC3KGrll6cH1qIlhuIJwvHFPDZ3AZ9RQS33RgZGfrVNhYQYRMAdecmopmIQqTuDDt6084JwASSMe1RSHyogCcYODin1RqtDQ0BkiJjIO4jgn1rfiAWPk5NYWkxqQCoJwc5NbkZJGDwRX1OCXuo5arux6naMqOR604AYIJ568UzJzgDr0zTgMOMkZxg4r1Ucw5iF6dfWlUnOATyO1NPXjnHrTy5xgdvSnfuJ+QMGG0jr3qRCAc5zUYJGfWnY9Tx14oTDrqOwCpIAGKh3DnBPPpTmfPAXqOTTY+uC2celFwTGgk5P86UbMjOSfakXdkkdjjmlBKjnnntRcvQRX7ngA4xTX6YGSc54o2EsxAHPrQcqMFvwFPpoSNkU8qMADvWfeRbyR1z6VrRnIyQMdOaz71VwWOcg4wKwq6ROinvYxppCgCjCdqoTS9AWYj9KtzYBJPyjPGaqTEBinLN1HpivGluepFaEaD5OqoAe/Wk8tVYtkybTkDtSq2WJwqe5p3mK5GG3tjHAxWDbNbaFpG2tgsBuGQO9WIwx4VSxPXNUYRuwRgPnHNaERIGMlj7dBWZhUWg8bk2jgeoHatPTDhsnkZ4FZm07CEwoBySau6crecMtlRg1pHc86ex00b7VBH5VxfiaCVbyQtlgfmANdgkuXVhgqK5PxZdGS/QgEqflOO1ddSbcUjGjH37mNahN2SAuRxim+IGFtosrkYDKV3N0HHWn2jhPmGBg4INU/EbteaVcKW3gYO3pxXNF6ntR1aueZpEsUQ/eq5ZjkJ1rqvAMRjuJHMZZg42lv4RXI+SPtEiBhCow3viux+H5Q3rjLSKe59a7Y6tHXLSJ6ioUpwQMc4FOXoQQfxpqYTYcgBhjA7U4EOe/HFdi2R48tWxTkDk9u1KFIjB25HQ03cRwOxpWk+QhMn68U9iLADx98gjsKQ5eOQ52YHU1ArgMxLdewqC7ciIhAWZlIGTxQVHc848dzw25uYzJlpOVC9/Wsz4bRodYkYAIpUDDHkn2FQ+PJyMF2AMeQwXk5qb4SSrKPNNvulViGkf0zxg0kk2ek9IXPXEuAWVHY7enFEpEK5PC571FIocllAGD0FQXILEqAzE9z0rdNrY8xq7I7m7FwmxWPXt6VBLEEUKMAdcnk04x4O08ZHQd6QgIVATGeCTUuvJG8YrawkMqg7QxJPTaKlMp24wAR61GJNm3kAA87RULPkkhTjPep+sy6m6gi1DIG25yxB5AqV7k8jAXHTJqq+AjMr4wOi0yOQK/ChsjJLVX1jzBx7FhQNuQSTnPFWN+cncF44z1qv5ylQc4B/hUU1pQcER47Emj6y+4uUuK3m87i4pzSAFQQBjrmqQnMSgBs5P8NPMpKkEAEYOTTWKfRlKBIJVJYEE84FRNIyZA2qAfxqIn5iSdw6/LQ7CX5tuzI79af1qT6jUEM2l5JDy3cDtTEVo2y+E3DOKmUdzIWJGMKKRHyyhgAAcDNUsQ3o2Jolt0MgVlBI6e1XvJ2ANwoHYVFAF2ZBzg9B0qYLnJzgetPnb6i8hFZioG1mOep4FO2NglSEx1xQ6rnAYtmhH8sYJCj3rRVJdxCIpkLZJP1p+SOM4J6Y60gYHBGXPfHSnHGVBwvP41pzN9SbCpu3r8pck4JPQVaRtjZOAB6VV3bmYAMcdOwNWUbccHCcZxUNsXVHmvxrlD+HWDoB5UgZffrXz9HKJMkDA9K+ivjDFC2niHy/OklAALdM+3vXz5c2Atn2uwHODt7V1U2+U/QcnX+zJkKlwCc8d6bIqcHGSauLagKBnKjnJpsyqBwB+HpWjR79kVyxSLAbdkc+1NRsKCO3XinLhMnr6AU4Pvf5e3UUaj2I3/AHso4wO9O2qHJP3V7VP5btygwO+abIjGE8ZIrRMdiN280AjgDqK7H4b7p9TaLkRBPmYfXgVwskzxAZHJru/h7IYlVwTliVcDse1dlBXnY87MHbDTfkcB8cJbTU/GmnwXMBsHjIhmYOGLLnKt7HBFfQHhC4htPDVrGjvPHb4jVnAG4ADB/pxXy38Y9POmfER4AqjcUmULzyeST+JNetS6vqyabYAT4XyVZo0XABwM8V71Snex+MVaijKzMH9ofVptW11LUQR2yxAFXByWyByfzrybxhpy6JYwm0uzcysoZ1/u554rd8eSNNexSr+6Rs4RuhPtXJarCbiKIyyM8jfdRewrpguVJHnTnd3MNJLuDy5XjbLHcqpySfXAraXVvEV+UjiurlEf7yMxxWxokIgjhLwjcp2kuMlR61sR2aSPlMuu7nAIzWvtUtGi6TleyOWOva1p+lsv22eMxvwwJ9Olc1rXivVNVCrPcycKVYAn5h6H1r0bxpbwWNigEQjTbuK+p9a8pvWEkpEYBxySfSuulUjbYVaEt7lW3mmslJt5nXjGQeaeNUuwFV5WfJ4PeodqvjadpHUetaPhzQ5tc1ZIISAFG5mbov1rWdZKN2cipyk0kdNY2lzcRxFQSVXIC/qTTdTvZbKMo7OQ42srkjFdnFppsdMiR3VXiIUsn8XvXE+JEMuqSFyDGANoPB/KvLVfmZvUoumrswLm8CjZEM57g1m3F2beIb2LSA9M84q1dtHGxVcZPII7VkTfPOSTnb1JrvhN2R5dRtPQc15JPgjCjP3asRyltm/AOeB2NVRgnIGBU0O6QdOe2e1aXuZqT3ZsJKY2Lx/eA5xVeaRsBwcAnJY1VinMJzI2AeuKWaRChCPuJ7GsnGzubKeglzdvPMqjBx0x3HvVGWR5CwPA6YqRyIRgEFz6VFKpAUHhTz9aVkRN3ICdkbZGcdKa2TEhIIJPQ9MU9HHnAZyp7H0qXKZJByvQ+xqjG5pWiJHaugADFefeoo4REAXTaD0z1qrZyF5AA5THQmtcRiSMBiS6nknpik1YohjgWZVIG584OelTpZkW+91CgNg1dtysZEfytGe461cVIJLhYzESMgjPSs22JEWleFZdcjIgDy56KAQF9ya1f+EQWHfbGL9+i5ZwMnHeuhsNXWxJS2UeVtw20YwfWu/0D4kaZpMduDpMasVBMwUZLY6471zuTbsjtpUlLc4bSfg1q2oQzzR6fc2bpGHiSdCBMfT24qSX4U+JLbmXTVQkYwHBP4D1r1eT4szzJEyTq0ZODEFwcdqfZ/EoAt5scITcOpGVFNOaO5UktEeKeI/hzqGj2ovGsru2QrgmZSEY4zgH+lXvhd4aefUxM93GcxMTCo+ZT2Ge/wBRXcfFTx5Zax4a+zh5XmDHY2CExjnn15/nWL8JLuKy8P3RuVUTCT5JAMnGOma6VN2sZaReh1MehzonmTK5w2GDAgYqCTTkVZHXywu4HPGQKv3WuLOXVJmYFQBnOCe4qCWNUCuVUJtxjIyT9KpN9zNzfcp/uw3Lu4OACelbMl4UtTFE4RiAABwT61nw7Ps8aDkqTuzVeadrYqTtOGO0g8gUcwudp3N2G2ldSrq8SMvVuhNQSWksohjUK5RSOByTUun65ANJjSQTPcrITlh8rJ9fXtV5fE8dmjrHFCuTkEAFqd30NOd23Mi20u4tSZLizkRQfvyAgGpby8hW1VSiEBs4UcgVoaj4oivbdo2Mk5YAKMHC+5rAu549m0PHyMcHJzTTdxOTHNcxTRhfKKbXDK5PGPTFWVuYnllIK7pANqqOvrUWkQxTMN6s4Vdvtn3rpRoUe2ymQxoEBRgOoPYn86lztuCbbMYXiW3zNFkMuME9D9Ke+u2QtGWGTN1tIVVXjPua6yD4faW1i09yzm8ViS7uQv0x/Wsa98OIiu7yxLtbKogBLfSs1VNo3W7MK0me6RWNlsCctKx6mpPt8TW8YMwYxscqvUCryJ5MZQRM4zkDt+NNuJYp5GT90gK9FAzV+0LbaW5AwEakMoC7gwJ7j3rSg1SySBkaQhiwbCj86z38iSNnMMjjbtBPQGolktpUjRJQjKpBHcmrVQ5JVHfc0P7Ti8yQpApRukjnmpF1q2kZleU7mG0IoJFUIY4tqCa33BD9/NXVhihRSGQYO7AHIHvW0Z3MudsvPJbi3jkFnCSF2ksRnPrVYanblAoLsw4IUYC1kXDpPLjymVt27fnjFPN6isUB5bkADrWnM97j5jUhvgi/KiEq33m6mrsd8kKsGLF/vFFHAFcwZDJIzlcDoMetadpeicq7y4kZSgUDr+NTzsfO1qjdtriJYJNyKfMO5SaZJrS4ciU4K42qODWXtG0fIcoCpOajinSGFY2LKBnA2nHPvSU7asTqtF228QXSqwg8sq/AU9c0s+uFJA81u7PIvlFl6CqsW22CgIAyfMWPXHamPdYjbCSMqsZN20gD8afOuhKrM1rTxK8Nn5S+WGjJXDDn8KrTeJJRmJIvL2nLYPHvWfDC0oEpRQkvzByRnFMuWR2ZljmaQ4UYU4PbOaXMhqo2b0Uk7WyKzoEU7x69amhvBZoxW3kYs3mFj0J9aowSXMsAcpGIwNpPGc/SrEuoNNGiCKVwq7BtUkVNy1Jk8usyXqYd1jRucAcmqE3iDzoCBaMQx2iQt1P0puZktyzrDCIuu4jcaopKD8qJISpLcggfnVRG5MSW7luHKu5GRt2r3q3Bci2K4jOFG0sahjiltgwdkUD585BJqGeaSWKbZBM5JByFOPrWlyedl6fUp4I5UEuEQfcUcn2qG11DMHkpZlNg3FmOcn1xT7KC6vEGIdnmjncOaljsr0yOU0+4lLDZv6DHrRewJsal9JbQMY5SCedoFVhNdNbT5tyEkYS72bnI9BWtaaLfOgcAJ1UqRyKo3yMsJDWsjsh2kg8Z+lNTRV2OtbqeaGNnuGKTKRs7UryzyxKBCj/Ns3E849cUywtLlbQeZ+6ERyqd8VZW2aNDiIsfvbjS50XdkdmhR233Mh2/KUUcfSpvtF1EFEdupjhyqlvQ0RM0BIDghvmKgcio7p5ZgWjRiGzznioux3YfajACTK5ZTuWNBkD2zUT314VMZt0KH5wWPNTaZFLNbgvKqSElSgGfpUgjlQfNb7ySVVye9Xcu/cq2ocBT5sgLfNsGcZrQ8y5ljAeNFRx98nmoLe1uFjLjO8uY9gHQ1ptpt5a2gD24+ToSwPFDfQvmVilDOEhJkaR85VVAODUKtLtztCc7evOKsMjRfIZWKj5guOlTrYzGIuEQLjdljyfoKeyFz+ZThjZTgO5Ktg+lQ/aZ1uLlEZdkDc564rSisnaXGWJZA54wKVtOlCsfJjQSDlyRlj0GaTaSE5IhW1dVIHmYI38dM1IS8ag70RSucE8mrFjaXU+E8yR2J2lAOPzrVXTJVtCHto0RTszkE1k5ojmRhrF50YIVvnGc5p4hkKKd6qGyDjrWtJoDta74PMZ4yPkHGRUcVhdwKweJY1U/MGIzn6dqFJDUlcqWkTtbZZWdlO0k9CKUNehWxcgRA48sDp7VYltygd4d8rAFiAcCmoXjjXf5Y3LuwPX3qvMu6HW/yRnMbME6E0KJUDo82MfMFXmnrFG0au3mOzKWIH3eOeafa+bfWMVzbSQrHJldjAh+OxHaqVi1JERtyAzpGWyMkk4GaiSK4fJNyUUKW2qOvtmrEdrJOQX35DbSOgqzJiMGIuiKPlwOpqrobmu5UihVoo2Kbtw5LetTSWbqqslwyL90qtTpDtjysLPtPU9MU8KyRsQ6gfeCjk07oOdLqQRWs5gBdAX3bQz9cetW7KGZXLmYja2Ni9MVZt7dpCAVaQkBsnoKuw6cxmO6QIgXdj+lZtozdRCReZOZAIvKCMAGbowwDn86lOUBBkJA5GPWrDDcEAUnI6460kNublwFyBnBwKzbQvaLuQTyCMqQoORkZ65qOJjcnezOBjovSrjaRNKcC2kIB4Yj+VWYdEnWMDDAhugHalzJaC9qkRWsZVEKrjd1zVmMLImGyTkjitK30h40KpETjnc1SwaDK5chyx6qB2NTdPYXtEYodrcHaFXnB9cVDc3BZgJCzkdPTFaF7Yz2zkGDLbc7j0qr9hllQO5IcjAQCndFKrEqOzKMbVC5yD3pJEBzgs3GR6Vd/s2WCJC0WXIOR1NJb2pZVDqzc4IUdKLpFe2iVBAWIPCgjrjmop4MEMA7ZHJPStia0lEYCR7FB4J61AdNuJEO5HbB4wOKd0L2qKVm52qSAAcqRjmryWitDvcE8kZJxWhp/h65uEOUEIB4LDmtB/CLKgJldye3ak2h+1SOdFq8cXDAgHnHWoZbJSCQGZwQQWPFdMmgzplMAKe9St4SjaMkysZSOB2JqLroP20TmEhYKxJxjHA61aVdnQnkZrSHh+8jYJswO/0q9a+F1cZk3F++elSmHtonPCZ3LKJDhh0HrS/vY2UnI4x8xrfPhuXdhVCYPBHpVu18NwsAJQWYHOT29hTbF7aPQ56GSTaoZ29NoqV7kwhBtHBOS3Wuoh0RFckqCO3HSmN4ZtpJi5y3fB6VPMS60djln1ZchN5yD0A61aiVnY/LjkEE11H9j2sagLCqkd8UjaVE0wYKG9aEyHWjsc9JcuWMZZn77RzUJWUbjs2KfXrXVfYI0cOIlGO4FNXToppCWUZXp6UbkurFo59Lh4lwHdyR05xV2O6uiqFwEQ+nWttbGEJgoMeoprWcW3btyo6UiPaRM+zvSpBOZMHmpX1GaQsNoj5rQjsolQEKMCphbwKc7ATUuxjKUWZUF8dpRhvfPWrC3TqcOoA7Yqw9vGzHaoU+1M8gA8jJFJpnO2r6ERuyT9zOOnvViGQsAxGM0JGqrjH4VJFEq/4UbEMVevPFOJXIAPWg5xgdqNpJyOtBIFcjAODTPLJOCxOKcx59xR933oGgA2AdzT8d+hppbPJHSkUndkn6UJDW49Tg5xSnjrRxxzR0ODzmqv3F1AHt1zTcdc8YpytwRRkd+9SOwcEYpoA6GlGccUrDBweaCRhHOR2pN2eT1p2B2prYYY6UASD7o7VG7lWp24BR7U2Rhszjn0oZZGWB/HimnPQdBTZgSgKdQajTeM7nzmoYEmMHPSlSRSSAelQuxwQKWKMnnP4VkzROxJgBuDk96mEmE7HNQhQDml2fMAKwdy+Zjw6k5xk0jfMeOCaYYyGyByKmjXA5OSamxN33BE/SpFwucc5oXA4HHrTSQvQ0dBJtMduIJHSoyQxy3Qdqbv4Bzzmms/JyetQ79Ru40GOUkNxjoKakarkDkdeaBtJyOSOM0oyKRpHzHgBs54oWMDoaEIA5PFTABug/GkirAEzwaUqAuAo/GnoAMjvSkARk02tRaog87y1wwyfWkULKclQT7iklUSLx830pqyLEcmRUwO5otcajJ7FgbYwSFUfQCmM25uBgnrTEIuc7HDdvl5oUeXJsLZI7Z5FOxajNEygRjhQCetVyVV2YqOeDxmrezIHqKrNEUZieQDSa8irSGyxQXUPlyoChOeOKw7rw/Y2uoC7iRQ+3aOOgrelWMp1IPasy8eGFx5kqLnkbmGTScXa5rCM7nIav4xtY52gS0adlYqSwIGenBqpNO8lsGRRE4b7o52itvWtKs9U5Xkg7vk4BPuayCkdgGDtHCCuCWYDmuSV72Pfox0Vzn9VuLyC0mMHmXLr820k4Irx7xVrV1frNBexrFhhJGq8ha9I1/XZIXD+Y0kG0xjHAY88n868onL6s299qhSUyOoGeM0JWNqqXLY8x8UfDOXWdTN7YXDEXK7n83A2t6D/69bHg3wzqPhKJUcGcynI8s5P0rttPt5LWViP3vknaF7EVfW4DyuDGtvIg3DvxUVLzjyt6HyGIy2m5OUVa5wWsXs+r3xQ7oXkba0Z4xXTWF4bWJS7t8qhB5Z5rP8Q2NzPqsJtVVwi+ZuPFLpVo0ly3mNiRFL/KeK8qcLaHy9fDOnJq2xka34nV9RI3EDPlqknUDua7vwoyXWlzt5OSqhY2X6dK881XwpBfXRuxOftDsWw3T1x7Vv8AgrxtF9sit3jZIkJZlTkHHfFYzpqSSR57WtjN+J6pbqFe6WO5gjywc45PQc14FqGlSz3E7xtgNlio6Zr2X4yXsWr6q99ZI0kdwojbeuABjrXhiajOf3Bc7VYqSK+iy+ko07dTejTWrM64uCB5S5UBuT71r7pLvT0icmJmX5WU457Gsy9ixKSik452nvW7Zxx65pIiYG3miU5IPOPWvW5erOuSSscnDezxSOGcsVO0k8mkmuZJWyW47LSjTJ/tTwAcZ+WRuM03UNNubGRPN5yMrt9K6I26G0Eug1mOQwOPUdhRB5gm81VYhR8x5HFRJKucspZa2LXV4FjKSptjK4A9T707FON1ZETateeT5aNmAHcqZyRUmnTf2jPIGXEwwVx3qp9tiBOxSCcj2p2lzxw6nA7/ACorHcfWp5bHO6LWqNSfdZmRpRtAG7nue1YFzcm+ZpHOD/d7Vs+JrqC4kVLZ9+38qwivzfMBxyR2rSKsdVKnyxu9wkCSJjGMVE7BQrgZCjGO1T8Ku8Hr2qNgc4HA709zY9I+F8+izQAXtqBeeYMTkZCj+lema/4Ws7qSO908qLmNdu1SPn9MDvXk3wrsLa+uLqJ5xE4UnDHqe2PX6Cu3tNI1HRNd06a6uGls2c7ShJAA9RXhYrSejPAxPxs7PX7V5dE825R7VLWEESMOC2OQDXk2qWllrMZ+yyZkb5mccc+gr1zx34us9S8FHS7SF1aeT968vVQB1Hr6V8++H/tdlfugVnhDkY7kdOKWGvy3bMqSerOv8G+G7HxPrMlhOfs6pAz4UDLEDv8AlTdK8DaZJJeiechljZo95AAI9ql8G3I0PxMt/P8AulDbcn0PUH8K0viYNOmv55dMmWSIgMCvHPfFdCcnK1zrhJ31Z5De3E0dxLEAEZSV3DuKpCVmARhkA9e9bWuWyLCJoupHIPXNYiAqvJwxr0obanqw1QMCT94oB29aMBd2eSaXJZecHHenKxG7ptA71pZmqGIQAwI69qVE3DAOD70yImSUhQSxGB6Up+QlMEEckGh3KJgAzBTwfWmAGNyqnIHXNISXXI429KUtuA4xn+L1qQGk7OeTzSJjdvP3/Q0jytuAPOPT0o3fNnsen1qkgFHzMxI6dMU7czqBgECm7iGA7+vtQrYkxyVpagSmU8EfNxijcACcYz3qNSEB252+poD5JAwabQEhwCqZ5IzikjACtk5bPftSbgilgd0mMUF9gBds8cnHehlW0HbDtwDuOcg+lNfdnCnaOpPrRuIIZWxntRvDyghcAD8zTJHK4DOQe3WjgAEjJ60jbGYgfKT94Uikbgh6Yqeo+o4qScqcbu1OVgwK4wahfhQSec9B1p77RtYE7h0/+vVDJIiZcpnGPXuaVMmYIeCAahbDnhSH605GZTy2WI71LFoWbFfMkYEY7A+9XjayIjbmBK9BWXZuUmUNyytuUdia0bvUnmLfIFU/eAHesmnfQytZlOSbeNo4YdTV/Q5NsMqOc85DjqKyGkO7kfe9K0rBxbAEA4PUGoexrTs5FvUC1zIHHzbVAz61Qd2BzjGeKvTzKIyFyxaqToFf5vlwOM1KOmy6DGIXh+h6U0FlZiOc8Cnq4kc7ucD8Kh6jhipz3rTqLYXd5YbcST6V9YfsD3TQXmrkxlFkZWjmYYBHAOPXpivkqXdyGPzHoe1fQP7DmoPZ/Fia2jyY5YwCnbI6nFc2I+ATZ+mtvKZrVHcYZh/k026w9swptmxe2TP3gMYpZWwvzdK4XrE0i9dDMVBnpmnNGF5HenbdrsM55pWUZBFfLYmnHmaOy7te4ziMYHBp8eJDz+NRvyamiUACuCNNN2SByY8qGGO/apIrVMgnrSqQoyRmpg3y4A616VLDKybRi5MXyw3QcD1pEhQknGKUMQMdaAQPxrsVCKWxN31GeWu/nkU9kCEY4zTlApWAI561apxXQlt9yI4BI605JSFwD+FNCDIPpSiLkkU/ZxfQnbqKDu6jn0p2FHGMU1TjrxThjP4Uezj2BtiKQuQOnpSbQD6UpUY9KTaT74o5Ii1E3E8YxQct17Up2gc0uwYyOBUuK7Du9hm08EcYqRGDAknFMVu2aAoPAFaU0r6DLEbc8dK84+KUSW1wrqrvLKQVJJwAOcCvREwmRXE/FIiWwhKkl4GDNgcYPv8AjXXWV6Ej0sFLlqxXcxfh9K91FLPgDJ24Hau4C4AAANcP8PitrbSxEbCzFgD3FdzvGwEc18TL4tDuxStUZCSFOG4NIQB3zS5B69z3qOY/vAOSMUPY5B+4pwMcU0jf14NNBwMDjFBkAGQcnpWTRsMcsisPbrXmniLB1yaUI0gdRweADXpxcMuBxjqK8y8Vf6PqkmWLLkHArkraxuepg/isGj3BjuUDuqBjtKjk12kYAG1Bvz3NcFZSl76ONAicBgT1I712ltcB0B3ZJ9OK8NrU3xa6F5QV4JxirFsG3BeSQcgmqu5cYBwT+lOtrp1mCMcj1rWG55ElodppzlrdQeMdatqQCffpVDSXLRAMMDHHvV8MOn6V+s5Y28PA8OorSYvPOSMU9WA68imMF7n6UwMAOeor1XazMkR3Ma7i3X2rOlfBJxV6eQHNUJiAMjmvmcWtdDqgJ97HtViIHcCOCKqJJn7wwanjkJ68Vw0b8xUvMdqlu09jICfujNcaGO0kjA6ZPrXY38jpZPtPGOcelcbJGfMYDLDrz0rrxEbxPTwzuhBcYwTyenFWYJDtyqZPc1ROMEcDPSrEeRgRnOR39a8aSsdxMHAJ3ZBB4xSPychcY5571G7NkAnn2o3enNYCsK0gkbAzjrxUuRkYBH1qFSqjngk9qduwcnt0zUsY7IY4J4pxPHBwBxzUbPu9vpTeCeOfXNICQMDyTnFAOM8DPaoyRjHTNAKg57kY5pNhYcWO45GaFmHfqPWm7zkfN064pu7Lcp070dCiSRi7ZHOeoFY/iJglk4KKA6lWJ7cVrNkqTnAznisvW8SWMqbA42lhv6ZppKSszag7SR5LZsI2kbfv2uV+U8Hn171s2KzRMJTtXHfOcCueMiTarKhfar4IVP73eumtdgRAqbT0O6vDxFPl0R9LJNrU0Y385Mn5scj0qVQI84whAyDVRHDkFmwOmFqzGSx3IuNpxlq8R76nmyVnYlEhcggl8jk4IwalVuhJwOmO9I0m5MO/TstIEAUlExjnLGotqcz0JfNB43Fu2KcpA+Yjy8cDFRbQWGTnPPFOk+Vht7jv60rNGbJDMRgcuakByWBOMDNQN91STk+goV33ZCgjod1JGZJuDggDfS5wwwNmfSm7lUkA9OuKAfmzjGOme9DQEyyIRg5fPHNOTdt2qQmOCe9MQbiSTwORildwFySBmosSx4CRfKXaVic89KQAMWGNpHpUIlZioBBzwKVncEHAVs4NJ6BckXGxhz7ZoKBkA3BM1EzKExuLuOwoBKKMgHHSoFcnMR2BRly3UmkZtigZGBxxUZmIRtpJwMjFCtlQSOWqtRbki5GD1571ajfCEHBx0xVNJEaTYSSCPwzU8WVcHAweDR1HYthlOOuevPSrcEhfOD1qkhCtk81NbyF2wmFwea9rCshlppcDhSSRg+lNimIOwgAMMZpv3Qc5OOadkKuT8u4ZFeum0MlG7IPpwKkQbejAEc8VFGwcEjJIFORxkDhc1e42iY854yTSSfc2h8fSmrOoOME44zikDgZ+YAZ/GgExwIbAIJPqacCWXHTtkVEHyMAFmH5U8h1HBwCM4oHcAcrgDHYk05SxGCw2rTFj2kEsW3DpTi4UZPy+1UHQkVQBkc896GkEW4lsnrgVA04A7k/pUTvu5J2gVrEkmmuzLESo28Z5rJ1S6H9k3AlbKzRtH9DgirU8/lQlgpPbmsTVA91pN3Fv2ZXcp9DXdQdppmkdGfnH8WJ5V8QXVtIxjjaQ716/NnHJ9a4aXYWHl8hfSvTP2gre1h8TyyWxneV5S04nXGHzyVPcd8/lXlwLDn+E/wAIr9Iw/wDDiz5rHfxpCvkKSVwAeKCVYAKuGPJ96btwOM/Q0BgSAT6/hXWtjymOYiM/OoEZ6Y65pqbmRxuwc8DHamrImO7lfWlU7lySOT0oJHgMgwvIA5PaowTsAXlicZ9BTQxbcRkKO3rTg4KkjIx2poB7jy8/NnHXBo8whSx+8OmO9V2c/MynBPUGiOO5v7mK3skMt1IcKo7e5ourajW5Ksct+4ghQvJIQOO1ex2ugWXgLRbV4LkyS3SjzpOAFbGcAduuOfSl8L/Cw+HPCsfiCdvtOoliLiILhU9MHvxj864Lxbr0moXDSIhQRZVY+x9a5XL2krI7Yx9nHmaM/wAU+I5tWuGBceVGxUAfxH1rEcu7ITkjGTmmsAW81x83XbjipJcHDOfvdBXTFJKxyylzO4SNvZSFCkDk0w7uFf5VB+9nk0n3EYkcHjmoiGkG4jKDge9UQiyMoHKnIbgUrFVVCF9vY1HISMDOwYGM0GYJHtbkZ4HelfsIduPIXGD+lKGG4Iwz6mmzKsaEMcMRkURsERGJyD270aiYqAySEBdo7MaTldpbkZobBY4J29RmoJnEfIyAf5+1DBMm2rLKRuwT0BqcRylV2ISBxnHFX7HQy+nRXkpVyedg4IFdDZR6UmmeURIbmQ87eiisZTt0MZVVHYzdDgLy4lbykkGC3UfSvoLwQ8Gv+FU0k2gl+yKR5p4JOOK8cit7dLdEQ4AYMp655716P8M/EP2DWbhCuFnQKpHTORzXg42TS5uxwOTlLU5CfytK1SWCSVop4mO3Hb8aie2mvSxgjmnk/vKST9a9o1bwdZQ3kt0IIpRKPmEq5wfUVp+E/CVkHe5ggUNEOMdM+wrwamYRjF6ahGDM34H6PcWOiXUdxAd08isCcknGc5r12PR7Kdf3gG4fhVDSpk09Y4FUQ8ksMdTW5iBbd55Qu1QeR3OOBXyNWq6s3Kx2JWVhttp4hIMcjKo4XuMU3V557R4pbdI5XBwGOM1wY8a3dndSCK6McIcnDgkfQe1X9R8Wz3enKdizOTlShxj1yKI05NDbOn1/WRqOkSW06NG7xFSByM4615hofw+sp544pVE+zko3BYe9dPpfjDT7qNVuJxbXAwuyTPJrc0PTAb2a8JUq2Apz+WK6FKVNWNYJy2JtD0+x8LWTNbW4txGSxWMde9aGlfEJtakW3EyF2bCqcAt2HFc7rPifTYbh7eW9jgwCJRnvk9/wrG8IahpthqKXguIiiZ272AzycGhYR1Pfsz0eXkik9yT4j+J9T0c3kBW4hMuDHNHkBV7ivAPGUM11fpesxAlHyucjJ+vrX1Z4j8ReHtXZBfzxiRV3KqkMCCOM15R8S7bSL3QRBYtEskT7xnAbHoK+gy5OHuuOh5VZ7ts+YRuORwoI+aktxktFjOe9CIQW/u9DSqR8oB254461+jnQIrt5hQLtC8ZPb3qWIGNSRg8/nTQCxCNg4756n3pA3zksCQp7dKTLSuWbX5ZGO/B9K0ILjYmegyCMVmgZ3EDqKsREui8AFR0J4NZtXO2lLl2Nq3uBekyEgHoBWjD5qxgr07ViWSx4KE43c5FblvMBGFK5A7iuCcWnoe7QqJpXOgsLcyKuckkZ/Gt9IQsIkY42qcs3QcVy2j3ytN5bsVI+6e1bt7cGLw5e9HG3ALdx3Fcyi+ZXDFW5TxzXB5urXQR1IEhbcpyD9DVQIyLvAD4PIqW4t1ilcqAV3FgB/Kod74ORhT0x2r2I6JJHysr3uPDjlicj09KIsklDgL1yehpEAAVSOvU1NPCyxxtjeucYHWqvqTYhGWbJ4x8op0kh+RXySD+QqSSN9oO3DDoPalS2JXcecckep9KL2Q0meh+HmjbRbUAgnByO/Wo5oPKnZY1MeTuw1TaU0Eemxb49hMQKlOxqGaI3DRmCTecYbfwa86UveZ2JWRaDpHa3JmmyjLt9s9vxriH3hvL2kDJG89DXegw/2MsTALKGyw65+tcMY5ftsiuRhmJAz0GeKuD3LSbIJFAUoDk9iK92/Zr0uFdQSePaS0oUluSBXiETCP8AdMAWDZyOeK+j/wBmSBF1LUI1gVx5ayoxGdnIzj+VZ4l+4zsw0febPrPT4hBDhmGByMVpKodCeQMZGaz7KNnRWGCjL/Sr8ZPlqpyccV8jVep6m241Bg4J5xR958ke1P4AySB2qMg7jgEgVyykZji5wMdjQCSmdvGetNmUIqn1PSlRRuLAZyO/FZNgG4cjOaU5x0oGMemaaGPpntUsBwAAGTjNI2AAMZ9fejBAySBz0HJo272OM8c5NSV0F3Hhc4UdhTWAHtjnNDY6dOKavDYxnPc1IWHI4785p5kKk4GOM5NIF+YDrTkPzFGXPrWctmaR+JHn/i+5F5qMRVizYxxWUirwOFKnGTV/xc4stQchsMG+VV9KyoZ0kmZ3AAIyN3Arxa6Z79H4dDXsw0cJbcSM9B2q6jk56DPPNZ9nM5OdymNhxtq/CoIBZPxrw53uznk9SwoMjbSTkjjFTrvAABC8YyaiQ8q5OApxxSuXCElc4PWsznYrkggD5vXFOjBjXAwD15qMccAnHXilVQwYlTuxwTQQyTlQcDIzn8aXfuBJABPrTVYBeSemMChGbIG0Y6ZNWSxwkMrAMSRjoKcAAmNgHPU0KfKPKnr2FPwAWI5zzzVW7kkB2g9M4PQVMVIPyjZ3pABucHuuQB60Rs24EL04+apJ0HhT3OSR2oHq3GOOaaQzNktyD2pzISM9MetJBcbIQ2CDkg0ikZ9MdaFjyev5UKFVz6HuaY1cQsOcknnNRyoChOQN351IyA45yR2FMYAgfLj60D2GY+VVQ8kY5pqo8YIkIAHGaewBwCT8ppk7EnG3A65NA0Q/aUjB2guQevQUkoLA8qncetO2q2RtyTzgVE6iTGF2kcVUd0ao1NAO9mByQB+Fb6kEA4C4rC0FD5MjkkENtArZjB2ZIAr67BawTOOtoyRSHYEgnFKMliMbQOlCgfh14pQOp6Zr0DmbHKDnCjJNOjjIYknGeCKRFIdW5PFP5BHHFAr2FZFyCMk4oC9/wpXx26g0hOznIz1oJ6iNweFJqIdWJ+XmpmbOcEnNRkEnOODVg2R8AkKOvOTTlDZAPGaCVwMc4o+Y43DYtQaoaFBbIJx70uAnQg0jRgkjJIFPVB3444qkitxVjVgQevWsbVp2EzRAjy1XPHrWvk5zjJNc/qELmYsCOSRXPWehvTWpRZsvkKGDDqagl5cbsZxgAVZwY+AC+P0qCd1AJDhWFeNI9OGxUUsGAMIC9CzcU/hBgtkA9F7VEodi3zFu/wA3SpE6kcAEZ49ayZsLvIY4XAHIJrZtHSRMFgSw6CsuKEuykDKnjmtKCMRYJIBHYVmc1TYmGVl4HykYOasw4XGOT7VBg5GOakGFbBbH0q0+x59TVGzBIETaOGrjtalEs8sZySrA12UEACockjFcT4mGNVfa2FbjAom27IKCVyqoIVhEArYyM1U1hzFp0mQ0zspBVAfSr1oVSIErlj8uTWb4pby9KYmZocEgmMc4x0pUrtnpx3POoBEjs4hECkkYY55/Gus+H4E90Du34k28cACuLhhMLMcGQbuN56D1rrvh9E/226VXBzhl2dBz0r047pHXPSFz1oxlGwAFAPGe9Oyckev61GsxljQkYOB1p7SB2ADdOuK6kjx3u2PIwTjAOKrs5x85zxiplVQNxGDnFRXIDJgckHtT2JKilhj+Fc4zTpRmIkfMVpzRNsxjgc81Xvd0dq4ViSVzgUtio6NHk/jeAST30WVQlsgjnip/hdY/Z1uUjdpSzBsdlFQeKwDdCUfKrKQcnvWv8KZYYI5GDM8xyrbugFKLu7Hov+GekSPjGAFJHOKqSXGHGRuzwasD94gYYXB/OsDUQ73bMN2Qc46CtptRV2ebq3oaEs3dcDBxTI3yWU5bHOTVSOfIZSoU9eahad424JYMMcV5s6qudcIsuSyLErASqrNyO5FMSUuTuBcEdTWW8pzvbCY4561GtxLI+RISFPQcA1j7Q6FFmo8w6BlGOMDrTojuAYDkHHPpWa963QRqgB5YdaBOS7BdzgjI7Vm5Pe5qoOxrCcFCodeDyR1FNeX5sLyo5yaxfPkRiBhARk561JBI0jAsWYdPSnzX6hy26G4k21dpYYPIAoklQuAUyWHBPFV7bOM4CKOOetPWHJLMC4ByDW0TMlL7VBZvbatNUlP4MsT/ABdhQj9RgIByAOtM25Y8Fielap2AnDhScsOD0WlAyxITg8gmq7JhlJcKCOcc1P8AK6xkZIXj0zWibCxNFfxR5ViSf9kUPqYOAi4U92quyF1zkKAe3XFRtal1OAeDnLHFdCYrF5tXhVVD7i/TCLmnLIHAYDAzn5+tZs0iWRVnbAbk4Gauw3cFwoYHcrAYOQP0rVMlouI4QMA+WPOFpQ5VizAAYzk0kLpn5WGSMYHNSmIDacE4P8VaoxloOiYyupDFg3ZegrRRUj2kqNx4561SQC2Q4IPOeKkim3PkjBX5gTTM76nmPxrZ4baOcZZIGJJHTpwK8ON8lwd5jxu5Geua9e+OMdzMVaKSSW3lUuYlU4QjqSfxrxSKVNoIIbB5Ge/0rupRvBH6FlMuXDRVy+peWMkoV9qhlnEa4Aw3QgcmtaznjkWMOCVOBgDH61trLpEARkt1WQHDbxkn3rrVFtXPXeIjF6nEBgjBgpPfBpVn3klfkya6y907TJbhpss7YzhQQB7Viajp6RSE24AyMhSKbpNK4liFJ2RV8xyRnnjtTXmOw4HBqFUuC5HlOW9gelS+ROeBEwx2xz+VTytHRzx7kMmx1CvjdngV3Xw8RIbo20rBRIpZT71zWmadFJMrXMJlQHDIeKv6ZdfZ9djELeWofauewrvwlOTlzHhZliY+ydNdTzf4m7tZ+I73MR8xxIkIB4OV4/LivddP8Pi/0WGSeTY+PLLL3/CvD/iWgt/iRPE7CMF42VjxzgE/rXv2g6najQorfzkDKgYc5xxk/rX0NRNWdj8irRcpHh/xZ0UWOp21lDIHmjIKB+Nw7nFcLr+j3enzQi4VUyoI8sg4FemfF24W61+1aDbO7x7zKOq4JABPbpnFcD4rv1S2srm4lUStwUQ5PXApKMmcUlbRnZfDrwLNqCfaDcRRogDKk+SzH1x/jXot14QsI7OPzgHumzlkGAfoK4Twh42s7fSYSxQTABeXA4x6VJ4l+KksmnRW8Tx2kUZOZ0OWcY6fSuKUJOR61OmowUjhfjjs0qKzEWSkykA+1eMySFdyA5U46V3Hj7WoNcjYy3mSgLRg9/YDtXnqy+dCxP3z0A9K9ClpGx5uIm+ayLEUhM23Pbg+ld98PbUW63dy6F1ABXHc1wmladNe3gwyqijcSe59K75r+XSdPtREENwThox0I9TU1nzLlRthtPfkbGt64LIqXJiJXK7uea8+1HUpby5aeWQyyHPPtUuo+IFunfcuZBxhjkA+1YrShgw7HqRU0qfLqzixeIU3aOw+WYOMhcZ61TP+sJJ/CpBIdn3c7en0qN2DNk813RZ5LuIZAFLHjBxUikPsCklRy2O9Vyu7gqcZ4NTw27ttw23JxgVstSAlkAlxwB/CKeIHuZMIvzYye34VqW2nRKcEh3I+Yn+lWobJFU5XCZ49aicraDVzEksyrxho8ei9TRPYm42AEll4HoK6ZrONQAU2MvKv1OK0rLRbSZsITMxALcY5rBytrc0V2jgmspYiI2jAP94c5NOtdGknVwQUbPCtxn3r1NfD0VzbSRSxpCrAbGUcrV+HwRbXqROXaSTbyRxisvb2DkfQ85Xw6kCKskiu5UZ2kcH0q+vhdBtJlcZXIU8Zr0S2+HQJtH2gRk4cr8zn8PWvQPB/7PV94k043thIk8kE21re6Uqcdj7j2rnqYpQ3Y1Sk9bHgJ8NlIkuEJkzwyR87Pr6Vu2fgtruKEhHjJGWkc8CvoGf9n/W4HEU9vbWlpK4M01t8xUem3uasR/B2z02Mxl7q4c/d81Cg/Kuf66mWqMjxWDw7BBZ2yPL5jBxlk6kehrTl0m2kVhFbi3KsCrZ4xXrp+FdpapO88ccIMREOxslX9SO9dHD+z74curSGVb28M8kQYFz8hfHUjsM9qFiE9TqhCS2Pn26sI7dZCLuJ5GUFY05OahZVtgXlQqWXBDdvc+lfTVv8MvDthDBCba32ou3c2C4boST3qWP4G+ErkDy47iUscsXkJz61oq5uozZ8ieK8XqRQQuJMrgrGMkGtvwxpElhawl4GhiCnljgsfXFfT198PvB+nzx28EFvZmNx5kSKBuGDgZ7djVHUPhvoGyU2ts4lBDB2fIxnOKv27D2UmeEQSmWRACXRW+bap+UdsntzWi1s8SZMbDc3ys/YV6rcaHp0kMtqRCqSYJEeM5FWoPhvp1xGAN0pZeC/QGtViO6F7CTPIHwyt+83kEcJUMlorSEqAilR948165/wri2VxHM8SIwKsITg+xzV/TvhXoQjhiAeaU5DTTPxnJxx244xT9uT9XkeUCFZyqm44WPCqo4z71GdFubSITyRrEu07tx5b04r3a0+GNjY2yrE8bSCTLDGRsx2PrWjB8L9FmWUSwySCQhsyNnb16enWj6xYPYzR85wKsvlhZGYc7goOBU0WmC1RHMKqN5LHIJx2zXv158M7KGB4rZ441LqWULyUzyAfWq+q/DLTJHmNvbuvmDgu3A98UPFJ7FqhJni9nZIvELyGZ3ysQBxjNdDHYXSrIiIojLbuTyD9K7X/hWDwSpJFMGZVwMD9KcmgzRbXMJjIyu5+AxrCVbm2NIUZJ6nG3do075a4kZiAFQZxnGK3YPCryaeJFkiMrIQB3BxW7b+HrmSLc5RsHhUGSK0tH0G6t8AwFQGyZG6YqOdnSoHnUfhS7uikSLL5rfKxYEKD9a2rb4Y3thp9uZbWP7RGhVn4Jb349q9QcwW8e0gORgnAqcaw05xHDtGOHbt+FWpybB0rrU8bi8FKhCNb3JcNlmZCFzmrV94K3WrfPCFzv2hSST1wPevZIdSE7mORfNBHJC8VRvpVhZDFbomcjBAzmupS0ucbw7ueBL4H1S8uCUs5Uj3D5nGAOa3YvAV2XmEtyjb02xxRKSWbI4P69K9akumkjAc5PcAYFZN2owDEqxlWz71aqNEfV+54xe+DtStZA/2WTyTmMsQeDzVdtHu7cAGWF5VXaFXJOPy617I18XZop4pZBnIYLx+NNTTkuNyLHHGgO48DJpqu3uJ0bHjf9j3bQx7LCdJFzuZlIBJ96s2enGC2SIzfv0Ys0YTO0dgD+dezHTI587ELZAwMYFM/suKPlreJSR1AGc1oqtzFwaPLtP065dpi1o7Rn5/MIwAMd6bfbpbUqWDKxBCqMnFen3NvG8GEjYllKnA4x6VWt9IWCy5WGMKMbeCafNcz5Dz+HS5tQg3/Y2WJxhZCQDxx0zWoujO9gDLODGR5exQfyzXXRWSLCAI3Kg5JxgGols2sIyhZPL3b1HcVN2NUkcc2gyRWyiKyZRGu0O/p9KnSxSG1jiLFmTlto7+ldQ03mMYkjd9xB3dvzqaOISAgNGAw5UDmnzNGqppI4eHTLtY5H+zARhi2SeRz6Vbto1EeGdjg7gqCuvg0K5njd0tpHhbI39jViLwpI0GAQvG0Ko5NXz2NElY4DWtIlvG82KJV3LkszAZ/CqrWZS1VnmMhK4CxqT+HSvQLrwrOixiS1lKL8uTkfnVeDw69rbiNAXCsSABkj2rVSDlucRp2hTTlp5Yl8thgBjg4ro7aK2gjQrCWc4jPHA+lb0GjXEVuz/YnC5yXYYFRvpk8QJTLhjnYi1V7j5UjPa2+xqHEKYVsZrR0m+trRXDwM5B3cdKk/s65ntHDWrhSM7m/PNS6ZGk0qxsckjawx1qZSsh2SC9Iu2LRxrEpXcB3rEk8OGdpCqSM0jbgNpIz9a9FS0sxCoMIXAwWYYNWrfUrDT4ViA81t3yhR0rlU3cLI8tuPDl4pUt5aow2lcHP8qrv4Uv5VJS1fLDaHPTFevGeK43OYVj2nqfT1NV7fVoYPMVMzEHIwOK0U29GZtHksnw91t7fKXNsHJCiLBBx3JOPSqN74dvrW6FpBZTNJGQrDBYdsnPcd69du9UMkhIiCcZGcZqxpeopDK8zRtJI4x93ge/6Vsmwd+555D8N9bitw+bdwcFQnBHHp2qW28GXtrtWWwadg24NnjNeopqhblwI1Pc06PVkT5cmUE4yBxVXt1Jd11POv8AhXus3H70JEkeQxGRkVdXwM8ip9pidpGPXdxn6V6Rb36yQ5I2YOMetEl6q8BS2D3HAqedmbv1Z53/AMKqmmY7rwQA9lGc+xo/4VSYyAXaR1GC27AP4V6ILpC2XwnpTmvEGdoZj9OKHJ9DNtrqcnZ/DN5ERbicFQMKidh6E1aj+HdrENn2MOV6O3JrsLSdJmUBwG7CrxkKjA5IrJtvczc30ZyFv4IthhJYFCZztX5T+dXJfAunsn7qEdOhNdCPmOSKcQCPSo8yOdnMp4NUKR5gWNuqDt7VR1XwNbOHZE8yZhj5uBXZYwMDigKvfqKeolN3ueaxfDB4VQvNvBYb41OPlzzg1JL8OII+I4VdegZuor0diMcdqYwBXmq5mzT2sjz+2+GyBl82VnQZ/dgAD86Sf4cRRAC2jWJic5613bMQdoqaM9MjinzNC55M8/T4cw4Bnmff1KqcAmmX3w/s7lv3EKxyHGZD1rvp4Q7cimGEqQMde9Dkw55Hnw+FiqMteSnI5Cnj6YpYfhw6oVQqiZ4d+tehIpC4P50rKTgdQKOZ2E6kjj7HwFFAVdp2aQDDAdG5P5davTeEYgQQoxjBFdKMKOBinEA9alybFztnNWvheKO4V25x90dgK200SyUApEqkdcCrXGeBT1GcY4pXBSZVOlwuRk/KP4RxT47CJSR/Op8dSeopARk8Zpbi5ncaLONVKhQRimraxxx4VQBUoOOc0nU47VWwuZlWXT4biTMigihtMgXog46cVb4yaQ8jgdKWo7szRo9sX3EZapk063RSAgyT6VY28g9KcOGA64pNsOZopy6RBIVOBjOSMVYFjCExgZHSpsDGRRwAMck09R8zK6W4TIByKkMIx1qQAKMng0c9DxR1DmZXMAY59KcluAc9x0qUjPbpS5HGOKOpN2+o3POCBkU3APUYp64P4U1/lf1peoXGmMZp+4L0FG89xRxg07BdiBgfxppJ3YHApc8cUZ9RihIYMA3JPSkAHWl4wT1poOTgCnsQPGCOeBSEgZOM0IoOcmjcADgZpIsFB4zSnA4FJkgbaAflxijUBcgHHSlLccAmm++MmnKcd8VIBu7haUAAc8Ugz9aXgHB4qmLQTGeetKDjpQQB70Y5xjFSJgeOtBznIoOBgdTSt15FHqNWGt1HFO3AEY70m7FIAAePzoJBiMnHNNzmnHkZpFyT0oAepB4PNOGBxTVwc5pQPxoAXbnJB6UAgcnqKAccdKbnHvQA4EEZHFNOTzTiQBims57CqsOwE44pMjHPApPfHFLkNyOKkNgyM4xxSsFPtSYwMigYxnvRuDEKjp0pvkAEY/Cn/wAWeppR97J4xUlLQjEQyQaQRKp6YqckYyKTg1DTZWxHx6dKUYLcdacq469KQrkEAYJ6Gs+UVxcDPPWhcKeBTUQouCcn1p235cjrRy2DmHDBz2qvMwUY59sVOvHUU2QBlIFHKNPUoNIynJ+UDrmqtzqKkbEyzj0rQliD8HkGmx6bFuyRg+tYyi+hupRMn7RNGCcbMc896uDVTIoITc+OfSp5dOjccKcn1pPsggwAuKxaaLUolV9RkfBKBBjpWfe+Lo7TEYieR24BHStySyWVQSME1n3nh+C727htI9OppWNoyinqc5eeLbu3iaQuIM9sZNc7c/EW4KERrM8oIG4ghcdK9APhm1jRyYlkbGcNzxWHe6DZzFl8sAE52qO9K9jvjVha1kccPiDrdsrB5Y4rcH5lUfMR7GqsPxIZQwcySFTlS4OR9T3rtZPAWmXNqzMuyQgFe+TWK/gS1vL2YzhpUdcEYII/Gl7RIv2kOxmt8Qb3yWQTfZlJDq0PX3FLYeP7qOR3iDeZKNxeY4HHc1rL8OtNVUdGMbKpQg859D7Goj4AhLjzJjKqgqAARx6VHtkhqcGitH8S9SlkJuLtFTaceVzk44Api/FG5hMJiiJeVtoaU8Z78VsQ+CrCAlgiIQMDjPbFQH4c2FwVchnCPuHYZp+3THzwfYyb74iavLcK9xcKbYZUxRDB6cH36VlL4umCKZW82QPtVnPIHbNdhqXw/tdRtTHG620isGDDuO+ao3HwwsJDkSs+DnB4zSdZWsbRnAwn8TXsjbftIQIcFIjjcPQ1UnvJp1kQAJIBuVpeRXUzeCownlqyRKccouT+dQReHIrW5+RGnYjaTIeP/rVyOrrsdKqJ6I8317TNVuLNkMv2hMb9sfBH0riLYXOnyGGS1a0LAN+8IOfQ9a+g9Q0seWpd1i2grtQZ4rh/EPgSS8KTWh81wQrebwAPXntSU77mrfMtjhrdXMm0SiYTddvY1I1oZGjjjAR3O3c3rWxqXgvU9CtPOJjnjUjK2wJKg9z7e9ULSE/aAhDo8eHbzeAPWhswcU9GjBurC/a4Vc+eWYRjaMDGf0rH1qbUdA8+ePy7WNR5ZLck9sV6jfPBqWpW8EE8bJgN+65I45rnfGfgcXks0UB8wTR+YDcH5Q3rjt61zyV2ePi8EqkW0tTzHwrqlxrE96k7q0wYLCh4LDHOPWoo4L3wtqt1PPbiBSpVWOCAD3ra8J/DrUW8V2Tm4jkBbnYCApA7n8Kb8WUOi6fK96skXmOYRIVOzOCcZ/CohZyUe58ZXwdSm9Uc/N400k20iS3CTmIFjHjJY9wK8N1kkX9zcwRC3t5XJROmB7Cn3csdvdorOBGxOWB5H41oxJ9v05XEQMasFEhr6KjTjSW5nGn7NGCs0k2EeQsSMA1r2UsyRFIh5WBhmP8AF7VJY6FNczSNtBSJgcd2+lbWp26WVukawlSwDEnt/hXTzpuyG77mHbWkusToFQuc7QOmD6k1BqRKSPbTrsaLKk1sWGswaaAZF3MDuwnFczrmqi/vbiWJdiyNkgmqje5UFK92tDJ2s27aCEDdfWrM0SxhOd5xnNVxksCGPPAHpTvO3ZXGMcH3re6OkfIFbABxmmsolJVTgjnjvRbtGXYsCdvGKGwhZ1wCx4x6UwAqPK64x949xQwV1BBwpHX1qT5FXJwTnJz0NF9DthSRANhGcDr+VHNYanbcqyyjPA+UUBgSO4P8qjXcSdylVK5DMMD86taTpd7raOljbSXM4B2xwruLDuQB/hQ5JIfOjW8PXo0nU7ee3bZKrAbm6YPXIr3aDxhpt3bSRXRScRKMeVzzjqK8D8N6Jc3l4tvuCynJfzeNhHUGvffCvgGxk8MwtPu82YHDQjJBxjn39q8XGShdSb1PKxMU5cy3MHUp7S4kMUEpRGXeu/nn0rG0rwZ4kutRLW+nmaQZZVUgbh+NbWmeEb1dWtHAbcs4jWKZCCRngn0r0LxrqWr2F0ILeDyE+60sAwSOnFcEayWi2OSLd7HiH20XLSoUKSIxWQN1VhwRTJI/PhRHG9Sflx69hXZ2XgvTJdRlRsxBACyucFz3yT3rE+IWlpo2oxQ2Toq+WGMcbA7Peu6NaJunZnl+vyvbT+RIdkyscp7VloZH+YLvAPIr0Xw/4CTxpqDRMrnCFmuG4wcHAzWNffDjV9JvmtCyz3G7akcan5vTBxXbDERvZs9KlVTVjldoSPjoT+RpbgqI0BOW7+9PmiMUzwSqYZgxWSOQYKnPOa9F1rwTpz+C9Iv1cRiRtrEZyxxXU6iVi5VVA47wron9sXUsqSiCGJSWJ6k44AFVLpGkvJQwLFW2qfWux0jTItEtWKYQM2AG6sPWq15ocSiWXzdwJ3fL/DUe0V9zD6xZnIpp9zM7IuEUfez3qNrOaGMl0bygcZwefpW75gtnIA3AcgnvWl9ug1mwkt5SvmKMhFGDV85oqz3ZxedvIGCeBQilV+bqTW3/AMIsIiGM2FYZBbqp+lZ9zaPBfJbPkiT7si8g+9Upo29tFrVlcg/genrQA+MA571pX2itYRK+8Sr0bHUe9UkkjKYAwg/jquZMr2sXqmVtxPynlT27k1KkLEBtpyelaWnaSBMk8uAEOVU9xXWDRbfVNCluoVyqsVkA42H1rOVRLqYyxMYux5+zBDg/Kx60qtlSCOc1qavpP2KLaCpJHyt3rGG+J1RhyR1xTU09jaNRSV7kgLMSRjg4GKUzBTgjaR3PSkj2KSA/XqfSt60srS/t0tt++VuNxHQ+xp8yWg5VFEwGmJcnGB60nCtlWAOOtJf2j2108GSzo2047/hUEsckHLQyKB1yOPrVcyD2iaLK/wB4/f7Gn/wkNwx6YroNP+HWs6jpK3kELTNJgosXz8fQdD7VlzaPe2VzNFPbSpLGMNvXG01Cqxelx+1jtcqqADy2WHemGRifmAJ7E06e1uIELmJwPbmk8qeQIEtpMkfKWUgGnzIftI9xUkw3XLdiO1X4IXmgYhgXHr6VXtrG9d9yW5KL8rEetatppt3YEeZbSBJeFZhgUuZdzN1I33MouCdpUFlPJHY1btpDgruBB7mlvLGW0cpJH5cmcn1I7U20j2wMSuADlt1JtNaG1PV3RO8/3RszjjIqNicFn5DHGf7tNJjzkkgHoB0FKsjnfGACo7kdazOqwfISEGOO/rUdxgckAnpinxRI8bb+CeBioeCAg6DjJ6mrEyCZsLsAL46H0r3L9jBlHxeZHYpN5WUI7nHP6V4W6kOyDjHYV7X+x3eJZfGKwuJclFVlcAc9OK4sVpFkbs/UyzA+yxkcsVGabeHbE3fAzSadKstlG6jGQDS3knlWrk4OeK5YLmiaw3MMXTu2Sc1ailJUg1SBxkjrUgkIjGOvrXzeLVqjR3dFYvFc8daIzjIJAIqlE8vm5JJQipckNkHpXFFtMzNOIBkxUyqBxWbbzOpODipmuWOfWvTp1YpamUlZ6F5gMYPJpjg9RwapRyOOpzSz3BKYH3q1dWNtxWZdjJHXqKcJD1PAJrLjuGQkMSSamaYnAANZ/WEhqJdUZJAPFKXC++KqRylercVHJOQcDmj6wg5Sw8xJ9jSxvk8mqCSMWJJz6CpBMU5xms3iEtieU0RnBI5FMZiF+VsVV+0OO+agupiUyGxU/WUwsaByRkHIpwkO3GM1l215IzbX5AHFSXU8yQM8Ayy/w+oprEJhZF7eAeOaA5Z/es6K9+0IDgo2OQe1KkmxwOSDW8KidhtWNUNg5Nch8RyF0x2wQJgEBAzg+/5V1UYLDNc18SMHw0xVwk8LBwcZIGcHivSl71Jo7MJf20fU47wZffabjIQgR4Vt1ehGQYxivMfBt15V3MjAv5oDA4wCa9Ft5jIMkYxivi3pJo9TGaTJXYKOeKgeQDjk/SprhgeOORVZXK8kYNDOJDiw9KTPOelN8xX7c5p3mDOCOlYOxqhryAE544615v42f/T42EoZWJVtvNeiyjAOIy9ea+J1Jv51wIwWyo965aqvE9XA/GYfmtazxTwggowUlvSvRLDBhUk5GAcCuJ06NZLiOIxhy4yQ/Az9a7C1DRMuOMcYFeLLex2Yxe6a0Q38hTx0zTkYI+5uvtQjEgZ4pY48kA+vamtGeE9Udbo0++3AHJA4rSDZ571g6KxiLjGA1bSnC5zmv1jKnfCwseLVtzMm2h+ScY6U2TGetQliwINIxGOOK9buY6EM0u3g9DVSeTCjHPNTXOc56jFUpMbMnnPavnMYrM6YLQVXLODjirSMDz781nhiucVatWGeRmuOj8SLktNTRkVTbSKTgFSPpxXAFv3rAuThiDXczy4spNvDKM81wV0CbuQnABOcCvQrpclzvwxI5KjAwADTklC8csw6AVAmN3QnPr61I2Mhj16cV89Pc9C/ctF8cEbCRmkDLyAckjI+tRpI3AMYIHUk80OBgEHGD2rDYLkoyBzgE0isQefm7VDvO4kDBHrT0IKEluRzxWY7ku4pycD+dRj58kn5h2pNwOMrjPc0nmDdknJxjigZIDjrxjpTTnf/AHu9M3DbnGDnFDSAbTnOOMClYCdV3P6ZHAoVAOD39aBIVQEgAKepqEziRiWOR1qR7MexIyOg6Vna2UNpkDc68exq48g3DHQ1BerHJbSL1JU4x61qkbUr82h4fqCGx1W4DsFZHyAO4rW06785GCuzOPmw1UNabOsSl0WNiSuCec9MkVLptuFCyFyW+6ccV5OJVj6t6wVzq7JGa3BYBQ3zLjmrEbqnA3Nu4Oemao6XcN5HluAvlHA9SKvFwyM2c7ecYr56e7PJnuWAcFeQAeCKcQoGSWPOKrxTiVgPL2EDOc9akEiBXBzJnoKzZysmDlRhSAF496dsIkyyEkc8+lRxtH5eHwnp604SFlPzk545qTNjsEscHAxkUKQDxkn9M00uUQAgKOnvQcYGCSQaCNRwY5yzqueMCl3lmAXkDuajJO8oyqABkGlKlkIAJyMjtSQiVriRBlyMdMCmvLsA+Unnv6UwkyqCcD/Gmk7xuBLHO3mhiZM5Mj4XCgDcKAoBXZyW557VCGIA5AI4NSJiNgxywHapsIlyN+0MCe+KONxwSai5VieEGc+9KFJORk+3apI6kvnMGxkEDggUu/ZuIGCO/tTH68YGe1CsRnIJVhgg0ASbiFyTkjngVJA+JATwGHeq5lxtyAF6VIAXIKgkDjJoLNASYwOoNTQEKSyjGeuaz0kYnBIyP5VNbsPMPUgcivYwxBqLIdmWPXjimurgAkY28DNNRiVz07inbw7AYJ9T2r10JINwIyznK9gKEYtu446gmmlskksAOmBSEkhQvbqa0K9CdX+YEsSCKR5BkhUwT3NMOVGCwGOgHWkwCPegRPDKyLjdnscVMsgIBHHOKphiDgkAdsd6kVgSOoHqaB6Fl3G3luQeMVFu65GMc5PWo5JBgsW46e9Ikg6kZx2NNFW0BmLgjGc0hKYAHBI701pRnJOAOwqCRg+TtyAcitUSiWaQCIqTkkY9qxtShna1wqBQOpJ7VekcvGVzt9AKRmMEbI65LKcZPXiuum7SRR8NfHHws2reItRdAzzxyErtHAGe9eE6hp7WjSRsdmz7x9K+u/jnZia7t7m32QGRjHMYxyW9SO5ryOTwXm1Z0aKRpziQzYGR7V91hcT+7R8/jrc1nueKCUmMOTuVeM1CXDZzwp5zXo0nwwt1M0ZuSrBsKiDIPpiuf1vwDqelRz4VZVj+YZwMjtgetenGvFnj2OZiBC/KcMvOD3FKJgyJ/eB/KpY9N1CYKVsZy69Nqk5qNoZYpSksYjlI+4eCv1HatvaR7ksjdyGDE8H7vHWlEhLKpHyj7xpYtOvpAMW0kuM7SoyAa7TwH8Kr7xVZtdX7f2fBvK4kO1jx1A7jJ60nWikVGLk7I4q0tZr+7CWyFxuAJAOK9X8I6Fp3g+M3srq92y8B/wCH6ZroIfAtl4YsXEUokmQZ+RePTJNeX+KdduWvGi3bY1P51hz+0dlsdap8iuzrvEXxBLW/lS3EhTJKop/p9K82v9Re5vVMXG7JHH6mo3MkqbyCcHOSO1QJJvkJUgn07itYRUXdETk5K3QschSF5PQ+5pqAOdjAGTPyjvSOzbGwQvqa0fCCCO+NyYhMyjCiTp7mtXKyucr91XJNO8PvcSkSHG49WOBiteXwDZWd4qPdssRAYspyM9wKu63crJBHgKkm/LbeABVF5neHBlGAeOc8VheTZmm2c/4g0iGy1RVhlNxEVBVj3p+gQpb6yktwuUA4BGRntTb2crPk/OuflxzgU+0uyLpASERjwT6+9bbIp3KutwR2k/mQYfLHIxwOe3pWcJAs4OcZ/Surn0C5urgtCvmxkdV6e9Zf/CKy7iUkxnO9SM4+lLnS0H0MtXEcrb2yB0+tQTcnEhJBPGO1WbrTJbR1WX5oj/H6H0oSJoY2dgAAcDPequmtBWN7TrvdbAOu0YwozSTzhZ1XcE4wy+orGjnMUZYZJJ4FKXAKtK3U8E1LSWpyyh1OnsdUmtXaZFV0iX/Vnkn04r2z4P8Agi88YpJqM832SSMBkAAw3t7Yrjv2fvAcniHVLi/1O1LwRRgxRuMBjkcn2AOea9r1rWoPAE4ghDWkbLhfLXIJ+tfH5lieZulDc4/tanT2WkyWFs0d863KhvvMOMelWv3Gn2LzJHsjLD5YR27GuOu/iHK9jHETHIJF3EtwTWDd+Lby/tYYebaPOGK8lh/SvlnQlLdnRFo9X8M3ba8J324ERAUsO319ad4inmVJLUo6grkFK4/4WeKZ9MluLMETmR9wWQdsdRXUeNrm71zSnMDG0uQRloMkkemccdq41Q5KlnsbLVnEza1pulPsu5Y1ZRzG459vxrL1XxtpU3liyiZpFB5jPGe1c1f+G73UZJ0XdLIWBdp+Dn61NoPg9LXV/tGojy7ZVBCRclj9K91UoKKaNPZ3Z0/hfw/PqOo29xdyC2V3D7ZeAB6n0Feg6x4x0JM2lldieWFgXSPgEd8Hoa4TWfHum27LbW9u5whTc4xtPbNeSeJNSa3vPMgYFnJLFD0rSGBWIeuh1wlGmtNy7471hW8QakLad1heTfGWJIwRyPbmuWi1W51G7ht7Y+dPIwVYIyS59wKq/bjIZGuTuAzy9db8LxptxqyXM8O7a2Ukj4dD619DKkqNLRbHNObm22zqNZ8E6npOnm7uLyaDCICZlIOSBhQf0rmNL015b/dOzyqeCWJx/wDqr6M1bxhouuaf5UzqQQMJcgAOfX/9dec+LfCt9cW011p9t5hdgscduhOB2PArxYYlRdp6HLJJ9T5rYgHAbFPljVYwejL3pxEYTAGXPTNNAZVAPPfFfoJ36CKVwpwUyOSe9SxHJIH3R14pixPKcPx7elTRASZCkAJwc96C0h3zssYjYEMeR7ULIWGzkMrZB7U0MeRwvoRTolDblLY4zx1pM0W5YjmfIwdrDoPWtGxvjC7RtuJPJ9AKzht+UofmHrUpYxyrhskjJNYSjc66dRxadzobS+kWdWjwq9Mmt66nF1p8kcsmPlOFHc1xlrfEyBSMjPA7VrxOzHLOVPbHPFcvK0zrnW51YwJ9LdcOinBbDZ7VnTxvFceWVJUdPQ12U1u02VXhT68VBcW0TL+8XcU4G0Z/OuiMnezPNlBdDkl2MjB8hgf0qwijkKzEYGDUl1bBJWAXdnlW/pSKku3awwQOAK2ujna10HMMqh3gY4NJCfvAfOAcZFOAMYUlQc/ez/OmwAfaIVHyqZBk9jWctjSKd0eiWdsTo1q7qIWK/MD0x61TtwHbA5G75SOM1vPpjy6Xvc42qNqe1YQQRyg9VB5C9jXmX1Z6Hs3ZFm+gBsJ2CbJAevtXHymMzOR8xxgkV30iJLaFeQsi7ST61wuoac+nTDYQyliB6nn0ram09BcljOLeUr5JOASp7g19NfsvwuTY36btpYwy46EYPB9q+cJbFGZAxK564HQV9T/stWDjRnhJZY/PEiHBwV75NZ4p2pnXh1Zn05prsINgAVFPFXCwzkE5qEBbddqjOOlTFt6jnBI7V8hU1bOyWopx6ACmdSQCTmnYBUZGPrRgAAhs1h1MxfLJHJAwO9N5xj+VIVJGR1z+lLwRg54NZvQpCcbeRgg04EZxjJHajcC3A6Ck3FTzznioAQkbjnjNOXPJB7dKQKDg8cdRRu3MO2KAGDdkbgBShQy5HUGhs+accEetKMHce9SO49M4yRgilLFY5GH3iM5NMTJIA6nrmm6msrWTiDLyYxtHes3sVF6o8v8AGlyJNZUqwxtAb3NZ9oVlIJBJHGO1WdfQG5Uuux0OGU9Qar20QY5UkkHoPSvHxDufRUm1Cxu2exIVI4IOMVdSUdCpOD0qvEghGAByMjNSBxu5yWPSvCktbmElqXYmOWUn5Tzj0qXAZSDn5hUMZ8ldz4Ge9TJ86AKS+O4rI52N2cgZx2pyrgAAEnpigAqeRjBzTgQGLHOewqkZMTJC4HUHkVIFIAAG4nmkQ4bJwMikTHJyT2FMTH7zyCcHsKccFFY5yeDUO4gc8MO9PB5BJJovclqwo/1qgtgDrTjySByAe9Nkxz/D3zTVViwBJOelAEqDIPOMdAKeGLjA5+tRMu3B6E8U9DyoHIpdCbDjgADgMRwRUJU7gRznrmnlcZGcEGmMwWTZyT1oQXAkA7T+lMZgr7TyRzT87cjFNCqxDhSWIxTKGsQzkk4DDtUbZPCjJ6ZapDhR82AR260gwDxk4oGiB2MeBnDdDim70jOOpUjOalkyC2cDHII5qnKgJbOWLDOa1gveRodHp4VkyDjPPFaS/MRgcViaK+5EUnGOABW+kWCO4zX1eF0icNZ2YZDYB/SlSMnoMY9af5Y3k5xj0pFPLAHNd/Q5myTlR60gBzgj6U3O3rTwS3OM0wYDAJB60gUIenXuaTPIJPSlx8xJGfSgQuemPpSEHp05owzLyQuO1LkhsE5GKq4rkeANwP6UjKWXGMU/Pzc4xSI2yQHGRU7Gg3ngZ9qVvkwe/SlOGJ7AUbTgg449ad3YryGXH+qJGTj0rnLwP8xB27Tnmt+8YxxMS3bgCuflkaQklcKRjmuerqjqp9yk7AnO4nvtFVppGGQVVQR36ip54iIw4bJzjC1SZCx3suMcHNeNPex6kFoNXEnUkkDHFPTfGwKqo7EnmmpgZxkjPQCpFYAsMYHXmsWjXSxagO9CAGbBz0q5EpHB4J5GetVonSSLCOWOMkDiplBJXHBPHJqTlmy2rbHwfmJHGOlPBzKpPHY1BuAUdyOOKliYjqB170JnK0ma8WoCGLkZwpx+VcbeyvcTl3Kr83AHWukwXjYnLYHaufuIVEzkAKTUttmlNJbBFGsYYlC/cYrH8ZEHR7gbdvybueoNaTM0ePmLAjoKxvFxI0wSLIAuCrq3pjrWtH4rHVDfU88tjG8CjBdivJJ713Hw+aOF484QtlWx16155bOYIhjL/MTntivRPhuEntLiVlA2yDZnrivUjujqqfAeihVHABOD3pA5yVHGD2pCqnJDEkgEelIpZSRgDcK6djyCbeOQAT35pQ24nJx9KhjYBsnnPHtUqbWOeFwaAsRuTv4BKgYwapXkTTw53bQuelXHIZ2+8xB69BVW/JisJipxUvQa1aPOPF0dukChkClWwC388Va8A6UGSV45PNiDbiVXAPPTFc943lAuC/LZX7pOADXZ/DB1NhFl1HmJwgzkHHOfxrlu07noS0gdeJEjwu0jPPNZupMjzgg4yO1akm6R1UAH1Y9h6Vm3qeXIQSAR145xRUk2tTkhqzLkHkuoUA5/iNMd89WyQf4afLguQAXHXJqKTI3gMArLxjrn0rzZdzuSWxWlcgkBQe4Jqss4beobJxyFqyIg+AFLMQR83FVoh03bY8HBC8k1mbxJY8BlKrgMCPmPepfMYxKWJJ6HaKruGJQouQhOc8UvmkKQZBwc4WruWPcFQuVAyfvHrU9s42qDlyGzhRVN/wB2xO3Oecsas2b7p0BfCEc7RVq5L2N0MUTiMKCM/NTXbzerEjHQdKjWdd6AKSOgLVKWy3XAzjgcVrGVjmGISTkALxjPeiZTtBQkseDTQpUvnqGyM+lAcMHDM2OMbRXSpJgVk8+JSAAAG/i5P5VYXzHXG1mxz0wKfBHuk4HUZBarSPxgHJIwcVvHcSK5WQEAELkfjTkUFgCHkz+FJgxsGI9smpYvnX5mIIP8NdCGZ+ulwiAFUjAwe9YWlqy3ce1Xdlbk9sV0GsxiSMQphXBzljzSafpqxspDlzwTgd6NR9DciTykBO1Mc8dat7gwzyTioHZRgnAyO5pkcyM6nJOOPat4s5ZFpvmXB4z0prTALtETFiMZ4xT95bBCgAU3cO4JxzxV2uc97HN+IdLtNSSC2uZ3gi3HcY2APQjBP41zZ+FHh3Tjvs4Ytw+YmWUYql8W9J8QX8aNpilIWb/VISZGORg+3rzXi3iay8a6RBCz297cwyjbIygnyz6cH8cj0617ODpKdkzphjnQjZTPUvFsfhrQ7KWCW8h+2BlbyYSCyjkcH69q4651jTbUqIkB3AFZJXGfyrxSz8P+IdZvhGgnlMspjinkBwW9Ca1p/AnjKzxBc6XNLdAYSNSDu64wc+1fTQoUIqxy/wBt146LU9QbxfZIrKWEvmKRsiAOD1yfaqifEK2kj2QW0Mb42iRnBryfxH4B8Y+FbMXd3ptzBDICH8kiTbxkhiOnFclHa3s0TNAJEVcEkkgDnFdMMPh3q2ZVM+xC2R76njm2dW+1SAS52rtGBVSb4j2VmCbaaNZYyA24jLDvivG57bV7dVgmhuHlVd/lJGWIXjBPHFZMqvcliuA68NvOMV1Rw+HW1jlnn+Ibske56j8T9Lt5iQJLsYB82LAGcAkH88Viat8VLSGBJ7Dy4plJ3K43E/Qdq8Xa/MC4Z9i9Co5zVGW9iklJRgF/2sg1qqNKOxyTzjEVFZs6nxF4xuvEuttfXjl5CQFJPQdhWxD8TNTjgFulyLdGXbIeSWGOg/KvPYJY9wdX3AdfapHYTMAilmJ4HqauXKcCxE2zptQ8WXF5IzvI5VgVVs81zEt1cSOsjyM/lEkBjU9xZXMMscbQOSQGAA4piWc018lscwljySKwdr6FNSkVkuJHm3GRkUDJXOK6fwt4I8U+MZJTplnLcxxJ5u1mwCvY1618JP2UofEslpqPiHUc2U5DJDbcs3+8ewxxxmvsTwt8NPD3hDTFisrdIRtCfKRkqOgJ/CvMr1bOyLjGcWj4Bv8A4H6/L4js9GuFtmnuIPO80MdiccqfftxmrbfsteMrTcF0ldw6PHKDuHYgZr3n4j20unfFRovMyCQUwMFVPIH9M19TaFp6XWmW7GEeYEAD47YrllVnFIdVSgk31PzY1f4Ka78N9AOs6rAVR5hCIcEkZB+Y+nTH4ivP9W1RjK2CxY8ZGcCv1X8a+A7Hxnok+lanDvtZANwXgk5yMHHHSvHrn9jDwhcSW72sctoykl1+8HHYH+f4UliGtWcsq0nHlR+dkI893cvswcbW6t9KVmMbKNrbe+ATX6Nt+yD4XMflXMfmuBhZETG0egpY/wBjbwkgcwQOkrKFMjHJI9MVssajjtJn5xy3CIc5cg8ZwcU1WNwypHE7ZPBA61+ka/si+FLdNs0Hn5GMMgGPcVJbfsn+BtOjkdIJA+MnKgkfShY1XHySPzjFlJzyUYEDZIDx+lXYNJcyQgMXaRgoCg8nsB71+hkHwH8K29ym3S0nWMEgTqCjema8B+Lng2x0v4kRG2WFBsRlt7fGEIJwT78fpW8cW2KNGbOJsvgB4nfw/Pqz20VksTqvlXLYdgcc4/Gpbr4FeJbTUpLNbX+02FqLrfaZKbD1wSOvt19q+wLLVba70jTG8sMJIU3IykDIAB4I9RXSWCRSWwdURN2VAQAkj0rmlXm3e52rC6WufFmn/BrW7m0titiLNJVzvunA2j1I6jp0NWLT4T6lsQqGklyQy24LHGeuO1fYs2gWLsVltjuzk54zVebRYLEF7eBYM45XqR6VzSxE1oaxwqXU+a7P4SXdwLaNLZ7YOdpmlYYz3JHpVpvhVq9jBI8ObmMTbRHGpDMBgE/zr6UtLe0yGMBJ/wBocZ9aleBFlBRFRcZ465rnVebOqOGizyrwp8OLmzmMyW32fywrKbgj5uB0HbjmvV9L1M2sflSsCf8ApmOAfSoW1VDIqGJ3I+ViRgVFPdR2imVkCjP3RyTWcoym7s61RilodRZ3Ul0R5UHyY5Ljr+FPmgguFVLqMPk8rtrnNC8YSmRoRYSOpYYkcgADvWi2rs80jPhAOgHNONNoh0kiteeGdP8AMWVIEV1PVug9OKk+ywRnDSlx0wBgCmvcpK++TOOpz0qDUZ7WVShmXY6kYTk11xhYqMEUrrQ9PW4kkR1jfO7BcEfgKtFoo4wiSlyR/BVG20vcyGKNirdGc1otYP8AIAyoRwwA5rU3UUYOpeH7KWXzhAquw+8TyT6mqjWy/wCpeUujKVYYI4+tdE2nhJMlGKqcljVLWtPl1C3MUDZk3AgAY47jNPUHFdDkLrRbW1lj8uNI2BOWzkke9OM5EaokrsobBA4FXrjQLm1Yo0bHIGCTke9SP4cle2Jjl/ebeExj8qroZWsZ5k2RNjaOepPIqF7txxG7seCMcAVp2fh94oNs0Z3sCCx6VG2jCCZEEplB64UgD8aqNjVW6mrpGuMW8p5I4wVzluST6CtKHVJDkhWbIxk8A1kQaXtVQka7g2Sc5NX7a0uZn2IWfB6KMcVVtTX3TQOsMIlyEQ9Djk1HFem7dd5ckHAzxVa+0yeyZnMJEfB3Zzj14psdxAqZDSO57Y4zRyXJ0Rqqsq7gSEAbtVyytwVYSReapbcA3QHvisVNSmRiXChCO/WpIvFMUbbSsrMBgYHH501TJ06HT7YANgWKMsPur1qld6hDBCFEZdiMAHpmuYutZuZyGTbASMMO4+lRafp090RIJJJFDZ54HWq5CDUZ5ZcMQqA/wjk1a0yaG1AV0LN0LHoKhS0uEfBCBM9QckfhT5NDnmDFFlduoGODVxi9yHJRNeLY8bFJF5P8PWs280xy42kltwO5z2qT/hHtTjsWljQDgfKDyfWmW8FxCwZo7iWQrgqQSK1TsS6kbEUtvKGYHHY4A61cttMhlBfycHHVu9Mmg1OVcpbsmVIA79KzorXU22AW9y7g88cVSVzB1EzSurWJl2MwORjCCs8WEVu4KRkdsmrT2GqxIN8Ij7gZyali0i+l2/uXOWDZbH5Yot5GDaYlrs2hXZn2npj9KtR2MEoGYtgByCaux+Gr1cE4GeSAOlW7fQ5WY5yCeOf8KcUzF2ZjSeHo3DATEg84AxVCbRkQlQg8sYJLHn612Eug3YJwwKquOBzWGdKvp2O+zmVRlS7Yx9a2jczRnvBC6bBkqR2FR2mk2VxMUljGwjBLdc+1W28H6sIy8U5CKCQhGCfal0vQr+4UEwEMrYJyOKp6FposWHhfTLe4RkJccqVbGPxrWl8M6UvIhjyONy4JFU7jw5e72PLK2MqtWrPSNTi3rFZMVYAZLD0+tLQq66FzTdMtYIBbREui/wB70qae0toBlfLTb2HNNt/DupCEvIdsh/gU4x9TUH9kX6MoW2JHRmY/rRYOZD/KtLt8OpcEZ9BRJDZQgIiIM9gMmrUnh+RYlLyH3CjFGn6C0bbgnHqx5/Cndic0iq8UQTiMOp4wRxQNPiUKxjVPoK2jpCIQXckA5Aq2DGxA2A46Vak7GMqnY58aTFNFt8nOeBkcVWn0CC1KbY0Qr3Uc5rsUUEc9aiktk3AkZqdXoZe1ZzUegwSjLqWzyBT5vDtvJEVEQRh0wOa6Ly13YPanMoUjjNHKhe2Zy9v4Wgj5ctIp6q1PvbG2tgiCBVBHAVa6EqGOfSl8lA4cqCR0zQlYHWaOc0fw5Eskl3NEHLjCqw4A+lW38PRTNkKqAegrXyckA8dqNxxinzE+1Zg/8I7bREhlLGmy6NA0YBXaAc8Ct1iGJzzUJAJxjimpMPat7mR/ZsYxtGPXNLcWIkj2NwvqK1Noz6im7R0IzRdkuo2Yo02EAEgv9akOmCVOGKn29KvvACSRxipEj+UUEuTe5St9NS1KNglh3q+gwc9KXbwOelKfagyAHBxQ7DNGBgetAGTQAE7hzTcY6jNOwAaAcUmAcYyRTSAehpSccdabT2AXqeByKM+gpvzdjSjI98UD1ExnrTsggA9abjacjnNBHOB1pWBASOgHApDjjHQUhUDOTR178VI7aAwAGelOwQPSmlc454p5IP0oGKp49KASDxSZPTPAozg4FO3cm4mM59acuFXBpvQ5pc5qgsLkE0m4DqM0mRTvp0FAgDA9RTXyOlKc4z1zR9etJAJs6A807dgc9qaQRmgE9DQ+wkg3Y6UZ6E+tLt9OKQ4BpJDFOCcde9BwRg9aUAA5HFIeRz1ptAGMcZ6UEDtRgEdaTOG9qNgtYCcHA4pGYY55NOOcAAZqN8nHbFFhodnac9KTAySe9G04GegpDjqO1PYQoHGKXp15pFOFz60ZJ60D1DP4U0nJppYIpPWo43Eikg85pXBE24npR0IH61CGaPginIS4yeBRcNSZSDnPWg+lJgrzS5PPvSbBADggd6dwOD+dM6cHmkwdwB6UhslzgfSkYYGTzQeuAeKd0PPNUxMQngEDPrQDuPWk6tgdKXG3jpUiAEZ44x3pCc9eaOfrQBnpVWAXnvSFsDPXFJz0pxI2Y6Giw0NY5HTAoXIOe1KSTgdKWpBijAPPI707OegpuMNj1ojJIOR0oEL70owT0xTTg8HjFAx16YoLFJNJjd3wBSHoOaU88E1XUnzEBHTNAwPpQ2APSkzt61IgJ25oHSndQRTdhxnOaAFB5B6EUvUZ9aQHpSgHODxRa5Y44FNBGTnmlJJNOHHagliH17UYyOOooOScCkIAbB4BpWENBJ/CnqARgde9JnHAFIB3BoaAd9eKaw9KXn60oOeDxU2KTK20qSTmpVPy5NSHGMdRQAG4HGKTC40Zah49wwaXAIz0IpRke9YSiNMcqAL0qNowTk8Gpd2ADQ3PJrPkfQu9ir9n5JJznjFQSaWjHcFHHpV/GeoxT1Bxx0qXTbKVRoyV0w5AC4x0JqN9HlLH7oBrbeM4yeDSNGeuaxdBvc09qzmxoR3MQMnOeaDpE8j9gAOa6RoCAMdKTy17dfWsnh2HtbHOQ6W3zDbn3NWEsH2kHAXpxW75ShR6VE8fzbe1Z+wa6D9qzIGlIOAcmqd5pUqDI7dAPSuhEW189h0psgLnGc/hS9i0aRrNHNwaQ/lHao3nnJrB1bRbuF2cFnBOdijpXesCCwAwB3qpMnnDDHGKl0WdNPEtM86l0zUJQPLgIQ9WPUVm33hbV4rgpuaeJlDDAwB7E+vFeoRo8eQikgGoLixurhcEtjOcCs/ZtM61izy+aw1ia3KR24gAXaWYZJH9a4TUPAOqXAMtsGvZjkMrYTAx7nn6CvomHTrtEZBCR7tjBFQXPhmVkJdto6kKO9V7N2D62kfL9x4f1XQ4muZbcWRVhGcHL5Jx0qK91eaGzBnikdo8KJJAQOv6/hX0fd+DbTUnLTqXY4Pzc89j+dcf4n+EaaknlBgQz7j5hIAGc8D1rCUZLRI6IYiMtzyrwSz6hfSyl1i+zHfhe4Pp69af8Xvh3deJ9Pt4xc+fEoEywP8Aczjkn3wSMfrXouneBdK8ImQ2x+eRQjM5yT9B2qrrGoLKqRRguV+U9h6YrilzJ36o2cIVY2a0PlST9lfWvESnU/3CB8mOz34Yj2p0fwL1zSIBYLbAGRSxDSKAAO5OeMe5r6X1bXpPC3g68vEdYbiFSFZhnb2BHqcelfL2q/EDVb/UpXF1MYQDu3tgMe9ejh6tSa1Zw/2TTrMyNS8H6n4Xnt/tKqZJiVVYiGB98g1meJomtdCluZUb7TuERVu3BOf0reuvHF4WihltvPEPzqY1JZPfGOBWJrHi/wC2yhDETGTuYSLjJr0Izs9WTPJ6VJXUjz62s9R1NZDbWkkqLgMwB4PpVtPh74hfV7WzOnzRzysAhdflYHoc9Me9dro+vsuqWiWiFi75+zxqSWOOMDHJ9hX0Ro2i3uqW9nIhMd3KmfLmXBQD27H2rnxWYfV0ranhYnDOk7R2PnrVv2c9ds4FMLw3E5IMoR8FOOx7+nFZem/AnUrq9ngurjyVjQsCOSTg4FfWem2Mkd48V8qSqxC7kbODVXV9Os4LqWW1UiUMF29ARnnNeMs4q+p48uaL3PhuXQNUs9QmszZTGeMn5QpJYZOCB6YFPsfDet6nBcXdtpVxJawfK8mwgZ9AO/4fjX31ZaVYXizyS2duJJIjCzoATgjnmuS1HQdO8LRiCx8yX7OAAJV4OeSfc813084ct42MXUaPie00e91bULXT4YHa5uHCRqAQSewr3HR/gD5miIbmXytSViskWQw9gCDXu/hbwRoGt+IhqEtnELryQGMYA2k9CPQ9a1df8PWHhjUY0tHc7kLsWyee30rLEZpKekNCJOUlfY8KHwwtls/7P1K3juIYmCqyjBHqCcV0Ol6JpXgKCSbS9MjjvmARJgMnHp/WvSbGyXXdO2XEAyGZs9CeeDVOTwrFaOgErFnbgMMha8/6/PqyEn3PKvEPwcn8R67HqWn3SRyuolnULgs3fAr1vw3Z2Ph/TrK0MJgNtGNwIyWbHJP481s6ZoVxFbF5DGQWxuXrisa52TXk8Q3iQttBYHH51jLFzrP3uhEk3uMn1SJ7h3jSN25Ykrg+3NYOuXmYonnUByxYkYOPSrPi5ZdKiiEYRoMhHYcHJPNZ83gFhJJIlxMI2Hy7gSPpVqrbcwcXfQ5C3tYNYkmLSAXEjEEHj8c1s+F/hpZ3184uwsszOFSXIYKuOcitDxl8P72y0OC5tjGwiALhCA7D1x9ateAdCbTrSOd551uJV3Mh6D/69VKu+XRjinezLM3hqz0uVrWyREVXC4UAbuast4EzM949n5TgBUlXBIP9K6S00832qWxWISlFLHkAn0rqInjmMUOGjZmBZSOhrn9vJ9TuUUrWPAfGX7OmleM9XS9t7z7FeeXtuQUPztkEH2qLVPhVex+G3sW03zLKwUyLIrDJI5JA7nA6CvoTxBqGlaZZnLRhgwLngFj715NrHj69upbmzjhMUE58tJVPQe3vXp0cTVaV3oZ1EeUaboWjeILUWr3HlXIUhfMGNp7c+tcxqmlSeH7oW04SRDkFkIII9a7vxR4asLW2E8E2Jd2GAyCx96yG8PxXunzMzmOWJSysTkGvXpVXdX2OSzTPH9SeFbuQRHI3EbDxtrQtdIF5bW8togE+SGZTwf8AOaw9ZUm/lAGTI+1cdCc4r2zRPBcGleBW3wyi7WLzQ6g8GvSqVVBWW7OiVSyVjy3TDeJ4nsEmtXnCzBWibowyAfrxXufxF0fwhZWaxJYp9vEY8oxY/dggYB/HNcT4R1ZDqVs80KSTIp2s4GQfSk8aXV3Fex3sqEeYSOec+grnUm3dmPM5HO2+g7rkxghUIyWkHX2rGv8AwubXV2gmXapAdY16MOxFe9/Bq40bUPDl7PqnkG5SblZuqgjjHr07V5/8S9Yt7rX3e2jhHlsYQ0fZQeKtSk3ZBHmtoV9N8JaXeWtrDPN9meRCzSyYwD6e1bh0m30zR10q0RbsnJaSIg7xXm97fzoCsUrPFnkHp+FelfDXEOnT3Dhnyvy45KjuK58QpQXMc9RNNMo+HPg8dX1GAXE7iWckCF1wEHrnuPpXWz/AT7Np7KrwXUzvtBQYKjuR61saV4+0u1uUdX2GNCm6XjB75qe/+Kumy23kI/8ApW3cDCcjOM4z/WvIlLFOXu7G1NuyOXg/Z40e31PzrkS2lum0RRON3mnjJY9u/rXM+MvgheaXrHn6C6tp+d2GflD6e9eu+HvivZajpVolz5RuFYq/nkAKOcHPeuY8SeO7ZnR2uI0t1myywtktzxj2rWnPExd2zovJrc8wsPhfd3V80cqBJlwwl6nORXtGp/DSwlmtLe8t4LmJ4Ax8tdpzgdqxtP8AivYaLNLcWltHdSy4XE52kDParmq/FO1vtFe/1K4igmWUJDHasCwX0I9BjrxRUdeT0uC5kdJoHg208KrENO/cxrltj87T6ir/APwglrqvyXWnwXiSsZWIABLepPrXmnh74r29nrEhe6W4tXQMv2k7QeRke1ejw/E7RoLr7QJQEMeRGrgnGOwrz6lLEJ7Meu7RzeneBdBt/FLA2Kw7mCrbsoKqc9Qa43xPBZ2Wq3lvNbxSrDKdqqoG32FdP4p+KenG5guNKGZlUlml4wewAryzW/FMWo3r3V6CJ5iWUxchj6EV6mEhVTXNcySlcp3wtLe5mFtEtoj4YIT39amj1CJbU/al+0qqhlUevtXD3eoStqbTNkrnG1j0FTXWuyTxlEYIoGNy/wAq99QdkdCpyNTUrq21SUyOv2VVHAbkse1U3nR5EEkIIVccdx2NYwuDEQGJc5zg96utchhgnAI7dVrSx6VDTRkdzAgXMXcksvoKreb+7AXnJx6U7GSxRiR3z3oyG25AJx0FLY9KOwYMZKsNjHoe1NljCjdwRj9ak++AvUL1Y1HdThQEZRtPRhQtRtKxTlPJcHpXr37IkYuviyY3YL5kZZQTg5A7eteOSqY+Oua7v4CahJpfxd8NTLGZNtwMqpwSCeRXLi43oStuZpao/XPRWI02BT2QD9KluAJYyhNZ2gag+oWEc4jMYdQdnoO1WrhivPUVyUGnSTHH4jMVtrMv904OO9Tb1boMYphA81iOFYZoOOK8XFxuzsWpbQhhgcU5ogOf0qpHMVBB4HSpkfJHpXkJajJAAD6UpOGoc8AChcGnexmxC5ByO1Gdx5pGBDcd6QnAyeopN+ZI3kP61ICfpTEOe2c96kBxxUgG45x1pM7icdqaeDzSDjgd6TAVSd3ApzEgc0nTgdaaSAPWpfkAGTNR43nB5FDY6gdaXnHAzWeo7DoVAaraEgZ6GqsIzjse9WM/L16V0U4sVrCMglbdjB9qZt2tnOe1Sp0zjIpjfex3Pau6nuhNmhFnaorlviHk2BUJ+7cbWdvX0ArpIHHAzyKxPH0SyeGrtk+aeNSyg8c+or24JSg0zpwzammjzTw/kajEgbPlnJx0xXpVt+8j3DvXmfhm4Xz1lfHzJtwPWvRNLuM2yluF9DXxc9ammh7GMWpZkG4c9jULna5469KsSygRkAcmquMj3qmjzo2AMSAKegBOenao0O04PrT8cnArCRshxJBAzntxXDeOLfyJYmAUBGO4k8n0rti+x81xnxDQbomCgeaDkk965qq909PBv94kcf8AagnOWd1YEbR2rvdPUTWkUikKSoPP05rzd5woBJyPunaMk13/AIWeNtOhBDBguCG/SvFmrSPTxfwmojksQMnH5VajcBxzgY5qrOAUCBtp7471SjUJIBuYYPenZNpHzr0TO90mRHhGOWHFaqAAZ/SsPSIz5SEHJIzxW0pJHvX6Pksn9XSZ5FZLnHMMAEU1+BgUEheM5pueCB1PrX0aObqVrojaVByfSsyWQZ25yRV+4xEDnrWSeZDgd68HG7nTTWhKrksO9WrMlnJ9O1UQQoxzmrNm/lyDnrXBR0kaS2NOZA9uyEferibpDHcSAAfK2B64rtJcmByD8wHAFcXeOVlZ+AScGvTr/AdWG0IwhI6dDkU4KeQTjPSow5ZQS3X0p6Ekdhg96+Zne56e5IQFcHknFMLHGCQpPTFIGy2M5IpSQxwCBjvWJasNRgPvZPYmnk4OFIAHp3qAxlsjcWpYyVG0DHqTUAT4GQSSfrSk7Rjv1/CmnBwM5FJHwxOcY4oAN24EAfnUb5cYDbc9xT8YOScimcKxzwBz+FAeY7njPPGKa2ARk4A7Cgsr5Ctn0qPeck8CkmA84zj09abNmK2cn5sDIxSOC6Z7mo/MbcFOFzxVo3pO0keOeJYAmt3Fw8bAyMWUt0HNJpNw87sHYIrfdAHOaueLmhn1V8sztGxVkII/Ks+wd4pwAUQA8AcnFeXiVfY+ri709ex1lsBGQdnzEY3NxV6ORigLsCCMbVFZ9ph8kFnKjcM1OJGDcYRTyQOTXzs92eRU3LcTYAAXGDw1HMbtucnHOAKdDhvmwWVumfWhi5bIZQCMEAZNZI5mCgZBKnjn5qm88uSCcr6AVHy8Sjqw45pqSmNdhZUOcfhUme5ZGWAYgbMY5pBguCG4xjA6VWbDAqMsAc57U9A6KQWAB5HrTtoS+xYYMy8rsIOMmj5xkF9230qNG3EDax9GPTNM3tuJLAdsd6XkSSkZbAGNvJzTSwyTnJHOBTCFK5wSTxTSDGRyMjggUCsTAlkPy4z3J5p6zbFGTkdKryjc64U5HXPGRTZJHdmQSKkQwcAZPvzS1CxaSYTScqAOnNSGVQ3lbidvpVPyGZchCQRkEnH6UqSEqCQBnjNIRaaUqcBcFe9SDaOGYluuKqqQ6gBck9SakM2ACTyOCKTVibEwAJBUAAc805irqAS3PYVXV8KWIzg08Snb97AHOBQmO2pZhJU524zxzVqDZuBycjqO1UVJbDL0xmpg4yMtgHrivUw72J6mqknykYxg8U0ShVJO4/Sqq4IBHIPGTT/NOwANkg4NezESuTh14IXBapOMcgkkdqq7ygGR7ZNSLMFXBb5h0ArQpEykbQQMN0yetM84Drk84OKiJVyfmxSb+g6j29abBJ3J8g8jge9LvOSuSSOag3ZAOMfX1pofYQWbIPHFCQJXLDZORwMdKHCnL/MTx9M1XjI80kfw9c0S3G4FQ2RntTtYrYleQ8YIApgc5wec8cdKCxxwAAB3qDzD0znPpWiAklfywDkAqcYqlPE8s3mAl9vbPargXfliu0e9VbQhbkAkkFucdMVvB6i2Pm79ojVp9M1KKFbaK2sny0UykMZGx8xI7HORivnObULlrzfKZNpyVGTj619D/tESP/aMkflKLezkKozHJYk5PFfOl1exXEjuGAx0TpivscEr01c4sZRVS0jUl8SXNisZSRcY/iGSDS2vikTSmS7h+0jocGsGa+SaEo7KA3QmqQmgidgxJGP4T1+leooKx5H1dW2PS9I1C0hdbgPHEx4xjIx6YrTtrLQtcurq5fQ4ruZmBefAG4+teUReKrWyRAgJA4YPgGprX4j3sMEnkkxRk4whHI7Vi6TvozSNCKWp6L/ZdtbyzBVWzjDArGB2qDUtUfTpDEMNG6fK+cbT2OK86ufH88pEu9jMvBWQjkVVn8ZTXwCTgtuP8BycUuSXU1UIRN2+8R6rdRSWzzggct5eeR2zUei+F5NckWedV8gZwpIyT61gDW1s2keLkHAO8VZh8Y3KlECYjA6KCPxraLcVZByc51+oeG7aPTz+68kLld4UHiuPu9PgktSIEyyNjdjBI71oW2pySqypO8mRuZW5AqpdXM4ztCgt1xW8ZO25ToJLUxrzRBBbCUSEhjgx96taRqcemwMgjUsBgA9c068Rxaq+cyEnjqKoKyfKXAcHJJ6YrSMrnHOmtmtCXU715m+fIDDPHSqtrfhEZGOST8uadPKJFHUL/CMc4rOWVPNIdSApwrAVutjgmlF2RfLI8rAsA3fHaq0luyRGNs8NuU+tMJCn5PmGc57mnXuoTTRKgUAp3PpVGVjo/DfiQRxjTnRhMT8ki88dwRV+7uhYXDIo3StnmuQ0Av8A2kswyGCYJHb3q/MZZJpGdiQDyT2FYySvoUkS6hdC6bZIuAT93HesqdFNwyBiYwOM9vrWgwV9uH3Pn5T2/Gqk0TJMxHcfNjoaFZEyTKscgU4Jy3QfSohcAXMQnxtLgYPTGaCwgJVwdxJx7VGFDBkPJHOWqn7ysZNX0Psz4Ha5BpPgeET2wnkuZScoQGVR0zVr4rm21/S/tMAERjZTtYcjHvXzf4O+Iv8AZmpWUUvnCAR+WwjP3Rjk4r6n0HwCniLw/YX/ANqcw3CeYVkBAI7V8Hj6MsPWbl1PPcHFvQ8nthc668cUEIYghFboAfbNel6T4CbTbKV7g/v/ACSArcjdjgg1c1zTdL0q2RIkjNzGwI8k845ySB3pPDXi2CM3H264RITgJ555+grgvKWyNoJpanBNLdeHdSUywtOcHaYwcivUPC9/JfaVblFZJGBLI3JA96wfEfi/QrQytMVueR5awYJzjue1VPB/je2nnuLqIPGka4MRGd1EqUpK9jeJZ8aatbWuoxW8JWa4PMqpxt+tclrGriFYJCfs4Eg3HOQB3qL4lePtJk16O/UbNluI5VjGMHJ5Pr/+qvI9T+IKajJ5ERZYQ2VaX+L8O1erhcLKUVfY2u0rnfahq9nqdxLFGRM5YkDGOPWsXVfD2+C4uYQbaHb8pY5y+ORWToupFL+ORVV2K/NggDFdN4j1m7tNARIdPkZC2WfaSFGK9OmlTkkjHmvuePtcXk100EqMcsR6DGetavhXWJ9D1JCk2VEnzBDyB7Vl32qNNdMQSzux/hx3rp/DXw0v/EaxXkbCGINjf3J6nIrurVI8mpE5pI9O0y/t/EF3FE8rxgH5pXHQZ9K+lvBK2dr4atII3SWZV+YgjLeh9uK+ZrXSY9GlMfniVnYKRjBB9K6rxPqP9maY9xbzTRPFEG+RiFxjvXyeIpKtLQ5INp6nzoEBbfjDD+dN3ORz94nrQqbHbA3MaCwAUN8tfpB7HkO3KeSST0zTliUxsiD5mOTimQjcw6bQeR60gcpM24bfp2peRWu5Kp3BEIwRxk1MjoARj5unFVgAMnJck5z6VIUUDduIxyB70MpEgcl13Lj0PrUyBnLFhjnCiqxYKgEpJPUYq5Zq0g3A49zUlpiugjIKHBFbVhL9pVQDs2DnPesu4iCyogGDjOexNOieQZx8rL1HtUtJotNpm8GJkKnJGOoPFNFyquUQYGPmJ71nwXBaHDZCseo60ryiKF5UyXU4w3cVny2G3cZPAvQMGXPA70hthHgl8EUxpM7X25dsHjoKtSWvRi24EZNVYjqVZbUSkMHBUHmrTWkUzRuBgKQFVeufWiCFFlUuu5cdBWhaeWjqyY46g9qzm2kzaCVzs5r7ydOABG7ygpB9cVy1o5Eig8KSc+9Wri4LW6sRvDH72e3pVcxnBKttYdFrzrW3O+62N6ytsW65+YljjPQCuc1K1SS7kErbtpyNpronItrV5FYupUFv9k45xXJTXCPKX3nGDVQWtxO1rEc8YYP5Rx2ye9fYf7PsyzeGrQEqNsICBQOw5zXx7YXIS6AmUeXyQP7x7CvsD4Agw+GNNVUWLnIzySCc81jjH+7R0Ula57rCGfaTySO9PUEDnpUe8kcA/KeMelTKDjHT+dfLS3NhSB06/WkwE4znPahQGk44IFO3nOCB6ZrIVkJsG84POO9OckIAcZ9qaqc5AJPrSEEnJ4AqGgYuAgBxnPBpS23B6/SmjAycZ9qA+GI4AIqGhgRkHA5zSjrgECl24GQetIvGAOT61D01Bg43vkDnuaRY9pxnrTskNikGcn2rNslsSEEPj0PWryMLcb2IAHNVY8EnjnNSXwcWUhHLhflFYyvYqGskeQ+JWc6/dM2Csh3KW7j+lQWOHnIyORwBTNdbzdTL4Z2PyknoKm0+NY2QlgCDjivFru2h9LBvlVzdiYeVGMYbGCTUqqVxlskegqGKLOc5JBzuNToSpIyPWvKnuZSsSrngMu7nvVpYiinD7M+lV4R8xIByR1NTq5BAY9qw6nG2PK8ZBzkd6GBldAOmMHFCqMA4PFA35ODjH8qpMzY77sgIAOBjmmxyZDBjyG4xS7eCc5z1pSMAjhcindE3GkNk9COuaFbJ4PDUKuxTwSMY5NIpJRMDA6cUIfQUMDgHt60/e+4AHOPSmbQAAOSDkmnMNpJBpiJCS64wAQeppmH80gnK4yMetHnHGQvGKRWz854zxUASKpwTkDNROCZFfaWIGOKVflyT+tIzqgBJIwew61SAVn2sB9360pzjjJOe1IV3kkYGcEbqUyHkZGSOgpgMCEMSQMdee1JtBcnOVPYUZyuBzxzmkTEijJKkelBQyct5gQYAI61WlbBRSeAcGpncKCBywPU1RmkMgKE8k9q6KeskV0Oo0aJY4eMZyOa3FGOCM8cGsbR4xFGo6kqOtbaLgDc30r6rDK0TgqasMEnHC00ZJGBn1oOAcfkadv2ryDnPauxPQ5xhGeB+NLyowOlCnsBg+9BDg88g9KExbi58tjkZBpME8jJoUEv06jvTgwHUk446VQddQ5bpxQ52quR3pWViQRxigxh1ILE45p2BCEhgTjBFN2AjGPxp6g9emKQtgnHOaRSADZuGRzUTBVOOTkVIFyOeBUMjAcnJIP4UFrcq3QJABIBFZUkS9znBxzWhdSOHOAAexNZ0jDc29tx68Vz1HZHdS1dihMGiZkDgYORVW4jYg8ZyM5qzcyENwAMjk9TVEN5i72LP1GBwK8eS1Z6kdrEasqqCWK5HQUhfLKAMlh1NSCM/KflUDjHemmMcgZZ8/lWL0ZRcsZBHGAuAQcEDv+NXkG8Z28ZrOgj28lsEdhWskQZFxnkZrI5pCFRtI9OgFSWxGeR19ajMhQYyB29akjYKoYZY1XQ52i88ohhIxyQRXMXROc4wxJzmtlp3ZT5mBj09K5+9kQPJgO5B78CpLiNt1LkjduIP5Vz3xDuhbaO8O5UYsMbiAW9cV1MZEaAghSV7VyHxFtRPZRu0SyAg7mc4K+hHrW9Be9c6oWucMZEEIBBOVDDHSvSfhwoW0jAXCyqSc+ua8uaUR2sI3EAZVsDJxXqvwxYT6XlVy0bFRu44r1I72Nqj907lFyQCc444p2wK3YY7mm+YQpUkA57U5QGOAM+7V0HktiMw4xhsdxRjaSQAB1pHQK2M4z2FISQBxx0JNFrBfuLkEHJJyPwrN1acw2wAYIp6lulaBIC8nhTjC1h+J8tpsrKuAhz81Ra+hpBXkeNeKYkNy1zLcPd/vCG5wuM9h2r0n4V/Jp8hCBWVvlB5wK8y8Yxs5kA5V8HCdBXqfw4QNaoBgKYRgnvxWbhZno1FaB2UsmzO3lutYuoXp+1MQQMr1xmtdiA+CdxPpXNXYYz4VMNuIJY9BUVY2icFNNsJpcgAfPuHUdKj3YCnhT09aUqVQoWywOeBUUyOiEqvcE5rzWd6YroCAoyTnntUDqFDrlFxgj1pzqWfgM2R29aY1lKWEmNpPB3c1FmzVPuQzLvRwMnIz6A0gTgYKqWXHHJrQWzDopLFzjHAwKdDYkc7QpU9T6UcrL50ZKR4CqQWIJyT3qzHOIhlmSIA7QF5OatyWBcsUy5BzgcVSl0iQMcgIGO7nk1aulqS5K2heiuGboMgHOTxV1J2IIDBQeao20BLDJ3cdOgqQRuJAchR065qvUzdi8katyAxz3Y8UFtpCkgKeOO5qBHJJQBnAP0pWDoQDgAHI9a0SdzNlq3KY4Ulxxk9KkDeWCHYjB/hGaoBTvcgszdQOgqSKaRMl9oGPqc12xGXfLRYmIUtnnL8VVu7nykyGG5hwE7VAZXmlUtuYdPQU9jkbQACD9TXUhXIwgfDlNzkdWNSQXP2WRCXzk4IFNSHb/CxI6g8Co28xd+QqjrxzRrcZqm7iZcsMFT/ABGmJdQlzmTGDnAFZKfOSCjMT0J6VbEAYjDBSQBtFNN3FKCaudJG6FMrggj1oEg3cndnsKqadD5USnBfHHNW5MgBxhdp5A9K6InnzW5q6RGkyl3jU4ODkZ4qLWpLbSrWR1tkYMCAjKCDS6PexWyytNxGOfw71znxB8Y6UbQ29tOzXO3KoEOPzr6LCuMKfNfU8z2LnUXY8k1i9EN/MkEEVusUxcBVAwe5ArY8M3kt9fedcW8s4jG6KUL8oPuayZbq2LsX8vLj5pJD3r03wf4h8OXMdvpkV5FLK67WWNSMHuckVtGtd2udVWjpsKlpBrdnPBdtEkUqlWjkXO7I6YrkfG3w18P2HhKeKDTYSXUKCi42kEHOfwr1S58PWtqWkQDH8JJrkviFaoPDLzTSyqkZ4SMgBu2DW3PdbnCqF3Y8p+H3haDXmupJpxblo/srSCMFiBx17dfeuDX4T6I/j24t5bB59KgcwqJX5lOBljj6nj6V6v4Cs7iy0e6ZFAO4uueTntkVwl3ePafElXvZDGsjCRtmQucckCld7o6KeEUn7yMO2/Zx0Kw1y4abVpAJGYQQi2zsBJI53dgcc4rqh+yH4V1TS7a3DzR3EYZpbwEAz8nAI7fhmuy8ReINItpLaaK/tg04JEjnJABwRjsfr+FbNp4p0TVtN8qPVVMjIUDI2CD61tSnVctSK+CjFXij4d+KHgnS/B+sC20x8xqxRwWyVYEjBOOfXIrkoJEtpo5Sm9VbO3vXcfE1Y7zx3qMEUyugnKq46E9/61ztz4bmijmniieXySRIccfgK9+9lZs8dQs9CebxM+ourCIQYGOfSqgvIBf/AGmQ7wh4UcZNU7Kyv9UuBBZ20s9w5AEMaFiOepHp710viz4Zaz4Puo7O7tw906BgcgLkjOAe47VnzK+50QUlsj3b4WeNr7xBoEENqTDHBiNVTOfc+1djrq+JLa1DWE0xmPUyPgAeuM1wXwW8G69oeixz7Ui8wblAyXY9iBjke/HrXd3v/CS6hcxynTrqcD5SyrhQPp6V5FWolPTY96m04JPc8Y8aXfiSy8W29/qskjXTOpEikESKCOAfpxzivvvwB4lste8M2s9rIMeWoIbgqcdDXw98Uru5iiRL+MxmGXasigkA+ma7XwF8e7nw94ZttMs7KOV1bIuJHwznpgj8aiWqTM6tGNdWW6PstC9w2FGQPSpJIjEMuQnsTXzO3xp8Q3DbGu44AQCfs681s6F8RtXkaQzMb0uoIaQnK4qVSucTy5rVs99J7YyD6UhxEpJkVQPcV4sPiZq0kqxPcLArAjag5om8fXEaI6qZnztO44B96f1Z9TP6lbc9qiK3C7gwI9jVe6RUwWAPsa8eX4hXvl/PMI0VuFi6mrI8eXJt2MaGUqRlpWIwPpU/V2hfVUeh3FtFcHaMKhyG29x3r5a+Muh6ZZfE+KOwaC2MYjDKSS24tySfxHFevP4puVBknuAkTDO2Pn8q+bfi3qOPipiIEI6xSDf1zk8nn1FdlDDuzQ1TjT3PrLRPAdlfRxvLMWxGhATABOOce1djZ+HbDTIVHyRYztyefy/GvMNP1a/u9K01pZ1tnkhUMsR74wCPStKPzYgJXuHfBK5kes3SbdhqL6HfT2drcgZCvjoV6mqNxpsBBG1RxxXLf2pKqBBOMZxheTiungtkgs0eW6QNjPzuM/lUfV5PcaiyjLofmYIYkD+ECqclo1vJjYEA6sxzXQW17HNkJKjkDonPFTPHAybnVST2aqWGa6FJyWx5rftLDcylFkuCWO0IuAPqe9WrOdg7pdQqpChhu5zxniuwku7GFwjPGu7+ED+tQtHpnmq58vryzkVfsWuhfNJmLDLauquFI9RgjJqd7eB9rgBGPTnNac2saTHG0S7ZG6HYvSsWTUbdGLlAiKQMk/rWqo3FqOW0WWT55flzjB44qZdDs8bo9oYHk9azb3xHpciGIFzIp3DjAb2z3rPPi/7GrBI44Y8fxNljVey6FLQ6zakLbVXdjn0pktxFArFyqtjtya5aPxZHcDKO8jY54wPzqYal9ojXAUE9ecmodFrY1Ukka51CBgwbcVP60+F49wMbKMjGAcmuUnMkkRYuSFbnHFUjrUtkhKlUVT9TipVJsd0d7HEZMFo956cjFPXSRK+XwuOgUVxFr4veQFg8kjgjbkYFaNt4uvGclpoUGPujrWsaDE+VnT/2dHDuAUvj+9VKTTUIk3lUQnoo5qmnikYyXM7le/Az6Vm3HiwSybHkihZeGVTkitlQYtEdNZ6TbwuTEDyvV+anLxQ+gYjGEFcXY+JVtZsszyJklt/AxXU2nifTbyNSssY5x8vPNUqDQrqxorfBICPJGCMEvzXOX8aSzK4IIB5VBWw1/aOdrPldwO7tWpLqGgiMKbiFHYZwoyc1SpNdDJ33OKNi+zARslurelKdBnJO0+bznainpXZW8VkXWVXBQjOXIxV5LyyVcRTxBjxhe5pcktmJXOGt/DytI2+ExE8kse/XgVbZZbeN0iLkgfKFUgE/WurbY5VztIHc8UxL6BS6F0ODjC4OKag0F2inaW+6GOQrsZlGd3Y471p6fIEkjBORnB44qFnVUORhffjio4b2BcgSdeigU1F7ESVzfd4kHzEBQeOetWIp4mQlEU7Rz0rkb/UgBgEEAdM9Kpyai0iACUhSOinvVeyfcwkuh2zXUHmZBTOPxpJbtANsSg5GTjiuMtr50YER4Hck9abday8cgbeS39xemKfs2mTyI6tLyIS5mCE9MdTV1L23ePCDGfwrjF1RXjDOAjd8mq9xrGOFckg5AFbKmCpX6netdRJtHmLnpwc0sMsUjEl1Vgf4iBXm82vXEBPkooLDIZzyKxp7qWd2ZriR529MjmtFSRXsUewz30ETMr3Me4YyFYE+3FSpcxMoHmds88CvGoNRubbDjaM4Vskkk9v5mtBNceQKJJZHfpgA4H40/ZW2CVCK2PUp763xgup9l5qK2uIHwIysYY/TJrzkajdwoNpCgdjyTTF1aQR/O0kjBtwC8AfjS9mY+xPXYok25Vlc9yDmrELgKw3AEds15VaeJL5d2JUhT7wUA5P15rRg8ZzQZPltIx5Gfuik6diHRfQ9AaXBwGyw7VMpOATjmvPD43u3lDp5SDuCuf61ebx1JIo8m2ZiRjc2AM/SjkdrE+xZ2coBweCDUJPGOABXHDxNds8bvIEUHDACrY8RKOgZznnPSp5H0F7BnQsC64HNRJFtb3rKm12MJ97aRz8vWmf20Yo2IXceo5HNJxaJeHkdCpwOe1GCeO1Zg1+2WBSSfMI6Dmo4/EMbyqnllQf4iaEjCVKS0NZhg8c03JIpY5ElUMh3DvikOM5AIxQZ8rXQAMDHc9aM44FMlnSIAscVGtwJATwMUEOL7DwdnXmgyYXgZNRtMOtMFyN2MYp2DlfYfzuJPGaAcZHaml9xzjpRuBBGMGk7hZ9hp68d6b3PqKe7AKCOaikcrg9c0CfoOVhjJHXrSr3HSo/OyOmMU8MCgPfvQJg2enpRkU0EnJPagepoJ6gDvOegHSnqCeCcUikdOnpS7wR6UDsIflz3pOW68UMM0oA20vMSEI/GmjIyDT+Og6Co3znrnFMNRaMk8dKTHcnmk3BTyMigoceDx0oz3FIMZ+tKRgYPSgmwEHvzTWIHTinEHikYZOSMUkGo05peB0zQQSMdCKToKTQWH9BnrmkxjnFCfOOBjFOGenpTsIQjvR2A6UDJbnoaQnoMUNAO25GB0FJgjrRtAzjg0hbAHGSaEAdDnt6U7JoLELjGaQjPtRYLC4I96THy+9BAUdc0dRTAMY4HekIORQM556Up556UriuBzngYpQxHHWhgdoxTVzgg96YJgMk4paOh5oyAfSlYYHPB6U3nkHkUrZpCdopgJyBjtRk9AKXdkYA/Gm7uSCMYoGhVBbj0oLE8dKaWJ9qD1x1pNDZHOG8rC8E96ht4DCG/OrXO05HSojkjIHSkkJCFiWAJ6c0qZJ54FIqluakAwOmaQ7kgyR64oySM01HycYIp2f4c1SEhckY4pGNKCecjIpCRkADpSaKFXGelKRg8d6aevApwkOdu3mnYnQU4U5oOc5NNJPfmlCEnIPFCDQXp1FC+ooOSeOlLznA4p7CBeWz0p3B7cU1cjIIx6U8H5cehpXHshjKM8cik68AdKUkk4AwRSp0PFSO40c9RyKVRwTQflOe1JnHUUAmAx+VBOKATjGOKX0GMUDdhM8YxzSkYFGMcEZNIQc9M02gD8M0ONwGOMUZz2xikPXNIgVh0xS5I5JHPam9PxpwxnpQPQUL68UpzkDFIFJFO5JwOopajsIvDYPagk7jigAd+D3pQAfemSICR060nfnqKcEI5HNIc9DRZgIehPc0iAkdKcGHIPNIxJOAcUeRYoPGMU1eppRkcZpS20DjmlYlCHgYPWmhTwc4p5OaadwOBUtBYdwR0xTkGDx3poUkcc0mG7VLTZSbRIwPP9KQKRzQMheaAPlz6UWsFx2Se3FLyBSBiR05NKMjnFAmPALDnmgjA60ingnpSE8jNOwxSTnB6U0HrTWc5HHFKT0x1pE6huPQUu7C4PU1EWKHjrSNJ68GptYtMVuByelNzkVVluh5m3nml80g5HSsZLUtE77mUYpnkgP8AMOtPFymzB4aqst/g9MBe9YvQtFgYU4wAKerAjIx6VlnVBhlVGcnvjiqlxdS7eG247Vi9WXZm8ZN2AWpjyKOhzWNFdyY5BPFOFw27rgehosNRe5aIG8nbVW/sXv4RtfZj9acJtzgKSxI/CnPJLtPQduKlxTNU2upxGq+GS6MQ2JFbcNx61yTeEJJ7p2knyGJbanBr0q43zhgAS445rHOn3ZnVigQA4yK4K0E1ex6FHEOKszg9U8IwXFrPYFRItxEVxKfunHBrwib9mLWf3krX0UjebuXym+VlznkY4OOMV9Iapod3ZzmdFkmfcSc9PwqgItWilKSwotsV3BkOTn0xXkSrTpu0djo+sS+y9zm/CngzTtNUznSLeC/eHyZ5sBiw9P0qJfg34K1UeXd6WSAxJKHHP5V1sbJBGzgEeWNzBvTvVm0uYXk4kRS4BwO9YLFNO1zF80ldu5zFt8GdD8O3Il8PWENvIw2mWQBmUex7VW07SdQsNVvVnXzDCSu/aQCcA8Hv1616faooUOg3DGM+9EsUUgYXSgmQ4Xb1FRWg6631OadPm3PItR09La4BVTAqqXbJ5B7muV1O4iVh5N4k4lBYgdj6Zr2bxj8Np9Q03OmSr5pBD+Y3JHYD9a8Pn+Evifw5dK92YLm0eUKotySQPfjj/wCsa4VQlT1Z4lfDyvpsbfh83Y0ONjbzIGd2yATkcAHNTJZtqiOJ3zluFYYOK7Kw1ODQrAWkqPsiUBhgHFNlltrx90Ea7WUnIGDmpdSx531drdGX4e0WPS4rl7aJ2lnATcDwoGcY/Os69sLuzlknnlMzKcYcVqNLJYyrGrshALNg8YzUHiDxTafZLdUZZ32kyLRzt7GbVtB2nwFoZGCBCVwCKvWGnxSbPPfOzkkisiynNzaQzorojNnjkAVJNryNvhgffuO0nHNOzJukjavNRsmvF05RltuQ6EYBrCu44tFv1gZ9/mDdlh0/GqJ8P3uqXE09s3lMvGQcmuc0S8upNZuRfXHnGBiimTgf/qrtp0m1dHPOViTxBKL+I2pAcFvMBHXIOa6nwZfS6jo0FpcjMgfCuw6jPesvVLLTItTDrcRhSgbKMCM9xis/WfiHaeE5AtqEmWJQW9SfaulUZPoczmluP8QarLf3EsDRBI4pCm4HqM46VPoN5b21yyTzCMSEKhfgD1yf61n32vQ3sK3d1bLAJF8wbDkdOprg9f1x9TnjgsiWiIPmM4wPwNWsO5aEc6WvU9v1rxdoXg23F/JJHOyFUItnDHkjJxnp3pg8daffefewTJAqRbkWUYLntg14Fc+FZtWtbdVclCxLbGyfxGapyvL4btJIi8kqA7VEucj/AOtW9PBp6dTRYhnp3xAuP+EjjhNvcRPLnzHETYzx0I/GsTWtXHh7wxE3kBp1VmVmGQpxwT6/SvKNR8YXtpA0scioGIDCPrVWPxrftp04kPnqw2hJjnA9a9Glg2vQl1W9bGxD4pGqRb9RmWSTB2pEuAT788UtlqsF1p8sBnFq7EqTJwMfWvO5WmjMjB9gPzfLzinLqP2m38o4JxkO3c16scMlaxGr1Zo3uhW0bRlZFu1hmD7k65zXrFp8QRqOjXCeT5OUERZ8AKMYH1rwKS+uwz/OYmPGFHFaek+IpSxiKl4yMMT0zj0rSVG+pdmX9Xjl0+/ISbcAd4dOmKpX+tXE9uTcTNKpOVDHofWo74z3gLjhenHes28srgW4faSwOCPQVrGCWjNIpdSza+JJ4m2HcqkYJRsZ/CqOp64z5RBjruJOSfeqUzHy8A9D2rPmTy7gEnqBya6YwS6HVCnfU0oL2eVo1kffCowAODn3re0vxre6UGtbZzGjHDMTxiuRVwkjAEhj37Vo2Vq9zmRnVYx6nkn6VUoKSs0VOmram3qery6qQjyMVTuvBz7+tRW+szWDYUjIGFZuTUV0gjCsGG8r0XoaaURbWNwMsThge1Z+zilaxz8qRae+lZ0LgsoOWUEgGpvEN2otEltYjEm0HAOeaqzSebbKhAG3oRSWbl4vKIw4PIboRU+zigVk7mWdYu7lPmfJIwp6YoFzIMb3y5GDg5H5Ul5Ym3u9sYzGWB+grUn0WGAeYm0HAIyc5quWPY6OZW0MqS6MnySAyxemcEU+HULq2ZDBKwK/dJbPHpViS0jcBUwWIyQOlUjF5R2kbcevWnypmi1Rqx3skv72SRix6r3z60y7vQn7guVdfmUjkg1ntM7MCcgjgH1qIzfPuYZboSaSppO9iuVXvYc7vKTvbDnqfWk5CYGCOhA659ads34UjeM5BHFSRwiKQHupHX0rQ0RAw3SoCwHH5VfjO5lIHAGD6Gql7Gizl0JKnkinLOWRd37tFGVx3pdDaOjLaKQwAXAJ70H92zqcZJyCO1I7PKquHUnGMU2TYkQPPX5j3/Cs/I747A7iMkFs+oFQyMHUkJkDofSkkkJUgDOe/fFMdiq7DjJ649KEi2QNvD/KN6kZzXVfB2VP+Fs6HHNJ5UZYfOTgA545rl3yUIU4UnqaueF5TZ+LdJliIJjmVifxzWGIV6UvQi9j9ifCMhfR4EHB2AH64rVKl0Kkciub+HtydQ8NadeKR+/iWUgdgR0rqJiecHGe9edhZL2SSJWruYcjkTkAEbfWnliw5OMelVr0mO7Zxk7hjikLNhT0rz8Udsdic4bJAqWN9oFVop0IIAJIqTePp3rw2U0WPPPQ06OYsMZxiqwbexwOn60F9uQeDWexDLQmy2Aeadwx64rPRmc/KD9ale4fcFIGAKNzMnSQqSKlDkdcVTSQvyq8jjn1o3OMb/WgL3Lm71p20np0qsrFaXziAST0pajsTF9vsaa4DHA/Oq4cyNkjA7Ux5ZBMyk4XHak2UT7tuaer+YB2xVJS/OBnNRtcSQMAw4b0rFvUpI0d+08VLCzZwTkelZX2sgZC49zUkV8ka5Y5OeldNOoluS4s1yQA2eMCkBX5SSM1Q+3o2SeOO9RC6D9PWuuE43RPI0bUeC2RzWR4y/d6S05ywVSCvTPFX7S6XJB4x61S8VFbjRZ4vvblOMdjivfpq8NOxthrKrFva54r4c1EPdSQMyq4fcADnjPY169ZKPsMWDnIBNeJeGEQagkgQFkYq5PavadBkWazChg5WvjqtvaWR9Dj1s0XGcY7YxUL5HI5FTMQW+7jHFVpASxGSB14pSPHihwO8DnAoAIIwcimICFPajdwcZOfSsGjdDpJSjAEYHrXHfEDM1jkIT5B3ZPcV2JwUxjB965Pxyh+zLkkqylWA71jPVNHfhdJo86lkdFDxbRjDBRzxXf6LcLPaxTR5+dQTnjnvXn8bPFEdiBBHwxPJxXWeGL8vZooydpIIxXi1NGetiruFzqjIJcHI6Y4qvIAJEI5HQ+lNjfAYKMd6qfaysjIQTms01e58/K1juPD12UzHkEAZGK3RMQvTrXHeGLkvMuxCCeCPSuvJJ2iv0LIZKVBrqmeRiE1MkzwDmhmbFNOAvWkGQM+lfU3ORkN0dygEVmMuHyK0rhykRcgVmPIMn1rw8adFPRCZIOc1PboSc9hVVmLsADipkfb1OO1eXTb5kaNXRsrtKYYgkjFcFqyfZdRmiIPByPSu3tl80YzjjrXG+JMG9D5JbJU/SvWqK9M6cPoyusiYyW69ABUgbf2x71UiLqvVQAatRODGQMnB7183UVnqerckILH0HSgqIxgDn3o35GBgYpGbqRk59a5WNO4jkKQSTn2pmMMeMHrk0jOQPrSMdy55JFIXUlJGMBvypQo3YPBIzUG4+WAMA55p6L3IJI6Uug7krMMY3Z+lNOAd2M8YOajyQxGRTueQDnihjE3g5A4we1G3AIAGT60HAOfu5HamqQ3JyaWwA5IXBOcelRt+8IVRg9mPapJRsXJ4+lQSEn7o4HXNWkzWC1PKfHKINbaXJbeCCV6Z6YzWZp8bNdxuowpG35vWtbxoQk7wkgYfcoA5xWZp4YS7ACQx3Bm7Vx10fUU3emjeglZZQQWJX5SAOMfWtSMjyd4UDB6k9qyoSyMVaQYPZa1Lco8OQC27g5r5qstTz6id9CWNtoP7wuRzgdKsgt2AGec1UlnCAAd+PlFPt5S0WNuCON5P9K5bM5Gic53E8nI/CowPOcfKBxSkjj97kjsB2pQ2zlIyT1yaRHQUoGXhyOxGKEx5OSfmQ4H0pjM5bJIO4ZAApdwUghc7utVYkmD7I+SWAORimyHeNwwMc00uSBjkHgik5BwFwOhzQkQPYBhnJI65pyZbBXap6ZNQv8AIPvYx2FKFUEEA47mi4DizyHc5LY+XjpS4JAAUDHBzSxHDFRwOoFSvufhVAzUiYzyyfvM3y9AOlIx2jaCMDmlX1ZiexUUM6tgbdvbmk0LW1xCwI4z+FODg7SCAP1zURO046844pGGGIGBg0NASAiQ8hsn06VKjHceQBjFVCx6AknrxUikqRgYPXmhIC8hZMBgcDgVYT5CoAACsCR7VSM3m7c5GOuKtxuN64wQ3BzXo4bcgtDBkIUFh19qcd4yMhe/FVzlWwWJycYFPKMGAHGPX0r3Y7ASbww5BPal2jKndjA6VCwGTklgOmOKejAHgDp3q9bAPBwAcZwec0/JHcDvxULOGBBGM+lJHIDxjaBxzQkPUnZ0K7SC3emdOM8dRSZUJnlsHBxUTuQ2FULnueuKqxRLk4bOfmHXpTYzsAyRkjpUTksCCxbHTtThlQBwpYZBpNBuOyVY5OfrUixBFBEgPsOTVdRHlzlnYj8KdHKQo24QnjmtLMCaQEZPJA6Zquc5LqQAOSBTmyJCSxcdCOgqEysgKriPnvya1jo0Ox5P8X/htYeLLvzzI8H2mMqzbuFfHUCvn+f9m0rcmE+IlWUH5ikZII/Pj6V9M+KVgF7KLmeTCMG2gcDPpzXH65HpNq+6C+SCYjcwY5NfT4Wc7KwTpuS1PFpP2e50lt3g1FJVyFlFwuwEew5rO1f4HaR4fmMmpavMkWRzHgge1e7add6Xe7InvGuLk8qoBAJrnfiZ4b0/xFocEdpeiC4aX5kPOVwQfp/kV6sJS6mDpK22p4gnhLwnbbLdbuW9mLANO6bVIz1xnj9a63Tv2fNB1q82xa01vA6B1WNMknrnOeBVfTvhZZvqkMb3kk1sWCyNnBbjoB2/OvVfB3h/TPCVo6yXOY1YhWY5cDpilWnJK0NyIUY9TjLf9lbRb7UYkOsSy7Rkh0ChhjpntW2v7IvhlpEKardRSD7xQBh+Ar0bTtb0FFMpaSXa23nitS48daNpU5idhGiqGVk+bn0J9a5PaVOrLdKB4pqf7N+maBeQ3VrNcToWMQS4QFHOBhj/AHenfNeV6z4es9Bv5llIdPMKFo14zzwPyr7Gg+KXhyd2RnaUhd21lADfT864LxNP4YvnuYprWF4b1WOxFBKn19jW0JSvqxKEUtEfO9jLo9gpMJRGz/y07iqV/DY3MNxcJ8zHoI+1ejWXwx8MQzs9yJ7qIE7A5AA+vrWt/wAK/wDCqWxcObZWODErcke1dykiHG+h4dBeWcELJK4BKkDeO9cpNdKXwYyEUn5lBIPNfTFj4C8HRSEnTHuI8j57iTj8Bir198PPB0hcmy8qPaNqW7cHvk8VaqJO7OWpRclofKd5f2zAbJijBfmXaQapR3m8HYjug5LBTivre2+H3g2aUg6OpbbgPIQKG+Hng+KPyGtFSP7xVGAP51osQktjz5YSTZ8mtJLEIpHgaOKVtquehPei6M9xI6QoZnA6ID+vFfVsngjwg7WyWmnSIsZJ/esCB68VK/gbwmduLRIyGzK0Jw0g9D6Cj60l0J+pysfK+kPd2qSiSJoQRjeVOM/X+lOudSlaWJY45JN3DbVOK+rrbwz4YtLBo7bTd8ZlJYXBBAOecVLNYaJ5ZKWNsHTAVY0HA9+Kwnile5P1SSVrnyaYL0KyLbsMAsyj7wHc1EryskLhJHRyVVdpyx7ivraytdI06a4ePSIjLIuN0gB+tNTTtMa53vYWwGCQqRgYPt6VP1tdhfVZbHydcadfLIrvYzI5wFSRCCT0GBjmoG0vUTcywJplybkcSRvGwKe5GOPxr7TnNrc3Ntcmwhaa3UiKWVBleMfjx60W2oQ2k+ClvK8pxI3lgk/jis3jbdBfVHfU+RLLwV4jWzt71NNkETuVDgEknGSMY/Wvpb4P6z4ygtFsbyaaGxii2Lb3CYEY7FT612LalFawQRRwRxIrZyqg7fcVFPrZlugDKSOwVcce9eXjKv1mKTWxX1NHUR+FrTULSR3TbdSqfnQ8k4/yK8A8XeBvEOm3JSOZntvMOyI5LAnqCfSvYBrMkduwjLxsCCGzmqcuofbJw7ymVuykY5rzKcPZmkcEjmrD4X3U2hQpdziKd13ErhivTGazfA3w019ddI8+K2sgx80ytgvycYHfse1d7FqckUmXBTHQ9afFqayyMC7F24GBgA1pzu1jdYKHY8r+Lfwh1ia7vL2ykhu4mZU8iAnfjHJxjnpXnmnfAnxRqc0Sy2zQW4PzSOQCo+ma+nTqEtuV24QrwGPJNR/2hLI4kllMknTBGBW0MRKKsh/UInF+BfgxZWJZ9XUybF2JEjfe/wBont9K7mbwlp5sza2k7W3yFV85QQOMc1LbXL4JYqm3k4PNPuryMopIY4IIz3rOVWTle5KwEYqx5H/woJr3xFFcXOpwm0D7ptqYLDPQDtXfw/DWHTQsWmXjW0SN8ok5BrXmux5bGIKDweOamhnaRP3hZ2I4AHes5Tm92ZfUKfVGM/w0s2gle71ItdltyvCmQp75HeptV8C22pae1lBOYt42tJNzke4raVjEwMoGSMBV5x9aeko8wERsxHUngVmm7mscvh2PjRIpQ5+TKHuOtJIDswy5YVvJpxhRgr7gRkelVzbj7xGCDtP+Nfo549n1MdAcg5wOuKHAcgnJJPQVpmxRJOWDoPzp8dtErrtU+YOQq8mlyk3MsQSSklCVx2IxSrGFXEzbiTwQeldloejz6lcqI0Lk8HKZC+54reHwb1O7kWRoI0ic/MynnHqBTskTzpaM8tYMoXqR6mtSwkMcYI+bdxjtXX6r8Htet4w4s2e3VgFKnJ/EVh6hoU2jkxNGSq4DNnBU+hFGmwKpF7MzrmTzdqqCHU/fPShN6DJ5Ynn6VNIvk/I3YbuRgmpLZwwbfhSRxUPQ6E7gske3YuWz6dqjuFlVCpbevHP+NSERxchh+VNe5CAE48s/zqDa2g0E4jAyoUcjuantriVSRIRsIIHrmqjT5/eJyScAUTOSQTxjg4oGkW4pT8yFjvz17Yp4kkTncAM9+pFZxl3PgNgZ698USbm3ImW5ADelZy2NYq2x2emobmzeQqzKq5VV5p0O2Un5wuV6ntV/wzCtvpNsjTYODuI9MmqaW6xySBUEibzjdx34rz27tnT0NFlE1h5aBmcqQMdDXDywy2xYbgWDEFT2rvLaTyLeVQwMmPlUdB7Zrh7lHa5mZ/lw3P8A9aqhsx+YlmA95GGOQGBJr7g+BUcR8OQOwC/ulKgnPGBXxNpiW4n28ySuRt/wr7l+C9hDD4fiiiBHlJsPmHJPHNcmL+E66a909WhCyR4Vs5GalHPIxn3qjbZQDB4HWraKGXeDjB5r5yXcrrqOZhkYP1pFYg8jjNAAbPPA9KGLBSVGR71kOwplKng5zTlbJweM+tNRcgZPJ605xgKQOBxWbYrBkNJgkjA7UkmMrgc96byCCTkZ7U4jJyOlIYjnDKCDQQRyOgpWypyefpQSScdAR3rNg9hHY/WnLyGPemgnaAeO1PVhyAMEcVztENCRkja3c1ZuJlgs2dvQioACY/Ug9BUeqyD+yZQBzkEn2rCWhVL40jx7VAY7+ffkfMWA6cZqzaoCCOFyAwNGrsl3fyMzZQjCgU63dE2HGM8c14lfc+mjrFGvAR5YDMT6ds1ZClgMYX9TVe3jGFZyXweABxVyMKoLYIbOOa8ydzCfYI9+1ATzmpnIXg8EHNL8oJA5PXilcFiRs6DrWGxyNj9/mdCRT2kVV4AGRjNV0IZOvzdMU8IfLGQAAeaozuO2hXVVJORzTiSFGenSgMFweuO1K7nDYAApdRWGvnbxlsHnPFLk4xgDPNISQpUnJIxSqwRR8ucDBJqkwAkZxySacoYAZIFM4wDycUqnccEYxTsANlZFwCQM59KUfKAh6A5NOB3EgMePakDAZB/+vRYNhjMSWBG7uOwqQucDOBkdMZphZCPmBP0pASAm3oPWiw7CCUNMAASCMc+tKwIYDhe3HNDtx6kHtQGOGwwBHPPNMVhu1QMdWB60rAnJAAApjMF5GXLc1IGym4ELnjFNIpalORcOScncM1HHAZmRwRycHFWZGxgj58cH0qCAlZsZCKGziuml8RpZ2On09RHEjHkjitMOX68EdqzbLDKCCTWlHzz09q+ooaRPNnuKxAOMYIpxYk8Uhy7bj9KXBOBkCus57agzc8DPHempN5inHGKdlS3chf1objoAB9KfoHoIjA9FIx60A/N6ZpxIPQ5ppYjHGKrzDceST0GfekJ5BB7dBSA4yRkjvQ2Fww4FUmCQBj+dMXhjyTipeOg/OhsJgjvUl2Iz/F2+tIWBUg8U7IJ5PWo9rbscYFBcSK4iVkyR1HWsW8txH84O4ZxgVsTzKpKnselYN/dv5joGCgdABXNW1R20t9Cm64ySAAD3rPmlVCYxu69hgVZkYjcSCT71WYsWJJByOgHNeVI9SOwDAJwMfU0n7wyhicqVxxSAsf4CD0+anoGVRl+M/dArnkXoXLfau0sME+taCMH25J4646VnQqGYYjYkHqTxV1NxJw2AOwqTmqbjmBWRhwBSoACQCSOuKazMoYlAcjgmnxsrIuG5PUVnqc3kTPKEgfgAbTz3zXKvIZpyBk7vyrqFYQoxfAUdd1ct56S3LlJMjfwB6Ui43LcAYMoOAB17muT+JmY9OUkF13jAHGBXXQGVJ2KxjZ6muP8AiluaOIGQ7WXIVRwD65rqoJ81+h0097M8/YFIwQ6ovBAPJr1X4dgpaHywXEihienNeWw2TeShLKgK8luSfavW/howTR4w/LZIGPSvTjozep8B2QyVQhQM8H1zT0UqBkHJOOeKk4AAGBg96RvmfByfcdK6DyWNZD/FgYqCRCUYDJycirZVtxHAFRuPm5zjFK4vIhZjgjGDjtWT4iAbS2V1+VlIbJxWxuCMCCFHvWN4pmW407YqMxVvYA/Wmnqa0tJWPEtZJd1UtsUAghea9P8Ahghh0SFiC+SVBbjArx/xXOV1K4QOY/LPAXnNex/DpUGhRohkdsBmZ8YzjsO1No9SvpTR2MwCMQOxrI1G3RSdv3m5ya17pHQeYMBdvQdc1kSzqxVmUsTx6VjVXunnU9yisZLYJwMdutO2HAwMhuOagLkkkHYA2MdTUq+pJbngHtXknaSoMhCSARwcU8DaCCMkHjNMQFdzMQB/CB1zSshY5GXJHfgVqkgHSzKgx0PYAUYJVmAwSMjPc1HKGDJ0OeCB1FOCkqo5JB6mqdtibDhKQq45OOQtNZ9xQ7MYOCTS4EYOXCn2pmSOOT3yahjQ4qQCSTwccCkFkUUkAAA7uTTlkf5lLKAw4xUiMXUAcjGCTSSRoIq+WCTySMjbUpVZlGAAQvVuuaReiAsAoyDjmnAxDoCcH7zVpGyZKRCIDuVnck/3VH9ae0IRSxTAHr1qcOSrHcBjpjrSKN2VC5JGeTXXHoS9yiQV4GTznAq3BbCPcxADHkEn+lSBBxnrjkAUrLGSHAII4y1dCZFyKbDnJJOR24qFiAmCoA7nvV4osiKCxDew4xVeS2jjJIyec80xp2M13CrhWJIqWxuBuAJXII9zUz6elyXKuwB7AU+x0oxM2FUA/wAR61ohymrWNuCZSAqqw757VakUFT0Ud/WqkC4C7WyVGDU0bEsOc9jmtonBJ7ssJpX2+ykEbkFlIHpXB614F1G+u1IeNEiBVWXkn6ivWPDkSyQuB0BzWhLpSFgyIAepNenThJr3Ty5V/Zy0PnyX4NT27giQOzLu3yZxnnIxUui/CO7tdQWUXwRkYMUjTGPoc8V7xNpgkGJGyB0wKrjTlhzs5LcZxW8aU1qH1zm0ZylrpstlFIJZmkkbBwzZA+lcv4zklvtPu7KWZEjZcrHg5JHPBr0NtDIlLSSFwecCuH+J3g7UNait4tIfyWA+Z84x6c12QUrWaN6NeKkm9jxKbXdS0C7iNpJgyIVZXPHp0rz/AFpLy4u/PnuS0rZ+Yc456V6BrXwk8TvPMHDsIcsZgfvcdBXI3Xwi8ZXWTa+YY258twPl981tGMmzsqYuml7upwN+bgXBLv8APHyu48H8Kx9V1i9htneCVkuBzhTgfWus1v4MePLaRj9kNzDtLNMGA2eoNY1p8KPE99skeKQwTD5HCn5uox+lepRSTVzya2LbVjgYL3deLJOfNZzl2frnua9b8NapoEgVL2R2jdMYjA4OO5zzXlEfhrU9S8SSaNY26yX6yGMpI2AGBwQT9a620+FPirSnP2m2wM4YQAsAa7qrTV72PPp1VCXvbHr/AIV8U+FPCM8h061iS4uCN91JgN6AD0/CuE+Knis+JtTR2uAxh+VcH5QM9B6/WsPVPh/4kt2YvZxxQKAyzvIQDkA4x684xXK614f1OxCSy+ZOo6mMEqv1Ncysne56Dr0ktD6Z8DfHjRNG020gZY4mihWIiY7iMDGR/hXYL+014chjuApa9YqQqRgKufc9vr+lfG6aDf3CE2luSpXczSEDHqaSx0a/hXeVkdHHAhUndWUqNOTuwWMha1j274oeNdL8Zae0KFIoY/3yActvxxk9/rR8H9M8MRaJFdaiDe6lM26SOViFjwcjaB9O/wClePx6LeyBXSMh87SkhwR+Fa2mWs+nu0TzSIRwfLzj86fs42sgWMSd0fUVlrfhHTx+6aCBpPlYsu7b9f8A61ben6t4eug09lJ56qfLcxjaBkHHBPtXy/FO9u2VPTBy5+99RUc9/ql1dGK3eVMDcRbEqAPU1pGmluw+tpO7PrJL7QIdwMsEE4HHmkbvw5qEW2lXYMImDuQWUsQg98HvXzJZy37TxrLcSSSsMhnOTWlLqWrbENxczOgbaoTjFb8qtuP6zF+p9BReFLJjuXUUjB5KqwY1ZTw3LDG7xyNcxsDuboAK+brbxDq9jOjwXLxyBsL5mSMYPUd6k1Xxj4sWYkX9wYnGG8s4BGOgHpS5EZyr6aHt9/aSmPFvcREFScK4J+g9K+XPG2qTw+Nzfz3YvWMoTyyeU2nGD6VevvFWuW0wSKWe3JG0bFOfzz1rmpfBHiDUdSuhbwC5YJ9pkkkOwkk8gHue/YcH8dIuMEcNau9j3HRfiZeRW0BkuVgEeFSIckDrwa7G38Vz6mpkiuHYcEeYcAH/ABr5s07SNXtruEX1pNbR7cqM72J4xgelei6Hb6jFZwnDyhmJKMcDHbNJzi3oVRrt6Hs9jq16E+aUIzDO8c/kKlh1mdJRvme4cnqxOK5jw5JNN5Sy4icttYZyAPrXa21laqGjIEjK33ulUpR7HaqttGaFj4xmtZY1B8ongiMZOPetVvF0smxQrls4LScACseLSoLWfzxgHHTrVpkt7mXl93HTpzS5kWqnYl1e4e5bergYPG0806zuEWAq+Sw6Fz1qGWCKKRFWZQWGdoOdv1rAu53FwU3s5J6ngUilJNHZo8EilwyBivRetV57hIl8vyizMDy54rOsL2OGODLKjHg45xWi99bN82PPYcfNwKVht3OdvdJkunjYHOMjan0PesgaW9m5QwuMnq5zXXS6qbYk7Y4wf7vJxTG1GC6ZlCmRgMgsMCixlKT6GV/Zzi1XJHLDKoMHFKwmsY5RCrIAwKvJ0xWg0jM+AVU4zgVPawTagmCm9Tx83AquVWM+Z33MM3k7CdHnEgKgqEGOc1DMjPGGCYAXkn1rcm0QpJEdyBQSGVBzj60kuk+TGSoZ13dW9Kaii7s5cTsxVSWwMg4XFKxIiTYNrFjl+/tW7eQrLA4QDcCB8o5x3qqujOFJRWOAGDOeM/StkhNyXUzJL4mOJWdnnR+ccfL349aZdCMQzyRx7ZSwYMeSe1aM9g802SACVxlR3+tWU0SK2Ecu1mYrzuzjNVr0J5n3MkLLOh8yUyDA2oFxV77A8QZ4lCrtHAPIP0rTtFXeqMFJPGFHStOKxiC4RMEnkk9qfUtSfU5izSY7i88rgrjaQQFPr1q3bQTRRRscAgn5m5q9eWMsbBUzICw+VR2rUsNIl8ucSQ4jzuUse1NStoac6SMa3uJd2GkllOcBc4AFb+n20kaq/A+bIHUjmn29vBC+NpY4wOMDNTPdi1IYRdOgzT0I9qiW681lbDSHnOOgpqSSR5ZNoOM46kmtC2uEu4VJYlmHKY6Ug05VRcAKw6nPWs29SHUuUptWmmQBo2LYwSTgUkNzJtUOwQAchR3q/HpsUqHzcnae3Ga0Fs7ZYdqoFA/OkktyOe5gLH5gydw3NyT6VaWARxLGHBKtnj0rQubSJ0IXPK8e1VnQA4JCADrjnNWK92QhyqupB3A5BPSqN9epHkDBcj+EVauI3KDYxlYjuMCqKafcyzxs6oiA885NUUkyoLoSxOHidTjALHvVhAJreImVdwXBA6k1a/sF5s4kJYH+LgYpLLwzeqSC8SANkHJJNWWQrGhKl0JKjqTUL2p80N5i/Kc4UdvetZ9Aclh5hZ+uT0p01gyx4AUMRg4q76FXfQyY7T5XyuQTnmrttYBQd8w55CqKjNqUYD5mJ4yemavQQPBguyjAxxzRrsLUcttFhiy8sMZJ7fSnpY27YLSEgjG0Dio5AuAcnIP6UBuiq4AB6LQIux6ZbuoJTaegPtUE2nqACZCVXggDFCTOeOflPGfSp3kLKwyOeQBU3FcqRWgCgFQBu+8ep5qysSwgorFsHIpCN+FxwRwfenKCMDPtT6BckaLGQcDd8wpNu5cBiD7VHMSmGKkduaQTCPAL5YegqS7l1Y1ZCCANwxmnsqqqk5bHHFUfP2nG4DHrUhuONoYtnnjp+dJq5V7onLFUBwF56dTUq3MXl4IJYHr2FU13EthAB1yTUJDOWBJOew4pKyMZJX1NQ6xPZqUSYRp1x1JFNXxLMhYxHee5Y4H5VlmynmAPl4J4G45oGjFGB80vjsBjmjS5CUTSl8Ri6Km5lC46Y9aemvGNcwfOCOGbp+VYTWGDt2BFBzk80+G0MJOHZ1zkDGAKNEHLC5tx+K41iBuMbt20hBk1Dc+Kgz/uY9qZ+83+FZEkSxswwozgndUU8YZtqK0gI7DvT0YOMGbkXjaONXEpyRwAqnP501vF7HiKHjrljziuemgeCP51A3DgHrTIszCMJE8j4xxwKVkRywOog8YRoMP85YZCgH+dLJ4wDLtW3A46lsYrnJLOeAglAoxjAHIpqWkjDiGR+foKVkS1BHWW/iaCeFc8Sd8A4zU8GrorAt93NcolvMi42+WvXpzU8NnKThY5H5zk1JlKMXsdTNrcJxsB64xj9asm8i2jMqfmK5qSKXhTxx93HNLBYHzifLYAgdfWpscrprdHUBiVByCp6GnCRd2CwP41gtvhCRO5CenpTwjceWrMR3JpGTjY3dy5+9zQ7hcc1gxyTxn942CDU8tzcSDCDOKWhPKannDJAGBShgQT0qhAs4xv5Lc49KsK5xz1FFgsTvIF5xTRhqYkiP1604DsKewth2D+fel68dcUKDjBoCkH68UCDPOaerZPJpgXaMHilQHOM8Zo2AD34waQDOc08469TTc5HPakxIcp2AD1pWAxxTRkD3oZiBzRoKwqjA5NJkdO9IuW4xSnI7UXCwinrmgkDJFIFOeelHQ0X1Cw7eFxk9aXcCfWmEBuD0FDDC8c0xC45zQQMehoGQfWnHkZz0otqFriLyCPSg8+1Krg5xwajZ88Cj1C1hwBB4PWlJ5wO1IrY68U7aFG7Oc1OzC1hDlmye1B4GRzTl+7k9TSBSDx0p6ARGQ78YpWJBx1ApxXOaj/AB4oY7DtxI4GKGYDtzTfbPWnBR3PPamIaADyTRkMc9KXaM4JxRgL3zSYCHPI9ahyRx1FTbhg1CpyRjmi412HICVwKkGQOn1po+UZ6Zp7fdx1zS3CwmSTkDpQME5PWlGFUnvSYOOBSDcMk8DtRggZoGdpOcUgBIAzQNoeCeucUgYK+TSMQCMGjpgmmmCQ4sOlOB7kUuMdeaF96dxWBSD3xSMO2aDgHB704465p27DsHIIHWkyckmlGOBnNOIA4BzSsMjDfmKRXIBz60uMMaXjnOKkmwgJJx2p38XoKaGHQ8UqkHgmgdhWOO+aaSc8UFecA5pFB3Yp7BZoVcknnmlzg46mk2hTyeaBgc+tPqOwo5GSaTOD60oCYyDyKaQOCDjmpFYccE46UE44pGIB5OKUYb/Gm2HKw3ngDikyc8DFKQM8U/AA470h2Yw5yAM04EJxQRxnOKjbCnBNArMlV+eDTZD2NRghcAnrTXcA9cigOVkwIC8DpSBxmot/I54NPPAyDRcLNdB4cnJ6ik3kDGKYSQOtRs5AyTmgevYnVjkDNSLnqaqRSFjnrjtU5fDYxzQ0QSDPSlCknANRgnOCeakDCNQWJyakvVCtknjg0jADAHNQy3QV8jmnR3aOM5zmjfYr5E6EEe4pTnGTxTFcICTwKYZkY5DcUWZNh560Fuh60wybT1pu8Nz6UBqTZ7CmkkGmh+gyM0EnPUH1oDVA4+Yd6aVGc0qyA5yRmmMT60miktCGeMMeBiqtx5iRful3NmrxBOfeo/LZRxWTi+xexVgScpibBb2qKa1d2AAzV9Ijk804IVBJ4rN02yrvsZ6WDlTuYL7CpI9KizkknjvVkRk4wc1KuEABGD0qVR7j5mV3swiALz2NVf7NUvliQPStYJtXnmoZuCMmn7IfM9ioLRUHydqjIKkgirQkUHGaRsMPSl7Jkty7FGW08w71wCetC2ZIIK5Xrz61YHXI5+lTJk9TnHasJUG9wvJGcdIMgZjyjDlTVB9NitxtWNSG655reldoxknap45qlcqjEHcOK454OMt0UqkkcxJ4MhvbgyvuKYxsBwKwtW8A3P2gGyCRqD/GxBA/KvRUBPCCobqNgGOeWGK8qtlSesdzsp15LRnCRpJpkYiJZynUnuatSyQ3EXLbXGG9xV++0l5JcBs7hzxWdJoEhkOHCEjBJzXFGhUpO0jtvFq6NK0jkSItvLqwGM9KjvoI7iLy3AAbrjk5qxp1tLBaCGRshT97Harv2VQoCgEjnnk16MaalGzRzuN9DzvW/B73k6yWjZBUiQPxk9q5wafcaNCTdRHZuIXy+c16jqkD2cbzDcUJHygY5rmb6+nnV4BEgRh35I/+vXFWy6FR80dGQ8PGSPOdZ1Fbks8YaMnCAsOKwo9HEsrs7q+MAgDGfWut8Q6LLBKuyMyqVLgD1759K5i4ttZuA5/s8rB95niYE49cVwfVnSdjxcRhXBuxt2t/Hpm6CUiC0aPaC3ReOtcVrPi608GXybDFqKlSwaNu/YEY61h+ONWvRo6m282eQsVcbCdq+ue1eO3Nzqd3I7rBL97CtgncfavWw+EU7No8GspR0SPTV+KGo6Tczy2J+zpcSGZo3JcAk9AOw7Yrlj40vrvxEt1cyG4jmY70T5RntXFiXU45GL2l4WzgkxHAH1p8st9CjlLZzCDy6qcj6jtXtRw8YrRHnSU5vU7rXrsvLBNA0tvuPTdVB7p5mYNIbhm4O6uVSTWYwGezu2gxkNJGefeki/teWXC2kyEDcFVTnGM8+1aqiuxmqMm7HU+IvG0s2nx20IKPEAnXgD6VlaV4knhtnkuyJFU8IvBIrnLiz1G5Y3X9mXmw9WMRAY+oqpc6brLiM/YbhBOdsahDlj6VoqK7Gyw830O407x0+h6pJPAHiR1wu85Cn1Iq9favPrjmW6lW5BXI2gAVw9roWtzGNJ9OuYhkI0kqEADPb1PtXV6Z4B8Q21q3lJ9riLfu/lIIPpih0ktkWsNU7FLxHaaSPDpjRDBdP8wdTnB9CK4aNJI0VZ2Z26DsK7LWfBPilLmGCfR5YmLDax5B5Azmmal8K/Ft1PLHHaRssQALqSATjoOOa2j7qsaKhV25TBsoopI3V1LAqVJz2rOjt4LYlFbcitwO45716Lovwr1JfDt093bvb30SkxAH75xwCPTjr+lefP8AD/xbdypBa6bcT3cod3REwqgHnnNbJo2jh5vdDpCm7jYvQnd1xWnFoVheIZbW5KuoDMhAAPqBWVa/DfxRLaNcnT7gRxnaxmGCx7gDuK0E+HXjaJrPy9Jl/wBLB8lRwSB1JPb8a00Zaw1TojIuNQNhczQ5zGCMEc4p/wBqeNlLnejr1P8AWtKf4S+NM/v9Dlix958ggj86kt/h54nvIZUh0qV1gIVlYYOe2M9fwp6blqhO9rHMa48FtBF9m2SMQS6qeQaxmbcgJXcx/Suqv/hT4ssJCH0xk3ruyOSo96TT/g141v0kkttPMsaj5t3y5+gPWtEzup0ZJWOV3OibDjr+dSwbwxcbgF6r6iush+DXimcK4slXaP8AVyNhifpVyb4J+MfMiRLZfMlGQoBwB7ntVdDZ0ZPocoJwkYw25icgnsPSo59QYS5JAx26A12A+B3jM+YZbWGCONf7+S59F/8Ar4q3a/s2+LdSso71bRpUkYIsZYArz94+3ek2krmLw0tdDl7Im5hLRAPlcso5xT7bTp7yZhtKKBncTivR/Dn7PmsaarR3v+iXKuFLiQFXU88fy5rqbv8AZ7uIUb7JqDOT0EnAz71wyrNO1jkeHq3skeGTxmYbWIDr8uB3qr5pt1bJJxwQ3avYh+zjqqySR395FEzANFJbuWAOf4hjpj0qS+/ZTurm3UWuueZNjcyumA341UaumqNY4adtUeIx3fIA4UH7w/lVhYo51aViRIh+VT3FfQHhH9lvTbyMrreoPaM0JU28ByUfoGJ7/T9a57UP2UNZsryRLHVBewMx8uZwVAHoR9KtVDpWGnY8UncLKQSfYDsajjdPOUNxu4BboT2r1+2/Zm1e/vEgu7uO1hDbZJ4zuJ9MCtu2/ZFnu7BpH1VlCzeX5TJlwOoYHPSq9qivq810PGZ7HyFUuwViOFXnNUmYKcbiVPDH0r6J1b9nZ2037IlxF58e1VlQnJHck461VX9ke2uYt1vql4shI3GcAKRjnH496n2y6ocaE3sj57mlG4IWBx39RUaxbhgPwPU9q+hpf2SrCwuSrawztIvEJOShzy2fTnpRcfsh2rKqrq9xGWXIfb8gPYHnpV+0i0bexnY+dluQso2bjztHpVx5TtO4bSOx717zb/ski3aISa3FNFtO+OPO4HjGD6da3Lb9jrQtV0z7SdZ1C3nVip3EFcj0GOaz51fc6YU5rSx8xtLsboZB1KrwRURdHbIOxTzgnkV9O2n7J9mEjh/tQECXbJNyDsz2GOuK6Kb9jHwlLeNPHqN8lsAMRMw3E46lsc/TAo9rFdTRU5vofIIlLLgsCO31rR8JtFF4t0dJjiH7Qu/HUDIzX03H+x94ft3l+065MVLfJ5aDIHoefwz+NaGm/sueELHWLR7aa881WBM85BAHsMfzrlr148jS6jdGfU+tfgxKR4RsAzZYRBfbGOOPyrvi+enOa4/wPpw021McRUwqoUEegAxxXTFjggHGK4sMuWNjHl5XYr3DoJXjI+brUKqHbBGB6VFdFhIr5yc4NPhlCqTj5jxzXJildHXC9ifYo4xgGkEYPAH407dlfWlAAUkHFeI1YrcasW088YpmQx5GSKfnJ60hUDJHFZcpDAEbsdKOdxyBxQD0IpzYzxRZkgCFyelRlgSAe9O7465oIAI7UcupN7CrgE80KRu5GQKQctz2peSearlsDEkfJGBgGkJB6rntSnIbB6UuOTjoahq40RMOgwailzIcHoDVsqQCQw/GqpyTyK53E0TKpUb2BJI7Uvk7hjgfSp9ox70gwoIJwa5pXTNUyIRgEDqB607IQAhgPakGCTk4prAHIJwaak000JmtZPvT5gM+tV/EKuuk3EgIAjUsSPTFS6cv7vBPNWLtR9inDDKFSDnkdK+0wVTnops54NqpfzPAtCIk1W5jgUgOd6lj1Oea9f8ADY2W5yQGI5x3rxbTZXg1RiqEsJSpGMYGTzXrfheU8K/PGR9K+TqxkqrfS59VjE+U6JgOoOKpykgg9/SrLcsc9B6VUkYFzn7vaqaPFWggkOcEcUiyFST0A6Uxsk45FKhPAJAFYSWtjZCyuSARxk1zHjQefp0qeaQ6LuUAda6aeYRoCecVzfiWT/iXSTjAK8EY6isp7HXh9Jo81Qu0W0K37wZLN612PhrBtIiWUEDa2O5rlROkKMcFwDkZ4xW74cYAuCQBkOMGvFqnu1lenqdcqKi46ZHU1nFdkpy27accCrkcgkORkj3qCdAJSB0I7Vynzkt2jc8NSC2nUd2PWu0DZxxXD+HyjTQ5yCOK7gEMMivveH37kjycRuhWbvikZ+1N7Hn8KRSWHIr7LqcDEmyYyDzxWU6jHPJFa0wATPU1lS4GQteJjDqp6IjxgZHam7uRg0ITyDnmjy+47GvHi7NM1ZsWb5VcceorlfFCqmqbDyCNwHoa6a0yUAHBrlvE0UhvBJI2CDgY9K9p60zoobmdvPdcA+tTxElOv4CoFwSMDIHrUsKhXYg8HkAV81V+I9YehI42+2TTi2eM5x6UJIME9QfWm7wGJJwD2rlaYWEkfAwABjnmm7x8wBOTzil+Vmz0+tRyts6EGosVYfkEYIx70+NgDkEkEYqqrHqeoNPWQ9VbFFhFjIUcjHPJpfMQAnBOPSoBId3POe9NkJU8NgHrihoCXzAPmHTrzR56AdyeoqmWJUEDK9Kbl1I7jpxQgWhZmnZwQGAB9etRiUNzy/GCBxmmIgGcrz7mmsNgwWxjnirW5pF6o4D4gQql3HPlYkI2tnkg+tctpkoDA/vJWVsZ6Aiuu+JP/HrM4j4ChlZumfauD0iaWeQF5CI+yqMc1y19UfUYdKVNM7QExnoqEdupq5bEoD95u/tVOOVJoo3EeGI2ktVyKQRkKWJPQ4HFfNVlqctXcuF2kB4VR1oAQ4A3EkcdhmkhAxhVAIOcse1K5LHAYsFPGBgVxs4pK46EkH5sDPyn1pyrhlBDEdPaoyDu4GB15606Vk3KCzZxnA6UIyaJVLK2OBjr9KU4UAYLAURlSc4wCCMn1pqAuCdx44OBR6GbHgux2/KqjkY60m08kAnvzQN0aZUAEHHNDuFUFzn2FCDpYcATGpO0Z4PrTgQTgKSOmelRFigOCF7jNM3Hd94nPPHSiwy0ilBhiAR6elR+aFPBJIPFRksyfeCbvX1qvJkpkMWYnHpR1INBgzYwdueeKhlGCNylvc8U2Gc+Wqk/MvHNBl8xyrEsF7DvUgSBt69QP1psY3Hhck9zUaMVLbcKB2PXFSq2SBnIPNBI7JQEEhexwMmkXCjkFmHc01xgnb8gPc05XHGc+mapFIliOCSXx/sj0q1FGEIIO8n7o9KqR7S4AwOxq4hCneuSV4xXfh1qRLcs5Iwcge1KJCxzg88ZNMUlU5wCad0XA+buK9xapWEkPMhAwGB7FRTVkCHIAGP71RtIYxkALkZNBkR03kE54xW22gWHTP8AKxLc9cLUaS9lQk9eaaikMDkKtAJD7ly2ODUpMGTs7yNjfgY+6BTN5YggcDg59aSJj8xbCYOaCFJJBLdx2FUG6HvgqCz+owopIw4AyPu9CfSkjy3PygU0yMjYILA9+1OxXqTY3jO7GPSmkDdsx055qPzAApBAB4+lMkkQuCAxYcZ7U0mHoWGbDEBss3YetVLgukpYj5iMc0FmLkggEc4HWoZJt74KszLzz0reO6NEed/EzSn1JFvppyqRDa0cWVJHue9eFagrRTEs5DGTau45wM9699+JuqQaXp121wwW3lhIXHVXxxx/Wvlu78SQ3N2JWffGWywY4PXsK+rwabhodEpqMU2dMNQuVkKvKw2n5TGADj2NMLSCcsJWAHzAuc5rBl8WWUjKTIkEZ4+U5OasWeq29/Ek1vcB/wB75IVj37H6e9ehaSWx5sq8b2ubb3xQb3cyMBkeXxitKxunmkAEu1mXPz881yl1bywOS0oPOGEZ6ClW4fTp98chcR4I3ntWbbehCqxudW0kpYhpSQc8DgZqks80cbYcK27BL88VA+qQXcDyyyBX25CR9c+1UlKy7fL8zBG7D+tRyt9BurE1Y8y7nf8AfSZCgJwAKsSwtAvmY8t1x1OeKy4I5JdmZxEpJDKp5rStrVjCCCzhmILSHPFNRa3M/aLoSCXzHMUjbxjcMcc00mJixkATAwM1EltIZGJcEA4AWkmsmVHcKS6nPzelUro1jJMseYjGIOxkU53KOBiryRloYHiK28ZYqzM2TiuO1LxDPYM0ZRCSPlxWJcaxfBMuXKkZUZ4/Knub20PS1iMlxt87zQGwM8Aj2p0toPnQYg2nksQcCvJb3xXfqIlaVonH3do6+lRDxTqAJLTyO7cOWOcijlY1CO7PW1iBd44ZTPhcg4wKT7O0e4nbA237pYE59a8jfxpqkY8uKXZERtPYmqkni64t8kSSGYnAyxOf8KXJJj5YdWe1W0sMcOxpS+c53Y60kDxyusZCIW6tuGc14svjW5luChlJKYyM1rQ3c98TNFIYsDKncTz+dQ6Te5LVNHrELRRqH8xpJQ20o+AB+tQ3Nytu5c7V+bOFYHivHL7xbf2cxWS5MjY78Zqh/wAJlPO4V2dGPUhs01h3YybpxPerXU7e4kYyzsgGMBxgE+1PutQ0+IsHniSQYZQDyR7V88y+Kr53MZv22dRkYH0pbRL/AFm+MkUzzOPu7SefpUTw/KryOWdSmlc+gpNQtCnmQyu25f4+gNXLC/t5oF3yRhgDuK9q830Cy1F440md2JwGXacL7ZqXxVenw7cG1YfeUMGU8j1rzU07pM8/61F7HoLavZRHKzEgZB3cClhukuXRopEdQeNleX6bGmr5dHldABnOQM+hrurO5ttLtEQKkSpEzM5bpgfzrNrsH1lJHSxwvu+6WbORk54qVmWYsjlEcEHaowa898P+OBf3puIJZQY871lxgjtiukj8dWl2BK9vEsysASjcsO/HasJxktjH6+k7HRywAqxaNuFGGPSp7O1OpBhCu8hfugcg0w+Ire88P3F7bxM7wEZiboR3PT68e1Q+GPiTouk3Et1cssaEBQEIJB75H5Vh73Y3jjVs2QStLpxMrxlVQHcX/rWTcePLW5RChEu1iCigg49a0/FPi3TNUFzPbsz2smCS3APrxWdpVlpN9p7zweQokXbgHlT/AENbK9ldG6xUHpcz/wDhK4ra48wRmPe2eTnA+lbVp4tkicEbZM8gqOMV478Q2TQNSiAeU+YOecDHYiuv+HHxK0+704RyW0RltxtMb8lvcGun2L5VJHHWxTi/dZ6BN47isILmVrNGCqG892wucVy158ZreZZElmTcVwEhXAU+p/wrmfiVewappiPbrJbRs5YoDwP8R7GvH3vDF8rSZAb5jjk+2a7qOFjKN5bmEcbOOp0RcrgISWA/Coy29WXO1gec96aXYNiJSXIzgc11fhPwN/bsUd7fv5cYfAReD1719hCLk9DGVktTkY0MrN5cckrAfcRSTXrHg74XMdBtNQuLaRLmdjuEvUDPB9q9D8PWtjo2mx21tbWkZT7u9VLH3Ld/xrYnugGBlm3N/dQ8LXfCg2crbZY8GeHbLR7e4HkxF5yAw28nHT6fhXQtpFqshZEwRwFHSs20khj+dJoSAueW5/KtC31SJ2A80Fq3+qvc55Qb1uaVhppR33soQoRjGSD61Tm+HWgavF5V5pUUqs29nBILHPXPrWpZ3iTbB8oJOM9zWog+XIkwAcEVlLDWM+Vo8R8e/sywaxIt1pWq/YoVY7oXg3FUwT97dyeleL+Ivg9q+iiR7OVLuKJSzM5ILY7KMc19ja5fTW9uyREYYbSc8kdxXHQ6LbvOzTuVBO7gdK5ZYd9DWM5RW58WGQsTHLHLDODgxspBH1FPZJn2xiPlRxmvrPxV8IPD2oCe+tLcz6pOCzXFxIdqnA5AHXivnbxX4eufDF/i7ik+zFiIbhlwHwRnj0rknFx3O/D1FUWu5zIR1UowAxz8tTRojx7WDID0z1JqZ5oYgWxnPOBUZu0cgsoAHT2rI7rLoKLJC8THkj73vVkIlvHmJSwY/NmqLXjMWCjkdPU1bTMkSkNxkbl9656jsjSJ3mjMJdCV0CxEcDcP1qqbYkupOXHU9BVvT7JX04RicIGXdtI4B6YB/Wo7SymluFRyQgyWI71wcxpZrQsR2G23ZRKEXbnd3ziuHdWMjqWyu48nvzXc6kxi0cqqgOWK7vQZrjktJBI4YbyTxWkZaFpEOnRONasQhVCsylnbkKMjOa++/hNpa2Ph9AzieQtu80ZAYdiK+IfD/hVL/U4jLcyQqHGFXHzH3r728CWi2mlxxKTsWIYX0OK5MU7xsdMNEdTtEYJHFSmNG+YE4xyKZj5VB7+tOVcAEZPqK+floUOCgMuOM0jZJ2jpnFKykSKTwB2oODnqTntWQDgAgx3Bpm0Py2evSnhucAYHXmkDln5GR/KoYChtw2gYA5oUE4A704A4+XAPemo46HJbNZsB+cEAnGKayjepBJ+tLJyOeopF2txzwM1LVh7gWznOBg04beSB9SaaEG7HQkZoUl2wOcDms2hEg+Qghs57VS1OcR2siHBLKSQaugAcDtWH4sR4tNaWIb2Vhuz3HcDmueorJl0o/vEebMQZslvkVivv1qzAAzEbcqp4JquyHzXU7Rlt2BzitCI7s453CvnqrvI+itZJGnArKpAIx14q3jcwHTI4z61Rt7hkaNVAAPBPcVbTG8E5JFefNanPPUlGQcEgE8cU5C0ZBIIxxzQzqEzgBgaAwcknJHUVgcrHZCqBxuznilbLgqOmQSTSHaucYoGDg85IppkEgTaCN2Se1IWKsDt6+tKi4IJ4xTd4bIHY0MNh4UM28nA9BTyuU6cA0BPkyOgpCWJHdSKa3Cww9cA8CnJkE4HbvTC5DYAGTTkwFGQSR3qmKwob5cjjsR70BtoUsvfrRvHQcc0j8nbjI6/SpEMeUjcehz2pyZERc85PFNaMDJBzQCGAGCFxjmrG2IxzyO/OBQnEikDKkYyaUR7MfOABxinD5QQeAO9AhsmSRgZA44pr5WPCgDnnNPZ8DAIAphbIIAyTyKpFR3IWh+VgCT3wKihB89cjNTOSv8WB7Uy05mU9845rqpK8jVnWWXMCnHJHargBMfHGKp27E26g/KR0xVuMHBr6igvcPMqPUfwIwDyRR2yBgU0AnGTinDkc8V07GLdwPzDGaME+1MMoGD6UKSGB6/WqSEBJGMdRSkHoTxQWGTnr2xQud3Q9O9MLXFVSSVyfWpCuCBUW/L5Jx24p20BgTkjtQNDnIOPypCCce1I33sGlDgc0W1KtYaFG7n16UhJUk9qMjcSfSgYkGQMexoKWxn6hCGjY9WxkVgOwDZbAzx710mpEJDuIz2AFc3OBu5XBHPNclbsdtHuVp8bVYgk9KqlSDncE2n8asvIfKlz82DkdqquVZslQCR1rzJnpxaY0n74AZwD1NTpGSMcDIzVdjkqoJ2sMcetWo0KbAzAbeK5paMvoWIVKSAbiePwq0ZQFXjHbiqfBxhixzirEa5Xa52gGszlkOyHcbs8dqniHUjAwaiVQSdvJAzUiSYI4AoMSrr0hhs3+XLEfhiuasYeDxt3DIxXUa3skswCC3asGPaFU5ChePelsXHQ1rPDGNc5JGDXnnxUibz4N8rBVbovQcV2tu3kEkljyCK474k+ezby6iIkYXgnNdlDQ2i7M4gT+VCMKZMMBljivZ/AMGLAIcDYobA/lXjElsQiDDOPvegr2jwBMBpUL55kXAxyfxrv6mlSV4nWllJzs6+vrTgoKjJwPbrTQTgHGWzQWO3BOOeMVutTzthHfZjapGOpNQSOZOA2SD2FWDhgQQT71GUCHkhdwp3IuyvgkkFenc1keJ5ok06SKQkGQHbtrbZCORyMda53xXGkkMBL7SMjgUdTej8Wp4h4qiV71XXajOuGZ+mfevYfhihGiWzv8xkXb8vT0FeNeJkUXoifODKFGfTOCcV7j4CtE07SRCJ/OiHKMi44+nb6VTPSxPwJHTXA2Rkg7ccc1yl8SGcBiQrV1F8w+xSnvjPNcrJulkJP3COQPWuSu2kcVPfUjCHnBVAeeeSalSPzJlBckEdBwKiTHAKEnoCTU6qCuN5GDzgV5l2dZYk2osZAwOnPNRlmOMZODQAxxGF6HhmNK+9C6+ZuJ+6AK2jsAg3rICSqBTk+tOdi7sEJbucVDLKcgFNvHJJo84KEbqpBB202C1JA+9yDtUAd+tQPMCQBlvpwKjIV1yAUycZY5qLItxt8wyHOcAVNmUlYtrKAB0ULxz1qSOUBWyScHp04qkTjcSuAcEE043AYnksSB06UBuaXmiFCRgZ5Hc1Nu8zovUZGelY/mOoBA25H8VSid3KbmY7eMLwKpDNcAkL0HHOKYPvZJJI49KrJMfLIOEweM0GXcxyS+OcV1RM5alzO0YyAR6UBzu4XfznmqhmfeSAI1IzzyaZ5pQHBaQt6cV0KVjOxpFixIGEbrgVG6b24GTjnPSqsczxRqZMIx4z1NSm4RQCGZsHBquZdRWbL9ou1MZVQewqcKYVDEZ5xk1kfanPAIUDnjrVmKSRwY95kJ556CrUiWi+cIwPTHPHenyPmIlUII5yagSVuAQoGMepqwMEAHJB4rqhq1Y5Jq2p2XhqMJpsbgglxzWwIsr6CsjwydtgseMEGuhTG3BFfXYCF4e8j5fEyfPoypNbCQYHHFc9qr3sUDLaRgyA4+b09q68AKRnpVG6t97kqMMTXqeyi+hxqbi9Tyq71K/tZWaeSQOP4R0J9Kqt4sv2DxGNUJGQXPNepXmhJdRnKIzEckjoa5658Dx3cwM8AkCjCnJGapUY9jeNe2h5pNr864eUzTg5+WMcZ96da+PLmPaEtFQfdyW5/KvQL3wLA1oIoibYqxbC5wemR+lLafD2xWNVWEM/JaU9Sc1apLoae3VrHnMusvcpKZYZJAxO4AcfQ1ka9rLadoE0shjtraFScKPmHXAH+RXsWofD4y2RigYIScs39K4vxP8PXt/DupRC1jv5ZIydspwBgHnPbinycpk6nMfCHhgPa/E5Lv55m+2tPIQeSCxPJ9ea+t49WmkAcIsCTDcM4yB7ivmTwPoJ1P4ifZbaQx752G7k8Bj0r7HsfhlqMtvLsEcqkBV8w4KgDgjjrWdR30IckjzrWrO11G5V5rc3AIxs5AJ9azbjwfBeWRR1igtpDzDtBP4169B8MJ4x+/WSAr/ECCD9KT/hWN5kyRxB4h91m7/UVkosV0eIw+AdLnBCWjyhPl4bAP+NXbDwbbQllIFo0QGxVUEgfjXsP/AAgNzaws9xFghvlWHgY9xVRfhvqt1N9pg8gIx+65O7HuK15WNOKWp5Fc+ANOmnd5YHnmxuL5wCPpU9t8OLGdSX2pH1EeOT9TXrU3gC+huT56+ay8bYh8p/8ArUR/D/UGYuhihUcBWySBU2a6C5l0PE9a+F0STwskS3Ky/dXJBT60238GCBijRfZv4WKDOR7mvb5fBEybWlDysvdeBUUngHUbmFjHJDbR/e2MpJPtQ9gbPGrTwlEjeZFtcxtt+cc/UCrMvhuOcshbaickIOSa9b0z4Wu5InCzyygOrLlQB0IPPBq63wonQu8TrAqjlcZJ/WhSYlLWx4xb+GYYif3CycZHmgZJq4/g1bqaD7cq4ZSV8njaPSvSJPBwjgMnlvcyLnPGD+VUY9Knu3WVUEKISpBGfwA/Gtl5nQndHKw+CbYzIYREEAxmZATmtO18F6bqYL3cgMqtt2xAKCPetVvDF7cyO0KPMq8gdPxqxY+Gpo926U20vUKBmk43Y1ZvUzYPBGnabM1xAqh8bVMw3ADuB6U1/Cul307RXMm50wdttgfnXTHQrxiqndcgjgsMDP0q1a+EzjzS/kStwdijJ9MnvT5Vc0iknoYNr4asrNglrDgAdX5I/GrbeHbQSgvJIS3ZOAD9a3otAEEZ/ePLL3DjGPamf2Y7xFDJ5DA4+Tk4q7W1N1Zu5h/2SkBGyQgMTzIabb6dFeNsdj8zbcpxxWlJoF06MFVpADwz8CpbTw9cw/emCH0A6UjaysVx4XtrEEhyp7M7ZrM/4R6G+vHEsrNEo4KcE/jXTjRv3iiV2n/3zx+VA0Nml+STYpBwF9fSmrCvZnOT+GoYcGCXy0UdH5NV5LB1lKqxlBXIAGM10raPKBgIWPdmOagWylDBT1JwQg5xQ2hOaTOZSzKyQxlChc4bJzVyPQJXlXfIxXPRBgYroV8NOJfNSJmJ6O/QfhWhNYzRReWFLkAEFBT0M+e5yM1gLOVNvG5tpzzgYq4LryVAQk7SMDGBW3/YE07bwgBAyd9Nm0V5GWPb5jEH7grRalJpdTNWTc2cAE80STl9ygmUEY9BVqTw9eYUqgj29S561ENJuPLxtaVsgbUH9a0SNVKKRnLZhZFIKpkc96mkCBFwxJ6EdBWnB4T1C8t38tFt2ByDJyafD4XuLWMi4YztnkKMCtFFhdPYx1VdgVQo57cmo7iB3XYA7ndxu4AFdLDoglbFvEIjj73JwanHh+TzwHcuQMEAY5q+VoxckjlvsE8aEIFJxxsHNWbbSp3BOG8wDPzHiuwj8OugUquzHfGTU50/YRv+bHU9M1Lj1RKqJKxi2uml7ZElIDgc7R/WrSW7IoGCeMfN0rX+wswyqYwe3XFNe2ZgTgkD14rN6MfPzHPNYy3MhJZRtPRB2qRNHDEtyWzn5ulbcdk+DsQLu7gU37GY8sTkjjHTmmnqK5mrbmJSFAHPYVNHFv3LsIOOCa0YLSWRMqoCEckc1XaMRXCq0gZh2Jxge9XytkuZXYvnbx0xwKSNtmC44HBzV2GzaY/uwDg9V5pLy0jWEg4LdR83emoMOZdTNuL5NuN2ccBVHNUHuGPLDYgPO70rXtNGkv3YptGOTgUX2gII5BKwUsu0bjjBq1G2pcZpGQZuNoY8kEACrJLA5EeAOck1qW+nQEr86dMZH9KuNYadaxqZ7mKPcdq+Y4yx9MU7N6F+0SOflldjkyEgjgAd6u29y/lq3yx5HOeauTWVncMEjuYSB/dbmgW2nWibZrmFQORucZ/KlyvoUpKXUpNeAFSXL54O0UyScOCeIgPXqa2WsLCdB5c0bEgH5DxirA0fSIkD3NxAB1+aQH9Kqz2LvY5MN57hAGfB4IH9atvazAMgRVC4Jzkmurb+zB5KRXEIWUHYVxhvXBpwTTopSz3MJcLyNwJIHXiiz7C5ji/spkkIwxHpipfsiI4AQJuHUda62G80rU4PPgnieEEr5g4GehGaq3U+kWCF5L234PJDhiv4Ua7WI5/IwYrUSSdGbAx0wKSRhHgvhcHbjvXT2kVrfMRbXMb4wWbgAenNVLn+xbG6dJrqEzKcspYE5+lFvIe5ghC0alY3CqepFWIIt2QeOe3JFbkOr6ZfJGqyqI2xjIAyOx+lFxrXh7RlUy31sPMO0bTkk+lJpp7EttPYyJbRnBGxmXrkinto7zJnbjIz8vWtO21uwv0DxzKLcsVDkgDOcYqG98YaJpKBPtsdxIG2FYmBwc9CaLPsS3LojKbQecrDJI565PFWTokyRB2BjUD7vetC18bWN1EXiwqL95mcAAev0qC+8faBaORLfrKwBOyLknHUCps3sjPmmmUbawuJTsSMkjueBV+LRpFj3SHDA9KntvFmkXQVkuFhyAy7iBketUr/AOInhu1McZ1BZZZASEj5JAHJpckuxneTLEVu6uAFyR61ZOl+YrEtszycVn6f4v0rUbeOdJRAjZP79gpwBzxVa4+Ivh+GLzRf+Ym8J8nILdh+lHJJ9A941ItIiRtzEt7GnNpKySDDgA9sVjp4902SKR0YFg20o7hSvoSPSq118S9FtZSiTG5dcbhFyFP1o5JbNE+8dHLotsh+YBye5FMTT4kJwAoHoMVjD4g6dyZHjhRV3FnlHT1qqvxR0CdpFt5zduqlysXoMZI9eopckuxFpdDpJtMtplGYwSPWpIbe2gTCQqD9KwLT4gaW8C3FxLBa2zLu8ySUcD1IrGm+Nnhb7fDbW12955hKq8K8Z9CapQm9kK0juBaws+XjBwc1MUQjAjAA6cVyrfETTIVzLJFEDzl5l4HuKqXPxf0CLy/IulucuEkK8Kg7Emjkk1sS4zOteCF1IMYyepqaIKvAA4HFcYfidpUiXL+ekccDlG+cZyOoA9PeoW+L+jCZktwbkx43EHAPGeDUezm3sP2dS17HciGMyeYVG7NSMgfkDpXEr8W9JV9l0Y7Jyu5VkkBJHY9Kjn+M+kQoqQbrqVgSBHjBOcDJ7c1Xs5paoFTmztDaRySBnXpUjRAdMKDXExfF7Swqm9uYLXJKgNyc+lMk+MOiXE0UEDvOXbbkABQcdSe1ChJ6JA6M76o7R4VY4fGackYXBHGa84X4xWDWD3M8kMBimMTQ78sTntxz9eKR/jlpH2VpYo5bny8MwXACrkZPvgZOPwqfZT7D+rzte2h6aFYHPTHSmshIJHNebN8btItbh1lnjMLYKtGcnHofemR/HbSrqa5isoZMwRGYtLj5gOuB+tUqM7bGLpSTPS1QDbjgVKT36AV5fF8c9G8+FJLhUEiltwGQpAzgnsarP8e9EkmgjKzB5WKqWICjAPJPpxT9jPsxcjPWw4GOcmm+aC2BXkzfG/Sg5L3MYVW24Ukmmv8AHW0dQsVmFQsFFy0gKj3I7dKXsZ72BUmz2ILvHNMfCHhgSPSvIZvjpZ2MsguZ43iQKfMg5Vc5wCO/Q9P61E/x1ivLfUJbO3TNqFYF2GHB6sB3+n60vYzfQpUJWPYPM46UCQLznrXjdv8AHHT7OXN9eG4d1DLHCnA47ms7UP2hUN7JFFBHDamEtDNLkln9CP61Sw830H9XlY90ZyDk8U7cHUnIHvXz1b/tPWumpbSajuu5J0JMUCY2HJGDzx0zj070r/tK/b40n0+KNYWmMTJMvKDAyTj61X1ep2BUGtz6Fjz1JpS3OF5r54g/aasrbfHdXJlkWQqohg+Uj1zn1ovf2l5ptPa50+GCOKKdVmkn5ITjJC568nnml9XqLoP2J9CM+eT8u2mklmAHU9PSvnf/AIab0jz2SS9mnZZMboogUcZ6ZzRN+0fNrCXyW7W+n29uhkSSXJdvcehx2p/V5rdCVG27PollfvxUM0jxR5BB9u9fOUn7UFpGqxB7i9lKgl0AAB+lXR8cru7ntQgjSzkjLNPuyVODxjtzxTWHn2F7JdGj6AWZpBnaRgUF2KfLyfQV87ad+0Itubea5aeeXkPbhcAeh/Lmobn9obVZENxG0FpC0gVUVcso7Z9apYao+gexXc+j1DsAw4x2pVYk5OB+NfMzftEXKSzI80k0oA2FUAQnPO72+lM/4X5qN9FJJNLFFcxMqosKkBlz8xIz6VosHU7C9ir6M+nDNgHC5HcmniUsqgYHoK+Zv+F8y6fcSIkkl1GxDqx6ZxyMdugqIfHbVdWv50nu4LRniJhCghVA6D64J/yMUng5roUqK7n1CJinBGRSfal37SwHt3r5lsvj1c6YpS1jmuyV+cTNkAjuKiufjXdawqSzv5ccufljba6nnAB9PrmksHUetg9kk9z6gaZVyRgY7VCv7zkDivmjTPjfLpMMUDW01zhjmaSUndznkVVl+Ouq3szme/WCJZjiGJMZTsCe/wClP6pUD2XmfUQKgnJBI5wDmopLtDIEPDdhXzInx2urBbh4UcuJBiSV8gr2IHbnPHNU7344ahrqSzz3D21xAwe3WEYB/wBk+v4/lS+p1B+yXc+opLgq2DzU8U3G4j5fevk5vj/qYaYtbbd5DAu5whwBx+Weapaj8d9Y1OM/abyRICgUpa5VTjpz60fU6iLVGL6n17uByQQeemaInUliDnHXAzXylZfG/VYbC0mhBS5aMrMzksoOTg4/I/jVeH4z6zPew+bfyrbyEibygBgewpfU5h7CL6n1qbuFgAJAc+hBzSecqrlm2r0BPSvk3Svi7rMNpi2jSFo5CqySsWG3sD70k3xS1W4XN5qk0riQM0EfAYZ5A44Hal9TncPYR7n1pHcoSU81D7hhSyTrGACwGe5NfJsnxa1S0ikFiscUJOd0zFnH0Oaq6h8Wb66tLiKXUZ5ZQA0KgEBiCPy+lP6nMHRgup9cvdwbCRMhKnkAgmnrNE6h1cAHuTgV8mv8T9RhQS2IS0MkW1zJIXOeOnP86q2vxY1Sd1W8vpbiEIymJBgFsHBPtnBprBy7gqcOrPrt721j4e4j3dlByTQtzHORhxgdyQK+SV+LOqpGvlQRRBQQXdiWPHUc8frVOD4i3f2eJ7jULmSYsQ6IxXj60ng5D9lT7n2Gt9bOoMdzG+eOGB5ps2pQR5XzApGM5Ir5BsPitq+mRSJbLEiB8ozkkqPTHc+9VF+JN1NNJLdXd0JHlDEISUPIyAPTGaawcupPs4LS59jHVIMKTPE4Jx8rA81M93BDtaW4iiQ4A3sBXx+vxL1FDfG1dbSAsNqsckjHJHp07VXHi37Wxlmur25JXg7zjNUsI+4KnDufX02qWqXJjW4V2AzhTninHWLK3XdLdxxZGRvYDNfIZ8e6nDaF7a6MUjKFZt+TgHpjtUcfjeWeJnvWnnYxlTvbIzzjHpzT+qvuP2UH1Pr6PxBY3BKxXSO46heakOowKD++QMOzMB/WvjzT/iFqumwQC2uEgZV2uGGS3B6n8ar2HiGW2vLeWW6vJjG+5g0zEOPTNP6k3sx+yp9z7FGs2TOqfa4nkPRVNSzatbWaB550jVjtHzAkmvjv/hYmpxtOsTlI/MJU55UZ4GfxxTv+EqlcBhPcMchstISPfjNP6lLqxclPufXP/CU6YTiK6WRs7So6g0258V6dYDN1eQW4b7oZhk9+BXyXL45vbdJRBMFVsYI5Y/jVR/ETaownu4neUqFDSOTz0/Cj6m0tS406bZ9e2/i7TL4OYLtXEY3Nx29fpUc/jLT7aYLLdwovUZYZP618mt4tvbe1mtknEKyRmJ9hILD0zniqlnreVTzt5KA7nZs5PtWf1XzN1h6W7Z9ex+OtGndo0vo2cDOMEcfWlfxnpEagvf24XBJw+T+VfFt94yvIGMYdijAq2Mg7cdM/SqsXiy7/ALPCPaYeFtyz7iNy88Ef1qvqfmP2NDdSPtyLxpo90AYLxZcnaMDjPpmop/HekWRKT3kcLg4wefyr440DxhqM8csUd1LEWYOqIOAfUGtq41u7nVpdu6Q4KyMckHvxVfU11ZPs6TPq2D4iaE8gRLoTHOCVBwPepJviBolisj3N9CigZVQclu2MV8fXPi4zzsYbty8ny7FTAJ7gc1eXVXayMn2dCw+Uu7EnP0o+pruNUaZ9VJ8TdGmYiKRmwN2TgDH1zVZ/iVo6TMLm9giwoYKDkkdv5V8tnX2ktRGszM4UjagwPp70WOouYP3tnGm0HdK7HJPY4p/U49x+zon1XH470q5uYoIi7ySjKdACMZzmqlx8TNK065ENzdRktnaqcng4OTXy4dcunVDHdzM8eQMEgKuelRrqktu6s6qMNuDOTn3qPqkV1M+Skj6p/wCFn6VOqmEFhnbuY4AqOT4p6JauUn1GJWBwUjy2Pxr5mutdEtoypNIMHd5Y6Gq8GqSRRvKsEQDjKk9R70vqse5LjSvofVD/ABL0uWPdC29RgFmGAB69aqXHxT0ayOya9iYkZwuTivlq41y7ukwksjhuNnIFTJq0jIwnWKLC7fxxVfVorqR+7Ppn/ha+mTZNs4wgLGR+BjuapD45aArl5L9Zyf4YlOBXzK2sIVVEaZgQY2/uNnqD604wSRrGAkcYXOcck/Wsp0orQpU6b1aPpq8+NNj9leeCSKMbCYzLkAn3NcW/7TtoZLczBYkCYkXJJZs9VPYY7H868Tls7u6h+zt5rrGxZUPQD2PpWXrOgyW6KriLszbeSory6y5HdHuUKOElGzjqfTGm/tBaLdyJLLDNDbMpHnMQRnHBx9anX9oDw9b2uYkubt0bBIUBSPXOf0r500/TYrfTzbqJZYywZQ3QH2qwBNHC0SrGkcv3VHXPeijeW5zV6OHjpE+oNJ+Ktnqts8kkbQ4bcCWBCr2Bqb/ha+hW/mKLkzuihmVByBnr1r5bt592Cks4VsK2HIGfcVsPdpbSSymRQGTYyqMmvWVCLV2eU407n0fa/FfSLpJGU+VGilg8pwGHfAqnF8bNFS5kRN8x8suAAADgjIB7nnOPY180rqBaQSLvCopTBPy49xTIjNC5laYfumxgDmtFhYPVk8sEfU9r8YNJ1FYXQfZ45FJYzEAocE4Iz7ViyfHjRFkZTbXL8lQy4AY+3NfN8tzKjsnzkMd2c8AetTrMWtwI5AQD5mR1BAxmq+qwuCjBn0TB8aLK6sUuZI0tlD7HjLksh7Z49OaivPj1pGmXPlxRTXUZA3SYAUE9B1r52WNiJfvgyncHzxn1xUVwSIwsk/nb+CMd6awtNM1jGB9Pr8ZrH7Fc3chitooACdxyWz0wO/SsOH9oTTtkgSCZpuSokACnn17eua+elcS2wbYTzsDMxIH4Ukl0lu0ZeTewXZtQcYqXQpp2aNlCn1R9J6V8bLPU2cT+XasBuQRsW3jBJwapr+0FYNFmO0nlbJGXwB1xXgdspihWaOPykQlCVOMfQVMjJBGVMhdI+Qijn8aPYU+xThS7HvUPxytr6W3TdFao4xIcklW9PpUEvx7tI0j8qGWdS5jaSTCgNnHHqK8KSUSNsFokH8YfOc/WmgCQGMS8BjIY8YGepNP2FMLU10PeL347iGJS8UY2ttKq5yRVOT48p5reVYzTgclmYAKPy5rxGGeO+TLRhC2cNnke9U7qecWu9Lh5I5CUMYGAR0qXQguhm+S+x9Df8Lht7rTri682OIwYbyIzl3GMnFZS/tCrbDKaRM4IzumfA/LFeEWl2YBPJGsaBl8vk5I/Cg30syL5szMinZwMe3NZujBCXIfQLfHuEorSQLFGy7sxPuY8dAO9Ul+PzyMrW1iwVhgGVskn3GK8QijEMDKAoWE4HrV0ypb2+XkZnUblA4A9s1n7KBajBnsuo/GyeVrR5ysMMrCFoY/mKk/xD/A5rDk+Nl7bAxxWZbD7Q8zZPXuK8q/tYoIwUiDowkU554qw9zCx3mV5JJR5mMcZ60KjHsCjBatHqM3xovFRZrqZUMTYaK2BBceh/wAabP8AH24sw0dtYPNHnPmXDf0ryK/1H7Ykcu2OAOOCOp+tVzqIkhwDI8hO05+7+FH1eDLvBbI9dvvjZe3lqyTxrC8eJVEBOWwR8vt6/hTYfjxfqpKaRv3DO+STp+GK8bg1OcXK8xgE7Cn8X1zV83uyxkYhy6OE3Hpg0PCUHrKKZaqJHqy/GW8vd63TLCGQmMQg8N1ANVrL42eIAEP2GGKR8qrvk7sd8dq84MM8bsFZCqgE+vPpTrib7NNHnzpCqhtx6LSeFoLRRRXtFbY9Kb4sa5qaRNdyRCNmMZiRcY565+lZM3xQ1G085IrGF4432iZ2JP1IxXJ/a/MTy2dAp+fjqDUfyMVALFZFLZPepeFo2+FGbrdEdnN41knBm3gy4AZF5Bz1H0qqfGt7bL+4tUgwMltxPH0rk2mcWkThlXzHKHA5GKeCRbE5Y7mKbmNZPDUWtYnNNqW50qa/Y21rLuRbiQqWMYQAMe4+lc4dTUzwSppttEoBKAIMAfSmKdkSsGVgrbCMc1OLFIraeRFYsnA3HIH0FCowjskc7oqTvYv/ANrLcRb/ACo5VbhozGAPpVXz1mUOml2kcLnaw2jJ7VXuLae0sRK0yBIwCQo5P41UuNUWyjwygNjcCW4Hviq5Yj9hHsbzeIljtfJkhjklD7MNGCAKp3eq/JLnTrdeNrSqoBI9OlZUN0l/L5QnSQMnmfLjk9TzWpGbaT7Lu+UyLjk5BNLliR7HyFOqutv80avGmNqbRj2GKbPqcsQD/Y7ZXj+dWC5KHHUehqrdSNGqZlBWRsbVHT2p0s8TlCyBNzBWO7P6UuRdTN0knqi//apvECTgTQlfM2uo6jp9OapT+LZjJDFHEkTt90r2+oqu0ylWdJw4jcJsAwMe5plzZ28Uc07bIjHyCWFPkRrGnE0212e4hhVnLu+VbeBgfSpLXVbpgqnZtZvLOBzj1zWGbq1hgd5LlJ1jUNsU8gZHNaDalbQBQqxRKVD7w+cVm6aNlC2xueYwI3KGKNgbhx+NNm1S4SYmIxxBSAREoG4e/rWXa65Y313FaQ3Yupp42kA6AY6jNPt723e3hYGGGQsyspfJBHTjNZukDp33RfExSCZ5V3sGDIG6CpDqVyc7yh2ruG0YwPaududbillRDcbwrFWUcAmppvE1tAwTdbwAHB3SZJFHs7GapeR0K36Awy7WKupb5zxnJrPudQuNQbMsiqDkBIxg+1Y7eMtFKsjX+9424j4xj2NLN4n0zaxQxQcDEhfJ/KrULaB7LyNm0YxRFyC5J2nzBkYqOS6uSqs8kflo23EfBx71jHxVp0TtGLsyuihsFgAeM5HrUP8AwlFrcEgNBBGy7s7+c+pFVYpU7bo3ZLGFZHuEDGbcPmY5GPpVu4uLi2jdWlV4iBhU6j8a5aTx/osKQhrwyllw+3oD6Uv/AAmmn3VokqyKke4qcEZ+pFP1NlCyOkEaQW7O2UyoZS5zzV172dtqJckoyZ2pwOlefzeOdKjlRTO85VsNu4UCra/EqxRMq9uiD5VKtk4+lRYrkOrljaRYSAwBzncc81ZlLyCItLvzwQtcOPiZo8TSiW6ld1IKoAMH6GthvHGkyxs9peQrGFByWB57ip5E9GHI2b4WNSjLkENhtxzkUrvLuIEudp4VRjiuTPxD0Ly5MXLSTqM9tufrik/4WjpZWMLNbjcDkoSWBx+lR7JD9mkdmbV7d5ZQhGAPnc/yq2bszL5ZnIUDIC9M+lcHZfErS75oYFaaeR2K5ZgF6Z60XvxZsrSSOIQwoscmyVQwDAf3s9/Wp9mi1BHfWdksbM4jG8jILMc59RVkTSMwUSliQcgD+teZ3Hxu0bTp9qRy3Lg4V2IAx70RfHa0mdFURAhx/q1wCOOCc0uRdjRUkz0sQxW6RP5RDMxDEnJFXlDTBUEu+MdAPSvM734qWELzsZsjIdY3P0yBikufjXBa20k8UkG0KNsYAyT70exutClhz0b+zoPLy0Chy+DITzirN8ol09oVYttcYFePQftFadA486IeY64K9VB9a24PjHaahbwvFNG6SA7gi42nnj9OtZuk1oQ4RXU9BGmQLGzpCkJCgM5JJ96tRwIiBEcuoAYAdDXih/aA08/6JPE8VxHIVeXqpXPHH9atW3x9sFIS2l81g20KVCgj2Oah0XuaRjC257RBFAJDI0IjZh971P0q2U88LtZiCMYryCX4529pCXNuGCtwSwJI9hWddftFxSxyqLhUJYOEiQAgdwT6VzTpy6F2gt2eszh7dACFDBiMnmonuQvk+buJ3gHA6jNea6h8XUjiSZPLjFxEJIw7hiARkE/nXI+J/jSGe3FndNdoVHm/wbWycAH6Y5rnlTlbUHKm1a590eGESKyAiOVZRjP0rX8vggtzXB/CHVTq3hayuFLFSg3bzk5wMgmu9wQcGroRsrniT+JmdeOI5ShxjGc+hpqAMoI5zTbwgSlyAMNg5qS3khJ4PI7VyYqyR0wWg+PO3ApEzg5PNOZ+SVGMVErjPNeC2hFhctgHil2gjGagL1HPfJbyKgy7Hr6Cp0JtYuYxxTWYjIPaiG7jkT5sLTZWCjI5JNMzYoDbd3B9qATnJ4FNWUg4IxT9wXnr7VeiJH4yAO3rQFwOuaM5A7A9qA6g0tLFJCPjAGeaUIRjHNNJ7niohdFTgAtWcmhltlyvOBVORwuR2zT2mZwc8VSE4JZSGJB9OKwkPQlZwVyOMVHwSMdadKN4weBVZnWN8YJHY1yzV2UnZEpyOOtMfKcjrQNxbII2niiRAi5OSKztqh3NSxcSRZXjHWrUpL2sqDnKniszSFLJw33ucVsRxBRkHoDkfhX2GAV6dlsZLWVz541Scp4nnAfd5rFQIhwvsfSvTPCbiSGN+QVXac15hrynT/E1yv2gxBJtzKAMkZ6V6L4LbzJZWBbZIAy59K8fFU3GWp9djHejFnaAkAgnBxVGUjGQcc96sTk7CAcEDrWcz7nHBIri1PBQ9SzZUtx2oxtGCcEdM1GCVYc4B4p5AzlgT2rJmyuNdDIuOvesTWoGkt5oiBtZD+dbj5UZBxWXrIeKweVE3kHnJ6DvWD2Z10F76PJkcNuDuzMMrtUYA+tb3hCGS5jxtwEJG4nJxnisG5RBc3Clym5iwC8Vv+BpPLmuEKssbAFWZs7j34rx62h79bWF0dmkQRMFjx6UwRnBIwCp4JqYYdgA3GOgqJ2KZwuQOK5EtD5qXxWLemMY7uNs5BPPpXew5MYI6da4DSwWmVAec5xXeWsh2qp64FfcZC/dlE8zFJXTJWHHFN3AcdfWnsDgjr701UywGcCvtEecxkoAXIOBjvWc+MnitG6z5DADtWOX454JryMbsdNN9BMFSe9OQkjA4phk9qljITGRXz/2kdDsXbZ9q+h7Vi+LlEeyTsxA/GtuBC6+nNYvi51a1SLoysGBNe4v4RpQ+LU5+Ao4AG446ntUgJ9QgBwfpUSS/LhW688UpkyAAmM8Emvnqiu2z20tiRJF+YDnFN3AluMY5zUD/LgA5J9KXewAIGD0Oa5n2E9CfzBkKBncMg0z8RzUOSMFzkg9qeVIIwuO+azFcaOWxtJ9fSrGAAo4HamqRkrjPehCSTlMemaBClljBXJPNRvnHBAFNP8Ar9/UEdBTQ4ByRxnHNJgBzyF+bHOO1G5nxuwufSm5VemSSaAXbOVACn9KWw0u5IXCEE5bPenOQqbmwM9vSm43nB5HXihpVhyCg5HBNWt0arc4Xx7DHeWaO4c+U2CM4BGfSuH06VkuMGRUVTwFHOK9A8fTRLDk7iHU/KowM/WvONIYLKXKoozgBuua56+x9Nhr+zWp0hMhJRAWAw2c4xW0kzPEqgqq4HAHOaw7WUytuJZnXjavANa9ksu04RYgDzuOTivnKyszlqrUvxSpJglCcjGelSI25PvYUcYAqupHKDcSOeOlSoH8sgbY++D1NcLRxyJx1DBd2PWk83AYuQuDwoHNRiXlU3FwRwR2NG04DHAGcVBn5Bk4IGTk5BNTlyVVS+3vgCoRICc8nBxxxzTo5D94gAA7TnrirViWiQBgDn5lPc+tKecEthehAHekV1wygFgORSqwHA+UHnmjREbEZBZc7c4OOfSnId4PONvXFG0qzAgsDzmneVlThggPUd6A3GlY2wAuWByCxpjp+8A3Y74FLtLY4JPTNISVIYkKVODSsA0K3mMQuN3PPrSuSoDFgGPHy0rHIIOTg5BFNOG+TPlkHPrmixHoESu5JC/UmniQD5Qfu9cUbnBHG7P4U7qwPCbuOKLBYeQSmegU5we9QtIZH2k/KTkAdqdke7HoaWKUg5ChccdM0xotQxhHBHfuamSQ7iAck9cVXh5JGC+KsAiMjoGzniu7D7kS1ZZjkJGAvPQk9qk4VBlvY4qAMUyQu4H14FA5IB4B9PWvcjsA5iCMj7oPU0K6vGcHp0AHWl4bBIyB69KjJKsACB7AVpuAEOxwF2r1yaVmKLycg8YFGHPPJA9fSmll2HecDORiqAXHc8ZGOaTzNmFzuPfHYUSKNoYKWB5BJqMqUIJYAMKpATBipAGMA5yacHJDgnIJyPaouBtyhJx17UpcKvPGOKY7dhBlcggYaleQkbDkn2prPt5Izj1qNiW53YI7CmhEplZQPlGSMEmsu8ujHIvJY9Dir4jGxmGWbtmq89uGJJwGI6e9bRSbVy0ea/GqNNU8FXjiDbJAPlfufY+tfDPiW8c3wjLlABgqDjFfoH8SbBB4H1COVGMV0vleYDgo3Zh6Y61+f/iy2CarcjaAFcqXJ5znHWvsssty2OTGSfs7GMskyKUEh2npnmtDSdYnsRsUsBnOQcZPas9VRRsYsdvTFSCYJGQFIXrk9a95pPdHzl2dbF4+lhiGQUc8SEnIPpXoVrImpaDY38vMkvDAcD2NeE3LAQknJ4zz39q90+EBi8V+HJLaQhVhhZox6EDpXNOCT2KjUadhEjIkLjamDgY7ip1kdgStwTtIGDwPpXmuv6zd2l80DM0W1jnB5UZxUek+IrmO5jhlnJilbcAe5qlSW6OvnSWp6hNE0hLiTyyoyMHrWvpuqQx7EnkkeMKSR71y1vfRSRKHypHHXk+9SRTCXfsZiI22jPG4UnCLWo1PqdvH4jsmdUEYQFSQwOefep9P1q0mm25YueGEgwDXAybYy6qdrqM4z0qq17cAZEmSBlc1PsYlqqzvPFujQNaRXflpt3bQUPT61z4gto4CsmWKkFd1dbpNlLrXg2FwgHXdk9T6iuMniEZVJZSVBIORj9ayVNNm/tZWsLfxW11BK6iMOgG3jk+wrlr/AE6fcCie5J6ZroJRGBGAwAZsAjr+NVbiN45pI3kLoG4HtV+zRm68kYLWhdg8hRjtxtTrn3rIn0+W3bLxsqE8Oeg+tdrFpkHmtIi7RxxmrNxpdvdwvDlyjDnsPzoa5TGWJkzyGctdMREcSB8Z5GRn1r2nw94Ogn8Drqmyb7SzfdJ4QA4Jx6cZrDvNAttNsy4t4iijg9wa9q+HGnxz/CaKV1acXKukkY4OMkEA/SsZvsRGtJvVnzj4x05xfySxsswC5Kjj8q5p1IVJASjHjB716z4p0iOeXOxIFQlGTofavP5/DskLDzclQ3ygdBz3raDujSc+pzd5vSMg5kI52j1r6A+FGk2EfhGDUBaAXsakPIpJycdx2/CvFH0uVZJlXAQnO413Pw7+IMPg+zvredZrmSVdscIA8snPU+lZ4iLnGyPOrtyjoehWPxEi0uYJN5ciySYxsxt9Oam8VaXZeK4FutpjnLYDLyMY9PSvIfEnixtT1EPaWsKLKRmNAcKc8n6969U8P20L+F4bgXcssoU5AAADdxXz1al7HVM81Pl3Nzw5otvbaMtru+XcGztGT9TWb4h0uO6NxBFATGCFX5sZNdp8P762u9DuIpUjeRDjLfeP4dqlvPCsWqoEgZo3LZ3A/d968/2jTNHO6szyK++Hl9p8YlsrwOTgNCBjGeoBrpvCfw5kiWdtu9thLOW6tjIAHavVdA8MR2VqY9y3QBwXkAznuBWLc+IbbSLu5tzbkbW2hlYAAfSk60pOxztJHk2n+JNRs767sp3e1VMq0RXAP4454rLt7NLm4kHlApuzu55r2m81HQDZPezrFcFSFJKjr6E1x2r6ppWqGeSwtVhCp0QAc+tdNNtvVCT1Of8AEKS2vhGZY8oq88enpVD4Vaq7afeRGAyOGDhjzx6VieIfEt3J5VoZS1uV+aNhwfSuz+BsVlfQ6knlMJLb5id2Ack4Fei4pR1RvFWszifjRrEeozW7xOdsahWBXG04GRU/wR8L3fiSe+ubS3WRVQKrNwM98etdh418I6bqV80d6xTzGDsijGR2BNdd4S1mw+Genm4Nmk1i7LzC2NgxxgfhRKTUOWKKlJvc5H4geEdRtnsbaQlMpubj5Ppn1rn38AWzaYHQRh1UlscnPrWl8U/i7/b11fRW10w0+TDQK8WChwMqDnkZyfxryyz+IWpxzusUYRX4O85B9eK7cNSqON3oT6npmi+E77SHlafT3Zz0cjOKu2lrr9yZTaWE7wK3OxcAGvZGbdK5QcEZANDavdRp5QSOFD18sYJ9zX1NOtyndKndnlt14W8Tr5GyzkkjkXcNr5IPoR2qnDc65aSyQFLouMho9pOPUZr1q3vJUkGHLFuOfSr0s8tzAEdVU5xuwM4rtji7GfsmeV6BZ6zfXDSRwSW23q844/Ad67Wy0/W02M92FTcMhEBLc9B6VtBDbIRy2Dzmpk1Z40ZRGqheQRyTV/XU3YfsWa2iGUDLq64IxurqrZ3kRj5i8jPXrXnsuoSPtZZmGRyM8Ukt9dKqsspA/wBlv6UvrCYvYHf3EAmj2Y/eEZBJqpH4bnuFLtcqh/u4zmuHjvrsGORppCScDJNacPinUoEba6NyAARzisXVW4nhy/LDPCxiOCNxU4PFZGv/AA3g+Ido1teXTwyQqwtiVBVGJGcjuOPapY9QkeR3wS5bcx7Zq0mo3ce54mMfGTg9a5Kk4tGtOhyu58yeIfg54g0LxFeWK7bqG3IKzJkbhjPT68Uln8I9Z1i1uZ1SW3mgwQjphZBznB/p719RJcJMVuHhBm24Z2HPtzUEmsTuiqGAU5AHYV5cpPodii0z5pHw21eRokeyYlhgALg49c1r+HfhTd3GoRW9xBPaxO23zyuVU9ia97MxeNS6byDgtVy2u5Fj2KQI1P3K5ZSbRtBW1PHJvh/f2UTIzCWWNiqqinBGcA5z6c1bj+HeryW8bAfvZMAKvRD6E168LhB5mQADzwBj86lS63fKVVVxkEVytGt2eUeJ/hPrdsk1lbIlyogEpkU8lsZYD8c1xmm+A9eE8BubFoy2AgAzuPvX0bDePglMggdc0xr9plAIC54JUYNNSaErs858NfCy703V7V7nZw4ZVJzz2yB719O+GLYxWiKCSwwG2+leceHnjhvVDp5g3DJbqBn1r1PRcRrIUOFzkfSvOxNVvQ6o3S1NQEYIAzg4GaeGJ46EVBHIQzd81NglhzjNeW2VYcCd3PJNK2SwGfypRtVhgHHrTTnr05rIQ9DjGee1Ip4+nHFBBzyDQpO4gcd6kA2jHAKnPUmlDCMkHJz0+tIwJye5pedy84PSpYainIycdR0NNB+QE9+MUpHzdyQe9K+8MAcAdRikA3btIIGMetPiPzNu4pMksQfrzSsxx2zioH5D9mMnpzxnvWd4uIOivCBmSReD02mr0bjgnkgcZrA8a3fkW8AZs5rlraK50UFeornm8fmG8UgBFUFWzzk9M1sRlZEjbnI4OKxw6vKSOMMRz9a2ER8Y6DttFfNT3Pdd7XLELFcYXHOMmryuq7gSTioEVEAAUkkDr61NwSM4HHauORyzJVYZJHBI6GpVbzNoPcYI6VCnIDAZI45qWE+am7GMNjiudnN1HxqIz0HXFL1GRxg0CMR7iOnvTnU9dw5HAFGxAi70yAowOeak8zjLKMY7cUyNWyGx1HOTT2QuuM/hQmA5CcZGACMH6VGAMgAk0qL5SjnOD3olXBJGcnBG2rBhwpIHHPU07hYiuSTnIppU5BIHTvQHOTuPOOMVSJE24fpyRmmsxByDkkYqUAMoc9RxzUflk87sjPSpAaqsduCF7GlZWYAclQeo4xUmNo6ZxzTDkyEbyFbnAqkwRGhPzqSAM9T1oZt4wTnipXVflAGM+tQEjeAfWmUx28l1AACkYqSPkkLzimMCQegA70ZCxthst14poFuQzElCduzaec1Wsgy36k7m+YEenWrBJkd84wR/FU1hgSoSc/SuyhrI1ex1yKGAKqFyKkjAU5OTUFu++NWBwBwKm3B1GT09K+rpfAeZUWoY4JJxikYkjuR2pzYYbQaaTzg8nHFaJGaQNhQQTgDtTWY7xgEgjNJjnnqaUZYf7vFWgAOQwJAUdMVLywznOKhAyOe3NKjn5gDx3pg1YkAypz2NLkkYAJIpNxXpyDTfMZ5MjI9cdKWzAcGKk560vAwQM7qb7DrTcMp9f5CmAPIQ3HGPSoi3JPQg06YlWHQVG33uTnI/CgpMjvHD27Fz05wKw5ht+YLkkZGa2LgFoXUjGRwaw5JsHBycZXJrhrs76OuhWlZcEk5JH3Vqidx2kJ7c1eA2DnAOarkD5hycHIzXmyuegtFYYFIHztgg9FFSINysqR4x1LUJ0YFxk88VIuQBjJyMfWueRTuWBt28nGOeKBgsD6+tQsrHaCQB6CpM7VXcvQ4zWdznkTFyCMEnsQKdbIEJYjOT37U1P3ZIyMdqdECWfJwMZB96LEDNQdSCDuAXnA71imMsXACoG5BPWt+/iC2m5n5bgYrA5BB2F8cZPrRqUiYqMpyzkDkDpXFfEcsZYMbVJGNprt4VZnQmQA55UVwHxEn33mwRZ8txlyenHQCu6gjRWOTkVJxGJWkILBTsOMc17V4ItDp2lRqBsQcLu5OK8WEJknAD4xhgB3Oa920Bzc6VAwGHKAkn1xXc1bYJvQ20cHIznNKBjg8U2LaIwScnpxSg85YcDpmrTOFsX7x4J6VCchsntxUrsFGB+lIo5bA+XGRmrTJ3GHGMZJGfoKwfFkezT3k4BX5h9K3ZMFSA3UdvWud8WMTp+wYLMCp3H8qSeptS+I8H8Tul1rzuAWDqGAJ4Br3j4eCNfDNmycExgNn1x2rwfUY4k1+180ediUKycgMM9D7V734P2ppyJGm2OPgD0q30O+vqkbsoDRshUkEYOelYssawgrnbzWzdbzayuSSF5wKw5G3ZyMAjqa4cQ3Y5qSIVtoySRlsHPXApzo/z5ZVz0AqGR/LIwSVYYx70+JgyLkAEHkmvPT0OqzJcZCgDNByCrEBW6cc0hO4jqcHtRu2ZPmKAD0PWqVws2MkjIIyCwB5JprKAhHTByMVKZF8xy2XyOB2qGS7SI5yqAjgdatO5SQ4AOjLtyevzUMFjxkg5GMKOar/axIodct79BUsc8Z25cK+egFDdigZdxUlSQOPmoaNFAwQD6KKcykscbmOcjPSnxOwODtHfgU0haohYADBTcF5BbtSrhckv7gAVNPiQnALZH4VUc7QAeM8cVa0DoWVZXPK59M1KpwN+4DPG0CqSSCPA5Yg1aE42sMBcHIA5rRSFZkgyQCQAQerUm9eiMSQegFRnE2QVJx83PSlMgCn5ggI7DmrTJsNYkKSRkg5yabOV8sBXJzgkCjaJfuEnjknpVfJQ/OwAzjjvVXuOxcgmBkAACgjqeaspKokUFyT0O3gVmBwFyoyfenQTytIUMvy5+UKBRFu6E1oblmDO+BhVHXNXLpwIgFJJU54qO0tvJTK8lhuyas7kZsNwCO3rXt0I81jzquiZ3mgwr/Z8TgYyPm+tbGcACsjw7MsulIApBXg571rD5hjNfbYVe6kfI19JNibiWBOaby8hJ4p2CO/FJnnJ5r0Yo42KDjgGlHXk00/d4pMEHI5q7CJAqFuQD7mkIAf5cAe1NGevanKAGxT2Aaw5IziuV8YwltGvCvLmMqo7E46GurdgCQeDjpXGeMpSND1OLJ5hcj647UnqjWmrzR8ffC7RJIvi59oS3JntZnLW6KMA5IJI74wa+4NLj8y0QsuGIBPbmvjz4DTqnxIklZmeWWJhuzk5ySRn8a+zrDcbWJmj2Ejlc5I9M1xyXvnVi0lLQd9nDgZG4DqDTvJUcY+UdBU+Rt560mAF5611KKODVoj8mKQ5ZQR6U1LaFGJSMCpQA3TjFOIyPl7VVkBVa1G4vtFRTWEMi48vk9avEjbjoacAAOfzqZRTFsUYrCKNR8mT71KbOBhu8pQfYVY4KnsaAAQAO9ZcqHcrLaLFwFAz6DmmmzR85q2Qd3BzihRySafIrjuUk0i3YbvLAI9qaPDWnqpKwRgscn5BWoAAuPWk2np1rVJD5mY0/hizKFicKOoQYpqeHLLKskSZHRmGTWyYw2QeB3FPSFV4HA7U7IfMzEbwvA+SXPPZRioR4fhtUIXnJ/i5rowDyO1RPAZeOgpNdhqbRzL+GEunwXwPbipE8KwW0W1IstnJduTW+kIQ9cmpghxjOc0rFe0ktjmF8MiUEyFh6AdKqzeGzJIEjJHGM4rslTHHanrGFIIABFJxbK9vJaM4uPwMGJaWV2x0CnFSDw8IUMMcRGT1PJrsWU9e9RmHcdx4IoVNle3djm7fwlEY8XDMc9xxVuHwtZW3zxrtYDGSMmtoc9TijaJOM03AzdWTMiLRYUDb/mHYHpTxpcSECNAv4da0TGV4I57U4pwABgimoCVRmZPpFvMFJjG4dfeiPw/APmQKnrgYNaeM8d6cwGMnrWiVg9ozNTQrYuSVDrj7rcip49NgtVwkagf7IxVtMZ4oCktk+tWifayXU8m+Lviu98IWIlt/JtQ52rPKcg8EkY9eBXhsvxq1O71KKe8vGMXlFfJtPl3EdD9eetenftTaaLnR9PvDEXEVx5fGSFUg5yPwFfMohEMsixEKFbKt1OK7aKW7OqNV8q1PSz8dddMFuITHp7qWEkjjdkfw8Hp/npVVvjDqCyRTy6pJcTLJkqnAce/5157LbIxm/fPKAoJ38Amqk0kSFA7xoqjA2dR9a9uEKbiroh1bHsafHrW41c2+1Iif+Wgziqk/xh1Oe4E8t2zuANsajEefpXm1lqFqmwYYgjneeD70k2oQTFAZECjOQo59qp0aVrJEe27nrg+NurrIWDJbSuoBdCTkc4Az9ahf4vX6i3eXUHmZgRLGQAuc8Y/CvJXuPJhEhRlw3DuCBj+tMN7FeZAkyzHonX8Ky9jT7ITxFloes6n8dNfSGBLaSOBBkMUHLehJNZUHxZ1NVJF88t0XZiJCSpyT/n/CvP3hity+53JAG0uaW6liVVAkUAoPu9c1PJSWyJ+st6HoV58bvEssCxJcLZQrJuYwL8zDuOc8Vm6j8Sby5vLyaC5uSsjZjMjEY4789PauJW8hEKM24AKSWPPPrWFD4mBkVJZSUBIIC4zRy00Crt6XPXz8bNZihkgimFuJVIYxnnOMZB7VUh+Jd4t/BNDNcBIkCiOaQspbHJPrzzz+deZTXSQQpKFKEtlSeSR61LZeII3dY5/NkLMAFCYBoSguwe1fc9YvPjH4lMyuupfYlIx5dqgx9TkHmqn/AAsbWLhYUkuJXaIFVklcnIPt6+9cbdyGOKYpblChHDDkDvxUUmuQMowkzZXauUwM9+a0Xs/IPaN9Tsp/ifrrwRQS3iRW0TEqbcbZD6gnPNV5vFc0sZleW4lcEMpncnaexB7Vg/aIGWN1gVWK855IP0qpcXwulECQ3E7gHcqqcA/lVJQZSqNbnQy+MtQlALXRi56RsQSPrmpf+Eou4XkuAHdHj2752LHPYj9ePeuZiaS0tIlktGDAnLYJP0qG918Cwht2tbh2jlLZ2kBhjpVJQXY0jVa6nS/8LF8Q/ZvKTUmhjClUVAAcemccVBZ+PdStfJc2hlmiBDNNISGOc5x+Vc8sxns5JhCYmJDKp647kVXutXltkeQQzOCoJZ0ICj16dKP3fkaKuzt1+J2tvNBN9qSERszRwIOEJGDgVHaePtR0/T5ICJftHnGZblnyQDjg+3XivPrTW/tfmu0SqOAGXufarmoas97J5sFtNJCYxGdvIJHXmrSpsHXfc7SX4javd2rwpqTJGWMnkxjAc+pFLF42uU09nWFnuWPFwxyAe+R3FcJBqBjEcjwCIxrt2AZOe2feqaaxqNvlWsrgW4c5JU456U+Wmuxi8Q7nfT+NfEeoJsn1eV1bjZFhB+mP89KtnxLdW6xhEcy7Qpmkclgcdc9642z1SZIwXt8c5UBTnHvU9xqt4q+Y9lP5bHcHKnHWh+z8ivrDsdHc+M9TiUrLqcgZPlG3jb9MdKzofFd9aRRqF3PAxaOZznJ7Eg9fxrNe7F5Dcqke+W4A2ptOSfQVTM9zZ+WLu1aDzV2qXP3qLU9tA+ss2n8TandWyLNf3TuzmV4kkKgtnqADx9KtXGtXltpzxo+yOZgzDowYHgg9jnvWOqzSNCLdTOxBUeWM5PpUk0WsOgC6VMVgHzySDA9Bz9am1Ja6B9ak92TNrWo3C7Wv7iRMAbdxA+nvTrfxLqWkOZIHBR12MrjPfqPQ9uPpVW2ttRmTi3dthyV24BPoDirE2i66Iwv9kGIsQ4aQ5/SocqXkL27YTeK9QmdX+0TMFwpDHge2PSr8fiLUdOuYbuKSITwKVDFQcAg5BHfr3rNl02/8oq8LNM3VI0OB75xUV7p+tqgb+zcI45cAkgfTtS5qdt0Htm9CNdQvZo40nup5zCxdWdiSMnn8Ktw6lqlsNkU6xwn59hGcn1x/Wsh9aFgVjcNNNINgj27ST2A/GtkeG9en0pNTNkkUOSix7iZCO5K/lSlOnFLYtVGtypPr13f3XnTSStK3AZjwf/rVdt9b1GOxuB9sWFJQFxGMEDPJ+vSspbTUZOPIclAeCpH5cVZh8OeI40jU6YpVgWU8k49TWTnB9gdToVLi5yuxGmlMymJmkYkAZBOPyqxaeJL2wwq3IiMS+V+7UA4xjBNVZdG12MzSPAymBt20A4Yccjjkc0sng7xPcFZY7GBY51EqlmIOPXHbp0rNyprsZe0aLUlylxaNkS3EgByJGO1feso6nfW1qlul35PlsWUxqA469/xpt5pes29pMk9tcFmxkxocYFY0Ut/cTCNIwJnG1cjJqozgHO2tDXs0aTJxJJKo3M0jk5Hqasy6heWwVEmCwTrkoowMg1Uh8MeIIkDGJy8w2ZZSFx061ah8HeKXaSOOzW4+yEp8gJH4HvT9rT6Mn21na5C0r3ChWLtIeNxY/wCNaUd/fxQkfbjEGURYjGCRjgf/AF6zIvCniPnOnXAYHJyhwK1bHwD4wnINsiOcbhGUyQO9X7Sn3Q1iH3ZGplngYy+Zcsvy7pGJOKuWus3+n2YiWYJHF91Aozj3NRnwf4ps7yS3ubGUTsA5ZUOwjGasnwV4kl06e7ZVMRXIUKQXHTj1pe1p7ITrlYzzTTF2jZ3Pz5ZiVz64q2uqXBiaE3G0MpZsADj61kaS93q13FYRIFuJAQxkbAVQOTjueOldVB8JtZ8R2rC2vVjyPLC+VgMMcgGl7amtHoP2rW7MLaFIYrvkcblfPSkNxLEYla6dBc5XaOhAHIP5VqQfDfxNYFYHsJiYW8tmZScc9R6jvVh/gt4j1AXAW8jdLYhoT5ZHmE9gM8fjUuvTXUbxDSsc2kjBMoP3e7buJzzR5sqXRZZ3RtpjJQkcHqM10S/CPxVAHV7Jo40UvvbJVj6D3qdfhFqt0EVLtg7jcE8ogZ+tL6xST3MHUvrc5p4nt4HXI8tcMxzkmia1EkZG6QgAMOvT2rU174aa94fsZrqSAyRRAGRgSSwz2FY3hi1vfF+orZwXU4kYbVCKCoPoT2pqvC176C9oydLRzEycbCu4ZPNT6fIgtDCXkV2ywAPFbtz8FvE9pG7PE7bSFLhslR6gVJpXwI1fVY5A2p3EG07TiPFR9ZpvqVGpZnLsZZQLfeoEv8PU5pkcypEATILlSYmYHA28cfmK6uz+BniOwWaZIZHmikxE8jcSLyCRxx24/wAKsJ8BtSnvJUlv7goVDhRHj5z1GfY0vrNNGyrW3OTUkxg+bGNny8Hmq+qWwkgZ4y25RjJPf2ruIvgBqdoWdTmJVLMz8knjAA/rUGp/CeZPDkl+LycXaqSbdwAuRkkD04xR9Zh0H7a+h5etvLtczTqpRgcDrV62hhtxM8SOwbEjFm4LY64+gqx4E8H6j41vmAgAtBEXaQNz16CvQNO/Zyl1TTfPk1G7guC5VYFJK4HQk/0pvF007N6mbqtHnt5NE0MQZowWXJAHINZ0umB4DNGN2QdwLYDD0x3r2CP9nHUIoiiR+Yw482Vuo9hUmmfs1C9SQajPd28iNhI0Y7SPUGoeMp9DN1bnh9jZiWL7QWREkJUxgcjtU1vYp5sZCFkZsbmPH5V7en7NN7BK3kXK/ZlJKhslj6Z5qY/s821zMMTXULdWXtnvjisfrkeiIdRvQ8WXRhDM4+1CJtwACjORV77MLcSAbzsAwS3B/Cu2+Ivwgu/B+nmSzuRcHyi+11w64Bzznk8Vl/Cn4a3PjW033/nssyn5w5BQ54B9R/nNdEMRDdle8le2hziXsscUqmZU2rlcAZ/E1WmuLZgm4l5GG4nPGa9pj/ZqvYl8tbhZbcnDbwQcexz1qe3/AGXrCeOQXBkiKsRH5bkkjsSf6VqsbSXUXtGjxiMZEbmfCFSWVQOuKZB5Zt45hg+Yx5Jxx717lb/s1SW8bpDcNKDwNwwAKfa/syRy7mn3JtO0IH4b1IHah46kilN9jxKGeJowPPAYttZQOg+tV7oJIx2MrhGADE817o/7NhtrlSkhEIOQoAJPsa4/4qfBy28K6fJqMUDW0gj+RVc4ds8kjsee1SsdTeiLU29DgIIngMjid8gYGOgpxmSHzVyh2KGyT1znOK7D4Y+CJPGGlWIe42AhvMjZeHOegPY/4V6Fbfs62VyG85HtgDwwckke4pfXqadmRKo07HhbayvkzbXb5U3D0z3FQC/g+zK4ePlctn7wNe+t+z1BDu8u4M6kbdjoBuFOi/Zv0gOxntN6NjkOQQaTx0OgvaNdDwK0u7e8iRN8jZzkkYBoj1CyjiKyXCRBSV56+1e9H9mW0BIivpowclAcEAelW9G/Zr0XDHULZXuEYbZRyrD3HrU/XYdi1VZ83RML22Vi5dVc4PQEdqcbiHy51E0axKwAUc8967744/Ciy8FzF7PUL0CQFltwF8vp0X5eB7c11fwj+Cen654Z0rUb61jEU0BZYiCXZyThic8c84NU8ZFRuW5SSvbQ8itruCOIjbI68YbkCpptUhMciGWOIKAVwOWPfFfRNx+zzp084KXM0KgYMIA8tvbFSWvwE0+3WQHTrUOT8pZSxxn3Nc/12JHtmj5ytrqF2bZ5kqBNx29AcdTVc63ExUvOkfByAAT9PrX0yPgFZRgNFI1v/ejCja3qMYqaH4L6JZvhNGtyc7i0iAk/jU/XYj9q7HzJaz29wi+Usk5OS2Of0pq6sTEiOUTBwRtGfzr6Z/4U3pkGXSBYgWyFj449z9K+fPjT4Pu/C/ihohHDb2E6+ZD5ZzIwBGSw7etEcYmXFynsZalIYxKY3Y7uHOSuPpUeoa/FZhhFMAWI2oqZ/WvpTwj8LtI1rRbK7lU4NsoEXG0HAya6FPg/obRqDZW4C8AmMA/iaf11Lpcyc5Rdj5FS/a5tJJUidsYO48Beamuddt3QosoGUwNiE8/WvrL/AIUroULbhbxq/cAZU/VafF8KdHQlZNNtZYz2WILj3p/XvIFUZ8ix30Q+cIznbg5z1+lTN4ggt4YkfzMgYKLGev1r64j+DHh9V3DTowScjjkGrifDXSoWG/TbeVV6B0Bz+NH11PoVzt6M+P4rqAiFtm5iSWVup9OKR9f2HyhHLGN2CoQgY9q7H4jeC47X4lGK3tX09GlRgoztIyMkD8K+jdO8CaZd2UC3NnbXDGMYbyl4GPXFRPGKIPmSufHxjlcme2t2MYbJ3ZJ/KpJdSmjIR7e4RnAK5QgEfWvsKD4SaFBcieK2USKCOTkc9eKvj4dWTWscMqxTRxsSiyICVB6gGo+u+RmqkkfGclvezxO8NpuwoPcn16VWF5PIwBs7sHaAP3ZAz9a+0l+GGkCeOYWyRSx527AAD9fWr58FWnl+W21l9NgP9Kf11rZB7SZ8aWtpqNzCziyQiNRvJOCB249ayH1qCRfKiE3mKxDDsfbFfZ938PtIihlDWkYV+GfAH0+tfNcPgeyh+Lt/p3zG3M+I8jA5AOcd+tT/AGg18SLjztXOZstMvZLOGYwBFYkqpPzEduO1QNFqMcywmxuWZSXJK4G31FfXGneC9KsLJIFtI3fq0jICWOfXHH4VtDwfYMqkwIGK7dxHOPT6VCzCcugKpKJ8cDStVmto5Utg8VwdyAcuBnHI7VVmh1CJ5I5bC4DE4UBSQB3r7KTwBpUDZS1jz0yBjFWIvCdhD8ixLgeqg1X1uT3Rft5nxjdaTqN3ay7bXMZXO0Kd/wCAqtLYah5O86VdmJY9rMyEAcda+1Z/C1gJUmW2iSVRgMqgHFUNU0SKw0+8vZYjf7UOYsA5HfPtg1UcZJPVGlObk0mfLXgrR7rX2nTToVeW0gy6Dqckc/rS/wBm6rE/lHSLsyITu+U/TFesfBHTrbRtc1e2ggjiMuGMnJYjP3c+nPavcDpdozYMf1JwayeOlzWS0LqSlSlY+L7LwRr2qIZ7ayy9vJgxLw65Bxkf1qO58LeJLJmWXRr35WLMRyCO9fZY8MafFI7wQBWbG4jgt6ZIp8eh2ynIXA6EHvR9bqGPt5HyFoXhTX9R077fFYlIZ3KouMMcYycY4HNOvND1aNJYJtLuGlOArdhz+tfYNto9pA5IiVQBgKoAA/CoLvRLKYgyRb9p4o+tz6k+0k92fGuqwXuheZPdQG0t5IQioy8s3cg1SjtdQ8U24n02xa7RUEbc8g/Svpn4xeF7K/8ABV7LKixRwKCrbAWB6AKe3XrXCfs66TDZxXloY9/ziYOxyckAYHtxSliZct1udHLJ0nO5xtt8OPECWiROqCU2+07RkZOMDP6VC3gTxBbWcUb6VK0iLhn5wTk9q+toNMtSd4hUN3OKtGxgK4KAis1iKjWpwc0j5LtfhP4hltI5UlMLtlvJAHy+xrKvvhZ4yWJYzpJkcPvDo2S31HpX2SNItx8wXBNTJYwRMGAINNV5gpS7nyXY/CvWv7Pjd4ZEkYljbFBuVs+tYviHw9rfhi+m+12KwxyYZCzZJGOoFfZklnExJ2gE15r8cPD6zeHYNR2KEs2PmuRkqnqPXmkpyk9Top1Gmkz58tdVa4G4SEblCsAO+MYFQ6kskm0vCsagbSW5J+tEMcaWxWKbeA5cELg4zmobm4LK6uD8x3KzH+VRKDk9T0I1GtmXLedbeKIO53oNoUDiiz0bU9Wuo0sIY5ZoDuKlsHB6cfjTUu1vYShA2kDaQP610Xwt8xfHjmSItDdRiMHdgqRgg/pSUfZq6Mak21crSfDHXVl8okISPMGBxn0+tRH4Y+KJo4UjtYnjUl2kUncwHoK+t7PTbU2qZjU8DqBnNWv7OtsoViCOudpXg4xgj3FUq8zh5pHyTb/C7Vr6wcOstrcO42BxlW9fpSn4UeKzDkW9vJbyLgujHOPXFfWf9lwD5QuBz6VXh0yKAkKoK59KtYmokLmkfKkXws1ieF94midQUUuAAxxxWXrfgjX/AAjo8k16kKeYDEixZZmPqOOOnU19hy2FuUKmNSOpGO9c54304TeGb6COGPe8ZVZGQErwSTnt0zT+tzSuzWleU0n1Z8qfDiwuvHsb2JSSB7T5ZbjIwM/dBHrwfyrq5vgj4rWQpbm3lt1JZHYYYjHQ1ifCKI2XjJ0jmldJJSrMcgMRnIIzzz619YWLMYo2ABGMGuZYqrJ36Hfi6boSUUfOFj8CdTjjHnzuJCxYxdVzjp7VRk/Z/wDE8giMs8JQzFmES4KLwQc9/TGK+qVVASSoJHtTyoKZIz7Yq/bz6nn+1kup84f8KEunjnaK5kgeVgx8xiwJA9O34VWm+DHiGKQv9qtWiICt5acke1fSRhTdyuAO3akeCIcooQnrin7efQtVpM+RvHPhW58MaK9/LDLEqt5Su7ck9jimfDrwZqHjnQ5b0agluEYwqnlZZ+ByT+Ne7fGzw7Dq3hUl90zWz+csQzhvbFcv8A9Dm0/S7yKXy0SSbzYRGc7Rxxn9Kr28lG99TstL2fOjGsPgDc2NlHFNNK8wyfMZhx+GKoyfAfXcLGmoxhVJKqqDr619FCUg4PI6ZNWIVRzwgz64rD29V9TznKV9z56s/wBnGQ21vLJclL0ZMpbJBOeOKq6n8AdXDPFb3Ucilgw2rjJr6V8gK2cA0kcQQlgACfaj2s2LmkfPVr8AZL22LXE7W94xOdvK+xIrzf41eANS8BafYs1558czlWKLgA4OAf519fXaHzicc15l8efD8eteCY3lm2CzmFxsIzv6jHt1zVqpJHTQcpSs+p5L8GvhVZePvDc1/d+at4rhFw2No7nHeu1u/wBnHUd6m31ZUVRtWNowePTOetdf8C9CfSvDkbOyk3RMioOqjtXq0dtsOW5zU+2lfcVSUoyaR87W37NUPm5uLmV5ACAw4A98Uwfs0XcKlF1gSRLkhfLxz+dfR2OcEAA+1RmBUbIPXtVe1k+phzy7nh9h+zvpv9mCO4hMl51adSQSe2BUc/7PdskqJFdSNCQC8UxBG7nGOOO3XP1r3TYcZ6YpjxLIVJ45rNzle9xqUk9WfEHxe8Iap8PfEWnK7AW90+1XR8kHIyCPoRz9a9P8J/DVvF+ml3ujbxBlV325yuOQB6+/6GoPjxCL7xO4lgUfZSjK7HJYZ7Dt07elew+BYIJNAsvIUBXjDMRxk45rKrWm7W0PaqQ5KUZdzhm+C/h63LxM0pJyqvu5Uds8cmuc8R/A+HdA+mapcIsalWjlwcnJOQe305r3DUtAGPMhG9mPOT0rOfwvLdkGW4Mad1Uc/nSjUnbc5k4nhd78LEgsIo7i88gxMWIVgWY+v5YrMn+GDTwk2V7O/l/NiZsDPtXuepfD63acS/NISMbmYnB+lQ2fw6whM95IU6BFwOKftZp2N17NLU8V03w7Fb20ttfFWlKmRWj6g1xmoWN5D4itxaySy206HcjMdoPuK+pP+Fd6VbjKoxcgjeTkivItd8KCHxBJbJI58lsKF6EVnKtJanRBQktChp+gNq+lxm4kRI2OxlTr9az9V+DT3kbNYtcSzSHaTM3yqPUcV6dpXhVtL0zCRAYO/J5JNbMKhYSpLNuAOB61x/WJ3saqMWfMF98LPEnhvUxE7wmIMF82BskD34q6dA1HTnlRt5MLZDseG9xXrnjsS2tk8p2W5YEjd1Y4449a8EuvGN/K4t7u6aXzAQPp/SumFWVrnrUcDGtHmvZFLxhq+p2t8sME4S38v5hGOckevb8KxNIvLm5vtglkQRr5mZHJ5xTNU1YuDE6qGLBd46gZ71m2l5FFrUURlLNIQh9AD61TrO55GIwfI35HY+JYta0nTSbaVbu2vFEhCrhgcg5B7dK8n1D4hTyzbJFlKA7WV3JOa+hvFdrNp/gQTIVBhQIT3APAIr5r1PTLRb+Ugl2+9z0Jrop1rpnm+zdtCRfGd+DmORlTPABI4qG58bXUZKjzNx65ckAfSoG0ubeAgXy3XP0qvNoqKiNI7ck596v2qfUSjULLePb8BSsjoVOFaNirKO5BHSp4PF97ZMHaSRpPvKxckg+p9frWeNICsHCAgj5RTPsombBGEztJPal7VXDln1NfTvGmo32p7rq8cJuBKqevOOK7PxzpMukW0N8YHdJ0DJIzE84B/rXD+FtNgi8VaaQFuB5wBSQZBB65/nXt3xPsQ+gNbREmWEgqD0xjpWbrrmsaKMup8+Prt7KVBbaCScLx+dW11+QaehR5FuNxDBmyCO1UxCEaQYyysQfrSQ2rHeZOAB8vua251bRkNO46613UZ2TfMzLGMKFOOM5/HrTF129kbLuwfoDk8jsKDAQMry/cVDHCZAS64HTjqDU8/mZPmHtrt6rEB8L/AHfeuh8A6rdanrdxbTgsqxZQKe/071gSWLusW3lu30967H4GWEkvxQspHQCGMfvFPQj0xTdRJXMmp3JfiH5ulNZi2k2iSPdIK8+e/n8zertwcDk8V7V8e9EiTX5I8rFHjKKmMAdhXjr6apbByhzjA71EaqkjoUJOKbJItUvJwENwzbuBTn1BrWIKGbKt82GIBP0pyW4hwkX8PUmo7u2Qx72O0DnI7mr5k+oPmS0C41++ZtnmER9gOPzpsOrz7wZXVDjA28fnVRo2deGy5/lUU0KlVQDj+I980HFKU29z0z4W2L6614JZZAsIyFB4Jz2rM+KtifD+s23lzNmZNzLn7tdh+zPBHqOuizlkyxDb48dQAcH865T4sYufGGpW55FvMQrE8kZ6CsVUvJoVOs2+U40Xc6AN57knuzHB9qlj1ieEEJgIeo759c1G0BlGVGV/u+hpjW/l4LHB9BWtzovLoy6niC4lU7pGYk4BJziqF3dTtMwE7lWHY9TTvs4RSUbJzkg0m3c+0ALgUrszk5PdsrxSyRMCzsVBA5Pb1r6L+AGi2OpeB/EUl4yXM6TgQspyY1259OOp/KvnObMRVsea+eBX0z+y/Zi88I3wEYQXM5WZ/oAR/OsKjslYmLa6njHxAmi0/wARPbRAghckjvXNLdupzuJz2zyK6L4qxiz8c6hCQWKSlB9OxrkgrR7yOMnjNbxaaTJqSd9zYXUC6ApPLlMbtzEj8qRZ3zvEhTd97HcVlhikeDj5jzinu5+aIHAAGDSa0Mk3vcsx6pcm6wkrvt4G5s4FXX1b5YxKw+WQYwMZ5FZVpbs1wMc5Xluxqa4gJs3dwFKHIrnqRTizaMn1P0/+Aim28J2tsW34VZPMU5DAqCMGvV3ILDHNeIfsoAH4V6EwdnZ4udxyQMnFe2qp804+mK8jCTbi/Jjk/eMbUVC3bbxhT0zUMDknlwozimeL3ceWBkEEcj0rNhuREFLsFB5rlxlRLRnfCN43OiRSehyKdwuM849Kr2swlAZG+UirSrhT396+ecrshiGPIyD1qN4EMZyO9TqOmeKHbB2gcUcxG5RWBEOMECpkfLEHJxQyAnJ6ihSAeKFKzEyXClualC9O1RrhhwMH1qbBAz1rXmuZ9SNgd2BzipGycbOPrSMpzkDFPDADn8aLsoi2DPLZpQAAe1OCZGTUZBXjOazbFqMA2Dn1pdu7gZpRgDnmlRyOe/akK4hgXIyc014U5BXIp7EKMnkmmqhBJ3Zz0FZ8ierHdohWFRwAcVM6rsA259aVAMEHrQGC5BpqCuTd3JLVBHllGMdqty7msJCMqSMA+/pUNsA3AFXUQtGU7DkV9VgrKKSEnZ3PAviHGo8UQu0ao0qkFsfeOOpruvA/FlEwOTGoVvr7VwXxFQjxPcROM+W3mI7HAB9vau18HXKzpbSoQVdQGC9M15OMd5teZ9biLywkGjsJz1PTNZz9TjNa8yDBOOKy5kyxHRT2rzXZLQ8WNyNeQ3tyKcp3jBJJNNjXHbgU7AXkHkGudnShwXPB7d6q6hh7d4iMqylfxqfaQcjmsvWml8pwhPALfL1+lY9GdOH+I8u1PAusgKhiYoynqfQ1r+DmSd3STdvRsjsCKyJXEt5K7RglieWPOa1PDcqW+obiTJuG0hRwK8Wu9T3Kl/ZnbIvlHOcLnIzUbkSFjzyc1aaMyIpGBx0qvKpQKM9OOBXPE+en8RpaH5Qm3E5J6f8A167K0dgmCK4XSAHlEbHaAcg9zXeW4HlDjpX2OR35pdjysTsTc5IBoWRRgZyTScYyOO1MCAE9/SvuDzmLcbmiIHBxWJIpJIPUHrW62CuOhNYU2UmIOeteXjFodNIQrxxTwCRkcgUzBzwaUfeXB4r57qjosacPCKenFY/i62X7NDKfmDNtIz0NasRwg7is/wAWWhv9JaMO0eCGyvUY54r3qLTp6lUfjOQ2iLgnGOcil8wHnDED1pSVKqRxxg560gIIyCSBwfSvGr2T0R78dkOIHXdt7gDrQqiReMnHrRsBw4IBHHNI7FRnJOD0FedIbVx4Qs2WIAIxwKaN4wACecZPSnZO0EYHHekOVIGSd3Ix0rAi1h4ZgMA/d6mgsCdxJLetJvy+SABjBFMLDfx8wPagTQ4EIrZYAdah3BnIHIPSnSKWI6ADqKYFKksMkj+VKwth5VyMkgemBQDgYBye5NKrFsA4BPNAUBj3z0qRiByvG7IHXFV7xCfnGcjqSe1WmUEcYGfSmyEKhZVMpwQR2rRGsTl/GDo2iSBwMj5lx1ry61tc3LlE+Q/MCx6HvivVdUjiuBsuMIhUqR6V52iRRzyQgPKUYqD0GKwrrQ+iwsrxL2is/wBpxI5EbDC7RyTXUJFgBVQgkcljXPWMbR+WCAhVgQR6Vt4bJJYuScivna25nW1Yq5YAvKwIO35eKsKmHVlywHB3Hk1GsZDfOQFPIx61MuSMgbx78VxHExPKUvkMQAc4FPKl2YKuAMEE9M0CU4y6iNc4470ozjBBPOBn0rPQzsABYgEhT1+WlwHzgcnrn+dLuWNiCwBHak8pmzgFznIPTimSLvVQDk8DHy0RjzCCRjbwM02MsuQzBMnOAM1Kc7gVGQfWpe5LQoDYKlzkenpQyhRuHUc5NICQ5BOM9cUnIUlRuA4INUTYcshYkE4BGRioeOCBjPdqchXBBfbj0qLyN7FSScHPzdKAsStIrhTnI6fLxmkGVBKKAR1LckUOAvDlQo6BaayoTnB+Ycc96AsOEp6nJx2Hegh+G27R1GeabkqVy3Xg4pxkOeAzY4OaFqIeBgZJ3HrgU8MSp2qBu9aYudpb7mOoHem/NtJCbQORzQBZjcYwX5PBxVmIYAbv059KrQAPgkbcjOBVlQN2AcD3rqoyuzORZVSw2kk4NJ0IAwAp6mm+YSQN+wH+71JpxABB2546mvdp3sIdlCNpyc8jFMJ8sbFAAP8AF3oYF1HzbSP7vpTdhBJHQdM10WKQ8MvAO4k8UjKCgIACjIOetIjuCSHA/CkIzkjndyc09hWGLg8bmI/TFN8vBx0xyKcWBYLkbiOgp25kIyuR05p37DE8xVXHzNnp6VGWcMcgAEUrAseuB3xSMc4AHA7mncbsKjxu+PmZsc56ZpyKR2CjpUZKg/ew3oKUSYHr3Bqrk3Hqw6ckg0zbkO5wCp/Sk3bzz1PpTQ4Mm0rjPBz3qo9xnK/Eq5km8KX8SZkCRl1XsTjivz88YKkl/IgyQWLEe9fop4qEQ0aRW5UnawHpXxL8S9Bgs/FN5CiLEAxOE7exr6zKqjb5TkxSvTPKUbcwA4Y8ZPah3dwN33gSoGOo9a6T+wraORnDlyOTnpT7u3zHg26IgwAR1r6jmR851OUHmlHUxZA6e9e6/s5adezeDNYSJY0eCUKJiMlQwJI9xx0rziLw3FIMvMxlI3AKBjHpXtH7OSPb6DqtuuFZpwzA8lsAgHH41jOSYJa3PHfiPpD6frc8Q/gBLy8gMTnPHauNtbz96rpl5Y/u9xXtnxD02G48RX4kbzXkbbIhXAx7V5zFoEVlLIqlYfm47nFaR1SNHqa+i6sk1vHK6tv2kEH1q5JqDhFIlwGYkqOCKyzbw2yr5W4kckGnEAn5hhTznuKbQeRrx3IlcygMXPBJPaobq6ZcB5f3anJ29TVaSKK0RWFw8oI49Aaq3lyfKUDaQcncOtKyKu0fQXwwtp9S8K3RihclFwhYnAGM5x2PvXC+I7a5ga4FxJAIYT/A2Sx+vrW9+z1dzf2FcI9/NKk7sGt2PCDpxXP+OrYWdze6enKCX5WY8469e/WsYayaO6Osbs57ciBZUJ2gbgGPeiO6eZWlkmDBjwoHK/WsbKGMgs5ZWwMdMUxbowTNHEyhOpJrflOFyuzrbYJNZrKFOA21mzj8cUsl+kVtsNzli2Aox0+tco16TuUO4Q9QpwPypjt8oAb5f1qHAk6u9ng+yMdhZOM5avVfhFrLXngXUbYHZHav8m0cgYzXz7PI62jje7KcjkkgV61+zH4hWeLW7KZgfKwvK8EcdfU1g6auON1dlLxckb3zOtvkyLuDv09ziuOv1VHUefuBX5lFd38RYsXd86tkCQ7MdMegFeTzEmQl5CpzzW3KklYcm7alhmjcbUiBGSSSecU/RNGt9Q1OIySbMsFXA6mqZjMchlPzgjAANTaRcT2Wt2lxFIDHG3yxkcKemTWVVPlbOap8LsegT/CqLRbKW6kiUKSNzAkkgnt6V03hHRYk0eaDc8cIYFenNad152peGVil+cOgd5B1BHIwK53wD4tsre+k0/UZ2SEkiNsZCn3PavlK8pTueQ3rqdp4O0K2i1OcoGdivAzjn6VD4s8RPok5+xvIJApDAdAe1a3gW7ifUb6SBA6pwHzzj1xXOeM5I2vruFyftMpHlxhc8e1cEY66mqt1HeBvFmr6nM3mvlQTuUdz61m/E6NNqXccM0d2zEOAxIA9cV3ng/Q/7P01ZRaokm0ZPc/U1y2ratpkHiS5XU7mRAoBACZAPpVQT59CZLsedaFrKwhLW7lX7O7ZYSA8U7UNUtoftMVhExdiVVweAKXxpPZ3eq502GJ42XAY8Mfcj1qG00gafZRzXDktyWQdAK9qEErO2pcV1ONn1EmG4E7K5U/IWGNvsDXUfAfVjD4o1OAv+6uYRgA8bh6fnUXiG20nUdEKW6RLISWO44NYXwcuVh+JNrar/qcbsDu2SK7nBSjqdFr6Hovxe1HypLeSN3E6JtbGMdTgH/IrzW18RXMkJQtIABgq7krnsa9G+LeY7u/TgvuAUd+leW2sMEc6G73G1BBkQEjPqM1dKCUdipKyRla/qE97tEpL7D8rBcD8KoRwlyq7S0mM+mK9/u4vCcnhRZLZbUNHD+5SRvmU46H8a8Re7eaedgi8ZXcowDXfTeljnv0PsZQXZJDnfjGBxVa6uobSYI7gSk4IbtWVqXxFggfyreNZWHQ4xzXKao2raxeG5S3fLfMVUkDHrivYWDlbU7PrMeh30+rWdvndcB2UcBen502z15JmdfNjUhdw54xXGWOnXs64MWHI6HoaibwPrl8QLaDIbIDrwF/GsvYtOxq6qtc9JtNYtJIw73Sv5i7tvGfpVK81uyWEuZo4ecElgT+Veay/DvxELR0S6csDsMS8EjOMA9qtyfCjxNCf3tjIpIBUEEk++a0VBdSfrCvY7CXxDZJ5JN4rHIAx0H1qymtxSnMUiOFbBwcg/SvP1+FniGS4kgSJmuI0ErRL/CuRgn860rLwJ4p01Qz6bKUIPzr0BwafsrdS1Xiz0A3EhTDncMblGMYpk13FaxMHKxTbdwBPUVwdv4pv4Y0SdnyDtbPXGea6W/QanBbXapt+Xac9aXsnYtVOpuWd9JcqhV8hgegrRhJEKvJ8oBIJqPw3DDZ2PmyEbR8oz/SsPXvEaJJMkEZRV6E85NZyouwKuk9ToJ79UiyZfY9gBVMXUCoQkqHByRnkVwGp6/LcwiAy4TG446/jWDc3brMjwsU+X5jn731rkdG+51qtFnr7anbQkgTeYSM4Hamf8JLbxOhlYRBumBkmvIZdeFpCHe4yxyCF6gVc0DXo7t0cncu7au45P1rmqUbK5SqRbPY4763uokljlLZOCDwKo3PiVdPcEyRLErbSGOSa542rSW3yTSMuchE4wa4bxOZoNVMTKSFAyMk8+tcLimbx5Xuewjxdp0oLpI5APTjB/wDrUf8ACa2EEkqvNDEEUMBwWbnGBXiLXxWIokrEEcqvaqcY2sCUyx5D+lCijZcqPpHwT4m07V9c+yRPJK7qXXsBgc5HpxXtWmukkEboNqlcc+tfHnwlupB4zssM6ksFcqSPl6YzX2HpEBS3Rdp2gZGfSvKxkUnoaO1tDSQ7SoPJPcVZiJC4IGQevtTEhLDg9KkAJORxXkMgcW4Oegpm4tkgYApzYBHf+VKGIwQML6VDTAQZbncTmlUEMDwO1J93Jz+VIAScjt2NIB5IIweWB4xQEIA5AINGQS2OCOlBO3kDkjrQVoKc896aoY8ZoyUcEjIPalDZySAKVgWrGtuJH5U5RtbcTx05prHcgU5AB5Ip/wAqx7cZGcioYxpYuD7GuW8dAtYgkgFefcV1gUAgAk5rlPiAwRI1BBRlwT71w4jRHTh17x57DsNyMguSBj0zXRWcjKgyMZHSsWzTDjB3AHHFbVoGzwMbT0NfPT1Z7T2LsZG3eSWY8UuSoAJANN2MWbLcdVApxVlJJwCRXFM5pEyRnBJJIJyBVqN1HA4FVYVwwJbcG7VYXAAIwMcHNc9kcz3uPKb8k8qR0pNoAXsBS7gRySQPSnIzYYgDA6ZpWJ0EXII4zj1pxd+eVAHpQCeQ5zn06UMoBBAA4pk2DHXHJxznpSRrsGS+M8ACnKgVRkE5o5iIUqAM8ZppAJklgCCT69qV+QACBg0MDuOOaQZQklcccUxNDWwwI54NAOSecYFPjwxyxzkUzlCMAHPGaBCg54wTxTFYKcHsakOWj4GXB/OmEhsgADnmgpDMl8nacqeM0bgGYEYbqMVLt4IOTxkVFgZBLAHGKpMNBrtvDDGAe9Jt+ZcHAA7U9VBxwTjvTgwRecDBqkNFd1AbcVJGOc1JpqrJMFJ2gHgCkdtwJHOKdZEiYE8Zrtw9+Yt3sdbb2wiTnj0FSbgD6cVHbSGSFSQTx3pw5PPSvqaXwo86e4vDkeo70hYYAB5HFJnA4GTTcFTgnbXQtiPIVVxkn72advByDxjriowxL45Oe9SDIYk96ZI0MAflGfrTt5bIPGfSmqR2pwG4ZPBz2psLgAVwByaccjIHHriowSNwxyelPBI5PGfSkK+o4MQCQBmm5JGOuaTIHXmg8bXz0oK9SN0YHJ+lNl4VSCCe4FOeXPOMc9TQ67hwcGpehSKt5KIbfPAyeM1z0wO59xyM5rZvVDpsYZI55rHuFBQgP1GOO1cNc7qJWaQ8+XgZHfmo3yFQO25iO3GKVo1WMYXBHGfWo1O7cWOMcYFeXI71sOX7q4jAxwT3NSoVdSckkdKrqzsCUBGDzu71c81QuOCSOQKyZTEBbJ3KABzTpclMrlye1NOWC4GMjvSIwXkk56HFZXMWiwpbK7wFUjn1qRD5pGOmcVWOSAT06DNSwAKrfOeDnjtVJkMm1dvKsAQQArAfjXPo7HIJJOc47VvX80f2Nw2CcZAPr61hRzAnkZJHGKuI0WDL9nc9BxwRXnXxAjSTWIHO7cy5OTwa9DlAigDHAJOOe1eX+NXNzfRB53Jjk+b0xjgCu6j5Gi3M9beVngcOsYZto47V7R4ccJpVuEBfHDHoK8XguS14tr0VGDLnvXtWgfPYJkEYUHHTtXWkxVE0jbjyVKg7e9PCljggkUkCjBBONw4pxGwcEntVW7HCxs37sYxkdsU5XJXJU8jFKAwCk9uuaUuCxGCSKYtirLlQNhwQea5XxjP9nsnZhkq2Rn0rrZgFVwSEJ5HrXFeMlM9s8bqX3Idv5U476nTQ1krnjGoyt/b7ShgY2YMu3nBr6B8IRMdLiCYzIgZmPc4z0rwCNUbWbWLAClwGH49K+iPDlrHDpduE3KAvTJ4HpVtHXX2sjUuVBspVY8bcZWuUEhTuMKf466e+nWHTZWLBQOK426u44ppQf3gU5471xV7NBh4pvUknuNwBLhtp4C0kUxw2EIGc5asiW+JkdgyxKfuqBzTU1CViC4J44z0NcNkju9mrm+9wEVwxLbhwFqJptv8AAM7f4uuazY9UYbQ7qgHYCpftSyLnqwPVqRPs7PQeLp3OWkI7YShVVlB2c56v1pxlWNCuVHc7RzToypBxzuGctTTJ5ehGZBGCqsX5ztXpT0YJIzhQDgYz+tOMixrjeoyP4RUUZBcEHPbmm2KxopKJFBLEk9l6VLExDAhQAeDms9ZDGuQ6na3QVIbzYSVGM+tWmIvuyxpuZjwcYFVHc8gEKM5yahlvTK5UtkYyAvamI4+8Iicjq1BIsjjcRlj6EcVIr+WuRwSPqagK+bgu3PTC0pJKjBxjjmtVuBoRytIiFmLbuCOlOLbTsCqjCqJuiihC2T22inGUbiQvJHJNWkFrk0kq+WRk7geQOBUcuEAC4z155qPeXcE5OR2prg/KwwpPHNXyj5dCRsAkHJyOaLdhHLnOzjio9wQ5di2OBimNv4woVge/NaQjqidjsNPmDRRnaX4wSafPKyJvGFIPQVV01BFbqpJLtycdBU9xz8owAR1Ne/h7Kx5Ffqd/oUpjskHJDAHNalu7liGGBng1g6LfKbOJVOQBjJrbW5RUBLgD619dhWlE+XrxfNoW2fjHYU3zh9fXFVJLuPb8pyarLdfNgc16SfW5zezZp5JPHSngE8gYqkk525b5frT/ALUmdolQlh0BpqSuHs32Lf3Rz0oB5BqnJPsjJJwo7k1Qi8S2TjCzI2Dg4bqelPnQKlI15CN5Zu9cb8QpRb+HblzH5qmNw4DYIXHUV0c+oxtHuGCMZyT2rkfH1x9s8J6mloBc3bW7qsatgk46A0Oatoa06bUk2fOX7OdnJeePJyxhit4gW2bQX/2SG7dOn49a+xrKYvEQegr5D/Z/0u90PxTe3V7byQZQKqsMAjJyTX1TY61bIi75PvKNu0ZrnteVzfERcpXibIIPSlXjOapHVLaM8yBR1OTzTY9dspDhZ1J6DnvXWcPJJdDRC8Ejg0bigxjNV5blVTJYD8aqm7Ex2rIC3saaH7OfY09ocZ4oIwvXNU7YheC+SferKlAfvgD3NOzJ9nIUkBCTwBSxSCRfl5FZuuys9q0cDjkEblPQ1meDLe9srRkv5GeTcdpdsnHao5Q5JXOp2gemaFwDgc561EZIwQPMUsfenLLGWIDZIotbdBySW6Jc4NBIxxTUdW74p7KFwRVJEcr7DeB9adnI4oCbnwVNP2hWwOCKY+VvoNJIHpQeOO9G7JGadk8ii2g+RpXsRsuMChWK1Jx0AzTdq7sDqe9KwuVvoKp5yelOLkYNIHQZUkHFB2/XNOzBxl1Q0sfXNIWJII6UySSNGCk4J6e9GQuc+lVYVn2JDhsjoaVBgZHFQqccjvSmUKM56VNgs10JST0FJySPSiMq8YI5JpwU45FCQ9ew0AFvenbeeeKPMReoxTiVIBFUhWb2GgHBprdQCcVIXUjjrVaScRHe+MD1NNahySZ5L+0GpTwbeREnEnIPv1FfJEMYSJC4CA5+buTX0x+01qclxpunKJiLdLgb416MCDyf896+ZrgQCWcxZIBwu7pjvXZT02LjpobXgnR38ReJdNgGyRBOGmE3CMnpjv8ASvo0fs9eHp7iSc2EC72LBUztH4Z/SvDfgxZfbPExcyFhAwZUB++a+zbQxm1iJIVioOPeoq1JqVk7CqQb1R5NF+zhoVpKszp9o3MSysOAMngDt6Vav/2f/DN5FtTTo4CejqMEV6quGIAOAe9QXM8dqfnccnHFc6qVH1MfZy7Hlz/ADT2+/ItzGANsU4BUH6Uq/s8aBJEqSWqCbO7fCAnHpxXqiSRyL8sqEH3xQzJC2WnjBH+1TUp9Wxqi+x8+/EP4JWWleHsWUHltCGIlYg5GScE9/r+FeYfB/wABjxZeMs9uk7dBDJkbfcntxX0r8WLkQeEr26jcSmPDKmeD6mvK/gPqdvN4t1WdlESeWGHQYOTTc5qO50LCOSudZF+z9p408QQwxRStIJZSyhjkY4UnoOOlW7f4B6FcmV7+wtS+7bGEiA+X1J+teix6lFuJQ5BHBzTl1eyJ2m5RWHGM96xTqPqxLCSb2PM5/wBnjQEmeSO1BZjwuTtT0AHYe1WZ/gzpN3GsV3b2yqgG0xxgMD2OfWvQW1KPDFG8ysm+v5GRgGC/zxWq5+rNFhWuhw118FdCXVIr9CzzhdreaxYMMY6f41lfFPwtpWk+AJlFtG5t3DQ7FChWJAJPHv0rvvn8k8sSecmvP/jLcP8A8IdKhb5GcEgegP8A9ato8ye5pHDtPVHnnwR8C2/iW3lnvLVna1mBWYMRtPOAR36dK9rTwTp1uR5kI3hg2EABJ+uK89/Z61awuVvILSO5SSJfMmeVsIx9h+PQ5617U+oWqKskkseTwF6nNKdSXNuU6Db0ObsfhvYTw3MVpZx2qSOJHkddx3e2enU9Kfd/Cmy2F52MhxjG0AfgMV1sWuCJFCRFx/ePGKqX+uJcYV32EdhSbl3J+rtnGSfCPw/dskzWKrKF8vcM9M55Fbsfw70ibS2sbqGK6haIxMXjGWHoT+Aq/b3qkHarEZzlulQya6Wk8tZFGOu0f1qby7ieHaPAvjt8OtI8J6RbHR7BIEX5Z5UGAgyNox37/lVr4G+GbafwfcQ3cAlRbouu9eSCq8g1vftATC68J3aHClirBmON3POB3/Cn/BrVIr3w9BFFPucJgoc5XAA/pW0pScFdmip20aOguPhl4cuYpIm06GFZXEjOFySQOCM9PwrU03wPoVrDNELYXfmsGYTfMM+uKvKMjJU5HGTU0UwgONw9wKyvK25Xsk+iKb+ANEmi2mytYkbIZREMn6HtUVv4I0y3MVvFCrxoMAOoIAzyMVrpegKSVyfU9qdHrluuQ2SR2WmuYf1dWMu++H2i74pDYWodT8rxxBWX6EV4R8bvhtaaHdafe2TT3BV9zK+CiDPGR3/lX0XNqa3abUjKEcgk9a8b+LV9bPcKWlklm4VVz8igHBGK2g5xejOadDodl4A8KadJ4X06T7DZFQgZJY4gGXPOc9jk9a6L/hHLCBDCLdZEZt+H5GfWqPg+7Fp4R09SuwvGGI9OK347pNqc78iuf3rs1p4fTUyr3w5p7WxVraJFI6qgBB9R71DBoenRys8NoCzD70pJx9M9B7VqXV6hfaECBepPNVhfQruXduI6AcU7PudP1ZEMej2yvuljjAOQdqAEj0zinxaZYQ7TBaKPmAO5QcipRdQgYLKp64JzVtLtHiYofOk2nYg4DHHAz2p8re5P1dI+VfiBcQTfFFY54YjDb3qgqqABVz7CvoXRtOgu7dX8kImAY2A6jtXz58Q5XsPiFOsy27Jev8jxkNh+cjNfQHh3WVTw/p58supjC5B6HuDVVE3bUJUk7WNySwsgAslpDID94+WMmiKxs9yiKzjCKecj86BdRbVfeAp656ihr6KPKocnPP0rOz2uZ+w7Fq60zTJIwv2KAZ4YhRk0638MaUAH+zQgjhdwGR9KpS3gCsC4XHIx1qkbt5QwDtv7A9KVmT7BrQ1lstPMzQtFF8wIIwMEV80NodlJ8YGtbK2jtlt7ohRkkYwM5BPqa96ldhvlLZ+U8Lyc47D1r5l1HWrq3+JsstoklnLJMAonXDgYGSR+FVZtPU2hQTTufWuneHILbT44vJR4eWVHUEAk8kDtUyaPZWjb4rdEY/exwD+FZFhr1y2l27yTKWMYBK+uKi/taTAB+Y56msKaexj9WTZ0EiWhAHlopPQ4HNEWmWyOH8iNWA4ZRz+dc3PfMzKXkwo6BaSTWJojhNxxyC3SujkD6skdbJbxSwbGjBwCAcdP/rVzOt2cNtp7RNEggUfKAMBT7DtVhPEbGHErY46AVlaxdy6rp12sRELCJmV3GQpwSCR3pRi07mf1dNnz54P0aCx+Lklvdq16I5XK7eBjJ6jvX1Zo+l21hp1vFFyi5ZQ2MjPUV8dfDbV5L74mhpryWN7hmCyAcuecg+melfUsV9cK8eEKHgEk9BU1G3I3nh07WOtkRCSNnXqfWmR28EgIESj3ArIF1cNGC8mQfSiHUJ7Z2EYG0f3uanlZz/VzbjjRfl8sEe/eiSGLacxpx0FZseqM7MZDkgZ+Xinveu6kjgYyM1SixfV7DNV0+C4sZBLAhyNuSOFHc/lXg3wosvL+IGq2SLDDb2shlVI0Cg89eOvXvmvYfEt3dvoV8IXJdrdzxxghTj+VeH/BXUjc+PJ3uSouJUwQuQGwef5VlUT5dDpjho8rfU+lEi3rucDnkCnpbK2GwAPQCqp1yHzAjRsB0BqwuowKuS2MetRTi+XU5JUXcdJAmSD93609djoq4XAqoNVt3crhmPr2qWK5idgFYE9cVrZmbpNEklomc4z/ACrl/HlnHFoVwxjQB0Kh9v3SR1rsnwYSTgVyfxCZJfCd8gkAkMZZRnqQM1LT6GlKk5SSZ5P8GdLtNK1K4sDGGSM5LDOHc9yP6V7xp9rDaqwVQATnHavDfgbbNfyvfyLi3kOAxPBYHnH417tE6MRhgAPQ1m4u+pVai1Ky2LHlKxIQBM1C9udnFT/ITw4496XzIuVLjNJLU5vYshWA4UqM+oNR3kSjDMm1h6VaOI4ywbHpUYlWb5HIBPrVoXsnfY8z+MiC50RS3lAD7zPgEDGCB744xXN/s7xJaJqEEW7HnZGew7Cuw+LYs18M3cI8t5TGWhYnOHXkDHbpXJfs9xTvZXN6XUK8pXy8c5yec1pZ8t1sep7L/Z7nuMZG3BGc0OqqAFGPeiOMkZdgD6Zptw8UW0O4BboKlJ7nlcjvsSxsF4HenlgCccVGzRxKCXUCqh1OATlN+W7UWbK5GuhffJI54NeJ/tJaO2oaLYGGOR5RMR8hOAMHJIz7d69mguI5OQRkdq82+OyyL4Ouyu4ZU/MpII/EVUVrY7MLTcqiTRy37PwS38Oz2brHK0MxZGwCVyOcH8K9kspDJIRgnjvXiP7PS3EVvu8tTaSLzITyG+nevdPtEUQUKQcnGRWdmpkYmjao0SOxHTApFiDHLEnNKyqASHU47ZqGCQszKT06GtDl5H2Fe3IYfvPl9KkClRhehpWC5ADAt3xTAwDctgCkwUHc8j+P1p9ug0lVH8RRnx0GRXX/AA0sI7HQLeONiyxghST1GeT+fpWN8WpoJNJ2GeKEq2/a5ALduB61sfDbP/CK2OCWITk/iack+VHqVYpUI9zsQCeGPSngEHqSKaqMQCOamiQkfNzmsEkeU1YaxJXntUTxeaR3Aq28YAABzTHwMgcYq9CSpJEkjY6g8YrwL476PbXfiPRbsQxFjIIXZ+QR2z7V7+8QJ+U8mvnT41Wy2epyx21uVQDeksjHCHvt9qbSsd2G3PW/h9HJDoCQSkMyABSvTHtXYIgIBx061zPwymW+8I6bcIp/exDIYfMDjnPvXXJFk47d6pHNUV5O5WkTLZAqwkZUBsYNSFAMEDpQQaZkPJJAz2qvK2SB0z3qXaSKiuoBGqtnJ9BQ9CrangHxSSA/EPRppFZ4/NMcuT1AwRj0617jpShLOHb8q7RtHtXzz8TrsW3j6S1uZGLB1liTrgE44/Kvobw+Rc6RaSEHDIo+hwKyaejZ62JpxhTg0aaoMDHFPVB0PNPK7UA6CmHjGOKeh5Q7HfqBSgdxSKwK465oA7EZqrdhWM7WUE+nTI0byjH3YiQxPbBr5uvdRe4+JVmpUR/ZbgK2FwQM8gnufrX0xdSC3R5HBCKDnAya+XfInPxI1yNVCTG6DKGboMg9amVPm1O6inyt2PpaRVTYyYKlQQfwqzZyvMrB1wB0NVdOhd7KFpOGIHFaiAKoGOlEY2Vkee9xrRnA7CmGIAEd6l42nOSKBwOB0rQpIrmJmbGOAOtZ3iC2d9E1CKM7meBxgdc4PArWcHOelU7+8TT9PuLl0L7QAADjqetS9i6V+dWPHPhSUuNe3hShRNrgjBznvXt7YWXnoK8V+HI8vxvrEDjmSXzFb8egr2eZAxIyc9K51fmudeKi4z1JNgRiQcjFKqhgCfypI8qmCOBT+g4rc88RlBIPvSTxB4ztABp/De1IQQOOlBSZxXxEtBrHhy50xm2LIpO7uCBkVwHwXSCCeQpvd4CIJiRhSwJxiu6+KF7Lo+jG7iRXkQ7trDgjvmvPvgTqSSX2p2ww5uJRcBQR8pyc5/P9KUnZM9HV0XbY948nnIHHWp0jG3IFKqhIx3z/AJxTVXJI6Cmtjy3o9Bw+ZjkUiKMnIzTgT0o5BoGIF+XmvP8A41sb3wtNYQ53TqVXsM45zXoTg7RiuC+LSJb6At45YpEx3Y7DpW0PiRrT+I+WkuHlhRgyIMbWBHNZmt3w8qIiCUCBdrsfunsKuRxT2atE0EbRBzJ5zHnGc8CqOt3cV350fns8MhDquMAD2rtaOg2NKmBsYFYhNgBIxzXZfDdvN1+zQ2solimy1yD8pBPAI9a4C2klEAKLEUkXCt3Fdt8NdZtz4kFtNdyyGdQseFO1ZMjGT+ma5aq0CTSiz6o0wPJaqTgDtV7cGUAjntWfpu+G3jTqAozWiCpXAHNcse5xq4YA4FIrD0peAKYQOw4qmx2YOA3JGMVl68wbSbqM4y0TAf8AfJFaZUnIByKxvFxP9gXLovMSlvr6g0nsbUrqa9T57+DunR3WszxFlUwysSNvJ+Y4IPavoyztBbqEDE8d6+fvhxd/YvHUssUcMEd4DuiReMgjGM+5Jr6MhAYAlcZAqFZaHs5ovfXoPWIYyBml8s5x0FSMMY4pM55qmeCRvGAMAfjUBj28gZU1bGTkdaikAIwR0pLQa3OU8fyC10lX5xJmPArk/hFZpDDdwgYMcpwOwz7fjXVfEeI3Xh3AO1lYsh56j0rl/hM/768cqTuIbcSCD24/KraVj1tFh2eii0K5yc89KnjjEYGOalXBAIGTSiPB5GM1B5L1EXJUj8aTAFAznijuQOtBKILjIA+XOe/pXmvx13w+F4EU8SsFJBP+T+Nenv7nArzz4x6ZLf8AhW5cOqx27CbLdwD0FN6I7MM/3iKHwHlnk02TzpGdrdiq5OcDBwK9YyZBnpXl/wAIRHDpkZiGDKdzE+uK9RUYTaeorFbirpKTsI2V6jNIqgtzTtxPakBGcAVokctgKGTALYGabcQtCAV5qT7uDTZHO4A81XUpWujwD45aPHba/ZybWnlulO7rhemB1rv/AIbn/imYEA2mP5SB2rD+MBNxabipLQShhx2wa6rwWsb6FbvEMB0DHHc45rCa1se5Va+rxNrzTtJ5+U4NQzX9vADmTLD+GrkaLsIIwTVC40PMpJAO4fKR2qkrHmxaT12Ml/GMS301v5GFjAJZj14zxRe+MLGKEumJXC5CL6+lRXfgKG8meWWRjI33gGIB9Kzh4K2XAWCMRIMhm65qrJ9Dv9pRaKknj+NwFNptLdMtwDXF67qSjWo78lQJOGRa74/C+BsvPO0p6qM4A/CvM/GmnS6ZrctrGqLEoGzByzcDJI7elLS1rHXRnTaaidtp/jS0uUiCQqsXKsWPI+tOvfENhbR70dSwPCgVyVp4RkttLkneKSQlfM6nA/Cs4287xfeREK5GeufxrH2MDXmig8aSJ4g0m5CBftETBlZ+ePQelfLXjBrnT9auoYw8QiALMVzuz2Br6MeJygzDLMWODtBxWZd6LBqMyyyW8MhYmJo3UE46f5NS4WVkaRx0qKcY7HyzeSXlpPC8iM6zKWAGSVHqRV2wsp5NWtZSuY2IO8A4z7mvoeTwbp3zsdHCSg7DLjBYVveEvB9owCTwW5tIm4gaMEtz1PFYOLTPPni5zvpuYPjGb7X4CghECTyXUYV+oPA4xz7CvmbV9DmhbcAzNI+0DH3frX2h4q8JWdrAGtU8pFUFRnhT7CuYl8EWMhBl8qQY3FRGM57nOKtNpWRhCcrWZ8jQm53CMQN97YH7f/WqRILqUyo9tISh27Np6+tfWL/CzRIxczW2nYjZfNy7EhSBk4H4dKgh8IxX8UUxETLICGiEYBAHTmndmqlI+VJLS/tITK1k/lKQC45C+marvBJkI1vIsh+YZUgGvrV/AtpDDtTT0RZDz6kjpV+18KWl0Ve/ihmQfu1iKA7enOcVm5MLt9D5T8K6XP8A8JBalYcyg7lUHkEc5P5V7n480f8Atfwza38RlMskZ84RdARXoel+AfD1jqAubfSYUuFJUueQQfarPia3SzEn2YqIlUBoFUYP0FZ63uLmaPiO/tHivmRU35Jyo6iq6pcSbkW3lyGwODgCvrpPBehq73KaPbCaRd291BIPcgdqhHgvTpLaQFMkAsNqgDPp9K1VRrQwlKXRHyXJFdopxGHAOGZeopj7kcAQSofQqcE+tfX9x4a0mOwtzb6NaRySREyP5S5Lev8AWsmLwZYzxRyS7XJHMRjGB7dOKtVGc8pyXQ+XEtbmRmXB+UZ+XqPau3+C+iGbxkJ7kXERhQvEy8KWHOG45r2e38GaZNKv/EshiIYr5ygAge/rW/4W8HQWl5I5keTDYK4ADL2+lTObasVCbe6PM/jhoc2pQWV+uZpnUqY0HOBznPrXi9tol7OA6Ws2GP32BwK+vtb0yOJpIxGjLE3ylsEge1c3/YFrCXPmOVHKxADH8qz52jXndrHzTFoF9LOVCqwBwAONxqwPCF7cxB0hJmB2tG3AA9jX0gfCdtMDILaCFwu4NgZpkHhCxScGe6llVlLeWAAAcetP2kjCU5HzVeeEb+EMpCBM7fk5P4Gs+98IapZuqJaSuCAQwGQfevqWLw/ZNbwj7HGg5KsQMqfWmp4fsVQGR5JCW6A4H0rRVZXscsm2eZ/szabd2up60Z0+zPBFkMw5BJHQ9up4qH44+FWXXYL+0tWiR4yXmGSGb1PvXvfw+0q0a2vdlvEm+Ta2QMsM8ZNY/inRkuI3Wfc7xy7TGwyNtVfW5EItSufKL6Zfx2cE6oHaRiDGowQOxpBoV/cR7ks3yThi3avpJvDcMscpjt7eMxgMq7QCfpTz4Vs2gcmNy7KG2rwM0nVsd1z5uTwxeyABSu7O3aeuakHgvUZA48nDxttL546Z4r6T0zw7a20LwNZ25V0J81lBYHIPXtUkXh3T2kXCO3ByvYn6UvbMhts+UJvDl7FJMgEj+WcsyqenfFfTX7NPh99B8O6pLOryFgJLVyx8tgRzx3PHety0s447Lyfs8KOzMrZQZx2Nd/4D8NRS+HnEchyjEBeACeckCsZVHISg2fJ/xs8J3Fn4lbUU33Auh5khVeFOSMA/hXAQ+GL+9xKLScwd8dfrX1/4ktGhE8EqRTxrJyrKCPqPeubfQbH5yImjfIKshwPpitI1WlYmVGT2Pm2DwJqczJ5bcMSMOPun0PpTU8A65uTNrIqsTiRujDOCR+Ir6ffQghlMAQKyAgd80yTQRPZ5lWUEr0B4BpuvJISoSPnyz8DzHbH9q2gMF27eQfStPVfhZfx2kqtIgl4wwOeM9MV7bp+iwWNtGHSISuCxkKgkHtk0g0KDUGtxOCQzYds4HXrXNOrKzaZ1xoPdn0n8AdBufCnw90dJmXi3Qqo7DA616wlyZWDgdcdK4f4YP9p8N2qMAY41WNcdAAAB/Ku22bRsUYGa48Emou/VnLNLm0MHxZKWuoQxwGGOPWsTyt6gHqDgZro/EsavaZJBMfze+Kx/IUqpIKk4NceOszvpv3bCWEk8NwgLkoDggdK6NZDtBFY1vCRMvfPOPWteHJHTAHavA1JaJWY4z0ppc4weDSlT07USDIBI4HFD0RBGHw3NNZwJF28gdaQuEyO9C8kEYBrK+pNi3G4bjpUhOFxnA61Ujk2Ek4OKeZSScDg1upqxPLroTFuQc8dqazZYjPSofOQ4G7JpwUZxT5kOxIrE8U1shsdTShhGcUjENyOCKjmFYRgCckkGk3FPQmhnwRgZ9aUKH56YppksUE9T3o5UZJppYKR1NPJDJzTJvoIX9vxpmc5J7UqkdB0FNd1HA4zVpkli2lIIIrQicscHjdWbYkGQoemK0o8blPpX0mBd0Nni/wAaI1bW7VwuSo8txnHGOK0/hXGV05t6gbGO1c5OKy/jFED4ikBLbnQMoHSpvhz/AKKyyqAsbphv9o15ONb9rI+vm74OKfkeoyMWUZ6Gs66BXPfHSrayia2yO9U5cggg5x1zXmM8Jb2IGcfwgnilByRngEUwA855we1P2noQAOuaxbOmIAHhgSah1BTJbkLgdQx9qlILKQCfUCopgY7OU9GC5BrN9Tpo6SPHbiJ7fU7iEKXMch5bpjr/AFrY8Lb5r6aDhQCG4HNZ2tOr6u8qZIkGGxwM1o+ErqK31RN48oFSpY9znivFrrXQ9+SvTO8CFAO+PWoZSdxPQHsKssVZAWH5VXykancwA965Oh89U+Il0qNWuM55Hc13VmxSNQfQV5/YLuu1KtlQc/hXoFk6zxqVORgD6V9Xw/JutKDZ5WKXu3LBORxxihAF65yaCuOBzilXBwD1r9C2PMYjvtXnkGse6O6Umta4GRgjmsichRjuDXmYz4TppIiYYHTNOh44yMU3JK4xRt+YZr5t3udJeh6AZyM5qDxA3l6eXGdoODj0qWJgoHrUGtSM1hJEozuBx9a97D60x0tJHGJhsnYcdcmn71wyk478UwSHywOeODUkQPUgCvJxN0z3YO6G8dVXkj+KnFyxUDgkYOKSUNjO3IBp+4gkYAAGR615Ei2MVccHnsc0pw5UBsFegFNZA2Tgknp6UobGOzEYqGmR1ELkEkDp1zQBuBI4zyAKUYzypOeM9qcp2jnAPSlbsNCcDk9cd6Y8g6Ek56bR/OnMBxkEsOD6Ug3RnjHt9KZIKrDkjAAwM0oY7eTz7UoUrndk7umaYQM4LYB9OtKxWwLwPu4A9aeSOgOPpShg3GOMdTQGUDLsB24prcpGX4ktd+i3ZijU3LKdmTjn1zXicd3KJZFZmctkHHHNe5a+5Fikyrv8tvmB7j3rxGeJ4dQuFc7EEpYY64zWFdvoe/hH7h0GhTM5DtgErgbuea3YZGkAyfY4rDsbfy7cmOMlgd25vStewnJBViBnnjrXg1VqOorssxglcfcKnqeatBisYHLkHJxVVYyZWOPlPrVjeUAIcLkYIFcTTOORJIN0ez7nO7momnYjBBf0xSPMCyhVLuOG3dKkUlUO45weg7Cs2kiGrjljZ4920JnqTyaPM7F2YYxxTUYI5wpI6jNN37d284JOQBSsSSKpUqRgAcEmpdyhSTlyDwBxUcZBBJGVPTNOcIqgkn0+WhkCqSOAvzdc03exYqfnzzxTo8jDjgdPm70xgVyAcHORj0osK2oMcc4xn8xSb22grl2PBpzoWAZeGHrUZVkdgW9xtppC0HHO0MRtI45o4OMksR27UKpOCw68gn1oJBBDHOfShIVtRRlQ2SAWOR9KWNwiEAF9xzmo9pJVkUgD5Tup28xbctvweQKWgWsSjrz8oPanIwL8ElMYIqOSNlYFSTjnntTdxTJzu+lITLKbgQV+UDirUUbM2CM7ecmoLcbo8Dhjz+NS72DKobfnqBW9HSRm9CztEadgQcikRixIJJ7ildyVUlCCODTACWyWJx2Fe7TegkSbDyTgDFIqh+Tk9sU9flGAMepNRswTJ3E+wroTKsOeMHAGE7Gm/dIAy2PWm45yOhGRTf8AWHPPPpTJY44jyQFDg9vSjaTzksTzz0oC5bAUKemTTXwDtZi2Ou3irGrg6mLDO4AYdB1phQcMoLBvXpSGMnG0Z2nILelLyTtGSRyBS1ARgQMnA7E0iIWUkruwetPkGcoF6DJqNJM8DJBHQVSE0OA+UkHGKbvVTggkjnJoOQo2fKT1JphXjJJYjirRfQzfENoL3S5kRwpI4xzj3r5I+K+mW1jqayqHeWQnzHY5BP8ASvsK4YRW7jYox1J9O9fKHxwjb/hJ72C2V3thhwqg7ckcmvo8slaoFSCnSaseUS2/21IiXCBjgKo/nU5skwsUKEspwzucgCqdtcNZvkLgnjkfd96kkYpE2fMZZASZBnAPvX1fNc+WnT5XYlnR47WTbIC6sFHl9cd69P8A2eY2Go6pPMWEMaDaCSCW9fcYz+leTwTO0QWJcN03f3q9K+Cly9lqU9zclwjsYWj6BT6ms5Mzs+xB8WbR7LxfIyOPKnjMqkDv6V55cRzbg8q7sjOTXq3xGc6nr0sQhWNIRtQk5z71wVz4dlkyDId6nhR0rWM0lZmvI2lYyeXCs0uSRgLjpSLMI4yoXJY7cselX28P3qIY4gHJ5I9KuL4IuUiiJjySNx571ftYoPZyMQMgtyrSYIPIA61XDAF1KHaPu/8A166STwPePFHMsiIzHHl9SRViz+Hs9wJCIXZj8rHPA+lZurFBySbOv/Zus2v7zX4I5WSSNEkQYyG65HtR8YY0i1O3dYRmaMhs8HcDyTWn8EtKufBOsXtzLdR28BAQh8fOecZ/Wr/jWK317U7icxi4dCdj9APXFc0Z8srnck+XlZ4KtxtjRUkIcMc/SpCVdS+FGDz711L+AjeX06JdQwRhSxU8/gKntPAULyW1vIqzxyRkq6sRg5PWuz20TidGV9DkbKM3EuBkZ4A7U24le3uPIUqGH3ga7VPh8LO3Ux3iiQsSY85IOemamHgSK9WOSSABiSGfeQc/nUe3jcPZTOGjzclyAUCgkr2avQv2dJ3afxF5KhGID7SOQcjnFVz8N5UiEr3eMNtWNe/1Ndd8LdAHg661K7uBveYBSwOMr6YrGVeK2L9lIp/Ea0E9vEVaSKUgtLtIwfp7141LcrHEzsc5J4PXFe7+LtCi8UXshF40EIAKoPXFYNv8PNKuiyNFl1X5XLcE47044mKWo/Yzlax5Sk6vCCu47T26YrR0KSC4la2DqkjH7zdevFem/wDCs9KbEUd/5MxX5olwR+dXdJ8AaNp7pstY5ZCfmllOT+HpXPXxUeW0TOWFnJWZ3WheGo7vQ47dxI8ghEZZGxnI615D408D6h4ZvpjCS0cYLMcYIHbJ717d4W1m00yzkFxMSS2ML0HpitPUdc0zWocS2sMkf3S0gGWHTn1FfLuUk231OR4Ft6nlXwgnd9TRi0iu0ZLKSQDxxx3r2C1sdLWRbu7WLzk5LSjJH0/OuRs7Kxs9VFzHOqorBhHGB09Kua5MmozSIdqoQGV24H0qdG7lxwnLoZ/jnx5p2lzRix3zwoSzKrYBPavO9Z8XwalCZiI0kYkMGAJxWzrOk6RcXnl3V0sURUlhG4HzZp2nTeG7WFYre0gdQCC86hjn1Jrrhyxs+pLw19EeUW99a2+pSssZnfO5cNj9Kpap4yvHlnSBxDEcKVcZ5/pXqFz4L0O/YyRMRcliSYjgYPpjpWpoek6B4btjaGzguQz7nmuYwz9B1NdarJErByW587yXE9xd4aKSRnIAKjAPvXo3wg0X+zPiLbXN1biJfIYbm5APGCK62RtCS9uRdQReSspMTKoAA9qdpGuacmvz+VPGV2ARA45OTmtZVm46HRDDcrVy58Y/DQ1OwXVbYATr8spzjcO2B64rxAaF4hvZIbSKxeWS4YLCm05YnoBX0mbm3uSY3QTKVDBT0BqrdeJbTSp4mEcaywsCjbBlD2INZRxUoKz1N5YeNTQ+bB8PPE7zzQHTphJGxSQnIAIJBFdRovgi7EP2OaxmMzAbSF4z7mveL7xY+qRW7+VvYr8zAYDenA9qZ/bNxb2yiJVjY8bsDIp/X5rQy/s+LNe21Tw1CpFzJbkk8CNQW/OpX8X6TZy7LK180PhVZhjHPGRXh5d4ygLeWV5DHqfpRFd3clyiZeVi2FwTkntX7NKhFI+YjLWx6wdTe61Eb9kUW7GFA4FdVa/Fex0GxWxisn4J5foa4DwzZyzqfP8AkdOcHnmqviXTrma8QpG0mc4Cj2riVGDep281kejj4paT9rR3hheMAPsQjcrZB611EHxtttXuLWztrLyFZTullYHgKT+HSvB5PB2otFbyMixJJnbtGTx1BHb8a19K8CX2qAGJSwBCkMcc+tVLD0kiVK57ZpXinTri+yjo88uVZU+8w+veum+yRRWLl1YRSgqwZsHB6ivFLXwH4j0U/Km3ZyHibJA+v0rZgOoRqqTNdS4wTvckZrgnSin7rNEro9NtfAnhxrcE6Zby565xx+NeaeJPDqWWpSW1uMRBgyL2AzXWWXiae0tAjKIsjhq53ULp7zUPOkk83cO31rmcbPc2imlY3h4Tim0fbK4AaPcxTgg47GvKte0q302XyFufPZs4yc4+prv9a8QS/wBlrbbjErDbuzgjjg1wB8Fz7meOZpATkZHHrUNOxnKLTucbqNmYbglHyxHzKO9YkpZ3YAMNpxg9K9LvfCpmUrKmySNQ25OuPf24rE1PwxKZ2ECtIAoPqOnOTXJNWN4N7HnV0OoJA7Fe9U7GV4bnYjFCGBBq94k059GvVZ8fvRyh6qaw2laRlRWKliMMP5VxzejOuMdUfR3haUz2kcQYEmIMWHXOOa8/8YQPbalvZiWbO4n19K9B+HrP/YNpIkKs+zYx7t+Neb+Mg8+tXKK7Fo3IKE8CvFi3dnZFamYIS8KyB1VyeVHWo7mdYbXzDuDL8pB71NbxtFERtAYHrWZ4vu/s1uEbIcgFV/vVqt9DS9juPgtcvqHiwnf5aRgFgOremK+2LEbIIyWyu0Y/KviT9miUXvj1YioYNbkn2OK+17VD9njD8lQAK8fG7nXB3RrROCmdwBPQU5MEAHJqOJcKCcDHbvUgcPkAEEV4wAu8uRwFFL3IB6UvG7BIFIygtg96AEO4Ag9KXheSM8Ucjp9KTJxg85PNFh2HK2SCeKcoJGenOKaRgDFDMNpJBJFSG4OcDA555pCykkY57UvLYwQMigEE5PbipuVsJwCc0DoABzSc5GMAe9IJMBgxyQf0qWA/cFAOcnpXF+Pp0FsiBTy2MntzzXaElIhwOec15744u2lv1hKbwBxxgV5+J+GyO3Cx965g2yGNnw3yjBAFa1vcCQ5CYBGMtWTbgmQfNtJGNuOtaUEI8xc5LDivn56XPWkrGrt2BMt1HOKejALuIz2yah3BIdvof0oWTHTnH8JribOebJojypHQE1YADoQeD1BqvG25m6KMZAFTIAwBHXFYW1OdpskXLSeWGyCM1JjaAB0qGNhxggHp705wQgxliD39KCGiQOO546cUKArAgZGe9IGGzoFPFKXw5wMgjvQQSkqGzuJ9qSUhgSB83qabGzdwCT+lLvPAYZbNUAgOQuevcCncrzjg9jzSFycYIBHTFI7lVweT70CYrEbQD+Qp+wIo44PNRbxggdSKCv3SCc03YSElbaxwSVIpq5fgLjI606VztA4xnnFC5CjHGD3oSaGkISQoBbHGOKijj2qQACB3PWpJAwDEsD3461GwIbocEdaaHYcUZIyCxB68UxiSCRgcd6d5gOFL+1NlUKFYDPbnvWi7FK2xEhHBznI5FXdPHmTLhRgECsyW52Ag43buNtXNDcpeEHjuAa7sN8RUr2OyUhYycZA42ijoGJ+UDmgAFc5HPYU0HcxGOCMHNfT0/hPOb1EV1f3yOKacg560MwGOMfSm7gTxXQtiLMeOOozTueKYCR3yO9Lz1AqxNWF3DJzRnqRQWDAA9fahQFxx19aTQaCZywB5odivHAFGTwT69qUjJOenvSSsIZgFeeSKcCAuKQ89KQk5G3n60h2BmBzgZpQMKD09acw3YyefamHGduMY70mrloztYPlRKwBJzgmsFm2YUHAJ6Vu6pIJQUQ7gP51hzJtYqAAxGc1wVrndRIWJPmYySOmelQ+aqAlmAJ7Cnby78nd246UOwVRgKAOOeteXJ62O9DXYEqQSMipIn+RRwOcZHWqjEA5JMjDoB0qdXKBslR3xXM2NotKQvTLYPU08naCcjI5AqKJkePec89BTJC4IIAFZNmRP5gkYgg4xzmmFmPyj5VPYUwPkgkljVW4acSh2bYoOAB6VSeorDrpi6nC5wMc1VikKIAeOccUTtvY8OVHPHSmnOwjAx1AHat0VYtNEWUgDdt+bmvL/ABJaEa5P58uFJDonrXqtiylhlSzFSOenSvKPFkskms75CC6MUGAOmc120TSnG7K8K/aNStkSNVkJAVj/AFr2rQ0eG0hErbm24O31rxPSXUatatglg4HP1r2zTWkWJgSMrgiuvqFdWNu3QbDhckHqaewIBGcjrgVXtpHKk7TuxUry7VHOCa0PNHA8HA/+tUKS43ANn1pWkMe3vniqszhYyRw2aNybND5n8wgAcdOetcb45kNvYrKCS8bbTjpiulDyeWxA6dzXKeMi8ukXaOwLYyuKpLU6qPxWPI5baRNeVkKR4YMoYZJ5r6J0aUS2SLkl9oOF6YxXzvpNrJqGuQROclh1btX0FoO6xjtt0gJK4YD1xVx1Z019EWNXhIs5RkAMpxn1rgmtSsg3OXJyCO1egay3mWoYLgA8k1w1w5Z2HXDcgVx4nRaFYbpcghiIjJwi4bbzyaTygcFnZip6CpER9rgKBnnJoZTL0c5x2rzUz1X5EZT94dqqmOcGh2WUsjbjxxjgZqbyxlWKA8YOeuaRY0YAuT6YFK6IaJIMhVB2qMY96kdQ4VVyzdD2FMSIpGAUCkNwWp0kRwwL8jn5aL3IEMLRBWJWMA9OpNPCISxyz5IPPA+lOQZKkoCMdWpzMkr/AD5JAwMU9ybIexCrkFUXHbGajkCyFSFLgjG73p6RkYYBQOnzdacNxwjAk57cVpBXZlawtvDtTOQvbjrSyKSAgVmIP4YqXCwrgYRQetNkfc2EYnI7V1KCJ3GMhj4JCdxjqKQhecgtxnmnk4wMAMR1NNVRvAZi3t2q+VIYIwz8rDOOgGaGPzKQpJPBz0pFkCK2Cse1se5qIyDaTuZ+e9BSJvPZFGcAqcFQKSSZANvlk85y3QVE0oj3D5QcZ96g3iRwDGz5XIGcCmiraF11TacuQDyAvWrtnbRlkfaW3dNxzWUZz8u4pHgYx3pbK4YTI3zlN2Ca2i1dGMk7HXxZBxnBx0FTratO8alD16moImIiBICYIIPc1ctJCJwwBbHrXt0Wrqx49Zbm5awG3iCBuBV6IenNNtYRMo7ZFXPKEYC9SO9fTYfY8GqlcgJPIJx7CmgOhBQFSe5qyWUHGOaP9ZyecV3puxjZIpT+dIMNKSPQVQMd2uPJjwQfvH0rcCEAkDNOCBcFuKLu472MB9Mv7xWMtzK47Rg4AqgPCl1GGMaquTnnr9a7LeN+Rx9KcwLMQAM471puNTXY49/Dl0RmS4lPHK5wKgutE1FojHbgREjG8jJxXYmJ8AnkZ6VLK7FRwBijYOZHm1j4USzclzI8oznsCasvoWuSxHyXEaL90HJJHoK7l7ZXXLY9eKehZDkL8uMVS3C6PNrjRtStw2Y3eYdT1BP1qS10HVzB5ynyC3r1B9q9ClnCZAALGqstyQVJABBraMrblJo4trHWoMFxPdg8bhnA+tTG01uaPCTNYkce5rrf7ciRGRAzseDioJNSSFcygDHTPWtU03cGk9Tn4BrOlIp8iW5CjlwSd1XYU1nxGSJT5EK/8s+lbkGrQTR5UEkDoOAasW94Ad+xUDDoK0VmRyu5zJ0nV7EsLaBpE/2mOKvRwa1cRKW/cJ/EqnmumS7SRcDk1Wn1G2g+9ICT2U5x9aqw+V9jDJ1GCUGKJpWHdjwK0LJb6QMZnwQcnH8qsR30EoLpIOvOeKBqlqrlBMC3oKGrhyPsKdQvYVAiiMhB+8arSarfF2MspXH8IHT2rQ/tOKMABuMfhVd76zJZjMhY9QOc1FrAoPsIfEWptCVgG04wJWGSKZDrN8sqmeXzGIwQABk00alC5CopC989Kme8tLcKfvn26igvk8ic6veE/ukwAOrdqjTV7kfNNMTg9FGKgfVFYMEiOOxJpnmIg3Pj1FNE8jtqixe6tqE6KbImErkMGGd/p9Kyf7T1OMsJZnJHVVFalvdNKcqgKDuasPNGiknAJHpzTEo+RiJqOoTFhGWi4+81TQXd7DIGe5diKQ3rTZIQgA4yaZ5pA5POaDTkRcfVbybaSdmO5Hekg1SYyEPKznOPaqplkbKBckdM037JcZDllVT6dadhezibK6hOcqh2470xLiRXLM5fPYVTUOvCnJIxT282GPdIcAdhTSRLguiLwvrojCHYvoKgl126t5AA5dscj1rMfUbiQ7IgUHr3qFnkQ5OS3eqUUT7Jdjfj1a7nALjYDTbrVxaqpZmkkY4AzgVzkmozpmNBj3aoFeaWYmVi2BxjpTUUmaKnFG3card3Ayshi2nop6iq0t3NJkmV5PY9KiilJ3AJjI5JNO88Im0/MSCOKqyBwSWx418cLlp4p7S5mwXQNAyKSAR2P+e9eF2tuwjQS8syktn1r2f44GVI7RyfLXcygnqOnNePBCYxlzI27g16EEuW9jyqjtLQ774LxmDxJbFsfNlcL2HUZ/KvpVtVAVVTJdRjNfMfwylfT9TE/mJD8wAL4wO39a94jvoi+Tuc4B46VyVVeR6VGKnBM35NYu3j2tOQqtnjg/Ss+61KeZnCZO0ZDN3pqzl0OAqqR+NMWVcAZzng1HKjrjSiZ82oX5Zt82FwMKox+NVnu75F3RFgzcln5rZjtoZCu90QjgDPJqy8CMVGzO3jOMVVuhtaK0seafEDxDdW2liK5lkmjnhaNo414TryfTrXC/ByVhqtuuWBlUqzjgYHYmvR/izYhPDU77wu1gGx6VyXwU0aK5F/OiPL5LKU3McDgc4/WpklY2Sjy3PR3vbiHCJcMVVug549KlsVeRZFiAjCtuyQB75q9JpDyR7CFRTgnZ1qzZ6SsRIQliVwdx7+tSlYzulsjMmnvRKwW4kKgZwtWFbUrlBLHH5YC/fccn3xV6CwuLWXLspU8YAqV59oVQuQp70xbmPBqF20217h3yCCoHeuS+KMok8KyI8qxEkgCUgF+M4Hqe+K9C85Vfqq4PYc15v8ebS9fwmRb28KZkD+fIw+VcEkAdj71cd7kuKucf8AA6EIkwXcJPOJwM8jBHPtzXr0K5dkChAG3fjXmf7OUSSfb5LibeYlCgY5Y85Oa9sXyt+FRAT6gVlJXlcpJbkNrOzxsCSasPFCi7mRd5HWmMFbjcMf7NRSLkAhenGTQmVZdiYyLIqrk46YoCQQrgBFJ64xk1S3AOAWyAeQKspboCWQAHrk1RMoqx4n8eLqG9NnPJbCRYGMals4U/T/AD0rp/g5ZCx8FKTPF++naXZGQSo4ABPbp0rlfj8ptoJbQuS0rpICOMDBzXX/AAijl1HwziGztbW3KqFMR+dnA+Zm55PvWk9Y2OOzO2WTeHxljnIqOdSFdt4QkdutWYrCSDCs25sYOKnSBVwCqjHXNZJWLUbGSgIXI3yZHJOcZoHCryoJ4IA6VpMy8hRnaeAKrNCG3EhUI5z7UzS3cohCHXILEcZPSvKPjFOiXdrt2s0bHeF6YzXrriN9y7yzDlcdK8f+OFygSZImjM4CEIMGTAwSMelbxfKzKUbs9D+H6CbwvaeblynILnt1Fdb50QTKsAO22uM8IqIdGgARl86BGAPGDgZFdNCsscCY2r+HNc7WpS0JDDGzMwySw5LVnyDfIcsBxgBa0oreWXny3fH5VQudK1SH96xjSHOQoHOPrQkap6WKBtg0pxHzjqTSwSPbYJcgDKkD6VMFc5HJYHOTUF9BNLbzISo43Db1zTIZ83+OCIvHNrEI1SK1nLAAAck8k175oXlf2JAEkZmU5YYxg8HA9a8K+I2mT23jJR9mFtLeMrAsc7yDyx96910q/STT7VN4ceWFUpyOnOKuetiYq5r4whwAFPOTUTkluuSRxinRyD5V2dO5qOSQseHACnoKz6mltCxBGVGSclhjnrVyG2ATLMSfQVn2tw8YOEzg8M1Nu7q5YECUYyDheDimRItAKCcts25x6k18sXOpT6l8ZYheSPPPHdtGxb+7n5R+VfTNqzXkjA/uyOQx55xXyjfXLT/G+cxvub7Xu3AYBYYz/Ko1sxRaWj6n1dbzeVAERVSNeAuOlMaQzuwG45/KpwplihlWMDzFBI98c/rVyLTJAqu54xjArOmJaFJYy20PhSaVpVY4OTjj2rUg01HYB1wAetNuNCi274pHdgc7SeK3QmZxYbQMhMnGKyPFN5caZoF3Lap5zhSrbsng9TjvXRwaHIxbeoQE5BNJq2nDTdLvLhG86dIiyo3RjjgGmmZN2Z8neAIns/iPBLNIIY7dyAmMEHPJJ9favq2zZ7jBAY7QDk9D9K+evBmji+8eLcuscpupi/ljoozyPyr6ih0+FYgIMqmPu9hWM2ubUbkQLIYoyGYDI4FMS4BYbYyRjqauG2QEA43DvTBFjOecVV0JSRV88Y5YDPGBU0UwZAvJx1NT/YYJEIXAYU02Yt0LDLDvVXByWxQ1tVk0m5iMhiDoVZ16qCMZHvzXg3wespLDx5qUYRHaKQqs8mdwGegGeOte4+JL+ytfDuotPMsZaElccnI56fhXk3wvaW48Um9ltmFtcL8s38LMCMVjU2NYO8WezzIfPw78D0qaS3RlOOM4IJokVi+SRzSFM4OSD60oaoxe49YSVPzdRjikSD7K+4cHbgGk80xKRuAwe1RzXW1TwW9zWiSFypkhuppVAaVjjjA6Vx3jO+nsrG6L42BSnzHrkGt+W+CO0e/qM5Fc14xszeaFdEjICl9xPoKpJGsUlseZfC2S6s5Li0QzSLFL8saEkDPcjtXuH2nUUh2RgRgcg9T+FeUfBvU7S3v57Z5y016Q6qqnAIA4J7GvXft5wQI8Ecc0Sjd3Ho3dkYvb2NSS7sxGRgcU9NRv5mADCLI6kZNMjvwFOWJAPRaniu41+dlxg8Z61HKh8iYQ315HKjyO8ijOQehp82oXF2N4OxehFQX16GVtrF1GOBUEd1MrFQqqnU560nFGcoJepznxIt5f7BV47Zp5mYozA4CrjqR/Wsf4JTy21jfxCQALMSAvJHWui+I86z+DNU3MQEtnkGPUAnH6Vy/wPkgjsJ53lTzJsMIyRk++Kf2bFX9zk6Hp8c10spMW+RlOQGJxUtzLd3CkyEI4GQB2pbfW4R8gViSeSBxUct8hmDkhVBwc0orQzUEMa6mdAVEhwP4gcU1DK7B2O1sY6Vbk1+3K+XFG7djkcVRuL7A3KAOe9M0dNWLlldvBIGXLds1598e9TlHhy3eWV0DyGMhCQuME5Yfhjn1rtI7xeeC3cY6Vwfxvv4JvB01rO/lSSAPCuMhiDnHscU0tUXRShO6IvgHG66LcbHBw+Qd2QBjoPQ8V6xEryZBbAHQ14p8Ad9hpyRG1lAuUMgnz+7Y56Y7nGefavZoWfgBsZ61DXvHLX1m2ieOPy5TgZLdSatCAycFsZ9KrDO3OSWHFREXkhOSEi/U0jBGjHEsDAA5980+SMv0NZivLGG2DeR61G0t+AxdwkfZVHNA1FNnmnx2s0a70LOEVWYSS9QORjNdz8M50k8PQiJ8xJlA+MBhnqK5P4tPu0FIzbrL5gLLOWGUPcAetbnwsYHwbY7XBQJlj6HJzWslaCOir/CSPRROIxgnFWYtpQH8axIWEyBs57DNXrSfKBG7cVzW6nlMvdcEU2YALuNJuwODwKY8oZSAciqUSSNF3Pk9DXz58cYVudetdy7XRjEJMn7pPT+Rr6FBUkAnpXzR8c3Nr4suVDvl1DRKWJA4xnHakdmF3ue2fC+E2HhW2tnOWRRyK7ONh16VyfgF8+HtPc4IMKlm9TjmuoMwC56insc9T4mSvj14oUZAxzUJnDDp1p6zEJgcHNUYscVwfSq925I2DrjrUjSkHJ5pjyK7g46UnroXBapHzt8XNKtrv4maPOb3a7gJcCIAlCCduT6nPQ17p4b3xWFtF0CjJFeL+Pt1z41dJFhtxFMhjyApbn17969w0VgbWFsdVH54pS2R6mIbcIp9DWLA0knB60sY3Nk80hQ5ORxUpHlApC4wead5oIxjmoT3ycYpA4H4VqkUtiLVFEtjPExPzKVODg/ga+XYi8fxTki+bPmhGDZzjgAk/lX1DeTols8jcqoycV84GxNx8TtSbIDyTCSMn0wCP0qtUtD18L8Ek0fRmn3CywBOroAD+VXUY46Vh6Q537xkBlAb61rq5TrzWaPGktSXHbrTgCBnqKiScKxB59qc8oYccYpiQpUnpWdrdm19o17ArbGaMkNjOCB6fhWmjbl4qG5xGMk445J4H40G1PSSkjxPwE4i8SxuxZnLFCex56n8q9sVQ7Zrxvwvz421KIkAby6AdAM9q9gtS3lrnjjrWSTvqd2Od5K3YsAYbHanDH3RwaaXG7NHmFmGMACqPJA5XrRknjrTXbP0qF5iGAXgDvRsWcn8WFL+G7uLy3ctAwyqkhTxyT2ry34AW889zJcWzwr5bCNt4JLHqQfbmvTPivI8Hg+7uf3rhMKwTJyp4OR3HSvL/ANn26WK8u7QACOSXzRJntjp+lTPY9OK/2dn0cqkLjNOXpjGaEwy5ByAOvrQuDz2ojseVJO4DOMjilAy3WgtycdKardupq0hEzLgYFcR8Ubd73whqNoAWleE7QOeea7RnAT3rkfH96+n6bJdAExxod2DgnjoK0hpJG1PRnyCL7fNK7wEsymLHoQMdOx4rNvLQpp0TPKEeNSrRgc/Q+9avlvBPdI8LpMZmkA68Ekj+dUtUnlcSFNgEh3AY5B7mvT33Kbs7D9KdP7PgVoCHizuPt611Pw9dLHxDp85/eeRKCwx27GuZsZYp4j+6cM643dia6HwefK8VqsrAQsoUIMcngYrCqvdZDbdz7BsmElpG6nOQDVwAouD1rJ8OZa1SMniNRjP0rWlcR8mvLjqiEmIzZPpRuLcelBCOmc4btUQBGATVajsx5YY96p6rF5mmzRHkONpHt3qfO1vWq+pSKlrIQcMASB68Ubm1P4l6nz14ZtDB4xIjT5Lechm7qM19IWbrNAGH3cDFfO2gXLnxxLOIVSO6dlYI2MNkYIBPt0r6DsSILaNOpCjP1qdj1MfU55p+Rdxk46e1NIDN0xRHOCeeopklwFbgZIqrHjskCnqelRyLuJpv2vJKtxUcxZ1yp6daQW1Oe8busWlIWYAAsPqSMVxvwojIe4gBP7j5Wz0Jz2rsvGELXeky9B5Y3iuH+FMjST3kgOFnckexFO7s0eirujY9WjHGAafuJPPSq7zhTt79zSicF9pPQdqR53Vk6rxxTPunB5qMSk8DimSOeAh+tBNiVuUNcD8Wrw2/hNoim7z3EfXpz1rtzK2AD1FcR8V7U3Xhl1H3kYSj3APNNq6sdWHVqiuZPwPu3ubW5gcAfZGCgjuMHFeuK/GPWvJvg9Iiae9yIlQTsAzrwWI4Ga9P8zkEGoUeVjxCanYts+wc0i43ZqLeZBUW9gcbttUctn2LhHcnGKikPPXNN3nbgHNN3EjkYqkgtZnl3xaSV542hkIhmxG0YAxnB5/X9K3vh4HTRkgZSEiUBSeprK+JW/8AsqUb1R4nEq46sOmD+dbXgNvO0KCcA7pEDFT/AJ9qzluetNt4dabHToAxyDyKeHyMHIxUUJKg5IJqTJOSeRS9TytWNZARkHmoVhJJJbg1cRVZdw4ppTJIHAp6Falfywx2Fsg+teP+OIxbeMobmWAGN1EZ5OG9DjP8q9jaIk89BXlHjmSN9fW0aAPIi70LdhjqP5VMj0MNd7I7fTYYv7KhidAyMuMHuPQ+tULnwjpl7y9uodTgFRjir2kyC50i1KnooHHY06UvC2UOGIxz0zWa0KaknZmJdaBYabCQIlZF7d65+/8ADunRwSTpbRq33lPeuludLnuJC007EN2qtdaGHhEbEkjjJ9Ke5pGN1qcd5Vi0XyxF8DJqC0jhutSj2RLEjjHHXNareHZndhDdBYwcbcdvSq1ppdzZXxVbdXVD/rSen0qWlcbilsZnxBtha29hGJWZJD83bnqKy7a7SeFQIowo+UnHJ/GtX4ikXL22yXiFctEM8mqOlabdz2fmpZbYyN248Z+lCjoNRfRFi21RY4HTYWKHA9MVUlYPIXRUiVOdoHJq9Lor3TKY5igKligHOfSq6abdARkQ8tkNu6/lUWKSt0KN00bkyAO7qMgHpVZ5X2ZygB+bpzV9dPnmjZi53BtpQDoKmtbJkG2S3UR5wSepqGtR69jNihLXcLpvk81Swx0z0qa+tJhtMxjVm4wBk4roNIsIobh2LExRkBVHasfXBt1a4TAUKQ0Y9sc0rInlOVuIS5zhiAxUH27VBL9ohUFpUWIHbtUckV0NxpZuXEgZiNuSi9M1YbRfPjjDxqm4Zz3p2J5bnNiKMKwO5ynK89qfNaFrd/LkWMhdyjA59q3/APhDUmTes0iOw4B6E1FL4bv5LeNREgIbaWyM4rPYl07rY5mOIMoQIcgbi3bNb2mzk24HnKpK5A71Zj8FmZCTvMuduQSAPwqS30cadO8b7SqcHdjI/GovcShYoz6fDdqXdGMhzyTwTWKdHaBt7yh2ZiNo6YroLyE/a5Y0nZlChlUHjGKhVcHnAAHGeuaTJcfI5p4Il8wmNjtO3fmohE5BYTjCHAGM8VvS6dBIpd953AnavTNVbCzHlohKqWJz7U7ohwexiSRBXl2IWA5BJ496H0+4njcxyhQq7lTHU46VrS6bKJFYxMQW25XofrVhg9sFDoAAdvHpVpq4lSv0NTwHbRw2Rdo/n2GV1zzkdqz9ZR7u6dlcESgkrjp7Vu+BYEjN+nl5JYYYjlgeozWfrluLS5mjt3UKp6d+tVJ6aDVJo5iGyWJfnQOxJXPcUtlaySQSKJSGV9u32rRuNCcRtJEjlyu5cngGlh0a6chjMseV/FjWDuDpvsZTw+VDINuWVsBj6d6rrArFv3zKVwVCnit2Xw7cXVqCIHJGdzZwPqapw+G3whNwEzkFcdKnoL2b7GdLEhWYnlgm4EnvXofgOVI/D7IWKl03Kfw6Vy1r4dmnvIYntiVLbd5OBj1rqNHtJdOguYC4CJIQuOePammbwptdDmNetmWTO1cSAswPXNYMFqkiq7PJnOCg6Yr0DUtIttRQo8e2RcFZB1PqKz7/AMKtFb4guQDtDBDjmndJHTyPscrEhgDE7ThsLk84qVpSYpAzOGB+UDpiuht/B73ILtY5BX5XZsc+uKgHhK7aS3ga5SN5iVUAd+wzWba6goPscxO4lLJhAqgcnrUccCGGRSzAR/MnoTXf6b8PYEsEnvbYm7ZiGMh4UZwP8azJ/CVuA6rdvhWIwvQVhKSsD0Wp7v8ACmZ38K2EjII2khUkAYBOOvtXdod6Z6E9a80+EWoRx6THpkpJeBsI2eq16W2EyR0FGGbWjPGmveZXvIEVQ7gc8ZNZclosg4OAOfwrW1EmezwOCvP1rOhI8nBOeOa58ZDmN4PlRXWA8MDwD+NXIwSvUgiiOMFcDqaesgX5XGe2RXgyhbY0uKGZgST0qtcs7L8pJ9RVgsOgqG4cIpIODWM1ZXGtylGx6Z59+tSIxzySSaYBhslefWnL7kg1y3VxtFhcgYPFN24cnJI6UIST64FOCggZJBobstCWrDQrFjgYwaljZt20fiaYzndjtT0I3DJxUqTQWRPgkYHNNAO/aRx60oJOcUEbeo5Nbx1Rk3Zi8dBzSbSPelHPB/OnL3FapGTkNBDD3pD8vJyfSnqoxn0pMnHArWxIhAAzjmkZRjJGfalbJwM0kuMACpsSieAgEEDrV6LGRkYFZsMoPyitJBuTGa+hwWxS3PKPjEirqEF2jHzlIRlHPy1j+BCVaSHDE7tyg+noK2Pi6SNRjj8xY1KBvm7/AErD8KSs11azMWJRiGPbpivOxuk5M+y0lgk79D1e3jMcXTGe3pUNyxEgyBtIqyrFoUIfdkdaqTNgkHk15N00fOq9xhAPU9qQEZAxk+ppTlcDGM0uBuzWJ1RkkHQ5qvqEiiBvmAI4IPpVgdcCsnV7fzg21SzYwPTNSzem1zXPMddCwajJEZDt3bl2ijRWim1M2yoS7gMpb9ak1kv9sBfbHIMqe+Kr6QrRazCyZdweuOAK8iuj6Va0z0+FiIFQjkKBn3qF/m4Kqc92p74iiT5sBsHFRyIRkj5sdq4FqfN1NZMbZExSLGg3EtyR9a9B0mIx2qnPXkiuBsWaO5Dg4au70ppWRGY5UjjFfT5DLkxN+6PMxOsTRfKcetLGw3c9KHUtgk0DA471+kJ3szyiYoGJI5rCvFKSuMDnpWypbOCeKwb2QfaGC5JB7152LWh1UhgY4GeKEySAeOcCmM5YYJwKE+8DnNfLtWeh1LY0IQqc5yai1hjDpzzAABMkk9AO9LDlhjrU99ELmxaHblCOfrXu4Z+5YmHxHANtaV2LEo3zAD1p63CHjaFHqfWq1xK0NwYmKrtOML1/GlCeYeF3c9WrzMTuz3KeyLBYuMBifYdKQtgZAwRxzSeYYgwJHH92lxgcKSWGRmvIlobeobyu0lifbtRzuJ6UAOw+Ygj27U1AzZ7npWZOg8sQGQsSMg0jscYX5Qw60KxVdrgZHpTck4yMYPelqFwUocjLPgYxSqGyGBCY4waQsYdwDc5yAKCC4+Ucnnmm7khy7DJJ2mgkx5+UKQaQMY25OSR0FBxIemM9SaCxTgqfm3HrtFN3AEgjA7Ug+7y3K8HFNAIIYA8dSaaHYjvwktrKCCUKkEe9ePywONRlJKgEkYbqOa9f1AhbKVi5HHQeleU65bmLU3eJRsK7lLdz3qKsbq57eEehJZXPk4yWfsfStaxj8sblYJtPf0rn7dnbjfkSdh2Namn5M6bvuk4Oa8CstTepubkMhMhJBcDmnELvPAAPIqN3EeCWJU/KQoqVANq+WuB0y1cTRytAuPMxkncOAfWpFymNwCKeM0jBQoLEu6Hoo7U4je3HAHzc1lZGTBmRtqYd2z16AU6TCIM4UA4PrTWfqCTyMgLSqBLtIUgHru9akQ+AowZQrMF5BPSnsSfkBVc8immUo6kHKkbWApo/d7iqgBTyTQQ9B7IWYAgsMfhSPKFGeABwfWkSYOpJYuQe3TFIjbSSFwScjNBmxVkjliBVTuJxzQC4cZwMcUMSx65z0x60mGDAlgpPX60CFUliwA5XkZpZEIC5cL/ESKjaUFySTu+6R2NSRN8gJXG3jPpQCEXMkjFMlWGRmn+WQeSFBHao9xByzFwD2oCtySdoB7mlp0K3HNvdQFOcnGTSD92o3nBBwcUmQpyWL9wBTslmwQFDDOTSsSTWzoJPl3Pj1q/AdgOBjnNZ8B2gE8k8ccVcjlOQBtXsc9a3grMye5K5OScnB55pTJuIJYIMdeKbkbcElsUEpGo3gJ6E161PYSsOE+1uBkEYJNM9GzwTggUowNxb94D93FNG7gFQg611x1Q/QmSJmOR0Hc1G2QG52tnjFAcNknOMYprEsFIAGDirSdxDlODu25f36UKgViSfmbkimkhBl8kg8AU1mO85G0DHJ9Ku4D+RkKud3HNIJfLILEBunFRklmOGLDtQytsycDNMASTDcjJJ6n0pNpUtnjnIxSEH5RjORzRweC23HFNbBa44u2MBAOOtDsoQsG3cdqjQlWwX3YPP0pc7FYZHP8qd7AVbtfMtZRgsWQrk+uOK8W8bvAXjW4jiaSPIYAckdOa9i1dGEOISxwCxH9K8Q+Ik3kXXnjaVkXLKME5r2cDK8rHRB6NHnlxp2nFpH+wxHDHLN1/KoDLZmM25iVYRwY1Xg1XuJ3nnZsEbjnHaoHeUKHD7CzbefWvpVJo86pSi3doupJZWeQlhCFUZVivIq9ZalbyQlIFMZJ3DaMZNYBDGFvMyf4S3vVnw7vGpAPLtSP8AHIq+Z2MvZRRf1i5N6Wlk2hmwCx65FZQuSTH8rBuVyvT8av8AinTPsd+0SozttEgU5Ax9KTSfDzXUjPLcCCNk3eWvPP1pczJ9mnsV47yUBiEGAcFj1py6lLI7eazHZgKB0qy9tFEEBj35JHJ4PuaqSSQR/wCrbYScMtHM+pLjbQeurXEMmVjSTA4LdqsW+uvuYyhk4ztQ4BNVFhEq7gMkHFSQ6ZLqEcmJBHtIBGKTkZ6F2HVWv1CpIihs5Ddqt/a4hbEYY9QzA8VX8GeHhceJJIJ181Y1DKc4+ua1PG2giw1JbWOQxRSDIEY6n0ArPnSZaSZx66lPCHkilQoWKhWGSRnpV63lmkh83y5I2THHIH4V2/gf4dQaWI7+5QTluVWYfcPuDUXiq/s5LgwmVEOTuWPGBS523ZHQorc5RFuYnY/KhPPPWrcc5MbKWZ3AzkHgGsu41BgWMa7wG2gt3FQR3IkiYOxRg2GxTdxaJlm91zVbWVUScRxsM5wCa1PAuqyalrQtbhnl80EDPQnHXFV9JuopWEHlpMR90yYyw74q74M0bPxBidJGhthlmRDjPHA/Os2RKa2Rq6/NJpsDtHiKQNtbI6DpXM6Pp8utwPOjSuFfDckAjua9F+IWkl9Ut4rZQFniLMX6ZqnFLZ6baLH0bbhljGATWSZ1wjorIybXRTbTb/O8pQOD1JHvV28+ywozCXzcjoD+dYupawLNfPVRy33H5GPpXJXt9Jd3DSC4dIy3CoSBR7O5UmktUenQXdvtCpMkA2bsEj5vofWpIiRCHdRKGBwc4ryWUlWzFI7OpGNxJFdHomsSsfLuCXYYxjgYrnqYdpXWpxyafQ6PRr9v+EgigBMavkMB06ZH8q7VLBbmJfPT5NxCluPxrjPD32T/AITG1llcRw7DtLHAzjjNenXNuZGjUw+ah6MOgFea04u1jncW3oeKeOfhzf219LqMD5t5HCgKMgeh9q0vDPh60tbEpqJSa56nPAHsK9hu72Pw7pDSS7EgwVbzACMY5FfL3j3xYovJXtpj5Ejn5OhA7Yr0MPSlWRpCg4rnloj0/wCyW1uWEKCAnpsOeKiWOBrlUOH3Kdxf1rxnSPiZJpm1kkYkHayPzkV0V342TVbJxbSmWQDc2BjZ7ZraWGnDfYiVaEdDpvF2gf2vaobQCIplWEQBH5V5jpcYtPENgl3+723IVmfjj3rtvBHi4SXqQM4jDDPz9M9DVzx94QTxBrFncWsS+ZuAbAABPqR3oi1FcrM1UT2Oq8UA2envPbby4bO6L+FfWtD4d6EdYMt1qUIESrw065De4HetTSfDxkawsnlMXlwqsrJ0JAAP1rp1uLe0mjiaMvEPlJP8zXJN30RrThKWpzPiWTTdHDoHRIlXcvl9R7Y7VxsvxBsWmMCQhowOZGODn6VF47I0u7vP4lZyYwDkMM8Yrx/XtdTT5XcD7RI7AOo6KPSuqnhlUW2prOSor3mfYGmfCTR1aXfbh4iPlMjZI+nNaVr8LfD8agC086UHcGU5wfSvOJfibdXRyCzuvy4JwD/jVJfH+qAFFupIAxzhGx+Rr9Y53JPU+apZdLmu3Y9IXSYra9DwRJEzEDaRxj6V0EGm6dfz27yhFljyF2EDtg5Hf8a4Hw9q1zNaebcs9y4YkSEk59qwvEXi67s9RdEl8gryQOwqFJ9zseDR7V/Zdta48lUzHxlyDmrGmxWkUkglVQfvDbjBNfPR+I2rBlIuBcIOdp7/AFqUfEHVZ5GeWTyOMAJxV3v1MXhUtj6WDDyWCMqAjOXIrMuizqEbBznGO9fPNp461Wzuobl5vNCtuCSMcN7EdxXcx/G22l06KW7jZLrcRugXKKewx3/CsZJmLpWZ12tzWWmwwtet5HnMY0Y9M4yCfQcda5+NVnXcJQQGwGQ5HX9a8b8T+LrzVNbknbUZXO4mMSE4UHGQB+A49q77wtJdNpLm4kaYkZ3gYHT07V51SqoPU15EkYHjPxILXU5wkzF7cgAE/e/CuYufiXqtqF23JbI/1JOBj0pPEGg3uqa5KYyxVgR5jjAPpzWNf+A9UtrYzeYlzJnGxByB9aUa0Laswcm3axa/4WNczMBbNNAzMPMj3k7sV6Xo3jCB7aCaWVU3rtZD2+teUaP4UlGyR49lwSQQa6c6JLYWynCyA8MV5I9sVyV6sW/dNKavudX4yTw7rWiLPthM0TYLDBY8dvXpXjVzaNFe/ujui3/KO45rqLyynMMkCKYwWDKSOhp9p4K1EyRSyKJWBDERjIxXFKSSd2dSTPX/AIdQ+RobxodpgUSAk5ycZOK818T27nWppyxBly5BPJNekaNG+kaUI49ySNCSzN16dMV5Rrt/Pc3zu/zqp2r7c15F7NnZFCrKkUXmlSdoyF9TXn+r6tPq07T3B+6SFB/hFd40yyWEkw+UqpB9jXmtzHPcTS5lDl2wDjgiuilZ7ikmrWPoD9j/AEgXvii4vTGFEUTKJP7wwRivsC2BEQUHODjivmj9l3Sp9Ls/IlA5XfvX+EHt+tfUEEQQAjgECvCxzXOddNWSLiqduAvPqamCBgCW5HpUMaltoPHvTmwpAz14rydzRhyWB2jJ4yaeTjA69qQkYwBzSZKjGe9AkO4zg8YNL1LA/hTXBbkDtQ44TDY45xS1EIoYZ4p5O7GentRnAzncelNb3OMelIpDlAQDj2zRgZyeOaQfNyOAPWlyNvXNJoq4nCv0wKVkjO84PPpSBRkZ9KQ/KuQc9qzlYRFJIAAAMYFedeNHMmqwOCcYKkD1zXozlQhDLgnjJry/xRM51OZQ3CNwBXBXtY9DCleHLRq2ArK3X2rRtX8wtzkg9aybWQhzlMDAIJrXsQGcYPBGeO9eBPrc9eXmaQzGh+UHPc0whuC3IPpTBkjIBA6c0PISg+boeAK4Xuc7iETNlTjGD3qYSup3dVBxgVXVmlBBGGU55qRH8wnBzjnis2iOUtLMgLZXbU0bAhssStVlUMcAYyO9SxDYgy27PBxUW0MJKxOHHYYFPiYtgEZFG1VUDoKYc9ASPpTSMiZnCgkfLg0gYNnByRzz0qMgKDjnjPNKhDcEYBHamJoeznJAUDjrSrgsMjOR+FM4B2+vemhx8vOcHFPYknTA5wABUXTkZIzRjaxA4HWjcoUjJJPYUg8x5KrkEjnmock7srnFOJDyAHA46monkDMQHOAMcUagK6jIHTNLvKsoJz9aYoxgkYAPWkdNwLEng9qaukAOwVckAEHFV3lMnGCQDmpyvOBgE9z0qOXGcDJGMZFUu5S3KskZZnOAoPI9aveHbR5b1ZGUkdCx6VUmym0DC8ck1ueH5VjtwPv/ADdRXrYRXaLex0IXBBXA20NIEGSM8012DDpjFMdt3Xn0r6mEUkjgla4pY46YpDjBAX3zS5wOeM03G/BycCtbJE2HrhVyTjdwBQD8uDk81Fjaw5yKQ5EnOSBSI8mTuwCjHY0m8O2TzimmRipAFHlngkdaXmTsPVuoHIpWORgDNMXEbYznNHmk5AHA70XBCqDgY4GaUEA5xxSbuMdutNLBh1qR2JBIqgj8ajeVTwOMjvTQSBkcUwoDgkEmpehSKV4o5O/APZaypYQSCBntk1qXeFBAwADWTcTiM52lsflXn1mdtLQgliWJOCAQfugc1VnVkichMd+auS3sbZPCcdO9Zs8/ncIjEEdTXmSXU9KGiELBlBDksR90VKkBIB45Heq6EqikEKelSW8m1dp5bPU1gzRq5djk+VR1xxxSxucc4BB79artceWvqB0AoZEZi+0nIzk1i0ZNErOTlc557UkmW4KY9zTCS2PmwMdqaCDxkk9OaRJBeTkELuyMdBUMbgbSQBnjmnXjBSAX5B6DrUKxBzlVOAR1rRMFuaFtIQ+Rk4zXlHiAyTa7dglYlV8knrXqpcxQyFedq7sCvJfEs7nWpZZEEQlXIUn8M16mHV0dFJXZFp0oOuQCLdM6kNwOOo5Ne56Y++JMqELKD75rwvw3Mv8AblsRyGJXK171pURjtE3oNy8ZPpXXy2ZnidNC4rFTgEsCPypWZmwSAAOPems6jODz6CnAlOmOfWtLHmaDGYZK8kg0103dcCpAAzc9+uKUkJyE3cY5qthEaQDa3GQRXCeObqKCNVdxGCpJHciu8EoEeSckHBFeVfEaR5opyMfK2P8AdHemrJHXh1eSucT4VBPiKBolaVS+ASeAM179bRLHApIAfPT0rwrwMgXxAByUUBgB2Ne+xx5QE7RlRzVJ6nTiFd2KniCZxpThASQQ1ch5pcHOFDDJx1zXWeIJoo7ILI5YsuFA6fjXGrMsaoCQFJx1rgxLLoRsSgvwQhfIP3ugoRsKpGE5xxUM6KEY5Z8HtnFSogjQZwvevNO25NEm8HAJweppRB8zBnx3GKgTMkmU3MMfhVpC+AW2r296ncLiCFAWDqTjnLGkbJOd/wB4EBRT9wJAbLr0+lNkJjyqbUI798VRDCOHYiZUk570/dg8kEKegqOOQ9CWkPX6U4NhmzgBh0700hO1iVQpUsFyw55oErtuG7GRnio1IJBGeRg5oMiKoJYIAcH1NbxRmxwV3KFFyO5b1qRmOQN2SOy9KhEodTsyVz3pTIkY5fHPQV1LbUlKw452jIAOepp4XGctubsBTUjjlyxDOMZyegqSNlRsAgZGBirtoAwW5+YCPBODuNMmiUMoYl2PZelXUlAQAJz0JNU7linLcBTnioa0LWpVnUtICqBMfLk0IvKl2yy8YFPjkjlLFRhgc/NTmkiGd0q7uuF5NQnY1sV2hCF8oAc5yetXbOIblBJc5zjsKrkxy5f7q46setJZXqSzogbJPy4HetIfEjOatE7TzV2KQAAVFQs0qzI6sTzyB0xVmKJFtIsrgqAOarTFfmAbk+lfQUNbHh1dW0dJp3iCJQFeVUIGCM5q0ddiDDByN3JPpXEm2Z1YRjax6E+tVrqG/cBHleUY4VelfW4eN4nmzpK9z0f+3LAPsFzE7AZIVgSB70NrltATIz5ixnI615jBp1zGQ5hZAflJbinAzx5QSSyEcALnH0r0YwT3MnRies2+tadKqkXkJLDIAYE0/wA+KUkg5A6E8V4j/pFtIXfMRjbdktyKu23iuVdyvNNK7HKncdoFbxpRexDoqx7HD+8UlDnFWEt3A3nJPfmvI7fxxqcUTRxSxop5zjmkPxClj/1rSTzAY4JAzT9j2M/Y3PYFieU8Lwe9JJEVIB4OeAe9eR/8LE1N1Deb5CkYCjjioYPH16JR5hafaeCcn9aXsQ9h1PYdpxzx2o+WJcuVQe5rzA+KdUv4WAfYhOdqDJrJk1HVo5i/2eeU54ZwQPwoVNLc0jSXU9cnlhUqdwwT2qlqASFTI5CKuSSxwAPUmuCN9q01oNxZFI6DrVOXWb1l2PFcS9tzZxn6VooLdnSqMbHoUXklN0ciuG5BGCPwNOe0tJsG4APoc157De6gLcb2aFc4Cjg4oS4uvPKxxTy88vk4q1FXD2cV0O+N1ZRvgOQgO35amXULCIc3MfHQMea4eKKdVcSSbSTuIPNSLaJcuSw3nbwTwKtJNjUI9i5r9+LyTEVySFP3UOBWZA7wMSGwD3Y01LIPcbTNjg4C1Kmk7zg7n+tapJIOVLoTwamWY7yXGONvSrEOoRpiTAXr1pLXQZJoyFlEOOMjmorjQZrWFlVfMK87yaTkkHuroWl1G3uCCZGl7YXoPrSjULW2Vn+VMevWsm10S92u3mBFPJVOpqG/0O+ZG+yxq2Ry0h5+gqLpPYV4mnN4jtShIkY4PReKqyeLXEvl7FRCu5TnJx71iQ6RqEPN5F5akcBRkGoxps8zhhCSnTJ6/lVJpj5o9jpIPGT5zsM/GBjgVM/jC4nix5Cxj16mucWzuLR8GKR8dNinFLDHK0jhbdkYcnf0pqxV4vY6S18XPboP3Tyvng5wKkPjadmJnhSMA/UkfSsO2hcOQUaUnsgOAfrXSaTYLHEUlhAZvmywyfpzSdjNqO5DJ4wSZiIrVz79BV6111AP30WxWGR6064W3jjRPLGTwSq06C0hnxvUYHrWXMrnK2ieLWlch4bV5Bj7x4FVp7qe7ILgxLnG0GteFIljCIuFHGBSTWyRqdox35qVMm6sY51K5tFURR+YynjdwBVe81a9vHAmkwo6InT8u9bsUULgqQHJplzZwQkFVAJqk0Jtdzn31CeDcIwTghgxq5bavLcEl+DjotXVkgnkRTFkDhsjirKRwRAsNie3etENMz2uUc5MZBPdqcJgVVeAeh21LNDBdtkjOKJbaCIqYsA98Vdw1IZbnydmEyC2Gz6UnngkhmGAeq1HMgeUqee4pkwDIyo2wlSBg98cY/GmJ3seYfHFY7uxLbVXysbCTySf/wBVeGK0swZC6kBc4XivRfixHPZPYudzSzSOkpmJI7YwPzrzoRS5eR9qYbb8npXow+FM8errI7T4TIG1aGApnrJvfnnOAK9wZTM2TIM4wVWvD/hTBLNqcxhy7qwCr7d69mTRNVLk7gEJ4CCuWpa56eHlywSJpJHs0Xyhtc9zzVRbyXLGWUuwPQVop4Sv5ZQUMhyvzCTpn1zUsngm9dsSbQMc+WcH8KzTR1Kql0Mnz3jO6P5e+WNX7fVpy5R5S4K8Yq5F4MIICliwHJepP+EXlj2hiCPVOoov2D2i6nEfEeSS40edDwjQng9zWD8GtQi0cFwnmSTxiN1PRSOldB8WNLNloVs2BGzTBWmcfdXucd/pVT4YaFBLY3xR/PZXB81FwSP8KT2uae0urI7pPEM6zYMKCM8YHap4dYEKsxjLNngUqeGyIi4yOON1JHok8gIc71xxsqEyeaxJf+ImESYRUwRkDk471UnvBM7bCSGGfpV9PCok58rYMclj39aVPCxyoeXKd9pwcUwVSzM17pIkBd1TI6jrXBfGW9WDwnJcZ371KM7kAdOPqe2K9Pn8KQKoZcKFOcscmuA+NXhaO+8IeXPKrxiYMsTHAc+gP6/hVpalKaZxfwDFxaaekouU+zzkkIgBLH/aP9PevV47hxcAhiWVv4ulc38HtLhPh/yxbxWwgIVERQAox2Hf616FFpkKyFnXzsjoR3qJasTk1sVkmkKlmIBByAtSSZZMgEnrzxWtBp8Sxr8giz04qwbA/ISCwHt1qCfaNM5mWYqQSAMjnFTR3ZA+RCGKnDN/Ouke3t0AcRKhHtVY6aL9wDxt6ECmmQ6reh8//GBJ78WSXczyQbmDY457Z/Ouw+Dk50XwjDCI2LGVyxfsMjFQ/GzS0iso4oyn2hZlcquAWT1P5Vu/CaBLvQ5AQXQOchugOBWjleKM+Y6ie6DLgSLknOFqB4S6M6EgjnJ710JtIPJAEabvUdaoSWYAyFJAqEzRSMIyP5pBcg+gpJYizZAwCOSTWxJpm7DEbfoKik04kgBWYD1qtDTmuYbqVKhSXbGCFryX4teVa39rduqRSKmxiAMkZ449a90ax8qIgAKS3XvivGvjlpVtBOpiswb2VVYXBJJ4x0/DitYkOx0vgK+E3hy3BeR5kOGDgggen0rsnv0jgOdoI5GetZGkYuNNt59252hQEKM9hU6WUlw2FjJJ4BbpUOOtyS5a+JREHxFJKTyMcCpp/Ek91Bs8tYQR1J5qtcabcWyKCoJAxtQc0lpphmjyYSGU/wAVS1YfMRRyl2yfmzTvKD4yMZyp/Krr2DeXsznntUqafCgIlUpwW3MenHWl1sTKTSufO3irTft/i23dkna2s5CpnkUgMc8gH0r1vSLaK206KJJEfy/mLAYwPQD0rybx68h8dGyGoz3sbMJfKAIiQAkgKPw5xXvGlaTaf2VbTOiJJLGN244PQcYrSaasZ+0a2K32BJIDIhZmHPtVZwkUWXdY89j1NdBGlvbxLGXBX7o+tVrrTdPZlkby944ySPyrNXHztmPGBcM0kIZyy7RxxTYjtVjIwQj5SK6OynsrJNqqp3HHA4FRX8enozEtEONxIYce9CTHzNmRaQJ5ilVbJBG49K+Z9bu5dQ+MVvNciMLa3DQ4RAvygnBJ7nnqa+okWK4JCtlANy7TjjtXz5qOgIvxMkd9pFxOXU+g4ySfrnj/ABp8rs7ApXZ7vozNLYRb4GHlj7x6H0xWxHcZyHbAIyMVWsnR7C22HzIzGAGHAIH/AOqrUDQLw0sKEcBdwz/OsYpoq5E00rMSkBKf3jVq1kaVeBzjsK0oIl8obmAA/vEAVIr20W4JJGhHJGRWiE9ShI37sE/Q5qtfxfaLOREI8wqQu7p071ZnRUBZ3VVI3KWYAEeo9qyNYuIzaSeXchGwT+6IJI9AexqkrkSufPfg9ZNB+J/2SYB/JkZc+oycEV9LWiOEy3HsK+bljii+IazvFPFHcSgRzXD8k5wT7819KpcQfuYjcR75BtXDDDHHIB71jUi+a6M+buO2DeTjHfmpEtHm53EKeMChre3t2BllRcdSzAVdhurcJhJUbHoRUak3sVlsfLOVGOOpqrqdo4VGeQhG42jpWpJewxAl+B1JJwAPWolv7S5XajrJ3ANVZ22Jcmc1rWhvJpLtABGVU7mxkkEYPNeLfCZJY/FN/HMJGWBwu4g46nGP/rV7z4h1FbDRb7GAXhcKc/dODzXjHwp8Q2Q8UyJPMZWlUosaqSS2evuODUtNx8zaDbiz202k0vzqoVexNV5I3jfa+STzgVev9UtLaENLdRQoflVmcAZ64rIk8YaNbRxPNdAiWTyYnAJDt6A9qIXtqhXbZMx/eFAuOODVacYUqQSSKS41uwtleZ54xGpwxDDIrIufGuitMkT3TBzgD5SBz0ycdK2szWKfYfGJAxGFQA4561leJwbbQ7tpQ7K37vgkAA96vDxfotpLNHdzxwMpON7Ak1R8aa7p+q+GriK1kdpni3xDGA3AwQfoapXNUmnqjzX4c2Zi1+7jidUFqQN3GSK9iQFYSTDI5IzuIODXk3whuLS08SCW9mTy5VI+c53H09zXulvr9hqdv5sRJhLFQSuBwece1KV7kydjItwfLBXCZGcVNsJcExsRjvViXxBoEEYd9Qtx82wLGwJz6Yp1p4hsLpWJ3EKcA4IDD1qNRK76FFodgBaUKD2owybGEbODwCa17jUdGsoGleeF9o3bAwJz6ACqa+KNOuwUQEMo3ANgDHrmqSb0Ildbo5LxtcPPpTwQuysCQ4XglehH0xWF8N7aO3kl+zx5EL7ck9u9dX4q1bSDot0kdzEt00bFUBBZuDwPeuR+GF9Faxl5+IpW27iQAPc05QaWhKk2eiFwJHXcAOoAqY2rSHcseeMnP86r3HiLQNM8sz3aHzTtXyvmOe2cdPxqDR/HmmXkbvJ/ouHKBZCBkdjk1KTSNEpPYmkheSdcZwOoFXfsryKpVBgdc1Tu/GvhqxWQtq9sSDt2owJB9Kki8W6bDxIGEI+YykgADrn6VJTUlui2kJEY3HBz26V5x8eAV8H25jiU4m2vIQCVUg8A9s4HT0r0DVPGOj2lvIIZllmQBgF5BGQOveuE+JGs2XiLQJoIyoLwmQ5bABHIGPX2qo7kXa2M/wDZ4haXTZ5C8jhH2qjHKqDk5A7dK9rhiKlgVG0d6+fvg94nj0DR40lkclXZ/KCnDDsc167a/EO0nggldVhjkbaxYj5fTNNxbd0YSTbudK6ZBHXNJ5cm0AjK+tctc/FbRLWIlZDI7OUwFPBHcjHA96iT4tWjW7s8KQKrbQ7sBkeuKOSQezmdekJAJBz7UOpJG76Yrlo/itpUgIt2MpC7iVXIz6VTuPig8NtLczQRRQxjd8w5I9h3oUbE2aZk/Gvfa6fpWIyUMjZKjgDAxk9q3/hVCtt4Vto7jMWWJRD1YEnH4c1yXxC+IWmavoU1g0UzXLxJNC0Q+RjjIBPbg5qHwZ8QNtlAbu2QRRQgJImd+4DGAO9W4NxsjdwlUgoo9sICKcJjHQURyhQDwM1wEHxQa5jO2zY545HP1rEuPjdZaeEF6YbXcSAG5IwT1Hbp0rBRb0Ob6pUeiR7FzIMD0qLmPIavEp/2jdHt0RkPnu7FQikjgE/MfQcdK0NE+M6eILeaWzCbY22kNyce3rVOLSuxvBVUrtHrjKShPfBxXgXx5aO/udHSKVHkglKzAEblJ6Aiuzl+KTpF5cNk8zgAlyDgGvKfiB4kubzVr6Z2gt5I1SaFMAEMCOVPc96FG+p04eg4N8x718PG8nw9bWrNzGoyW4zxXUrnkDkV4f4d+JN7BZ2bJp0lzviBa4ZSFLY65rek+J97alRctAgboEBJqORtmM8NeXqeqKrEEqOnapYy+w7lrxk/G0wOQtizYOGkY4FUT8fo4BI13fRIm4hY1GSB6+349av2bEsFNs9z81FJ3np0qpNcKJASSoryXT/ile6zZm7sLb7XGjhcsMAg55x+FOk+J+oSCVZ1htnUA+X36881LgxrCOLuUfirbW9z410ScBUEsgVmzjODwT7817ZYAx2cWAMbR0+lfKPjLWJtU1SeW03s8pDI7chDjt6civUtE+Imo2ml20Mt5EZVhUN8vVscmpcVY2qU+ZJdj2VZCoz+nerKPuGSp5rydfH+sXjpFYWgYMvzSEck9SR7Yrl9a+O03h+/hjurppEjJE0cK549D6GkoNmEcFOpse6XMjIxwMrQJFI5yBXgGj/HvUNbJitLeKMMxAkkbtk44+lac3i/X42zLeZGckAdvatFFrQp4KcfiZ7LeBbq1kgiO0uMFq+edWu4NM+ITbfOlkgmCPIfut0GAP0ro7jxxrbQ3Aiid4ABtlx0GOa8u1fXbhdelujOTdnaEUjJb8O9Xa61OvD0/ZqSb3PqnTyghQK6ngH6e1aHzAcjA7HtXi9pqHiOW0jktrUwRSRAiY5znAycVX1rxbrnh23kae9kuwqFlj5xnGQCayUNbJnKsJ7R2iz21Z4nbaGG/wBKHf5toyWNfLen/tDXt9OqRm1tHYbTIxJI98djWlpXxsvIZ47W4v5J5VOA5JO5emSe/wCNP2bRpLLpx1bPpuHcoz/OqOvhrmykjAyWUgD37V5rZax4n1GxW6t9gtmYMpJ5cemPSsPUfGuqaUlw91JLLsbd5Aycc9B6CotqYRw/K9R+hXcUHjqOMzokkbFJhkYHsT617irKUQKMjHBr5Yi16XUtfvbi2tvKknIbax3HHtXomleK9StIDCxndQo2kg4T2oloXWipHsZwhyeMU15gke5UJ9a8qvfE2t3sH7tyiIuSF6sfWuA1L4vX9qVFuJbhslX8wkKp6AA9+9EVcKOClW+E+j1uRIQB36U6YpFEXc4x2HWvmPTvjnqt/qltpwu4bcyNsdcYI9OexyRXd2uq6rbXIBkuJju9yD7U7dDSpgZUdJHoHim5gvNCv7Qtu82FlCjucV458H7ZNP1ZnCbSCUIB9D6Vuaze61cafcSXBS3hUksQuGxnp9Md68l8Oaxf2uuXjWVvNc7pw0bpkhR3BAocU0CilT5EfYiTjykO7A2jrT1vERCC4B9K8jjTXNZiW4+0SQBlB27iOcDtXM6/4v1vwfeSAQNqEe0fvJGOAe/OeamKvojmhQU3ZH0Glwkg4bJp7ukA3u6qvqT0r5MvvjxqgmU3EqxADCxQnGPr610Pg7xxe+KYIWEc5ldjHNJk4zk7eO3GK15bdTd4Kyu2fR32+AyKpkBz0I6VzPj9DqHh+9tklCF0KrIMEqcdcVxdloWrX0rRNqEibOdiucY7VW1RtV8O27Yga4AbJaVsR46nJpr4kY+yjE8OupWa9bEhfCeWWUcE4xVG7t3S1jZ1QGI7TnrWxcT2813fSApAJ5mmWKMYC5OcD2rM1JWlSYiE7JBwx6Zr076HDLci025eNPKEbnDFiccCtXS76Oy1WxlfbHEs6s8h/u55JPpiqEF8FGxZPkZNrKo4ziiO3+1GK1gQSPK3lAsQCpNTJJozu0z6w8NeMtOuYX8ssHjUZJ6EdMg1qf8ACTWcw5u4Sf7u4Z/KvAPCnw91vT7SNbjWGP7oxNB8wJGMDOPTrW3e6K3hnSXZCr3canDSMSScdQK89wSdlsehRhGoj2aHX7S5mAST5OhfOAD9amm8QWEL4e+twBx98Hn0r4t/4WDqL232C7vJXMEjFUQEFvr6/jSJ4h1dJ4Z4rcwpEwkDknLdsEd+vSq9kurOxYWD6n2TbeMLC7iEkLEgsVJYEYPvUeseJNLtrR3nvIlyNvXJGeM4rw3wRp9z41iN0+qzwo+Q0KE4yPUeldTN8PriKG5EMX2gmPCuzDg564qOSNx+xpxlfscZH4hs9M8XLFFFLcpFMHMwyBtJJJx3FfQEfizSjbpKL6AqVDBVcFse4r5ktbRrrW5bSe48iViIfNQZBOcYz2r1a08App1pGsCFpFXaZHbknvWM42dkVUhGoz0SLxXZ/aFSNvNRhkvnhRUp8WaV54iN1EJG+6AwJNeL+ItBjstHmneWWW5hbaVR8BQe5Hf8PWvNbi8vrSUEz+U0LbkZSc801FPW5cMHTmrt2Pq1/FenCdSHDAkrkHgGlfxdpMbMrXsYIONoOfwr5i0GaW+u99y08o3bgATt9zXp+n6XbPGqW2wPN8ygkZ7ZOKHFLZkTwtOGqdzsfEXjG0bTZ4wUCMCrM5wFHrXmXhPxlYeF9TuLGe+8tEl3oiqTlT0IOOlbeufD+41K2llSYvIyj5OxI6Zrh/C2gnXNWmidFMykwnJHysCc800lYceXl02PdW8YaewBaREjKhlk3DBHUHNH/CaaTGMrcLKQMnYcnFcGvw6ScLHeTttjUKNpwDjoDWPqs9joqm1sp4Q8eY2UYP8AnijlVzP2EJ7nrVv4ysbnYQVEL8iQsMVGnxA8PM5WLUIpZQdu1TnmvmS/1C80s5iMkiq21epUVX0O7u9O1G3L3ObdWBZFGTjPPP8AShwXc0+qUkrn02PGumXKNIJRFtOGDHHNc9468a6ZNoUltBILmeQeWqrzjPUk9qq6Z4L03VrdJ4ZHmMihwWyBjtx2/GsbxV8OLnTrC6u7eZZQimQovVQBn8elKNr2HRo04zTOe8A+PH8Mytpd1Eq20cu7zMgYLHgmvXbn4iaZYEoJDPKAG2pyMfX+leY+APB8HizSTqN5CjEsVXcOmD1xXTt4astGQxu6hHBVR3z6CtGot2OqtTo1JbHSr8SbbcTI0VrEBnMrgVE/xb0RwwjlNxMqkgRZIb2BrxvxVYS30uLW2aVYfl3elYttBeLbqsuUmjJUqi4P1NPkijD2FBPU96/4W7aPDHJiOCJwcM7YPuPrUf8AwuHRwdkTTTv6oCRmvHPB0Dy372eo2OIFbmWdcdT0z29fwr1rTPDelRQtBaiIYO7MeDj8ah2T0Knh6KV7HM+O/Fx13SneExwzsTDhiCxUjkgdvrWN8Pfie/hnQv7Nu4Li5ubNikU4yVZSeAT3PJrX+J/h610nTVuLS2U3BIZpHOCRzkAdzz2p/wAPPDUA0H7bO5uEvxv+zsowhBIyDWbtY0bgoKNtDZ/4W+8ELvcwxxBQGJJ5x9KsTfGzT47f/R4Xnm2gnngGodS8JaJdWly7W8azuhXcTznGB+PFeNR+FNRvZZDBdFUjYpsC8kA9TVRUephGlQerR61bfG6bzZlfylQJvU+vqBWnafGcXbW6W9jJO8ykqRjB9fwrw5tF1y3i3xaRJLbKSpnbgHnnn867vwT4x0jw9pMmn6nG5uIXyAiZGG7E9uQabUEtBzpUUvdR26/Fe9JWWWGGCAkgpkZ/P/CvPPE3jB9a1kXqozPH8nGcMO1es2Wj6Lq9tHOltFLE6hsDHTsSK88+IPhq207WI44C0MRXzVijUY69DRFx2ZrhpQp9BNO+J99p+mrERFAEO05xk/hVq2+Kk9xLKiWE15JEQS8f3Rk4yT2rq9F8K6Je6RaTT2MLs6BsuASTjmse41DRdMuLi302HfuJVkhXgnpjNS0nshzlGTvYyb34vSwBhPEsMu3cqnGce4qK3+N0VzAyixaW5C5z0QnGSB7fWuU1vRL3XJ0FppqJhipfaATz3Ncm3gLXUv3jlE4kjl2GFEIDfQ459OKm0L6lR9i92enTfES+VROIYkjmXcoX+RqXTfH13qemrLZaRLPI2UL9t1Z/h+KS2s/Ku7RYFhxky4OR6c16X4fksIUEFqYQgG7ZGBjHc1ElEiTh0PGLvxlLqzrJNFHEQSjKnPPvXUaD4vumsY4F095xH8okUHB+tU/Gfh+LRvFTCwt44LSUBwvbPfAr1Hw9ZW6+GIZoIEGVLOVABY45NRJpLQtqNk0cDL4kntFmM0KxFWB6YOM9KLr4jafZ28xMBE0ahg7kYJ9AKxPiF4hkuoY0sUVPMYqzFQSCDxXmekeBtf8AE90XaOaRGk8reATtPUZHYYrllNRWrOpUqfKnN2PSLT4nf23cSQKkUZK7l8sYOe+anbUr2ZQUs5JAR98KcA1kaT8Jtf0S4DrHHORwMAgkV2mkeMv+EZsXstRspZZI2IL7ThRxwf50oyU9UcdR0vsO5jRXuoBSCfKBByNtYYluL243EGaVm2Lnv6CvctEt9P1223J5LjAbZxlQR3FedXPh9NL8fC3jVjHuEqoRwB/+vNa8ltjkUk9zHso7u0Z0mV4nRtrIQeKu3F9cWw80W5EUfR36GvW7iTSmjD3JjEuM4IGc1xOu2za7OUtLcvCw2hcYApSVtxqy1OYfxLHPbOd5LIA2AOlOtvEAeXYYSCAG5P64rag+Gup2j78RbGXBUenv71G/wsnc+aPMVwOqk4x6Vg7bXLdSHcuWguLiMTo/7orkYHH0rkPFOn6xfpu06zafzMtLKOwHYVrwNq2h/wCjSyNDaRsRsIOWH1r0PRdTtrqzX7MqkxqMjjJ4rOzvoK19VseH+GtKn1m3SRpWEgyrBetatr4P1NI5NkPn7WIBJwSPWuu0qySy8XzRELFHKxkVVGBk84xXQ6jfx2MoijjXJGfas22gcHY8c1ewuNI815/MTYwXaFOMmoLNUkDYUDaN2T1r1efw5ca/PG7xAQy4DYGePWrb/CjTHALwndjAKnGfqKzTIbjHc8lL+Yrxo5YhcgDpmteLQLu8so54IVkRowzZxnOOcV3d18KcMPsWIV6EnpWILu78JobefT5DBFMF86UYVhnBKnvxk0Ju4RlFvQ4ecXNvFFlZozk5VQRz2zUWHaPe2AScfN1r2W7sra9057iJQAV3Agdq5ePwxa3nm4gywG5SSAAa3uzS1jlbYOUQOTvHBHtUEl75BdRjKN364ro7rw4yPsacEn7uzk1lXfhW9Ex2WhYEf6wipZpoY+pao9vE2PMlJw21AcfSoNL1R75jAYFgONwL9TWvYeHLnKi4kO0thkUZNXbrQns13x2QGG2h24JH1rM0XK3YZDtA3fMTjPHTNWYyZEEqhUDA7ieuayre5K3DpKSjRNgqOeK3UiEtqxjj29xu6VSN+RLYyYwisZcPI7EqRSRLOAXdlUBiFB6gVasbQ3GpFHk2Kq7sJ61oalFHZ2bPGqFmBwWPOaHsJ6HM6pqU0MUgiWSWdWwoBwMViR+MdVjZkeNIfLP3SPmX6VeuZzPgvIQSMnb61SMsIdWkVS7/AC7m61lyu5onGxpW+v3dwZRK0k6uuVJPGaqtqMqvhmWIMuT7mq8LO8JQOwVJChKelSSWh2yZ2na3ylu4rNxZhUgnseh/Ch2TWYnLEiVTkds17h1TI4zxXjvw6gRdVK5yAgZOOPevYwD5SY4GB+dKlpI8CvG0tSCYFVx1B61VxtPQACrk6YjbknvVBJhL6AD863qRUk7mUWSRleTjNRSo7uShAUc1MEAHOPpTRlmwvAHWvFqQSehsrgOeSM471Wuk3fKDjPerZOMgVWlYFSCMHPWvPqKyNYmdJPLbHDJux3oe5eaMEYQg9O9XJIWcZ61X8oGYDILCvI2Zo0tyv9tltQB5ZkyaueezIpI2HqRUhiDMM8nHFBRYzg8n3qr3RG5XE7TSbVHA5zU0EpecA8YprRBHyOM062UK7EnJzU31CxohduMc0H5jz6U5NuwYPNOUhsgYyK7obI5pJ9CIrx7ZpVUlsDinmMqeuc9qQgjGOK3SM7PqKR1GRxTSOcdKaAVb6mnhQTzVjsMxzmmsNpJHanMpYkjoKFC568VLFYkt0Gc9Aeav2/IIPQ1QjO4gDnNXUCqQAeor3sFdIL6o82+M9sU06OcpEfIYMjHG7rzgfjiuc8GsZpXR8ESKHXHauh+NkZmhsAYickqsgHQ9cH8q5DwdM7SQhnCtC2wgdSPevOzRNybR9bQXNgbHsFmjJaIGI6dKZKFLccgj9aks2Btsk5AqOZwOnavCi7I8S1mQsMHAxx60isBzuyQcEUvDNzSKFydpB+lUaRHKcE8YqC4CBXLZOBnAqYt7ZxVeckMOR83BFQdMNGjzfxLAEvWAQKJBuUn9RXP2jgalEHdiZDhdnrXReNQx1GPy1/1bbSx9Kw7WNP7QhZ3AaJwwVPTvXl11Y+mg70z0yD95bRZwMKB83Wk5Y5OeBShFaJJFO5SBimu4ORyAemK4Ej5yad2EeN6kkLg9O9dvocgeAFW6dq4I4hk3gbjjHNdv4UUPaJkfMc17WUS5cVE4MQvcNtnyc04c00qATjtxSpX6fF3R473sO4VwD0rn7kAzOxODk1vsQfpWDqB8uRgep5FcuL1ib0d7FdWHOaejjGO4quXO7AXgjqakCjKj8zXysnZs70i/bEFhirl0CbOXHUKSKq2bAYUrjaOD61Ylk2QODwu0ivYwrvGxmlaZ55dBHujI+F3HGfWnrszgZcYxTLqMRTyAplg2VJpYm4KlueoxXn4pe9oe5TeiHMxCrlQADQHJIPJI4pSgDhhjGO/rTgBu3ZJBHQV5UzVilDtIBAHU4pq4LELkj1oVvkOBgng5qMSBBgknHHFZCJFJDnGB6k9aQIC4OSw7+lIgBzkZpwBAYZ4ByAPSl1IGsT1GATxmjdtUAEkrRyxIC4XsTSHBbbngii66liEkDOADQcqORnPNJs7DgAYOaQs20AnOPSi40hHY9gEJ6U6NyxAAJ3DnNMduVIGMetSBguOck847VSKIdSUm3bOFUgq1eP61MTesrBm2EjJ4GM17NcHz7aWNgACuQa8P8dzrca0oSYvA6Z/d9Ac4xmlUdkexgtblm0bylABCgHnHJFadupQEAM4zkH3rE0ImJ0UoFBGASckn1rod4fBeQsw+XC14VbzO2srFxboptEjYU9AtX4nDYYglGFZ1uCgGVAAPfritEOn3U+Y9favOkcD2JVlJbg4UjBA6inKwzxnI45piKWRgVVCORikRiwJKtIOgI6ZrJ2MmT+a6rgBQR1x6Uom25whYjnJpqg7QMBfX2oZ9hXGW7FfWkiWOJGWB4z8w202KZSW2rkEYy3SnB3xyqpjg561C6gJjkkHPFDI3JWcRrgOvoQtRxN5uflY4OCzcVJsSMFlCox5z3prsWAA3Nkdu5qUZ7j1ygwXAx0xyajR9ucjcM9WFSJHuwMhCw5pOCSOSBxRcaVxuVbcCcE8jApQTDkBNysOCaQAoQRtGO9Kznbt5YrzRsGwjZbALbVxjA9aVY+QCuR03GjlVycAdaCwL7MMS3I9KYySMBMjcOOlRuwXqDwc4NNyQ2MgfzzTwu5RuJJPBNLyC1xZWO7AYYOCMdatIgIHy5PrVWHC88DHHvV5ECgY3P/KrjozORZPzIuWGMdqUbCA2C3b5u1VwzKChKgA5GKkUcjcCQa9ii7oyQ5jkY3dOgFMG4AhFBYf3qVgN2M7c9KAQvBGTXdGxVhNvyHLEH0FBAjwAMZGc0NhFyzBfbuaRV3cnJxVCHJtbcXbORgfWoXDIuXXIJxmpwF3AHjHIpj4diNpPf2qtAGlcKATg+1N5xhRwD1NKGPIzweopicdDkepouA52B4LYPXioypU5ABzzk0/ALE5AxSAnJG0nHrT2BXB2455z6VHkhclQBjHvSl+Su/HoBQwA3Acn3od2BXknMVuXIaQqOVXrivA/inouorb3d3BbqltG28sxwSvfA7/Svf1UxyBi3Ldh0rzP4zKRp8JSF5mYmNkJwCP8a9XBO00jVe6mz52SQs4J3EgbgR0xT4y8hI3KFzuA7j3qzcaezXBJ/wBGOcFF6KPQU1bHy5WaJd+BgljX1qjoee6rvZkEX7ybZksG4A9TW34Qsbm1123lfbBE8gVjIB8oyMn2rHhJD7c+U0LBsr3Oa75bRbyyLoglkCbxk4BOM49qHFoz9pfQs/ElLC/uxcwMJfLIid4eQw9j6VzxkaS1EURS3CYXL4BIrldd1bUYS1rKGsw3zqg/iHbnvUOiSz71aXFwWPHmHPNTsjpVNpXNS+tHZ3BZi6nIx0qs9q8LH94qrt3DPWr7ljIxkfDMcYH8qr3MSzgqqZKnad3GKLXRyzkr2C0dFRMgtvyQexNaGjPLa3hDusSz8fN2NZ8UAjiZXY/usFQtWYIQk0ZAzwW+ftUSjoc7sdd4b019O1L7WEM6NlXZewzXWam1pd3NtcqI0aHI3MBkD1pdL07zfBNmHl+zyMrSHaB83Jxk1xk2sh3khRd+QVZ26+nFYNPY6qK5hfGHjO3jMthaTtOWXazxnGD6VxJtnkYh3CDAbceSTTZIAty2VByxBPfrV2PT2aZVWRVUHC7z0FbQtbU2mmtiotoCV3K0mR7gZqGa3ULhJBGzcEda3X0aRWkRZN5zgFen4VA/ht1mZEkCvjPzdxQ2rnHKTtcxoI3tGhcfPhgCfbNd9puiS+Qms2ztGkcgDbTziuYOiXBkMUhDptypX1+tesfDXRnXwd9nvCYnnL58zjaMkZx9Kzk10Mk7yRT1HW9PvrMGUPLNGMZPBHtXCalcStK5I8hR91V9K0tTtGsruZM/awrFMpkZGeuKzp9Oa8RGVjG2eVbtUWsevHRIw7nzbiXyjmUHnc3Ss24sJ4pNgHynkbK6n+xbpmwhExBxhfSnvoFxACzkRlSMDrTvYwqPqcrY6fNLOFTkkE5PQVJHCXvraEFhK8yxnYPU44rqobBFkYFSfl+gqe30nGp25idYpdwZD1AI6ZqZVNLHI3qacXgq5VIZVWR3glDs8g2jb3GP1/Cuxn+IEKwC3EW3ysfNH/FXbWtu8XhpY73FzJIuCccHjk15DrmkGzkDwusQZirLnJA7GuVxT3Omg4t2ZU8d65ca6khSVjaeWCYm6Z9QK+e9czf3bogHmIePQ17xcWMNxatFvMs2eMjAx3FeQ+MvC95ot6bxofKtHOFIIJY55+lenhKkYvl2N8bNOlaJw5sJ1ciZeuTntXdeALCGys1nu1Eokcq6DrjtXL3D/amkKtlUAx7/AEp+k6jNa3G4Ow2jKp6H1xXoVEpqzPkpSd73Ov8AFdhY6fLBf6erwYk3CNuQec5x2+le2+Fnh8VeDLPWpREzclRAeVCkjDDseO/tXzZrGpXN/jeJHdsAdf0FfQPwrs/7M+HEke1YrmRjukHVk7An8+K8nEQUUdmFvOaSOksPEjhvMgRQy9N3PFZHjPUriexlmE5DNEThONp/pWXbudPuMjLLnv6Vd12FdQ0O9jtnVpWXPH8q4IpcyufWQgoRPAdS8aOZdoZ5JFyACSQvPNc6ZjdyZkJKk7ifU0us28lpq11G0flbTkoTkr7Gl0u8iV8OuQRwPevp6UYpLlPkMVKTk7nu7WN9uASA7QcNg4H1rd03wpLcErJMGA5wOo9q9Qj8M2hB8yME4z7Zpf7MhsgJYYFQNxn3r0pY+y0NqanzGboOnGxtPs7kkD5q5jxHYedfyPsyrHBzyfrXaid2cR4254+tNi0Rbp2kGA3K89qyjjpJnY02jzG48OASKySYU8hRxV628JW93bkzzvFMG+UA9veu+/4Q63uciW5JYHJIGAvtiibwYsblYizJ1Vjnitvr72ucEqcrnn+q+GTZWrrE3n7cYYnpWDa+Hrh5goXYg5IzXs9t4VtkiYXUxlLKcpjFZ0XgwJI7pNhHyFBGStH1/SxCpyPN4vBCXVyHlYtznNeoeFdO26X5DDEZBUHviqTeHLmxdd4Mqk4+UdvetW2uDbx+Wg8or3bv7V5tXEc7u2WqTe5xt1KttrEkAAdFJVc/1qnK/lTHaDEA3Qd6u6jpbx6hJJIjksxbKAnNauieFBq0zI8ohyhYF+ueMD2rP2yRHsG9jl7kxBxsOSOWyKz73UWgVkjT5W5JHODXfD4exXUZDK802SA3QYqGP4YhSqxkQDncM5AoVeJXsZI5Kw1SO6MQdQ5CgHI4rrLCdZ4wIAEONuO+Knh+Hdnbt5rSCZVO0oe59q6m18JWdnarJBAlu6gc4xnjvXPVrJqyNIQa3MGdLhLN5cBiBtGeABXi+sBodQmDthd5yB2Oa+iZtNN3byWm3ewIZSgzmuP1D4bwX16WulFrheWXkk+4rj57PU7IRaPHWulSN4CCAy5wwxu+lZEOkpd6hHGilQT820ZwPUCvdZPhLZXMMZF21yd21Q4AC89Qc1t2vwTstOS2ktrxY7jA813Gfriq+sWTsjoVJvVnS/APQIdPs4Z4JZ5SVEcgkBC59j/hXuafdUZxjiuF+HmnnSNMW0RvN2PkMBjjNd/9nK4Iwc814eIm5yuU1Z2Q+McADkjqalUlWboQemetJtAOSccc4oOQMgDnpXJewgIyeOQRzRgHAzR2yWwTSRucDI6UCSsOABIxzjrS7cdgMUmwYLEnOegp33lIHAoB7jlUZ4BNMIKsxYgD+HHX8aduIwATyKaqngZ6etS3YWqHEZHTOaZuOMccU8cNgnIqPywhIX60ihyv2IJJo2lWIzwKiL5bqTT42yDjp61k30Gthl1BvjYhie9eW+K2WLWSAQdy845NeqTBnhYKf4TXk2rylrti23crEH1rza8rI9TCIhhUTBAgJPQ5rWiYxiMZCBeCBVPTFSQMeeDxWkqgE4A9ea8SerPSe5OWzjqcHJz6VHNdoZHVMDHPFMkdnyCc7hxVSMh238AfdNcxFlsWWYO4+RmYjqOlSwy7JFGdueDiqsZbAAJ4PX2qZ2RDjgEc1DQPYtwzOTnsDjJ9KsQTIcjcARWcspcshzjqKftaM7QVyw6jtUtGEo32NpEJOevHGaUylJAhAAI6is+3uDtAwxIG3PYmrKszJnhSDyDSRytNMsMQGwq5yMZNJu2KB0INRnPl4LZI9Kk3DaSeCQOaNiWDYGCBnHWlGHyBgY5quBuk6krjNTRdQRgcUmyWGRvxtyMd6FxISM4Ht1pAQZNxywHHFAIZjgBQPSkTYjaPsCTg8E02Q/uyoIDZqXGQwznHNMXauc4BPekg1GiNlGB355p/IBBbK47U0nbjJL5oyQADgVaAjjJABIypGOe1OEgVAByM9qa67lIB4BzTnwY+MDHp1ploqXKkZyuQD1PatzQU2x5JxnkYrImIeVcA/MMHPStzSgOACAuMfSvWwWskVPY1AC5644704E4xnp3FNKhgB6U7nbgHCjrX1kdkee7gqgcE9+SaXAOQGyo9KTYrZzz9aRSFOB0NU2SO+UAgd+9KGG7B9KGUFRTOTyDjFIjqOuI5ZYcQMsTepqK1WdEK3Mu8qeD7VYEmxRgfn2pXdSCDjmkg0GFcMQOlIVzkFseopEO4kEEEetPwDjnFSAqAAYPGaYcAYzSMBvA96SRTGSAdwHpQPcXoueOKYXPIJz3xSANuPHB9aZIecn9KTVy0UL8uN4HGRWLKCRtDZLda1L+XGexJxzWUynJLNwD2rza2h10iCTFuqkheBg96phizgncwB4A6U+7JDHGFHqaiEjsrAybsjtXmyPThsSICobACDPejrlQC5xUSdeB0HelWUgBs528YFYM0LEWQQXXYMVN54bDYLgcYFQ+ZIsO8qoA6BqaGKqxJyzc8Vm9zNgl0ZX2kCIKcfWphGzMccsDkVVW2dZ2fICnBwavREs+/k5GOKgkzb9pS5zsTjr3pkLHcANzZHOelWr5WLqQq56HPWorYAEM7ZwcYFaR7CSsW4kMkJBbaSpGR9K8d15UvNQlPzFoZCoLdCPevYfOeKCVhtQBScnsMV4xqWX1W4yzSI7FsDgZzXtYfY6KKG+Go5Y/EUIBURKwbj1zX0HpauUkUZIOGy1eJ+CUV/EUSyKqo67QB1+te5wgAKQcgKB9e1dO5z4pkwXBxwBjmkMYwCOSeMU4khVGAATSMgIPfB4pnnoVsgAZA29cUgYHkDAHrTQ5weKFYE5PNVcGLclWgdSVU4yAo5zXlHjp0jdlOB5iYZm45r1hnUMpIGSMV478SVCRs7fvfLkIPpR0OvC6yVzC8DKF1gktnI2nFe26bE81urkZAO3Jrw/wCZJr9zuCeW4IAHUele92ZKw8ghTgqKuNk9TXEyaloYfjPTpLq1VEbBXgbfSubtdFltYsFVcjncx6V1GsXjtcsjPhAvQfSsgM0yfMrMv6V52Jd3oVRm7FURLkhmySOgqMxFm3Ac4wN1aAGFGAAQcUyWA78nJIPGeleZsdKk2V1tHkhU+Y2VP3U4pYbZ4xkjbg/xGpeY3bEuM9hSh2fjBPHekUmMKgbgWJA5wKgDCOR2C9RxmrBQ+YAZAAw6LQqgp93ODjJ4ppgiGMBWB8wkkEYUUsfyqMALg43HrT2AHRl4PIFI2AjYXpzluldNJKTsDHImcZJfB7dKmiRGlkARRtG7FQtgBSH6jOFp6TNEu7ywrEYy1evGlG1ybMniiSYseTkdOgoaDYq52gMPXmq/nkKCSSR2ShZXMTERlSpz83U1XLEGXYbNJABuZwOABwKk+yCGI7cKQeh61Qa7MTDJJzg4Wr/ANtiZMoo5HO485o5VaxNuwhhLAkgnA/Cq93EY4XKgL8vfk1Mbs/KSd2eAFqOS4wRuUY6c81i4aDV0cnczHf8m8kjHPAFV47t4yFyFJ4J61p6hYjzXKbpBu5Aqg8UlsNnlBT1DHk4rl5WmdcbND1kzASWLlTjnirehEvenDqpjIIGaymbz3dAWckfwjgVpaRblbuFlAjJ4OeprSCV0FRLlZ6VGPNiBJyMA88VA0RMwIAORxipvLKW0aM28kckVFM3kxYUhMd6+gwyWh8/USuWltvspSRyE3cDeQM1OLu3iVS1zEDnGAQTXGzQSy3BLTO+1gVyTjFTQWySO25lTjOc819bh00kcs4o7f8Ad3ULHejBTk5I4phisiQoZAx9MVzEMMfnY3s/y++Pf+VJc3CrwhUEcdea9GKfU55R0NbVNG0xpPNuSqKy4LOcA1zF9qemeU0Ns7ALlQSuAT7GsrU2nvNoDSBUJyDnH1piaJPLbo5kDYbcQoySPSu2mZvYnVkSOMmMkjuajlljOAH53cgCrYsjyHR1AAIB4FVZgBvDbQWGBjrW9mTuQ3TCB8YznDA9hWzoSR3gIL5yOBj+Vc+yNsAeNgoGNzdK1NLuGiihCEYU4O2pauNOx6No2lx2iZUDJHLGrkjgcNzjiuTtdYlijZcMxXkMeBig+LxOgQyp53JWNRkkd6jlZaaZuT3DomfLxg8GmR6oEGHjaRuyqtVF1xZYwfKIyOrdKe+oqdpGQGHRRzWZbdtmTmR7o7Xt9oznJFWolQKQOc9R2FMtr3KJjgHglutWlCMOCDzzinbsK5ALKOQ4xj3pE0BJCD5rED+HtWhHCBwAB9atx6W7DO/5evFLVENvoZn9hxQMHQogHY9ajezSMkhixJyK0biAKSBg+5qGSFhhwc9jiqTfUjUbaQO5ZB8mR+NXDaGOMlyWOMc9qz1uJoGyoAzxknpUJkeUsZJi2eozV+YrXLyXEUYwHVVHBpsmtQRjAXeT+GKz5LM+WdhGCc81SfTWbcJJCQR0HFJIpJF+TxLbbjvwxU8Ioyakj1uOdwgtwgxkFhg1jWulLbMWRQAeueTVmC0SWfe5JxwKduxTijoFubZE4ZckcioEhs5pi7RE7hgnoKqQ2xPEagc8k1pQaUsiHfIcD04o1RFuXQSFrK0BCNsH91eaqT6khcuIzgHHPerf2OK2BVcDBzk96bLbW9wceVvJHJ6UXbDVrUZDqNq8Z3nDD+EDNW7ZrdgCCMHnng1ly2yQyARBUGMZ71GLOQneAWP5VDic8o9Dq7eWHcFQg549qkuLJGf5x19+1c3FHOqAFtmKu2t/LahgIjLnux6VNjFo1YbSFMgLlRUctlCdzMeV6Zqiuoz8k7UU9h1pxuzIu0A5Pc00hIgktwrkBiAemKiOnlRkYLHuafJdCLAd8ewpkOtW0h28gg4y3FaxNEM+zFVJeTr/AArSrFs5A2jHU0wXwmc4dSAcYFOMoY8DGPWqLUWMjsPtbZaQgDg49K1bXTLC3jHy7iO7HNZzudpAOAfSoTKYEC5zu7k1WonFpM8d/aSdLj7P5asVVtqtjaMgc49eK8VtonlZ8P5ACg8969c+PF39tvrC22uzANuK/d7Yx715HdWb2ioNxTPG5u9ejTvypHjVPiOt+Hvi+DwjqLkxm78zDEk4556V7ba/GC1kEZe0VUdflWMgnOOleCfD/wAOx61rEEt1CZ7YSbPQNxzivXU8I6Zo0skjIsUasdu84Cj6dqwqWTOug3ax1MXxqtYsJFpc7dcmRgOfai4+OWi27ql28dvKRu2bhkV5p4lsrLxLHcQwSmVY+VEfAJx0z3ri5fAGpTZceXaxRRjG8gknJ4A/WsVbqdiUep9A2Px10q9G21thKCxXzJWAGc9celW774s6Tp1y8R23DkZWOJwcjtk54+hr5003wTLZ38DSztdwtlpCAQFOeMV6foejaPc28busUUzk4VmBIwcdjwaTtfQfLHoWviB45tPFWi3NktiYt6Eh5SMKR0I561j/AAt+INn4cgjS5GRPGQYUGSSOhPp+NHxJsLUaPFMEDCJgiheAP8apfCzw/Zai95PPGm2MhR3IPqKp2aGnZHo8fxdtrtwiac8CEkNLccDHbA9frUa/G7RtPu/LnkSRUJVkhQkn3B71S1u/0PTYpvtcHmCNQQpAAY9hXjnjiwt7sk6VEkcI+ZVjxyc8j2rNIpWe57wfjTplzC8qKLQK5XbMeWHYgUJ8XNKZLkmVXmVcxIn3WPoT25r5nXQriZ0SCOSaVly2c4U45Ga6DRbSS2udMS8g8qMMVbIz2JBx9apKxEox6H0AnxM0q9LLt8iNVLGSdgBn0HNcB8UPH+iaxbGwglN5N5LKvkjKIx6HPr9Kn03SNH1aeOIjerNg7uOO/FUPi14DsND0WyubKCOBRKFd41wcYPJ9RVIzi9bMw/BvxNk8FabBBJbieMcMXPPsa7Gz+PFjeSQDJLMxV4lAG0Y4I9efSs7wr8OdK1rQLhDuyWRku2ALAfxADP4Vv+IfDvhPTtJaNLC3gnVQI2iQF2PvUO19ht3drlXU/j5p2m6a5kj+ylJFUzSMCQCcDC559fwqk/7SOnWa7jdjUR2SBgDivL/HPgO78V3IOm2GxEiCF5Bt3Nnjk9fr71ztv8DNct7oCXE5C8fZ1OM4Jxn9KhuKKUor4tT6Fsvjnp+rRmeGZYFAGYG5kHuB3+oqyfjZptrGzLLNLcgELCOATjgE9q8O8HeGZfBmq2zalbMgnYiXz1O1eeBnv68V7tokWhatC8kTWlywYKQijIGOnShO+xclG2hwXj3xrN4mhtbmaNLIqTv2HJYkDHP4UeD/AIrr4Q0lbeCCS5nLMWVgQjEngk/gKX4w6JaaLYlLYCN2lSbaOwHXA/pXfeFU0jxBodtdhYb392oYhMEMByCK1bVrWMdjCt/jFqEloLme3W0AY7jyQw45A/OoJv2gZLeTayNkn5VI6jsa1PF2s6fo1ti3tYYGx80jAflivONZ8PT+M9SjuLSNpdkADtEuR1OacYrdml0lqdXrv7Q8sOm3AWVIJpEH2cxYJByQc+n403SPjq2rPG9rb3M87KsbSSY2ZAxgjPr+tcVJ8Hr24gtYhbm0QMS0znLEewqDRraHwjdQ2xkZxHMS4dcEjPcetacsbaEOouh6xc+PtXnUG5dUUrny415/D3rzbxp4ilvdTtrsW8/2qJSskVwuAV7H8z0r1zwnqFpq0DmOGESBs7sAkjPGK4f4xS2EN29tIzyalKUcYTCJHwMZ78U1ozF1ehU0f4matp+mWYSOMDILxQoDuGf0q3J8YNThn2rYzq+c5kjIGOx6V19hoGn2ujK9vbw8RAo4wSRjqT3rh/EfiKyupZraHdOWTZlF4B6de1PcUZtO7I9T/aA1K2kKXESyA/dEWAfpmq8f7SF/YFjBppYyYGJjkfgO1ZkvgaXWLVX+yNHJEh2kc7zg4HtzjmoF+FUq2dpLi4kulyZkIO38PTFZStc61Wg9LHcH4x6vfQJLFBHuYZEMa9T2GajPxr1i1haV/DszEAoJJMgZxwcd65y2un8IWyxT2i+Ykh3N1Kjtiuv0maLXbJnRGyTld/pjrinGKWrMZyVrI8l8UeJLjV7mG5kn8q5JIIQAFfb2ro9P8ceILfTrWJrCRIIVCpcSAksOec1z3jHT1j8TDT0VIxcuuxhjrnk17MtjbR6eFnwdsIB3YAzjArR6nPc8+m8eas0DvJO7qh3AAHrg/wCNYmofF68tcB4sA4IIOcntmuh1jWhL/ottDFmVTHhVBPpUEfwhS8njQwOHZctNKflBx6duv6Urpbm8aihuZln8aLvU5ZHdmd2UIkYBVV9wO5qaPx7rc8MghiVUb5WO3JIyeD+ea0z8F9Qj+Y3EDpFll2YB6dKy9Os9S0kuZdNmjigmDPLICAB0/Ee4qk49DTnUti5Z+L9amYzlLmWby/KZlQgAdhXNprN5dX1rPPbJbXNszAspyHBJxkV7fp39na9pp8tohkAnaOc/SvN7/wAPwW/jGaxhgYxy4dZXPCHAyB+PPFK976GTfRF+C61N7dE8y4lAG7YMgLnnp+NVtU1vXdKWR1iSGONdyyNnOPWvRdR1Wy0fS7cSyB7h12qAOWwOa84v9R1LxRLdwRaaFtVJiMzOM+3FKyWrJU3F3ORf4t63mWK5ubnUSWyplcnZ7D0HtUy/EnW74C2BSJJhtbn5gPr2NdXYfB03lqJZJFMh5EceePXJq0nwhjtvJdLIxyx/elZslj3NZylFqxq66fQuaBb6n4rsfPN3NdTxr5Sq5JGB0HsKt32leK9L0iZbS2QBVIYDJZgeuPeuJTXNX8CapNbQ3MiQCYTNB/eHcV7XonjSDxHpX2m0ARinQtxux39OayTsZzmnsfMd7qty96EfzJbmNiPLwcq2entXcRaN8QtMhhhScxW8DCWNYiG2nOR+HtUFho7p8SWEdytyLpt8s0QwMk5bHrznmvWtZ8Qr4RhiSKJZ2dDtckEA9BmlJ6pIwbtojhprzW08N3El9PJNe/69lbIGR7dhXCf8LQ8Sw3Qlh1FYSWB2EAgnOenp7V1h/tDxZqCmWR1W4l8tmUHbgnGB/Ku6b4JaU9x5j6eiRIoVMYyx7k+9bxlGG+oe15FrqeU+GvFWu+IbqRJrm4nErY3OTtJ9Ae30r0mLQ/Fs+n+bb30SBASQGJJ46Vp3vwqitbeFoLl4lQYWOMY2+hFcnF4i134fXdxaTRCZSwfczA7h3+hpTlF7GkZqautDUbwtq95Gr3cshdVILuTgAjBBNef+GvA2s3/iS9trC6RXswWV4+Cfb9a9xk8UW2r+GBcwo/7+EuqYxg45BrC+GLSXN5eSqAAxBPfv0zXNJ22LvZWOeHw5vhHi4ud0pO6QsSQDjk1yHieyudD3QHUDLBFmZYVJABxjIHbp1r0/4leJn0qeOysYZLu7n4AjUkKc9B6nntWDpHw91vxDfrd6zHHDGEKfZT97BHGT+Ofy96qMkldgnyrmZ4kk+t3tyiJE5a4BkVd2QQDyTz7Z5qs2oX+sajDGb+Z/NYIzZJAx2/Svqe3+E+lWbWkyW+y4t0KK4PUHOc+vXvSar8KrOa1VLa2jtlXLHy0ALn3PpVqqmwjik3ZnD6f8LY9R0i2lNz5m5MF92Tnn9ag1z4Yar/Z2Y9XLiIBFicHCrioWi1v4eapM7Wlw+nqAxduY1Hcn09M16Hq+qpq/g26ubNv9Je2EwUdV4B6dqwlJp6HVNy0cdUeM6N4Zv5bqS2AjMsLbW2MCc+uPxrobv4e6/aBv+JswgLZCHIx9aufBeVn1XUL28ilCSqpEjqcOeQcHv07VsfEzVhrdzZadp188cUzGG48sHIPbPtzRGb5tdjK7ctdjz3WdOn0mF4d4+0Fd4lz1965mwudW1O5dUuLmcxxNI3JCqAOcnsK928H/AAbtraMnUJHuRIAGZzyR2Ar0NfCelpCYFgT7Oo2iLaMAdh71s60UrWKeLjT0irny94OvrtdQi+2Ygiux5cbFurdhivS18EPrVlHKl+4C/KAMgE+hrrNS+C2jSwIbWGS3njYtFIWyFOewrzTV01DwFqVxZJqk/kbi6xrnBGep/wAKlTT1QvarEPTQ19X8J3elaUWd4fJwVLdx75rnvAfgdPF0t7BPdXFubc4RUJCsM8mvWb+a11rwBPdqqyI0JcFhjDgZ4/EVzfwlutqyzyszKNxCDp3quZtWRnytDo/hxaaTb/Z7iTZCBuMhODj1zXj/AMU9OtYby6ttFW9vJPJLR7MsGbHG0fhXo3ibx1c+JdUtoLdALW6b7OqkY5JwCfT8av6X8LLi2ZJbu7fcGOAg4Xj1qXotS5VPZK99T5b0fT/EpVt7PA6rlkkU7gPUjtzgfjXWeEbLV7vVYYNXFzLp8pyXbIUlRwAfxr6ytPBWmRmN5LNDIv8Ay0wMn61Drvw307WJLdjK8McQP7uFQBkjrXO273MY4xydpmL4P0KyvbF5AY3yojCqQSo9P/11wvxY8Ex6QtrLbRyTIuWeTqAM4wfTk1PGfEXw1urm3MEclisvmG5LDLqT/COvQYrsfHWpWfi74eyyRIWIQSKRxtYHsa2jK1jqcdVbVM434N6NDr9pchyqrAxRgRkkEdBXV+Jfh/pWk6RLdpJMZgw2q7nHXkVz3wavE0Hw5eXsvlxiViCXOCSPatG4uV8c6iHWSTYfkwucYHP9a1WjuS4uOr2PK/Fsd1Lfm0tJBHCsQkO3uc4xn8DWbpnhnVL6eIppl2UZSWmdSIwPXNfUnh7wdp+nWh821ikcjaHZQTj0zW9Bo9sYBbGLEABUIBxjuMfU0fWOhg8TZ2PA/BHjLSPDtkbTUIlijAOZQuWY56H0rvYPDeg+NtNS9gR5oHyVBJAHJzkfhV3xl8JtK1eBYoo1tkDZYIgy3v8ApXm1lqN18MdYubWRbiW0DBosH5QMnJx/hU899hqSqK63L3xD8OQ6Db2S20RWBmKs4UkKOMAnsPrWj8P9BsrnRhKYsEMV3A53c81u+O77TNe+H4lkkCSXADwhDghuxI/pWd4QuksfA4EHyymMtvOMBvU+1HM7WBOVrHQXt9omgxcsDKoB8sY3E+leL+NPBV74s1G9u9OsnaCVjIjcZB9CPrXbWWk3/iu5t7t5YliK7GH8WfUf4mvWdB0SCz06O2CgFV+ZscsfU1zym4vQUq7pbbnyXffBS9giKyTzNceTuCxIQN2Pu5xz6Vf8B6JqHwxZ21qx+zm6XafNIBB9SM8fjX1v/ZNsyjzIw5HQkVieK/hxpHi2RJb+APKuCCe+OgxWcpyktx0cbLmtUejOd8DalpnibSAY1DyAlWRR2rzf43aPaWd3pr28Kws0hRnI5I9SO9UtUOo/Cjxdf28Fx9hhkbzIIckqydQG/wDr0vxDv5tbuba/kgMrCNWkcYC5ABwOfWtaLbPT91O9z034feH7PTPDkKPKdUSUAq5ztH+6PSsTxxeadYR3NtAkMVwpwV6Ef4Grt14kgsfA+Fl2XU9sVVI+qEjAOazvA/w+i122tdT1JZJZiM/vCcMeoJHetXJRd2eZKpytu55he+DtR1Sd5I/tB3KPLjVSQT2qe++EuvraTQPpaJII924HJJxng9+K+orHSFtlU7FLgYBx0HtVjYQ2SgbHtmkqlzL63N7HzN4B8Vv4AtjHe2c95G6EeWFwFYHGQfxxj3+lew+Hr3R/G+jQ36QQeYxKtAcF0PoR2q14x8IR+I7Ca0dPsyyMGMka8/SvKdLs9U+G+r3sUQUWUjDy5pMbmA68enNVudEairK/U3PiT4csdK1fTLm3TZ5koEydsAjt+NejwWelado32q6gt4oPvByo4HavKvFOprrdxDcvIEaRANuM8565rrdX8U3B0aOwtlRvMgC7XAzwOSP0rKUXuXeyIJ/HxsbuWOw0xblhlYynIYY64/GvPtQ+F+s+IpZZGiFvHIxkIc4OSSSK9T+HHhOX7JbajOMyMpVoyMbcEj+ma9DjsIzyUGB2xU8zTsjneNlTdoHzLofwc1PRL03RhmkjwNoXpnP+etauoeIpvD+uQWWsDyI3jDMCOQOgxX0VIyw4UKBnoMVzPjHwha+K7V4bu0ikY4CySKDt9CPQ1ak76lQxspu1Qw/D8+nappML2v723YFW9CehrzHV2t4PiNp1qhjjnhnH7sJ90cbQTjHfpUlhrF38PPE19pc8TvFGR5SgZUgjIIP09KoX6T3XxFl1EqkXmqkqM5HB2jIx9Qa0XU6H5bHtV5ftpGkXFyyoAi7grnAA9vwr548V/ELVfE8s9lbbkjkbaqxD5iMYIPtXZ+Ntdlubm3tZ5JZYZ0HygnGc9cfhXZfD/wCFdhp1jFK8IlnLCXLDt1APt7Vyzm6ei3HTqQw0W3qzw7SPglrElrM89m6XDBXhOAQRwSMeuK2bv4GaxpcK3TXYYFMlBGSc45UY/KvqosPlBiVSFwCB2qMxpKMFVIHUEUozm0cjx9VvXY8O8NfEeXwftsdbiMCqoVOMAccCvSbG8s/E2jmW3kSa1ukKs0ZGVOORnsc1z3xX+HcXiKwRrK2X7aGB8wgAEdwx7cV59+z5rV14dv8AWtH1efaNwaGBj36EL/8AWpttPU6ueNSnzxepd0DTfsPjS1jWHa0bujN2xgj+tevarf2WgWCzTqzKSFARcknua8+vruCx+IklwsW+JlDKx4VWxyfel1jUtQ8Ta1JYG8WK2ZA4WM5BGQCPrzT1erOa7buza0K/fU/Nlt4Mjfxu7j2rMv8A4QHXrmeT7SyLI4fymXAAyMgH8+a7jwfoUen2KxRqWxxuI5PrXZRWyRQBRwe/rWTbvoyXiZQ+B2PCrr4Owae9xfWljCb5cNG8gycgjke/FU/DvxAutN1eaG+WSWQqFVNu0Ag4JI9fevfWskmXBHFcT8QfAkGq6Uktsi20tuxYOB97I5z+VXG6e5UcVKek3cu3K299oVw5aPElu5yxGFO01438HNHgGpyXILPNGGVhgFevX9K1vCetm2S90u/Qq6MSskmQCP8ADis/4f8AiOw0LxJrcJkAgkIaHauQSM5AP41q02h6vqd74k1+XRTG1qY+AQyHHXtxXL2ugT+MAYr2aYgMXV+xBJOPp7UeGy3ivXpp5bcy2MpIU9lbPr647V67pmjQWFvGqnJUAAVmrrQwlN09U9TyGb4GwzqUEECNu3LJjLYqG8+DM+i6fdXNuZbmV8YjQ45HpXu7QpKuSuGXoaQQggIDWi5iFiZ9XdHi3grxbqMHiC303VfLskZQgMrAFiAABnue+K7n4gyl/Bl9bRxPO88ZVQnBB7Gsn4reEILqxj1SKIC5s2DiQcHA5zXE+GviDJr9vdJeXRMkROEHIYe1aQV2mdDanG6PMmmW1MLuiq0YKSA9c8is9ybiFQUldgxztzgCtjULP7ReX0yBSskhYbyB3ycCqFxOiNOkTMdygDaOM16J50tHYTS1S0tnRyqYYsFbqRVvRn+26zCttazSyCQTNKMBVAOcn27VRt386QHYMbdrbuuams76DQtSgvm3+VbKVfbwCCCOfzqZNpaBCPNKx794q8V2un+GJPJv4oNSaNXhTgu3IyB+PGa4PwrBf+MtTuDfWVxPayIf3xJGHyOnqMZrnNN8ZW3jzxjpNvYwR5VDHskwS/Gf5DtX0h4R0sadYRqyBZFGGGB1xXlVKjTsj1pVY0KfJFas5KT4Y298AUtIkbbt3lAD+dMT4G6Ym55bdpX2kY3EgnBxj0NeoKrHgc80+NypwalVJPdnl+2mup8+XnhjXfh3Yi4snUQhzujTJOO2a7r4YeLZvEukv9sjMN7ExVhn747EDtXd65ZRX1k8TqjluoYda8A1bUbj4aeObi8jtGNtdp5SkZAIyDj25FaKTZ206jqJJ7ly1szpHxKkt0AIMzTEY7Y6frXfa/4l/su18qFD9okyyl+Bjv8AWvIPEXjORdci14KEEq+SyRAkgHv7n3ro/CUf/Ca3iOy3BijITM7DqfQZ46d6Jp7nakormkdbo3hW78Q2sst7MUinwdijJYdefStmP4TaCuC9sJXxglznFdDpOnHSYBEjfKOg9KvFz16mstTz6uIcnaLsjjL/AOGNvMipa4h2japUYAHXFeXeJzqfw71m2ulhMSISnmS4IcZ5x6jpX0Isr4JHC1yPj7SU8R6TPbmIXDgfu1OMA+uapPSxVDENPllqip4c8caX4p0Rru0uUMgXbLEDyhxyDXG/D2xg0/W9SiRRGsbl4/8AZU9P0rlPC6/8Inq2pW1zOsIlAUhBkZHb9ajuPHc3h/U5ry3s1uUlXZmRsAjtmnqtT1Y0b7bM9H8W+Joo3SwgMk8xPzeTzz2FJ4a8CxT2bS3lsss07bgG52j0rE+GN/P43vZr5UjieJQJI1HHUjI9a9nsrMQwhVAyo5NTz30R5+Im6T5Uzl4/hlpk6iOZNw67SOAar3/wf0QxyvbxeRcFCiuBwOMZIruEU5BzU7YaLBGcUK/c4VVl3PBNXtdW+Hl1a3C3dxfIjYZMkAjPAPqK7TUPEBvvCFxe+YkEjxlShYE9OmP0xXTeMNMi1DQ7mL7OZWClhsXJz14FfOc+t6roV/c209nu+0L8iSsCCvqP8KtI9fDSVRXe6O3+FOpyaJYXFk8j3AVi4DehOSBW/dT3mv6oLaJY0UfMu7qPpXk9jrc/21QJfJaVdu2P17V7F8PrS5jjivZ4SZ1UrlxyR605OxeImqcea5raH4NisGZ5/wB9LIwJ4wFrabw1p7b3FrGkn94Lg5rTikBQErgmpVUl8djWd76ngym5u5xur+C7bU43lldywXaAvH0zXl1v4guPBPiBEl+S1L7GU9hngn1FfQkluFjIAyTXBfEHwdb6voF7KY0S4iXzlkIx93nBNGr0PSwte3uS1Od+LDpf+GbPUooxMUkKKVPG1hyR69B1qj4N1g6V4VSKWVFkUkqhIyq+lcDJ41lstP8Asd3DNLBOu1Y1BwCOhA/z1qlpGq3M5TyYlHnN5Y3tg9entQ0kj1pQXKex+G9DTXb55J5naJzuXk4J7131j4Us7ElkgVVb73HWs/wToZsba1EuBIqDco6A110wycA4FZLXU8GrV1stjMbT7XYYxCpQ8lT0Ncv4i8DadqdtcCOBEaQfMVXBPpzXXTRnoOMUxICSQTxVowjVlF3ueK6Y8nw21CNzDNPHIwjY5xlc9hW98T5Y/tFhdI4IdQBxyAexHbrVz4w+Gxf+FZZ4JjFPbsJB2BXuP/r14tL461G8s49OvXjlt3jwkvV1wOufWtIps9qk1UipHr+v6i9hoCCBeVQAnOOMVW+HPh8ajG80rY+bftx27VwHhDVZ/ElzYW2oyTm1klEJaPkAZwCOevtX0NpGj2ujWogtRiP9SO2TWc3Z26nPiKnIrLcmttFtYuRGoxzwKsfYoHOfLUfhViIFY8dacicZHFZ2seVzs5nxL4Ks9YsJliiUTMp256A44zXkNibvwZ4ps0upPM3HynhC4wOg+vNfQ5QqjEcmvPvi7YQS+F5rpVC3tr++DAckfWnqelha2vJLqcv45P257G7iTCxPtfcex65rL8daxCfDUNlp144n3AGOJjgg+orh7HxBNcebGfMleRQTuJxx0rd8Izw6jrdgZWSJHba0bAnJHbp/Os5Kyuey2oK/Y9A8C+D2FlaXd5CpOwFUYAnPqTXdxaLbi5SSJAjgchRgH/Oas2kSCMEKAoACgdMVbiZQ3A5Fc0afPrI+fq15Tle4fZ9qE7enaub8R+GLbxLavbyqYQxGXQfN+ddWGHTHWopB2IxznNdKppbGUKjTR4Zon2rwZ4mMcrmGyVjHvlIG8Y449an8U6jDN4jttUgvmlKgKyLkhV56Guk+LegxXekXTQoHvAokjLNgAg4P14rwdLi7eMxm9aOPaWKj1HauiCSWp71CMZwuz2F9VuPEUkZsoUDwnnPUivQPDunmC0Dyp5cp5IxivH/hLqRjjMgUzmZgu8nkYr3aElguecqM1z1LOVlsedipuEuVbEqNgDd2qUBW5BzUT5Yew7UighuDgelQqSZ5vM2ZGu+Ho9Ts50jjTz5BhXfovvXkml3j+DtTnS7jklbJQFDwTk8//Wr3mPDgk4AHWvK/iPpEd4t+7MyqqmSIr64/xodNRWh7OXzu/Zy2OZPiZpL9rspHDhsZJ5UVt6I8fiG9VwxnKHHt9a84t7dpLMkruLJk7vWvSPg3aCbTmuQ2GLlSmOmD1rnklax6uI5acOY9R0e1W3g2gfdq8yKzqX7dMUyH5VxjFSEhRnrTjSVj5ec3JkmQowDxXNeOdFj13w9cwPG0rKNyKvXd1H+FdDuDHg/WnFeeB1GK29lFIUJNSTPD/D3iVdEgay1GRUjOV8tvvA+mO1OtfFFtHKyBSRIxVT7dqwPid4VvNO8QTSRMs0Tt5q88jnkH/wCtWfHCkrK5LLlOEHY1yT0PqI0FKCkej6Do9zcXiEhSiNuHfIzXoAsoBgmIE8ZrlfhtK9xYwyNzhSrE9a7rYEIHrRCPMeNiJOErIzo9Js/NY/ZkGeeneqWqaJBMrRGHeh+YDtntW7wCe1QspJOWyfStFSOWNWSd7nk3jPwbNcXME9qY7YlSJFwATgcEGud0q4byTHNyFJUn3r2jW9PW9tmHGV5z3rybWNNgsbuRIiWz82Ogz3rJxsz3aFT2sfMy9Pka1uS5YDLFT647VPqGhajeSDFpK8e7cjYOCP8ACrtnBDKACqByNwyRnNdJYeJHhtwkqmTAxx2osjSWhxI8IXQ81jmN8ArFjPGPX1qK88HQuGza7/k3b34w2PT613rayLkLIQsQzgg9TVKS/jklIdCQDj2NPSwkcCPDNykREJEakbsY6mkXw/IYVaSEyYByz8YP0rvZHEKHaFRQePYVXlhM8MgPzsBuAPQis3qaR10MX4aeJja6rFDPguzmMKOijOAa9+hO6LB5HavnHRrGRPGrFFW1idQ0fQ4PQ/qK+irWYfZ0Hqornj8Z4+OSU0SS4WE56Vk4VQcLwTWhcyE2zgcMRwKyLd3dRnn1rStJpNo46SUifIAxTxc7BgJ171BISoUjANAyGHOcV8/UqNs39nbqTZ5yTjI6VXmLcYXJbirCru5J49ajnJQeoHTFcFSV0FrGefPyVaU8dhTfLdRvUZIPWrTozHIGDUkSnZzgiuGw7lNTKoyxLZ9OcVIsjFioxuABG6r8aqvTBpZIhKMheR3o5XbQXMZzxvIwJYj1A6U4wvGQV/WrKkFiOmKjlJDAVjs7DY22DtJkk8flWgDs5Xg1TtmMcpJ+7VgyBs454reE7bk2uOZyCDuzg80onBzz1qlI5XrkA8UJKeg554roVZIXKjQOF5656ULISdox06VXVsBQaAPLkB680/bCcblreB944z1xSSKEwU5z1qJiTnnNL5hCfLzSVVvcXKmPgBLgnqDWkADgisqOYIASeTWhExZQQ3y172X1rycWZTjZo5D4yWgn8KOQv75GV1fpt555ry/wExk1RSwCoy8E9zXpHxindNBs3Te6eftaNQTuG08YrzPwEDayS74WV0k3Ju7DPTFRmisnLufWYJ2wDv5nt1mgjtAp57iorhG3qRwO5p+mTi4sxg5BA5pZwFUgnIr5qD0PA1TsVW5Pr2pVTb0AHrShBjAPWgAg9MirbNUDqAcDJqCaPDbu4HFTsxA3Z+bpgVWnDfdz16mkbwvdHnviu3klvpHIZwwzjoM+34Vg2a+Tf27ybUXlW+vauo8byCIKomIZWBwB1HeuZWMH5gBtJDZY159fQ+mpO9FM9A01xJa8HOOKdPIURATtwaq6UoazEgbIZRwPpT5gJZlHQY71554dX4mOkYzNgHODxXb+FJAsAz97pXn8kgSdMZYKcHFdz4VTyoHBJKk5XNevlbSxEbnnYj4TpSR1GSKMADJOKajbo89aMkjHWv0yn8NjxOojNlehGKyL8AuT6d62WX5cAVlal+7bHcisMS7wOmluZ6rnJJPtT1wTgHbTFPUk57YoUg4B4Ir5Oe7O5KxoIcYyfarph86CQDklTWdEfmAPPpV+3c4xnGAfyr1cF8LRl9s4K8xJcMACSCVOe1QvkAYwMHmpNTBh1G4GSVLFgBUcLMUGFwG9etc2KTue3S+FC7QcEbm+vSpGBCBQwUj0qMMCSHPTsKXcR93AHTmvImaiiMupwC3uKTYSvJxRCxij25JOaPMKrgLg561jdoVgRCACOT0OaGbnI47UhckdyaXy2AJOMGoZIckd8DuaQkBOo/Ckl2uQuT06CmsCFULhQOKGWkN4yUwTnkGkZcNgOMEdBSAlZFydxBxQYypYggYOfemWhRjkYJHvS5UAAnGOOKh5YsSSecgCn7S5JJC96pD1JVkWOJiFJwOp9K8g8YxRi+kjYqoL5VV64z1r1guCGzluK8s8ftEdUtzBsRiCsvrntmnNXjoevgdXYoaNYwwXLSIjMVGVLngfSttZVR2/h3crgZ5rltOZ7eVZNzOQ2MdsV1aMXCZ2oV5rxK8Wd9dMvQOjpv2MSeCW45q0siLGCThs7cCqMcxbcAC+DkVa3SbQGiCE8gda8xo85osI5UgCM4HBJqTLRDBfgchRVdXRmxhiCOfTNWQ6hegBxjHesOtjEXAIOBgdcmhiGXJk57KOtMhcHqrHBxT2dA+cBSP5U2yWNORgupBf19aUnYcF+3amsQ67uSVOaDI2eMAHp60iWAG5N2wkDgluKXcQoHmY9hTid6jIZ89u1AUjJ3Be23vSZI4gqGIAOOjHvTRIAoYkknnApFJkAzk7Tg56UuQgUZwq+2akB0ib+o2Ke5oYDYoDZJGBimMu85UkqvPPcUgYlyAQAOVIqkAm1xtwpABwc+lPdiHwHIZeMD0pCzbQTlgaV2YEnIwR265plWHRY8optwVOd3c0FgylSTuI4xTIyFh37TjoSeKVJAqBiw+U9B1oJG7XUD5RiriXA+X5uDxiq0YDOCVYg9z0q6QowFCgU0tUZtEikD5wAAOOaes55DtkjsOlV9u3+ElT0zUqtuGQ4Ax0r2KKsjNLUmdsR4CjOc5NNIX+I5BHGKbGGOCVynTcelOY5XAIUA5/Cu6JYbAp3bckjjNBn3KAMlj19BSRFCpJUsQeM8UxGclgxAXsBWtxIkLYIDYHqaaSQMEk1GYVKEjIb3p6ksFJboMYFMLCKx2k4AI9aacHrk554FEhfjanB4JPaopJtijD9DghRmgViXJySoC/WmFh1LFiewpqMAMHnvk+lK7AAjdyOQB6U12EOyBFkAIe5PWmhg8YQZYg8tTWPBATAxnJqHzNxAD8H0p2KsOmYwKQCARzmvOfiBarqdpIsrO7IpZcZHvxXojxhF3KMjGDntXG+NhA9sC14YGT5W2KScHjFd+EdqisXurHzvqEDrN+6OyMnLFutZsUoE+wsXLnHHSu3ufCM0sjm2lDBWO0S8Ej1qmnw8uWcmQFXHzBo+cV9lGcWlc8upSlc5s2si3Doi7VONwbr1r0e30zydA8wo52gA44HpVnQ/h7FFLCZmZwSGeSQ4+tausvZRgWMNyJY36iHBGewzTckc8YSueK6tpU76nLE6lY1OVZvT0Bp9hoJspmMjF2Ubl9PwrvPEejhfsqqh8yVsAyfpVq+8EaqNPSZrYSoq8mPBIFc05taHfeVrHFGxkkeJGXYJDlfXNWP7BuDJuZTLnkY4zW3oqx21+huvkMfC+Z/CfXFenaf4Yh1dFJdGUjcGTGPzrL2rj0OWcG3c8LuLW8tZBugaJWJGeuKs2GgaprjxiBGnRXCs4GAPbNfRWneCLSCIxvCJVB3fMuSauvpGlaOECwxxE5ZUQAc9+Kn6w5O1gjQbaOXuNPXT/DkNo0kaTxxhGwc49a8t1LwzcWd+TbAzqw3fNxz3r07VLy2v70TxukCklSHIAJB61meNLfzNJtbi2/esG2MV4BHrmtdXud9OnyI8w1Dw3c2Tq9zGYon+YOoyCe4q5ZaU97KBZQifC9H4x716paww3Hh1Y5GgSRF4MuD2ri7bUn8I6s8nlfa4WGCE4BFTZ9DVwUlYzZ/Dt9bhXkiKZOPk5p9ho04ui80bDsvmjGRXq3hrULOa1825aCKJgHUSEZX/Z98dK2L9vDmqKA8ZuZgv7vaMDP19KyvLZnLLDtvQ8dbQZ9QcxRgjLYJUZ4r0m60+PTPDCRRBi0CAeZKME+tVr3VYPDybkijgJ6Yxk1zV94jk1llSaR3jLYCEED8a0jF7sI4fl1MvUtOBnMvm7WYZ2pzmsu5strxPGcAjLFz0rodWtA9sWCiApwMHqK5q7hkyS+ZY15HYVo11NttBYpIsh2YkZKkRnmtK3u4URRGhUE4Pm1kBArkIvlKBu471ctkSeeNXcshGcNxk1m9SJLmRf+zWty4E3K56R9TW14S8JwSXt1KkLt5agq8gOFGfX1rMlsYoWjkEghj68HPNdnp/xE0+y0mO0trd2lAKuzgANx1rFwd9DklSbdy5rWthNNa0kYGYKBHs6159eWpUlipLEZ+bpmr2oaoLq6+1HbESwVkU9s4zitq802OWwDgl245Pp60chUYuKOJeETyKpPbovBzWP400211DSFtZz5KZILNyc4rsdY0yJNKeSCRUuVIxtPJHevPp7lLJpA58/eckScgGpScXdDknJWZ5jf+FbSCERQuS6twzHA9qybfTFsdVe7lwWUBdmRivYIvDtjqb5lx5jLkbeB+NQ6P8NdKh1UXd3K8qK3ETn5Se2ea7ViLK3U814KTdw+F3gkeK5TeiJHtI2AbeuCp9BxyPevVfH5h8LaRFBFEqRMqkYwD+A79KrP410/w1pi21m9pFIxIZgQCgwOo9a8j8cfEafVrhbN5xOqsSszHoD2FcTU6srs9XDUYUFd7nSW0yanMziT92VztrMtPE1rHdyWbgW6ElSxPLHOKseC1RvD8gEyyybiwCnJAz0riviBpkv9qJLDCY4xGGDDjB71tGmmzolW3sZ/j/wTFtmvLHLFzlh13V5hdyfYbgQXCMjZA3HgD6V6pp/i64kCQ3bK6qoUDHP41uf2TpGvRKJrFcn/AJacDn1r0qdV01Z6o8uph/au6PoOC7uGmJVuBwQaje7nu2+dTtQ4wOBVmzkUcYBYnOatXUCRozAEZxnFSxxjcoM5B3Dhl5FOW+K5BQhjg5HerSx5BKlSCPWqs8AuedpJ6cUvI1tYmN3LHuMf3mFJDeXMx3s2QRtK9BUUMcmzbkAjjnrRGXVwNjFVPJxxWqg3rY5pNF2Gdmzxx0qcSOgDIu7tzUCQSPGzqwTBzg05FdTh8seoI6U3FpbEX1JPtEiviQ45zxzQV+Zy8YO7kHH61HKTuBBCk8EGrao0kKtgkjj2rllubLYzzZGX5nbAI4xVq3jEaq8SAnGMk4pVSQAk4UKeh7ikIkQkbCVU7hgUkmDaQyS6nXagJjwcfLVm2hmZzjJ5yST1pyQliTjAODU6koeAWBHajlaWxk5K42dVTKOAjcH5aE3ysFRicjoTgUonKkEqCSMZbtUy+W8andvfdg4rmmaxs9DnvFt9e6bZF4n8tXBVtvXFcLaa1d3ZEaSSOM7V3Zx+Nd94pLSRGDytwjYdOfeqXkw6fpkzvAqlF3BTgEn+tYXu7HdSin0H+H7mWCWNblwFHQL610UglaRiqsTkHJPAFedWetvqOoLDG4gBwdp9PSvVrDMvlKwL5UDPrTUZNPQ3dkek+BU32YckZKA4rqCMuD1GKwvCsQt7JAI9gHFbbYxkV5ck76nK9XdDh8w4P4UN0A9OlRrkc5xjtT9hPXJ+tYMi49Rxg0oXackcGkOQATwKfkZQnmkMTBZiPamfeB2g56e1SYC5OcZ4pqsYVYgFsdaTYmKjGRcE8pSlSScjpzTNw2sFG3PJNOIKqMEsMVDBCMCMnrSYbGAPvetO3kj09qYw5zzxU3GH3cAn6ik3HOAuFFALAEntQjB8jnFZsa2GzMDBISxUD0rynU4w2s3YjGVLBufpXqV6AlnKCcblPNeRSSb76WVQSdxWvLxOx62FbL9uuGbJI44A71eg24UMCCw5zVOzLyIpbC7Tg461pCMbTkHjGM14sjub7kHllpAd23HAAqAQBWO3gK2Tmr0in5h0A5yOtQGBHcgBskdTWbYrjN5XPUgnIxUyAFsAA7h1NQpG0eBnI6Yq2iAYJHTis2wb6CKg/iYnIxgCpIoxhSFxg4yaaqny8OAuDxj096kRXyyYwo5B9alshvsTIfMVlJxgjFShRHuwMd+ahEowFJHI/h9akRxwdpbIxz0FN2sYSSZZVtxwM4K0DI2k9uKiik2kAnavtU4YsCAv4ms2znaGt8qg9CTjimlgrABMHOMnpSlQDjNLwWIPOR3qdDIMHkZ468UBtgG0cnuaaNwbqQop3BXO3HPU09wFVQDknORjikAyqkr0OM+lICBGc84PakDHbgA4PPNAC5ByOoB7UYCIwC5zzk0MBuBPGfSlJ2OoA6jGDVgRcMe+MUiYDBSAAehpxJUEHGQecelNYcAgYOe/pVJFpkbLvGCSNrYra0mNI/mCg47msgY3up5PUCtvTY9iDA6jvXq4NO45tNGozIx4BNIeDxwCKbHzGST37U/PGMe1fVR2RwOyYxGBIOd/bipMDGQQtJgIOMdaDgMRj8aohjuFBBYmmgcnGBxS5BOAeoxTR0wB+NBJKGRgMgkkU3g8DAx2poAGMt+VKABuI5+tQAEYPTJpN3yYAx7UcBuST9KaSBkgYPagCNyFbBznrThkL1xmhlEjqDnJppYDI9DijcpCDI7k57npTSGTrgYppOTtJJIPAFStESoBXGe9JlIw9R2l2ByRnOao4AOCSAfTrWpqgRGwMsT0x0rMyVwSoXHXNebX3O+klYzL1AZgQGKdDmodx+XGFXOOKtTorvnLNjsOlVHBxtBCgHOK8yV7nox2JDGRyBn3NCR4DDI454pTgjL5YY4xQhLf6oKgIwc9axZRLy6sNpIYcE0xpTEygYOR27UZOQpcvjj2p5OwcgA9Kze5LCMbmB2lh3zU7y/uxg7Np6CmRDYpB+buO1PfYFLMwQAZrO5lZ3Kc7kyYVSW7k0zO19h5JGTimtdLLMANxJ46YBpAxVsMwXPHHNax1dgsSX2Y9OkOMhkIGTz0ryIzCWck9VYqcCvT9fZk0eV4mZpF6E9h3ryyCaRZJQwHBLMw5r3KCtE6aWiNTwfAy6/DdoNqxybSCev4V7zAcpnIPOQB6V4b4IgF7rbIp3EDeM8CvbbJPKiQsQCVGcetbo5cSyzI+G2gdRTsgjaTjI7VC0wVh1P1oUs/JYAD0q9jgSHYCnAGB0yaVSFGBye+KZtOMHJAOcmngnnHAo0ERyTYBIUAr3NeSfEti3nwff8AMAckdjXq855wFJyOSa8g+IocGSZ5QFLeWoUdKa3sdmH0ZnfDe2dtSZDtCsPXmvdomUQQoDuKqAa8H+GCPFqPmgb9r7WJPQV71FGCOSARyMUdbFYjWVzA1mEqS5xyazZHCqqjnB7dK1tfzl1WPKjncSAK5+SVsDJwCOwrzq61NKNmrFyGdDI6HaD1HNEx83DcsCOAKzViYEMq/MeNx7VPFI64Al3lTgqK4GjqskSICp6KFPdutIoEjH7z7TjA4FJJGyjdjGD3pDnBAlx3+WgEDkocIApB5zSNl+OSTz6ClUFTwuSRwzUpIBAL73xjCjgUkrjEQMjOMAArSwxb8ZVnB9eKejGCPLFRj1NUftreaQ5LIG42+lddFcr1GyxOHt8ElUBOAByaZkFOcyMD3qWfDK3yjbjK561WwDwGzkdK9NSukUTRkoSGcIx52qM4qUPuDOFzkY3HpVQZ3q2VQYwSxpk1zgrGhMiKfmI4BouBa88jbkqc8ELyRTSVYqFBHPeow6DPATHPvSs4JyoLnqO1VcmxZWZI423OMg8AdaLgk28mFyx5FVlkCuSQqbh365qSdikYkBzkYob0ElqZvnBNwLdR0XmmrL5rDCk8Yy3FQi6RH4KqQfrSiYN8u3dzn0rle50rYJjGjrtIBX5Tt71JZuy3MQUZwwPNQzLFuIklRPQA5NXNMs83ismWOMgnpVQWpFSS5T0CDe8C5IYkA4HWqt4WiR/kzkcZqayMq267yASO3WpZkEiDKl+xzXv4bdHhT3OcMiNKQz/MVI+Wo1KJg7CMHG4/pU2pWwhYBMKQ3OOeKpSRvhgATnBG7pX22DjeKuclSSRdjuUjQu02SGHyr1xUNxNEu90yvOcnqKryERAhiCxHAWiONbhgQrD5SGLeteuqaRxyqdESHWoGyi5kYjj5cDNTTeIpo4lRYEj+XG4DmqR054pIzlXXnhetW44EUjehJB/iq1FIyc2yjNrIuCilndu/ymk2jYCQAR1z1rVe3EwKqoBz/CKqzWiQsyFSOMkt296oVysxEsIWRGcK2RxxiiKX7MrBECKTup0lxFMAsTs/y/wg4/OkWFwEMsDRqfl3Ej88UA2bELx3aDaWJYAEYwM1cj0VYRuACMwxkDmsvS7lMhFJPltj7pGa6Kz1GWMf6tSM9W64oGpEUWjFIwS7SHuMYFN+yTwDJTYFPHc4rZ+1BwyBjzzx2qORnkJCqACMZNS4pmimjMiQNy244PXoK00mLRYWRUPoOtSRaMtyu9mJAGMDpmlTTGtyBtUds5qXG2wc2okQdWDhmfNTvrN3HEAZwidMLyasHQ2WHcZsEc4FZzWxViMLkHvTtYu6Yf2lKyZwzEH7zcVatLua7XakmCO1U3tGZCxJJ7AdKfGz25AQBM9T3ocVYLJmnJYyJEd+CT15pkVqGUg4wfSoo72Qtl8ycfhVlZycHaFA9O1RYTshjW5HCRlsjHNRiynkYAjB9BVyKbc3B5B/Crg1SCIlXYEj05pmcpWMZ4pY2CGHJHftUjWb7dx5I52qK0XvUIbYCSeRmpbW8ijcFxgkdOvNTqZ+0ZlwrNGciIpnn5u1SvIyEFiSD2UVqGYXEhO3C+/FNV41RiqrkHHrRcXtGzJ8zLglDz03VJ5ZkIwW9MLV99jAFkH41LDLFE+0bTgZ4poamZf2ORDu8vbg9TVoKVXPU+1WpX35xyOtV2LdAR+FMhyuMG45OADinQ2uSSWJJ7Um8gDAyRwSelNDEkkyYI7CnYgupaQhCeA3uagZBgDrziqchGfvdOeabvd2xvP0FHKFrGjNp1sELlRvIrEn8MAoZfOPXOOgq0135Skd8d/Ws+4vJ5XUNISn90dKuxS1ewlvZPA+wYQHv3q+kCjBOXNZYvZ0IITGDgZ9KtJqrlMMmWHp0p20OlWSLvktgk4AqjdxBEBCliD1PSkk1K4kBVAqgc4NU5biWZwrOW74HSgxnJbHjfxudBE7s/lvGwEYU8n3ryNo57gKAxkIUNmQ4Ga9a+Oiy77O3KQxW85Mivn94zDg59gCOnrXloieQrglx904HGK9CF+U8iaTk2dZ8LbltLvLia7dSIgJEiVgdxzjius1DV7vxh4gFnaMFSddxWXgKR1x+leGXHiK6sNTgES/Z4TKI2fJyRz2r6T+EXhO3vrVdSk33E/3kdwQE5IIz39a5a/uvXqdlGyWhpeGvADWUSi4kUd22/xH2rqU8PWdvjEW8f7VaMunXBkIDqijpigQyq5VmL+5FctzTfVmNqHhy0vY3QqsaDqIxjjvzXjWuaHdeEdXmkssxW4fdAHbccfT68c4r6EFnJt4wuRXKeMPD0V1FLNKgciMqufXtVJoEebePdbTVfBs8TNmby1b92MANjk+1V/gnq6afod48qoBnAzwXOOp/lXDeJdVnjthaG4UOrGNyoxkA45GeKpeGdQns7xLeJw6u4VBIwUde5qm1sdUYaXaPStZsH8deKrJH3SRD/WCE42jPX8q9K8L/D6w0WzMSxrsDblaTliPTNYfgfw/sked2UO2OV6j2Fd0kLwOdu5+M4PSi5lNX0HHw/bS5BiQKOm0AE1ia94QgvLKaKEJBIVwrkdPet8XExwSwUHjA5p2d+CwznjmhN3MVGx4G1pP4S8TyRPPJPBCMiQgjefp3rv/AIjXsGs+CoNk6OWhJ2qcnOKt+NPDlpqsQlZC7xH59nGRg8E14lceKI7CJbNY2SLeQrTPkDnk+9bLVD3Z6f4H8UWXh7wvHFdu7zshCrj5QccAn61Ws7u78VaxYOSqLHIS/lgksMEAYrzS18QS6kr20ziRA6rEqD1IBNfQHhDwxH4eiU20ZBKDLvyScc1E2ltuDVnsdNa2NnaxoBF5rr/E/J/Grzi3hXcFjRiOwGaqzW8mwMfnLDJC1ns6xzJhSg759a5ba3IMXxp4XXxVFJFCg3AZUsMDPua8iutVHw88XJaTyJbxLCrSFMYJyeR6/wD1q9+ln3KAGOCcHArwT9pSBP7D06UW6mUXDBrhRyq4HBP17e1axstC6c03ysm+K+vWetx6Ve2xaaOSIjLAgHkY/XNWtJ8SDRPAdrGJkgdmcN5ZGRzxn0rybTvEj6hoSWV3M88kDARZHCoOcfTmtq41iDUYkthEII2ZQeR7A1tdJWZrsejeHvCMni8R3N4LnbkvG8mQrLnr78ivTrTT00qDyYtkKKoAEY46UeH7OCw8PWltBv8ALSIFdxyVBAOM1Y2FwuCAD3NRzX2MJNsiW7IDhEZmx95xx+Fc94k8L22tWcxKos7JndEuWziur+zhUBJLYGMCm21iTyoAIPUdcVadjGx4jp8914W1mF/KntioJXzwRu5wD71J4rvV8Sana3cs4kZUCEAg456V2XxZ0hF0z7T8zyiQDPYDjivDr3W5LeKe0QqjCYMGTrt44reK5kJR5j1XU/Fj2mk2kFpGySqQrM/TGMCtDwbpNv8A2ewuESc7ywO05wefTpXAeDbefxHqDWsdzsuCoaFJhkN6j8Ote72OiNaWyROqByoDbegOO2RWMpWdriaUdGV4GWzjMUMWFPfsKJg88LIJMkjOPetSLRDuBRWYDqT0qSPTgsoBG3HtWPMkwTR57rvhSDVo52Me28ZSqs/TPqRXDWGvL4R1dYZrlmgVCjKg6nGB9O1e9XOiGblEPHVq8c+POnxaNoyPGoM7OH2ovJGeST61vCSk7FNpnDeKtUjvNb0+9ii2JG3DMfm+vtVzVPG66hJaadFPLcymTc/ykKBg8E/r+FcL/aZuotzKxYgYJPFdT8PdCtvEepGWeRgVG0JHwSe5J/DH41vK0Vdl6JXZ6d4c8MxWlolzMq/atwZR12jNdcNVSANlGkzjoOKjjhZFUJavtChd7DAx0oaIRYHmA5HIA6VycyZzXVydbxpRvChEI9c1S1mwi1u0lhctudCo7DPbNSxRyoqgW8hVTncRxinyySLjIK5PAx1qlJIpSs7o810TVrnwv4jFtcPFBDsIbbyGOeCPToag1DW4l8SRXhd5dj5Y44I/zip/iHpogkE623lSbt5lcYLDjP16CvPNU14PLuZ2Kso2bQea3VjX2iPWYpJvG2qQwAJHbW53tt64J6fpXcWHhrT9MLCOEhGfedxySeBye/Arz74QM8+LtI1SOddvLHcCvXjHvXrYhW6uFRiTnstctSd20hS12L9pBHGilFUAjoKtm1jnjIK5zToNMkVESFBwMcmnW2mTRkieTODkKnpWVzNpbHNeI9C0670+eKe0RxIvls4XLL7g+teJT6xF8PtfkgtLadreMlN0ikK349znuK+lZrImNhGoz1G7rXz/APHS1lgmAcu0sh8zfwEAHQdeuBVRd3Ypauxz1j4him8UQXhnS3y25gueF7jp6Vfhjn8TeMPsUDs8RbdvbOAv/wCqvMzcTSIHRVUN8oYHmvbvgdAtyk0pGZpVCgsOeD2/KnU9xXQSXKro9N8P+H7bw5p8UBVHZCHPy9D61ujUPtCZCYXsTT/7PZocOMvjmpLbT0iABOQO1cl29Tn33IDdJIuHIBPbFcr4n8B6f4pWdnVkuWjKK+SADjgkd/Wu5a1jUZEfHY1BLCmfukHGa0TZcHZnzho91c+F9Qu9Lv7t2W0JtwmSU+o9K0/BniOPQ7m+dJlCphQjMBvJz2+g61j/ABbsG0zW9RQ3KGS4YT7UByRnoTjr9K888szNmJXaSRcF84ArVJNanekpK7PcvBFmmt+MUmuJTKsbGRVJzg8cH0r2kpEuSiAEmvLvg9nU/D8d65UyJ+6LAc5HXNekKxQg4Zq53q7HHVl0LifMBlfxqxyoA25Xp0qvbo8pBJwBzitBWwMU1ocdjk/HWiRX3h+9URmVvLOIh1Y9hXzloWva14baaylU20YyGWUfPtI4BH0r6ov42QNJnKqM4r5i+KUksevTmK2KFmL+dIeXB5JHsOlbwXNoz0cLN2cXsJ4V8SQaGmoFC03lr8qkYCgkk49a9B+F+gXMdxcXd7BGwlUPGSQevOQc+hr541S7ndl2MSHO0heAT6GvqX4T3J1zwTaSFRHOqiJsHPC8D+VOrFRVkaVnZaHo9laotuuMMxGSfSpvs6LyFHNULONrNV+cnGB9a1W+YA9zXIeY9iF4QyYPauW8ZeFLXxBZtBLAvzKQGxyDjrmuvAHWszxDeGztNyKGIGWB9PatVuODcWmj51i8RJ4ZiuNInimmjiZo9oICjOc1oeGdet9P0q4RSsLEllJOSAfU+tcL8T7d08YyIsr4uB5zKvb2965+DUL23KxyECJwQMnniurlsrnqud1qe2/D/wAMRHUlmMRmy25WPIT3FetC08zahPA7VxfwjIvfBdndplZSCjbvavQ4I9iDfyxHFcrbbPNqScpamdLC4cRlSalSIr2q68ak9STUZG04PIpI52cP8RfCY8Q6cQgzOB8pzgD2xXiFj4rlstMu9MlmkCQyGPygMjHQ19HeKme08P389sN1zHGWTPT3/wAa+VNX82LVXlimQxXCmaQbMEP3/CuimrnsYWbUbSZrw6kbfQpbZANu4lT06+or2b4U+FJNG0VTPIs80oD7lHyqD0A/CvnzTElur+y+V38xyuxeckAkHFfVngBifDFp5i4YghvbmirorDxFS8bI6GO2RUAK4FTeUExjp6U1WDDFSBc8dq5TynqUrxGmIO3I6V5l8VvDiXNokhyGXIVVGSeK9OlyrlRmuU+JUph8G6jOpIaJC2R1+gqo72NqTakeDLrs994Rt7RPs8QiuGUmRwG2g9qSz8S/2jYrYIGCWkgUMgwME8n3H1ri7UpqKyYhZCcsoLZxz3961fCrCDV7UPqHl282VlhCnBPYE11NaHffU+pvC+h2ml6TCIFDkoCzkcsccmty3jBGQCCKyvCTPNo1sxGEVAvPsMV0MEfAHQ1wWd9TzJ7gkeQM8etD4Q88jsamKc4pjxjaeOKuxmtzyH406LNf6JI8CxqBIPOZ+pGcA5xzz2rxF3lureSKV3fym29eor6O+L0y2fg+YlFfewVVLYIOeDXzPdEmR2Mxww3EIDjNdVNKx3KbUUmy9N4pu7uKO0SREWFlUoBkkZHNfVPhKxEeiWakYYRqcfhXy14GkhtPHejNOsSRSE7jLjB4OD9a+r9Akimh3RPuXPBHQj2rnrbmM5XNBlCkjpjpTYxjIPepnPzZAz2oSMk5qEzHYrtCQMjkH1rzn4v+GIL7RHu9rJcwKSrg4GMdCO/SvT3Xbwa8++L915vha8RM+YqgBR3OQP5VtCWqub0W1K5842/iSeS0gBn2SRNjaeeM8/WvRvh8lt4pWea5k828imAhG7DBcDOB6c15H9jeC/lB8tBtDAseSfYV6N8FngsvFNu8iEyvGxWQnqcjAA/M/hW9Vrl0OyTumkfTlrALaxiiAChVH3RjnFBwRgCo4pzPGp6kjnFTKAVJIOa5EjypaNkXk+Y4JxgU64UAYOMU4AgHjNRSRmTGW5psS0Z4n+0N4eBudM1NXljiZTBKYxgE5OOfxry6DVbkaUHuSpu7eYpGznDNGOhI7mvYfjrcLJorWHnASRSLIoJGTjqK8SuNPM0ctzPBIcrlWbgFsdvWt47anrwdopM6XwPaw+LdVaW7v50u45d0dr5ZZWX13fw+mK+ldHQpabEHC4AIr5b+F135XjCwgSQFpEKvjucV9T6Tvt7dQV69a5KiTkcle9zQS0Zun60DT/lY5wauKDgEcU7HHPGaFoc1jNuNPje3eCUb43Uhh6j0r57+I/h228KePbO7snS3gkhZ3DnnORkA/jmvo+Rl3Adcda8D+MUAm1W4RLcG4Dhlc9SP7uf6VrFJvU6aN0ct4k8RW919mniJcx5BIzgnFdH8JHTXZp1aOMTxNlW/j2nr9R0rzHULO5uZbi1aRoiI/wB1tU4LY45rvfgbFLp/imKOaJkleBo2z0J45H5d60nG0dDep8NkfRGiwi3jAAwRWiSOhGSapxMIAMNuP8qtQMHjJI5zXKl1PP8AUXG3oOKr6l+8s3iA4YEHNWgRnHWmzwiReeAOatJAt9D5l+KWmJpPiGG5j0+5a3liKvMEIj3AnoenfpXFT3sVtHG4IjckgjvjtXq3x91B47NYVnOxpQyxL0IAOT/KvDLpW1GKUxsCVX15rpUVY9OFrK59C/A20k0/RJGmVgzSFlVgQNp6Eev1r1YSknCAEg55rzP4MeJrTWvD9naRgi8hjCOGHUDjIP8ASvUlgEfuRXOlqzhrXuNXL5z+VKFJORxUjMu3cOMcVGGO4HOBVo5kR30CzWF3DIoO+IheM4OOuK+MtW1u40vxJcpZ4hijYwttHLEdWPuetfZt9K0MTFBubaSfpivjjxDpskGqajdwtHNE9y7KufmAycYHetqW52U20mOsjG9vGXi81iSSzHmqULLbMVJwwbpjOBUkV0s24iJj8vVfXFJHLHh23qpZdrBuoruS0MpWvcIVKyMVh3fNuzntUeurG+harHuwZFDquPu8jNSwmF2RgssigbcrwM1Bqs5SzQEAhlKyr3wehp8ug4Pllcyf2edditfHr2bQQPeTzKtvI5+ZFwdxX1OM19z2MOLdGY5Yjr61+f8A8MPCGp6b8T9NlvtOligt5RItzIQqdeDnP41+gViR9jhJYElQRjv714taPv3NK75mmizEdpJHWpVYEDI5qNWCnhc5/SpVYZzipSOPyILuAbSQMmvGfjnpMdzoMV3O7j7E+8qvQgkDn8SK9mur1bdslM9ua8c+NOptqAawtrgC2nhKyxDpv6jJ/Cto6bnbhoy5r9jxP7WBbGIohiJDqTzivV/gRcxzajeRu++WUCRF7ADIJ/UV5L4f0udL1YLqHKopUkngehr0H4ceLJPD2ppolxNHHGrnysJ8+T/tenFavY6Zyck0j6LRQykgdKVVyaraZc+fEQRlhgk1oeVlRjiuc81pptMgMYY46VUuLCIA5yA3BI7VpCMnio7ny4rWSWT7sYJIApdS6a1TPnP4iaRe6ReXdzbG2BSYgNIQSV45A9a8+vZHubXZdJJI5bf8gIB9ce1ei+LXk8U69e3FlZfaLWZtu1jxkDAOPXjNcxaaVPrDXlsm6KS1jbIxzkdvrW6tJanuKv7ONup6X8BUiiiujBCI4bghlx1xjoa9kMIDgDv1r5++BniQ2TS2N5JFbmHhVlOGbPQAfXtXvVnOWdd3AI71zuNnoeNWblK76kyx+WSBzmnonGDxT3UYJHWmOBs5JB9KowRBcjb904UjBxXzJ8SiLfX9gVnW0dlZ/QZ7V9GeIL17DS5XjZBKFJUORz9B3r5013RrvxnJc3JeQXRBwIYziRx0B9PStYns4aLim+5y6XUFrc21w77EjkEoXuQDkgV9IfD3VDqGgW1zKADcL5keOhQ9PxrxDwNpR12Gezlt1lmjQq3AJB9c103w08VjSdXXRHtJQ0blNygkfUjtUybZz4q8lbse9hkcqOmKUAq5z+FVLcruV1YEA9O9W3l3NnHFZ2PLtZkxkESZY496r6kkBspHuCgiK4ZnIA54GT9TST/NESegFcr4s1KW60iaziUOSAVBOAfp700rM6qCcpKx4L40uraDWLuzMqp9mkJQKAeCOa5a1vJIdVtvIAKRyLKSTgYzn+la/ivQri51FrhGSDcpVlcElj7cVq+HPAsHiHw9FPHDNJeR5jZozjB7DFTNqx785pRsfRvhi9TUtLt7uNwQ6g8ZAJwM49RW2wJ69e1eN/DPxwlrYDSr+dbR7FzbqjnG7nIP6kV7FbSiaFSeWCg5HcdjWUXZHz1SLUtg8vJz1Jpki7T0J+lTq4A5GSTRIQnLcAVqZ2adrHI+NjCNKkFwrvA4KssYycfSvl3UbY2ryeVGhjt3aJd/BwCRnHavpvxzNBqVk1lBOEnkGRxnH614/r3hFLJFme3M7SfKzE8E1pB23PZoPkjqc78J3e68VCBnlNvAwm2jO3Oep/Kvqe2kEhBHcCvm1rSbSbdNQtJ2smUbG8lcmvXPhh4yt9e0SOJp5J7y3by5nkUg56jnvxg1E/edznrx5veR6GqkHB5FPAxwKahViCGBPpVghF571FjzuVjQQinPeuY8Uy29vbNJcsqQsCjF+hBBFb93MkKfO4UHmvPfFmtpqd3/AGSIxIWwyN6+xp2tqdmGpttSPBVsoNO1S6AeSWOGVlRu7DPBNP8ADuozWPiyCEBCgmU4bgjJGT+tdX4w8HT2Wp2squII7o4wOuR2rO8QeEZ7BYNVsLETleJhI+AeOD+fpWU9VoezN80bH0ZYsyWSB+e4/KprWViGOOa85+GvxBTXNNhgvD5F5GwhKE5BPbFenRhFPPyn0ohsfPzpyhKzQ5MtjPFOlYbMHt3pQoZiEOSPSq964S3kYkDaM5JrRbDhBt7HDfEU+ZFEseSTkNj0rwa602a1vJ4WIj+Y4PoDXs+pXcd/q/kJIzpICSFyQCOpFc74n0u30/V7KUQhknIU7x1x1/mKyk7bHsRk4xSXQp/CONdN1ZtPmAKhxIsh4ABHNe+KqA8EMp5DDoR7V4R460OPTDBqNg7hGAVo4857cZrufhp48j1nRpROqwfZpBCu5hkjAwfz4/Cs43vqc1Wm6l5Lc7xyQ2BSRr1zg0Bw6gkgZ709EKn1HrW+h5vI72sV77EcHGctxxXEeJiGtsiRQ4BUq1dNrevR6ZMY3TzGA3BfauLNpNrF9JOU8qGQ7hk5/Kk9UenhYOD5pHmsluGa4tfm86M/KBxx7V3PwgvH0+/utOmZYowfMVTjJPfFYuv+HoYPGFkokfE6jcVAwDWnrFhc+GNTsNRgK7QQu9h7cg/hWLimd1WXtYuJ7Udp5AODTdoXrXNeC/GFv4ms2KSh5UODgEfjj0rqS8QX5pE9xkVpFW0PDnSkmNVaa7sFYdCAcU2e9SzUufmXsBWVrOvwx2+IpVhlcdWxx+FU9EKMGmmcD4x0661q48yKMuY8q3OOPWuNttLnmLoo2eU2GOK9dgti6PKp8zKEnHc4rkNMhF5fMkZWLzWPB9a4qkG9j6OlWahyvY2/hrcQQF7IviT7wB6n1wK7yQkNwOleW6vbS+C9csb4L9o8xCGAGAOnX0rqvDXjy01i2dZysFwHK7Ceo4waqlFrc83EUpSbmjpueDihl5PHLUlvMJMk4wOh4xS3d3bWcLSzzxxov+0CfyrpUex56g20kjP1FTa2M0rEYwV5NeT61Zm9KSmYgKxVgg6jtzXTeI/ET6nJJaQI7xsw2uOAatReGAPDV00h2OELgDnnFc9SD6ntUI+yVn1PK7uG5iJltY2JgbO4+nvXUaDbDxNHsFyi3OAWWPOF9BnHWk8MsL2weyuod7zA5PdhnpUFpompeC9SS7iISByeDyPYH8K5jeTutTcbwdf2cbxBRK3VW6/rVaTw3euVSV2hJGcIMmtm0+IlqyIlyCpBw8pIAH41vR6xp23z/tCFMcAkZH4VOpg+ddDkB4bu0ULguPVuDVe7sZbMoZGx/DgV0OreLkgjZ0tWeMciQkAH8K4i/wDEFzrV6UH7mE/MoHXP1qrO2p2U4ysmxmg6BfTayLsRmOGCUjMgILDPYV7Jp9wZoASpGOK43QNSLSQ28qhvlGGPUn3rt7aIqmPu8dK5Y/HqeXjNXsPchELMMAVmqysz7WzntWoUWWEow46VjzZtn2g4we1ViF7px0txzyFWUYH40q535BByKjcngkZpQQG5Ir5io9TqLSkBQO9MYEA5ORSKeD3qN3PTviuKoQ7jxgkDFPEWwluoquZCqZAqeKXei5OG71krXIY+MAnPSp94EZA5pkancSOlKQQDgY9TWqRNtTPeQhyAMCq08jgglST04q9Oi7sd6jZcpjr9K4aujLRTtjMedxC7uhq8vqOfpTY4uABwO+alEeBwprO7LKtxcP8AMuMAdDUUKyl1J5BGfpVpoyX7Y75pyDYGwwNGtyUiwoLxjBBI602RSpySTmmRsYRz/FTpJ0iTJy1bp6CtcejYU5ppzjPaqwuSw3YwKDdlWCHnd2p3Y0uhYLAAY4Oa1rSPdACAcevasMEkgjjHat+zuR9nVQuMDmvbyp3qtMzqLRGB8SbdX8MzgMEdUZlJ7kA8CvE/CEnmX8LtuYsCrr2HHWvafiPIV8KXFyhGY+MHocn/AOvXjXgkJcalLDv5HzAr0PtXpZpG8fkfTYC0sJNPZHs+lKsNmigYyOMVLMDsyR0NV9FuEmjZAjKyADnGPwq7cAMmMZNfI09UeC9ysGEa5PFM37ydoJAoZgvBGD0qPJUkg8HqK0NFdoduwSMjB5qvckt04BFK7FSOMYPJpkjAgsSTQdENGjhvHyvBFBKWVVOVPc5rjLOeSTynZWba20g9MV3Pjcm6tXRVA8v5lJ9e9cbEu0AMzMJcHA6Z9K4K59Lh7eysei6ahNkmCAByFFTeWWYkDJBqtpspSwhYDYAoU1ajcBVIbcT2Fecmjw62siplVkbA6nkV2Xhpy8YxyhI/CuRkVV527Dnn3roPCtwd7Lu4BrtwkrVYtPqcVVJpnaRKRkDoalOQoAx9aYo29OlLt3HJ4r9UovQ8IeH2deaydUTzDvxkitZsYFZupJtO4cg9qiurwfka09zH27gcnBFKFJfB596RnxwFxQrAYPPFfIz1bZ3rzLsDEEHA+XpWjGA6k46j9ay4WyM44q/BIVGcYFengmkZbSOE1mV0vZEbgq23GO1Q26bQQoJwc5PSrniSIxaoXYhFkGR6mqCuCQASV6EetZYr4j3KHwkhwrMCQSecCnoqsNuCM8jNRqeh2gc4560q55JydpryJWubaj1X5tpOM+lDqGKgAqOnNN808lcAijzlY45JPOa5m+xOop+Q8t93070MTnkZpcoyspwD2+tNaQFANpJPBNTqKwbS7knjHTFDqQuNvXkGlVtuACAcYOajkbDgEklaLFJMjlIAJPf09aSFAg3ActwSaJHPOABjmmwSFweDkevQ0y1cckgjIBpCTuBKDGaRnffldvPb0qZV3sM9xz9aCiEqyyEHpnoK8r+IESWmpTOsQG4gqT655r1uJxuUuMc4rzf4lWUBjV5FZykvXt6cVonoepgXepY5W0mVmVTyzAY2jjPpXSqskqI/lqmRgkkVyUMxQABgojYEAdcV1FmvmQMgRnfG4E/rXlYjqevWWhaWU/KHcDacNj0rVtg2A/BjXoSe1ZkcP7pvMIQMOMdRV+DAVFAJQjGTwK8OTPKZIVA6PnDZGKcXlU/Ig5PDGogwDhdwA6HFS+bwuFOFOMmsjFlhmJGckkjkKO9IFypYYOeDnrShx5ZJKgg8DvUIYDIKnJORQZskDKqqDyRwQOlO2lY8gAEdQfSoT/dDYyc1KCqvjBYMMHPrS8hCNKFGNxJ64Ap3lfNkgJkZyTTUYocuVRfu4oZtxBPIHAz3os+orCuyggh92fTpmjc4TjAB4OaRgBGgOA4OcD0pqKRIwVCSTnnpSsSEZGGJYkjg4HFKjbVACgDuTQwZnZQwXjJA5oCfJtCklhkE+tOxVhNwjcgEvjkAdBTtx2k7QOcg5pHO8csEbbtIHc0xVWNF+UnBwxNHkFx0reccEkg4wB0qQRjqoCkjnNRqo6F8Y7CncxrwmSvOSetMLdx28SAAs5wcEKOKtEtHGMY49etVopd3TCbugFWyhZfYjk1S0M5CRkhlLsXHUgdqlcmM8YCk5HrUO5VwCcduOc1NkErvXB9/SvWpbKxktxdyKnLFg3OBnrS78MAB1FMDcEE4weAB2pwO0ZK8jua7lsUSqVZOevQ0xVAXIITHHPU00MuWyTgjPFCtGBgLye7VqmAI28HqSp9OtNJK5Y/KOop5YMFwcjocUbuMKuccfNTaAjBeXIXOPfgVGAFDDhTUwcSNjdgjjioXBQsEGSOpNMBoUO44Zs9aGTbJknGBg4oV8ZGcHrS7eWJHXkE00G5FkhMsd2DjHtTGAAyMLtORSvh3xknK4OOlAXIUheBwc0ICRWG1hy2RkCvP/iRpN1eWKtbOIk2kuR1zjiu5nOyMbSS2cH6Vh+Kt8OjSOi5eMbgD3Hfiu3De7NMtHgek63c2c7mQmbHy7XPH511MPxElRAklrGiY5KnmuY8ZziEqyRb/ADDuOwY2nvXP25uDKq8qHGcN6V9fCzig91ndS+NLm8IhiRnjDZbPHHp9KowRyxaujr8i53DbyBWDb6q1rMQsDXJY7SqDr+NT/wDCVXscnmQWq2yg7d0gzg/0rTQzdtkjvfEqn+z7WQndKpLhmHQYp+mePr25h8h48oybV8vvXm+teK7u4UW13cCUjgquRx6Vb0LVp9PjAgiWJRzlzk0cqehjax0Gq6Y+rzLLBbOJTkNvwB7VTh8Wax4VkEUt35VvGcFE5NNbxFeG4aMoZmxuwgxWfrMFxrMqsYBb/KdxJzz60uRdUEWk9TsNP+NziKKJPOmuo2+V5SAGHoakvfEmqeJp5pZZzAOuyM9B7V5gnh27ypgQ3XPUAj8q24ZdTsZIRKrWZb5cnnIoUI30R088VsdTHpNzcbVjZpQrBgWzgetdveS2D+HvKuZ40IX5QhySfYV5Pqv9vDdLbTSkRYJVDgOPT3HtXPXd/r1jc4eF0BAYMTkY9RW0aa3M+dN6HaW94ZZREm/ljhn4HXio9Vna4PkTOpdflITrWZZQXWoKCkjPIqhiDwAfrWnaeGrt1aSR0RpPmDbsmplFIfPYzWiezty0O4OrfxHrUbeLNTYqjXBRR8uI+MVo33hDUTNEUl3oxALHoKmn8GmRV3NHFt4JVhlj64rGyRarJaGa1/LNIVZ3lZVyGc1bGrypGizkPHjIReDSS+GJLZlMTOzE7SX4H51JdeHJ4kBMqFsgDb2FFrilUTRcOvLLaiOKKQFhyZDwKqRu7LiWbeCcbR2qW48GS21vLOlzI7IhYIeMnGcCqVnbXVwFhlQJMV3HaQf1qDF23J1iVQV5Vicbj0xWZfGVVYJKGwccentXSx6TGY14YORzu6ZqNdDMuA4BhY4JXrTsTzWM+wWVLMI+T0PJzTpIgzcSsCOQoBFXm0x1UGCN0WNtuX6EUw205kIlkGTwABU8pNxqhdyu3cdfQ11GneNFtYBBd5khCkYUcj8awo9NEWQQ2W6E9BWlFpCX+nyoCGZBnco5+lHK2S9TDutRSW4IQkQMx+Y9QO1c3d2MH21wX3IW3AtwK2v+EYuZ7sxIpRDk73OAD71g+NtB1C2sok8xZnLYAhyfzNYuOtjO9tSwLOJ1LKwARgAUOatiOKCCR3c4HJZjgVk+Hraey0xIpo2iZjlnbnmn6kYb2BohfLIQ3+qAIJPfJqVBvQaqamLq2krqEz3MjJ5RHG09a5v/AIR60vYmzI3mKT+FWtbuzZzSIvAUAbc1xurahcIzGKch8Zbaf0r0IUHYyqVUlqezeGFFlp9rBmIEAhtmM+xOKp63qWn284F7hsOdu4ZHXg1j/Ae8ufEzX1vOodojhX7k/Ss74jxvaXTu8wLLlVj7g5NRGm+blZMaqauT6nqem3G8xi23n7pTGfxqGz1y202RvMRzGFyu3ua8p+3mK7Ep+d2PzYPA/Cri6o07bjM3oFbtXb9XRl9cUdkfZNjqO2UgDCnBBJre/tNJISzNjC42+tUIfDI+xxyhSHDcgnqKr6qWt9OmAwHiBIA61i9WKjO7sxbHU4zehByORg9qsaxfm1sZDCx8wHjH6iuP8PR3F7fudpPIP055NemQeHoLu12SOwdv4RTivesdFR8q0OO0/wARMiNHIvJIO5utbEOurbkO8MkqMOMA4H6VpjwBam5WfYzqo5BPB+tbFp4fiFqULBOSFUDOPqa71ZHmt63OYHiEIdxgyGHGe1Pt9dM8oVkxngBQcVsSeEYJlAZS7oeoOBUTaG1gCVUmJTuO0ZIHvWdSaUWhxTbIDKZjtEYVwf4qqyahPa3MkMzFlIBCqOBTrqUx3EkwUupAK1lT6hLLPuY7GPGcV4znrY9OELx9DeTVZYFZ1g85SBnd1BrOv/E08JDmFwjcBU5/Ot6whNzZx7E3bhgnpzUsejRY2yjyxnGcZr0qME1c86tPle+pw+qeNruNVMEbQMRt5Bqvp/jzUZFy6GTy22sYwckfTFei/wDCNQCJookWXa25mYdvUUReELONt+0R87jtHWunkVtjidTqYWj60NQiZtpBVuRIMGtaO6EcxCgnAzgCrraRBEXMUandilSMI43pjIxwK8jFRUdj08Jee5nyOJZiSAC/I3dc15/8R9Su0uI0QbAx27V6cd66W61kRa64CmQqQijoBWJ4y+zjMl0+SCSAOoNebT1keyo8uqOQ8J3EieIojIMMx25PQe9fQOjEsyhW8wxkA4FeAeG2WbXINrgRhg2X69e9fRfhnTp1laWVcRzKGXHb616kUlE5qruz0jRTI1uNi4XAPNaYGFLN9cCq+lxEWykDK7eKuBgFAzz3rwcRZS0MlsCEEA4xnrS+Zv4zkU1QSORkZp6hBn5hn0rjCwDIA9vWlkz/APqpo+Z2AGABmljl3Z79qkNhwwVyOaTBPAOc0gOCCF4p3Jxjg1DZI0qd2AMY6mlUtjb3B4pQxYEHnBppTOctgj0rO40HIIx2NEjc88igEjAIx70pIbjPHQ1Ny+gxsu2B0IpVARQCcse1KnGT2BxSLzIxzwDxWQr6FLWpRFAmeAQVNeVvGI7icAlsSEnHpXqHiTB0qcrwVGQTXlqM+5z1Lc5rz8Rqrnr4Q1od5XgBUPOe9W0cyttJzxxVO3ykEeOSRyTVqIBWVyTnpx0rxZo7mTg7RngZ65phUcEkk+vakBAY7Rnnq3QU4vgMCenTFYNmXMkNWJieqjB79amKgbgQzHrx0pCDnATJYZyanRiqDvxg1mTciQbg3I6dKUsHVAchm+UYqRFITIUAHuaRRls9dpyKVyWxjK9uQEAGDjJqRXbad+TTQS0jFhx15ps0nmYJfHoBRdEN3JzKkaHLAcZGalinEiqDk5GaotGZCpOB25q/ZWqRqGdzuHGB6VDMWK3QYG3nBJpcbcYOcHBqU4wRjPPeoFYGR1xwORQjJ3HnqQCOaTbnKHnHPtSIQvJIBx3pdx6jkH0o0F5C4AO1cKMZoUgclt5xTQDwc4IJpu35WznIOflq0F9RxkHBHysO1NIO7P3mHNHOchccd6VZAXPoRzVdQWom/IYEAE+lRSYk4GdwHX3qUgZBHFRhecg55watF9bEYfy3Vi2O3Fb2msXhBIOc9PasGNt82AAMNzmujtTuY+wBGK9vBLVEz0RfRSBgnGDkipjtGSOcetQR5DZJA+tSswcZB9jX0i2OJ7jWIbkEAegpu7cRjOBxSOwjPyAe9L8u04yc0CBgyc9KXzwF4BZu9IzFuG44pCABjnNBLHZD5wcUicrgc570q4VBjijJUDFJoQqgqgxwDwabgA5PIFJlsHJApnY989akAJbJ5wD0poQgEYyeuafgsAeAMU0N8vPPah6FIdHhhzwcUnI6ZPbNIRgZzjmlDLzk4FS3oUkZl9bs2TnJz2rGuImWQjp65Nb1zLtyR26VhXUm643YJyMEV5tXc9GlsZ0/yMyklgRn5ahUgYYL2x81S3BJcEALj8eKhUD7yoW2n8M158jvWxI7l9u49eMChB5RIA6HvTcnY4ZgrDnikYjZuAJOO9c7KHhwrEZJ78Cnhi54AGfWoR0XLYLcACpFJwNqjjgsawJbJUchsE7sjjFVriZ2bGAqDjmpFkXIJbBB6ClukV4yQuT1yaEgsikFEhAZyCp4xSKpjDkYHOc96a8gBYM2MjjA5qSMDhtucjHNbU1qhNJIqeIZw2jyhSQSOR7V5pZFt7uAFUjHNeleJ3SLR1fqWJTA65xXmEMhjRwOSrHOewr3aWiNYM6b4d7TrskxJL/dwBgYr2iMMsK5AGPWvGPhwFuL+bY+GDBiB6e1eyq4YYJ7DrWyRyYh3Ypwx+6W5p20LlV4zzUi/wCrySCD6UxiWIwAMcc1Rw9ARy7beT+HFKWKHB4xxSbztwDgD0FQXVyFjIA+YdzSSsIhmvRHlQS0qnB9K8m+IoxDcJIwUK28Y659a9KaMEO7ls4zx3ry/wCITGaVXC4BUqc9/SjZnZh9WQfCeN5biRIgZCzb2Jr3VQY1XLAfKPrXh3wYhki1A75CNzFDHjtnrmvbQgReBjBxzS2KrfFqY+uWpnIbcxJHTt+Nc7IsqEI2AinHHJrptTuFVGQ5LA54rF3MpOxVGecnmuGvqaUbFJt6g7FZsHPPAFPjRoG3KwRiMnvVtj5mMZJI5x0phD5UuFXsOea4GdZVm3ElwS5Yd+BTY2kMaM7BFPG3H9asMQCQfnIOMDoBSksBjcoUdjU6gNByo25JB6mo2kkdGCuoZTzsHOKlbHOMnPp0pMlGySq5H400tQI0h83cpUnjILetNexfqGAXaeBTop3dgSGOOPap/tA288KDg+tdSdhozIoJo3UqGJ5B3HjFPGnvJ87ylGDY2rV5lDHKgnBzSsS2SCE2jOK3jN7FFJ9KuAWwuUX5ssarGCdyVTJPUKgzWwlyXXjJJHOeBUMblCrowTJwcda3TuSyuljPHtO0gsvJbsaVIG3gs+B04FXS+VONznOOaCiqu0sB3wOTW6JuUBbu0oAHAOMse1W57IzW7IWLY6bacyHcAi7s889KuK3KgsFBXkD1ptdA5rGIPDOcsWSInoTkmnt4b34Yzs2eNo4zW+FVlGBu9S3FMQE9wMHjFT7NNj9q1uUINIghCoYVDYwWIzmtnRdHhhXcAXbdjB6AVUUPGSTjhsjdXRWUm2EbmBY8/KK6KdNHJWqN7FhrYBQq4TBpk0QEbAMSRjpUoYb8dSw70yVQ7gKcjoQtepQhaSPPk29zIltULsBwzLn8azmgLTgNk4HToK6mPRGdldeCDzn0qG+0hg+0Hec/wivucHpE86q2c+1isjKSoXB7cmlW0HJG4gHuMVrGyNqTlCD6tTmj3oVwSWGOBXqnIzLuISsBIKqexHXFVzGHYcM3HU1qy2LRKh27ABg7ucmiGAXDKmQ2OuO1K5LZWt4juDAqvGCKvQadC8qyyoXfoCeg/CrEejooyh2gHJJqwIVlXiTIB5Apkti/YrZ1CuqYXjgDIFB0ayKN8uQOcsakFuFdliUDjOTzVfa5ZlYsT06ECgTkQz28SpiMIOwIHNMisTuAAJyOprRstPedxlQijjNao0cJtJcnaeccUrjjI56VvsqgFsDpgDmnw77pQI432jq7ED9K3zpVtLICxCgHPTNaENjbRwthd/f0ov2NEzk1vZ7YmMS5weFAP86he8upnIVTHg/eJFdPJaxK24qvPbHNV/sMQO4Jn69KncdzJa5uJzsMpbgdKUs6sMJz0JNbCQxxjIQD6U4W0TYO3JB709UWmzDe8Cry2ccYAPWnW+ZQSY8EHqa2JLBGyAAADuwBzUg04HJRSMjvQ3oNzstzLjYoxUnOemKcrGPcDgA+tbsFrEoAdQM/nVtrC3YKxjDH3qLq5zusnucs12kilEJJx2B/nUI/djdxzx1rqZdNt24UBPULVj+xrONAQgJIzzU9dDOVS5ytvcblCnJYHHFXlQxhSeMc81praQROTsHB7CnG1hlySQc9jQ0LmZSE27jBI9qlQqQQuFyKf5AAIUjHTihbbYMjB7VRSZGQG4JLZqQRJCgwOT1pDERkA5NMACkgnBHrSQXF25yDmkYlI8nCj9aUtzwcn2pSQ2CcD2qkiijJcFXICk55qvNdEr12euBV25hUurJk54NIluvAKqAPWmBl+aXAABZj0zxT/JmCgs/l9jjrWqttGp3AbmXoBTvJEh5UVYXMjynlGI0MmPU4qJraflXUoR6CugjtkjBYenAFSlDtGcc0Cu1scp9nujKVSIuQMjdxSFJ0P7yMoT2XmuuihTzdxXJAxSyqka/dX8aBc77nIwJNO2EiJPq3AqcWbZXIww4OK3wiMSQoP0pJYQqEgAH25oTMXJ9T5y+PtobMW1+JAyCXyVhduVJHVR+HJ9hXlUDvLuDuVxz8tek/tCl28QCADKoiuAeOSSD/ACrzG2U5QyHarZGF5NelC3Kjlb10MLX7dRqCxAk7yrAnsc9TX2t8LWih8AaQkQBLRBmKjG45IJ/SvkbSPC82u6xi0DSk5LNJnCgc46deK+hvhV4qku7caVcSBZbchFAGCR2P9PwrjxerXkdFF3uj2BFG4EDHHU+tOkgEhBBz6gUQ2p2jknHOTVqK0dz1CCuBGza2K0cAZiqryOTmuc8ZWtzaaZcSrCbjoVUHH1BPpXbW9p5cjY5JHU1wPxI8Sxacfssu8xyqQrxYI3eh9K121Ju+h8s+LrFrTxBcShMRMd5BGQD1IrjotY+16whB2xqwPPHOeleza5odrqGiT3rzmJtxGTyAewryfUfBt/eS/wBoW8DPCjBTsHBPsO9Zu71O6jWTXLPc+rvA7GTTbZwqgyRqzEHIzgZ5rqjZzkb+XB4xXn37Pt6LjwzLa3C7JbaUqPMOPfH1r2i2styZJ49BWkdUrmU3ZnK29jIzfONgB/GpkjIcqAXA74rp1t4495AGTUAtDIjhVye/FWtGYNtnG+LAtt4dvJJMwx7CWZBlsew9a+OfGmkSQ+KcW0zyWzIGUzsBgnqMZr66+IOt21haxWiXlvKsmRMoYMQMHA9ua8I1vw5YpZrfzhrmR5NqqeFA55HrTcnHYlS5XexxPg+3e18YWEE9zG8bxNI+3BCkDIHv619m+G4Dd6XaTtyrRjBbjj1NfE3ibw5LpkJv7OKSGGKRWMobO3kYr6f+DXj6XxfpcNqkomt4FCqzLgnAGee9cbm+a512VSN0euRW0SLtyCT6VnXOlQ72LJk54z0rRQCLAJGcetWDbC6QE5IrW9zlaa0OauIUjRkReSMDA6V5Z8cPDcFj8NtTnuXVmmZVhSQjcWyMlfoOPxr3C4jitmUR7Xx1wc/hXy7+0h4ktvEd/Y6dbTSGaC4KSqxIEXQAY7jnOfaqTVzNQk3foeQaPbFnWJ5FC7cAjqTitbQ4YbTxFpr3RKRrKNxYZB69vrWhqPgd/D2nwzPMskplC7kyQVOOc1veLPh/HpPhmPWYzO8u+NViJGFB5LE/UdBUznfRGvPd2PftEgfUNPtwsmd3UqOg7ZrpLbRLa3UAqZHHdjx+Vcr8LtYtb/RokiuoZ54ok8xY2yQcemPau9EAKh93JGcUoN2sZSumY01tsnZdvU8Y6Vdt7BY4yUXDYyamdRuXcQG/Wo9SlS0tWd5lijAyXY4xWquxpM89+NesWemeEJUcMZblCqFBwGx3Pavla+vkit4XSIK2MMzEEn3NeqePPFK+L/FenaQ96l5Yy3AUxwAqAM8kn1xxis74jfDrTdO02C2062MU8k6nzXfkrkZ/CuqNVU/de5qkouxD8GNehtNf093UzSyt5TcZ2Angj86+roYIWijyoI6hvWvle+8Gt4Gt/tdvd5lBVkKjBVs8V9A+BfHkHiDTbDzfKSR4wHCsMq+Pm46gda55yUtUZVKcpe8jtGCkBEHOKh+ywhskc1JFLFI/7mRZMddppzoep4+tYHLZ7Mi3BAccJXiHxzlhSFjKyBZI2ijbrkkHj8hXqfi7WBpWhzyplypCkJyQM8/Qe9eEaudV8cTpFJZf6Lby7lZjxjBP4/pWsZcruackt+h4qiCKCKIQTFlBDOVIX8DXpPwTi8nVreGWSONVLOx28sccAn0pPFMaxaxFpYj3F2XaFHC9q0tc8JXvhS2+32sSrhRvaIkkDjnH6cU51OZWYcreh9IWdlFJCHYblONo7EVZfSrQqA1umOprjfh348sfE1nDBbPI/kxhWMq4IOOQf/rV3wwyjBUj2INYXtoc7hKLsysLK227PLyPQ1FNplpMMNCqqoyMVfMLL8wGfpXK+I/Gtjovmo91HE8YywPJJ7ADvV8zsaUoSk9NTzb41xMbmJEj3JHbNuXIyMnA4z7V4XsjS0tEdS0kClduwkjmvavCmgT+L9Vu767eZ7UuXjEucuM+vYf/AKqqm1W18YtYiCJ4bhsKNoPOBWkajWh0VKXJ1Mv4OzFZ0sXUweW5kLSHHBPIr6NWG3jKvbou3sw7189+NvD8/hvUVvIo3KT4GIwcKfTP4V6r4I8f6VqWk2Ns90iX5AjMGDkEd84rncle5XI3G6O+gbIyBinvjkDjPemW5CRneQoPQk4FI88Sty6kjsrAmp5uhgotuxFJnzQB1x39K+bvjrfw6iJZLVpJ1gmZX2qeD6AfXvXsPi7x9FZ2jmytibiMfembGDnoR3rz/wALeGrvUX1G+1by51uJDJEqD7oJzyKtT5Xc6IUmtWfPek+bdQeVFHteMlju4OPTFexfs/6kltqI0qUzm6gYuzSgALz90Dt6dqzLnwxaWfjyWIQtGZnMnbBBOeP8K6GbR7vRvEc+p2lxsE6hGVUwxGMcH9adWq5KxErvdH0OVEiFz+lRCPPQEisDwZ4ittX0WELcbp0ULLG5AdT3yM100ZRVwGB+lYpnO4tMgcmMevtUY/eHkEA5GTU1xMkI3SssajksSAAPU15Z8QfinZW/2qx02d/7QiYGPapKsARkk/StN9jSlSlN3tojiPidoeo+JfFL/wBnw25S3BhaTzAdw7k+n0rzpPC18t5PaWyS3M9sQZBGpIHuPavUvBSXtoNQupbV4jKfMUscjoST1qx8OCR4k1BmbBnUMT7g/wAuan2jjodjTWiJfgXrcttY3ejT26wSwPvx0LA9SR68CvZrJhcxcrgg/mK+ftabUfC3jOe/trfyVmcoJCcLIMDOfyr13wj8RNN1S0gj8wLds3klQCBuAGf50JOWqOSdOT1R2YQADaMetKR69agbU7SNXJuIyVO1gGBKn0I7Hmqdz4itViPlyCU46AVdnsYxpSbs0P1W4WK0nidgGdSF9ScV8vatZXXiiW9mkgnme1LQtKvARQTgfXvgV6h4u8ZT3WpNZRfLcIm9dhB+TOD+tUNP8OXOmaBqGobXkFwhZoR16HJFap8jO9Q9mvM8b0/w293aTQLKGktfnCgckGvX/gN4pEaXegPGYryACXa5wXDE8gY9B2rmPhVpv23Urm4YpunX5F6kjJ7dvxq/4t02Xwf41sNcsYpHnZSsgjyAy4GRnHFE5c+jIfvKzPoS0iaZsntzWjjavHNeZeA/ivp97p7JqtzHY3auVCNwSucD8a9Ch12wli3iddu3cGPTHr9KzUHc5JUpJ7FiRXGMAc1heLb6006xaW8uI7WPBUySngHsKr3/AMTtC043KS30bTW4+ZVBO09snFeTeLtWu/H1ysVtDI8EmHSQ9GGeTitVFpam1Ok07yOO1fwZqPjTUrnU47yNVjUorqMhyAcYPYdv8adpPgMxafIt2kbyQgnJbPPc16n/AGInh7wjebEWPyoGkCp/ewScCuD+Glw+s2lx9o3OJSQ0h5A69T2qeZ21NrXfkdf8F9ftooJfD7MVnjJkQYyGXPOD2+hr1pPLuOA3I7V8u67Dqfw88VRakl2IrSYlQ8Q5Cd1x9OPf2r1/4f8AxAtfE9iJ4WKTx/KySEAkdyB3FTyvdGVSi5axPRWQIcUwoHBz+dUo9ctpzhHEpU4O3sa5/wAc+LJdFtd9oiyyJgmNjjI70+VmMMPOUkiH4j6omleH5ZXLhJMwkp2JBxn2rwaOxEPhy4u3RCS+wM3XFdXPc6t8SNbNq8wSJQJGgQ8InqfXrjPvXSeJ/AFrH4IvraJM3MURliLHAJUEnJ+mf0rRPl0O2dP2aUVueKWnhu6udOk1FJm8q2cbVQ4P169O1fQXwZ8THUNLksLl0M8Kqyx55xzk49Olef8Awk0hNY8M7bsboLpSrKBypU8HOeaj1CLU/hlrf2uwiCiVCiTScowznB9DxWcnzOzMXFy0Po6NQw61IMIeegFebeB/ilHrNvFBOu28PyuyqcE98fh/+uu0bxHbKNvnRL6lnGajld7GDoyTtYtXOxnBz1rz34raps0eSwgniJmbZKhwTjH1461f8W/ECy08NFAxeVVDNgcfga4Cx0668U6l5wgMUMjbwz54GetaKNldnZTo8i5pnnuoeDIND0r7U8kk5dtmUGADWW/hu7/sk6jFsgtrdsgyEgsfbjmva/Hvh1YfC0sRHyxMJcBcgkdO/FV/BOkxeKfBItp0QrIpXBx8vJ5pczGt79DY+CXxCtvEGltpTF2voAXYnG0r7HPWvWYyj4xwa+Otd8Oaz8E/FFhe2Eks8Mq7gyZIYZOVbA4HHeva/C3xqs9S0+Ga9KWkobZKjMTj3HHPHas3HXQdXC83vQ1PX8AMCTTT91/QAmvP3+LWmPczi3iluYomKiVcAN2yAe1c54k+Kl7qdjcW9oiQbR821iWx6e1VytasxWEmtZbFT4o3P9ra1pkSRSETkJKvJBGccj+teffFHwwdDtIJLBhGJphE0YGTt789q9F0Tw4yNDfXl1LPd7Ny56KcdK5j4sSGKa2MrLHGEMi55JPfimm07ImUL+6jmPFvgmWfTrC7sIAkVm6iW5LYZemMn0zXs3wd8T2eo2DWIuxJNAAw65IyAT+dQeGNFstZ8F28Z3PDdxBpGznccda851Xwfq/gDVobnSbloIZSVPlrkqPQ+tJ++EKSlo9z6aA4xnrzUkW3HvXhHh/40XVpbx2d7ayO6uQbmU4H4+tdXJ8X7RLdwJozNtO1YwTn8aFTkUsHM77UruO2ikLsEVVzknFeNeL/ABBbeINWs44J2liMgimQA+uM0/UfFt54gsjFHDMSTndjgj0NWvDPhB7K4NxM0bl1yI1ySp9/ehxcUb+w9mvM5f4geE9O0d9NeO2hJkcghmGSMjk+nWjxp4cPh2Kx8QacxiETJmNQcYxzz2Haj4uWTW/iC3ItpZB5Cs0gPygZOAB/X3r0qLTrTxF4TitLkb4JoUUmMjIwByD26UX7kqLT1W5Y+HnxBtvGlvKYrcWksO1WiaQF2OOSB6e9dwucAEGvn1PDkvw21ldU0ZJLuMKUZSeTxxn15q9YfH1dL02NtdmmMzzsrhIidi9Rz+mKqMW9jOWGdR3ij3UAlz6VBfSGIDbjdgnnjn0rxH/hoR9WtZY9ItRGRIVV5GJcLng49/8A61UG8ReI/FN28VzevDCpBCx8EcdjTcGtwWFcHeRf1HUbvxp4ilkeyjWGGQxOuQSuDgfXpmuY8Z28d1qOnaYokz5oUqq46nofT6mvVPDHh630mMMigs+CzueWPck15P8AFud4fiJKpl2xFI9nlnIBwMj25q466D5ZSdo9CTxbpNz4JuIb/T4IYYUK7JkxuU8ce9e8eCvGOmeKrS3+zSl7gRKZARxuwM/rXPXnhq28Q6GtvfKCssICnPKnHBHv715Cmjan8JNcs9lxI8LMSxU53pn19cVhypts2jRVRWe59Vu5C8cUzJbAPX3rxOH9oCIQW7SeXEolEUyP98DPBX1478VJcfHnTII3WK8a9u2bCLEhwo9z/hS5GL+zqy1toek+KPEdloMYaecR7wVQryd2D2ryaG5g8YawC8css6tgsehHrVeWXVfGkqRRwJJAG8xnkOCg6/h6V6F4V8L2mirvQ7pHxuB6KfY1duUqdONKNranmfiK3h0rxBZQQKodHBlXGeD0/GpNeL+F7+HUbaOQyo4bgYBHoT26Yq78QLWS28fKY/LUzIGj+YHcR1+h+td5d6DF4i8MNDJjzJoCqkY+VscVpd2M4we76mzoniSDV7SOZXjkO0FljYEqccg+ldFazJIo2nr2r5isIPFHw71NxF5IJG1mdsqy+49a7bQPjtp9ptgvYp7i6T7+1QAD35qHHsKWElJ3jqe4KB1IqtrWp2+nabK8syRuyMsZc4BfBwK8wufjjp+p2+y2f7HOrAqH5L9eCK5yJL3xZLK088x2uHXJwM57Cps10COEcfiM28tx4qmA1CcS+SXwoPc9s964Lw74WnN7cIlorhHY/MeQuT1HpXu0miW2n6c7iOMS7cluM5rgfBIiufiDfIrliyZUgjaQMZB5569qrmdmaum0tOhwemalrXww8UxSLclLaSYSNbRqSCrHGDxx0HT0r630XUbfWrSN4Z0MjxrIYtwyoIyK4vWNAtNVsLi2mt4vMkTarlQSPTn615Lf2fiP4V63Z6gjS6naiMqdpICDJwD6/wCfxzV27mXsvbK3U+lZUMfByP5U9ELcHt1rwKL9om3jtoG1GZbSQMQ0UYMmR2PsfbFXLf44T6hNLBYW0l2G43dCB6+1bKDsZ/U5Rep2HxG8cWmi28tq8krmZWiUQLnBxzk9hzWB4X8N6bfeG1vGs4hdNEcO4yVPuPWotKgivrfbdyIsplLsJOSR2AP6Vs6zcpp2hzPEhRI8HI6YzyTQ01ZIt0uVaHzlLPFDqc0UM7zGOQrIFXAVsnI/pU1kqyPIBAmQ2SzHHFWfEDRHxDeXEUsUa3Cg7UB4OOT0qnZRh5iQpdQuCc45969SKukcMtHqPeWOLzYju3btyiMZFMbfc3ojjCL5hDAv1HrUyMsMwLME+UgjrVWGRYXhuEUyyROS2eOKp3sJbnpHjbRU1zwWt5YRXFzepGFiNqCd3HOVxz3q/wDDT4vCW2trC+nEEkSCPDk5JGBge1dB8M9d0+Dw+4NyqNGxZgRwuT0/Wsnxp4B0Z4xqGlWkMFwXLs6NgN3Jx2ryZaysztpQ5/dZ7Tpeq29/AjrITkfewcE+1X2cJg7gAP19q+VL/wCLT6Ip0+6edpY1BQwYIH45qX/hdOppGkttMY0kUfPPyeo6elJU2tToWXub0Z7n4w8ZQ6ZbyXBUyGJgvlLzj3PpXC+Hre68QzyzT2yxWztuXfycema57wxq58d3cz3khaF4zu28BmyO3evUNPu9PsLaGIzKi7QoB4/Cs572R3OgqUeWKPFvFFouneN5bSQkCR1dNvTGcYFdH418G6hGBqWlJCkYjVnP/LQEDII4rJ8fataa34/0ySyDJ9nkEcoYYA54Oe9ez6Rf2F5p/wDromXBVwzDr6VTbskcUqfK02ct4G+L9lcC1065iljvCoV55cBXYDB78H616pHqsXkq3mIVPXBBxXgfi7wdaSXd7Pp0p3qRJhRgdOQPyrz2H4har4clnhhuGySP9Y2cAd6qNNy1RTw0Kuq0Z9gy30USiR5VSP8AvMcDNcD458dR28cttY3KyS52sy5wvHT3614Hp3xEvNfvZYru6uHPDKFzsJ71614OOjyWJnuru3M0in91K43Ajrx60Ony7k/VlT1vcZ4H090gmlnQohbKtjgjHWsTwnEbLx7qUMuCszNIvowySCa6iXxvpVvb7IA8oAKhAuAOelcDB420638bxz3M6WFsvylGO4g9s4FTyvoU6Tkiz8UPBFzBdzX9hayl5MSCSLAKAc5PNdN4L+NwmtLYakB9pCiJsA5YgD5unc9q3ofiZomoBhEssqKNrEqMEe1cF4u0zQ7lDcafcQ6ZKjFmWQ/eGcnHv7VFm2OnQUlyzR7Zpfiy31KwW986OKIsVIlYKQfpUet+ONM0m2Mpm+0vjAS3+Y/XNfJ2o+Ijby+XbG4v1zuIViF+orpfh/42065S6h1App4b5k8xi+fXB9a05bas1+o046npmp6xP4skR7aOVlj+6j4BA71uabpf9j6LcTmMAxIZGUDnoScVymkeMdJt7km133CkcyAYH0Ga2dS+ImkXGkXMAuDFNLGYwpB6kEDn0pWdyOVxdo7HEfCSdrXxXqEA8sQXA8zcw+bPOAD6e1T/ABH8E3dtqd3rltfyRu+JFjijzgg5xnNcVoXiaLw9ryzy20siRMVJB+8cHFeqyfEfSJNMBvS0UmBmLZk49jSlFrYmdN89+geBPizY38sEGrFtMYRjdNLwruOw/nXef8LB0Nm2W10ly7cDYetfN3jqbTPEdq0um28oeFt25l2gjuAPy5ryDXPHGq6O3kRGWxUdQepHsafKurO6GXUaq5pO1z7c1X4qadGqWyxFnlJQkMMqcZ5GfaueSzn1W9EouXPI4AyMe1fLvww8eS32rlJYJdTlZcBWfBU5GCT6V9Iz+PrfRrNHkheBtgykYBOeM4Oeazk4p2TuZzw9LDu1N3L3jvwu1j4alv7RUlkgO5y/BwcDj86r/BZUtdNuFd3Ny8plYEAKoIGADnk9axdZ+NFpqui3GmJYSOLkeWHcgfN2P6Vl+EPHtv4aSCK/QmNWKs0PUjsSO/XFRy3QnS9pHU1PHnw81NtYlvtKVJI5m8xu208kn3rd8IfFObSLYWuspcPdjESyEYBAA4+vP5VPb/EeK6y1vYM0YONzNgY+lcP8RL9dXtT5R8m4gYuqIv3geo/SqhFN2ZMKMX7stj16x+LOjS3GyedItp+ZWYZ/DFU9U+LFneiZdMilvNrFDhSAB2P/AOuvmrSbaW7dnSN5Zh8y7ieRXW+DfEM/hm/vjdwO0dyAdiDJBxgYraUIpaFSw1GOqPS1h1GS9juZoQisQQSwJxV/x9GsnhtJhlHhYDAHv1rnNP8AHt3c+WE08IGXK+ZnP8utZXjbxZPqWmvDO7W6yKUaNOjH1rNWehzNK9kegeF/D1uujQlsuJRvycEjIznFeea34Tn8C680+mz3N2kp87asRCrzwDzyfypngbxRrFjYJbwxtLHH8isxOVHbNdA/jSUM32+B/NU42qCQR9aPIErPUv8Ahj43wTG3F/CbJMYkeQZPHUAf44rprr4waYyQvZb3jlYqJJMKox6/yr5+8cWk90JLnSbdlAbiMg5c9seg+tcrpP8AbJlaw1KzuonByyhThTjPXp+IpOy0O9YTDSjzt6n1JD4om8QQM8RVoixUspBHvVXTvDLf2gb24ZpZYziLHb615T8P9W1nSnfT7C38xZD5g8znGBk4Fd7d+LNUtUCXNrI8rrnbEpAXkck/0rOTtoc7hCm7R2GfFBpkisiSN8ThuvIHc10Wj28dxowjlAlWRfmHt/jXmOsa/c6nfYuY/JVl2BnJ5PY1JpWq6lCgQ+bcLGdo8rOWFYyLqJcu4uufDvUNBnu73TLwmAOJoolz5gI6ZPfHPNR6f+0zNZyfZbnTmvJ1UK3zhWDDuBXV2uu6nqNq0C6eyRqQG80gMR7eorxT4mfDXUtN8UyavYWUskL4mmEKkqmeMe/0FZuXLqh0qlKV41Ee9aP8X4tVhgnJ+zJKCGjXkqe4z+VW5vEY1kZtPMeEHa2/g578V5PpXhHWDplrcWUCxrIobMmQQe+R2rrdEtNV0azZZ4TO0h3MI+QPpWkasWvMxqeyTtBnfeG/D62ztcuu52+73wK5P4qXTBowkO0WrBvMPAYk8gflV3TNW124UiyRoVPynzAflNcL8QL7V4z9m1SOV5JsqjLja3TvVpKTMo2lc9l0W3iuNHs5fLSTzYVLDggZFeceKfAseh6rc3VgX3N+9VN2FDd+Ky/haPE0aNbRSskCna3mE/KOo6/XtXU61Dqdvk3SyXRPAZBnA96OVRZUJqnLVmP4e+Nb6aPs2sfOoULEsK/Mx5zmuhb4uTzGFbW08vzOpmYDHpXlV98NNb1e+a5s1WJlfcolBGB27V0tv8ONTsbZjfSm+cYI8s4APf8ACrvA7m8K9ep3ME114plE9xt3IdreWO1bdtafYdocgRqP4jgCuG0XR/EQYwWTi0i4LOxzkfl1q/eaNq/kSxzzSzl1P3c4z2zWd+iOFtc2hy/i65e28Ryy+af3RDLt5AHtXpkAtdd0m1klCXMLIr8nABwD+FeI3kl3b6lDBqEZtmnbYHc5yM4yAP64rvLDw1qFjBCFM0sWOAuQMetDstS5WirjdZ8GLoVxPd6ZqTW6SAultHyMgZwTnkZFVYfifey+VHFAFdvlZ3bgHHX3rWTQNXvJGWIeUo6FueKxNQ+FF7HEzpKXOcmPoSe+KjnS3Gq1FaTJ4fiJd6g6W9/cDymYKdg79q6rTrAMweUh1HQue1cdp3wsu7yJSX+zFWDKRyc+tbsXgfU7RmzLLdv0AyQKTqJ7CdWg/hO2hu4oldA4wq4wtclpMltZ67KsjpEN3y7zggZ5PtUsegaxbLKxYQIVIbcSSPpXnUtrdajdkIktxIzlS5OO+KpK+rNoRi1e57Vrstlqmmy2i3McpIHzIQTj0rzC70D+yrt5bScHdksHONv0rqNI8L3X2NPmEDAbWwcmmXvgGXzUlid7r+8rHpRsZKvCMrM465+IF3ZzpDLePPuUgxR9h2qpaePH1C/htp0EEZbaZJHyT6DFdi/wrj1G7aVz9km24XaM4qD/AIUpFbulyZy8yNuGfX6U1US0sb/W8PbRamvaTWEIUvcKSGA47HtzWnrXiVNP0l41kTDLtLMe1Z0Xw4nuo/mnEaHBI7/Wq2sfC2f+zpjBdNcThflRzwfas5PmuYwq05z1ZyGl+L1stUkzE0qoQUZQACO4PpXoSeLtO1O2aK5VEVlyA7Aj8K818P8AhM6rcS2s8jW80T7JETnn612Nr8JorUiaOWWUr0Eh4/KuVo6606dPqch410yzF4pgcujL5gVScKa5l/FU9s0EcOIgwId3JPPbFe0R/D99TVhKBEdpUMOuK5y/+BMQlYeZJMhO5VPG38alu3Q5/rtKKszz2DxmbxFhvL0yksQQnAHpXS6N4ksGhAykckZ2lnPP1FbzfAaznCK2VQY3MnBzV21+DNpp8pMSmZgON/p71POtrDWPpPRGfb6/atNEYJvMlRgRt7jNexWT+fDHITt3KDg/SvMr34dCwlhkixDu5YJyK9C8PKy2UYkYsVGAW6kVitZXPPxFSNTVFyUmFGfqBWDcSNLdMw4Q/pXTyukcbhxwa5gKDJIMYAbgnuKMRrE5qW5LGQxGWL0i/wCtyRgd6mCqi4A6elSLANu/NfM1Fduxu9xofYu3rzUcjkn5RzU/lh2wOafHAO459a45QbFcz5Y3KnLHI5qWMeYoAJBA61de3XOAc560C1QEAcVjyO5mRxSbcgEkgVIHLjL8Yp4jjUkAc0oUcgjrWtrIGUJk+bIywJ7UixvnOMCtIII0GAPxqu04LkFSOaylTUgT5Sum4SMBz9advk3FSMYqww+cYpdwJ5HIrH2Nth899ylJGQxxk5601EfOMYHrV1tmDkZJ7Uw/KcEYA6GsnTa3HzoaGG3B6iq8kTzYAIAq0V74pdoRScc1pGNtBcyMmeznhYYDPg54pBb3L4kZCmTxmtlJSFBxk0OS4yTjHana41JFJQY+H6+tbFmT5QIOPUVQdBJglcgGr8BAxj8q9rLFyVLmdWV0UfFlnDqHhe+guULRGM4wcc44rwPwnqS2WsoZCECMY9ijn2r3/wAaAyeDb9UzvxkY9AQT/Kvnvw7bxw69KJmUGRSwB5IP+NepmbfJprofS5Zrhpx3PdNESMRGVWOW9e9XbsF4yM4x6Vm+HLlJtPhA54xWsBjg85r5CltY8Wa5XZmX/snLd8ntSOxOQDkVKY13ueTTSRGhAXBJ61rYuLIzgjkfnUciBvpUx2sdp5wM05AQMEcdqk2i9jifGKGO1Dxwk8lWLHtXEtIFwN+DGQcL2Feg+NmLR7CScrnA6Zrz5thj3EKm4YPrmuKtax9Lhrumd5pE0d1YKYwSOOtXiNwyOMDoKy/CMiSaUqIPmBIOR1962JAYVycAj0rydL2PKxCtIqnG8ZQnPc10GgTQx5VSNxPI71z5yRnk4NbXh+GBrkFxy2OldWHdqkfU4Ki91neW5BAwc8ZqRsDkdajtUwPRQKcxP8IzX6tR+G54D3FJOOmTWTqqOYiQ5GT0rVJIxis3Uj8gJGMHrVVdYM0gkpGOFLEKBk06JWUEPj5T2pTnqOAKQDLHJFfI1Pdk0jv3JkkG9R6VpRSfKp6j0rLXAXPvWraruRScGu/ByMX8SOU8Uus92AigtGeCfTvWUqBV4OT14ra8Z2xtbqKdVJDjDY6A9qwUd2GcgY64rTFRR7tH4STOOQAc+tNDfNliWyCMDtQ+0Rlhl3FJGSqknAPXFeDM33FTaAMDJPBzSkgYxyc9qTPBKqMnvQpxnJwMfjmubW4WF25bAGCpzzSFTgnd0pVBJDZyDwc0rfN8oYDHpSuKxFgKSc9abINuGJJ3daftCYwpYikxvyHO3HTHNIoiJ3bQBgHgsaUkDapJyOOKVQAGxzjpmkEn9/nI7U7lLTcBhc8YIpysCrc5I9KYOVyBnI6mlWQKu3cN3TA5NRcB2xm56DGRXB/ErD2+4kujrtAHTNd024W5ODkcZPpXG+PLYS6UyCRQ0ZDgDqR6Vuvhuehg3aomebwgI0QGELYU57muu065cvCMEsPlbHTFczFb7sN5fzHBBY11OmlUgIdwCy5GByDXl12e7V1iajAlASgXDcZ9Kl+VhjLEjsOBUcSkwq+M5GPmqQMPl3tgYwAoz+deHJWbPImiZ4QqZUKM9DQQMAFicjgAcU1OUyFJx1z6U9pCQuTwp4CisjBj1wy5AVD05PNNGwnLFmZTgADg00xBckIQx55pZJQAMuFx0C9TQQyQgrg8KR+dIzDgnczZyMDikXDneUPzD+KgTAEBjgDjAoJY4Bvm3FQDyM9aQsjEAFnOPToaVXHm5SPcO5alaXb6Ag9hQNaiYO4HgcYOetG8KACGYjg4pNp5OMDrk0u9QAGOVbkFetS1YnUQzqgIChT3J60nmCNSAWkA5yBSjZkoEGD0J60vmhFw3IAwQoouOw2IgggkANyvrTuNpQAvnnmmJghSseCO7elKWBViX2hT2ouFhCgLKPuZGKd5gXAwXx8pppztG3jowLUSMrt+8JXPI2VQWHSARDO4KV/QVNa3BdOGMozyKh3orj5cqRj5qkQnd8nccbapGbLjZ3BVUICc+9TOu9hkFuKhU7lBPDDg5qVJlCncSWHoK9Gi3sYjHDq46AGnlhkAZbsc1GTlcn+E557UpIAJJ3buRtr0Eyk+g4gkgbwmDSqihskEkdCelRkhVzjAPc+tJ56nBLll6cCtUx2Y4koXyQoHIxUP2kHOMuT+FSKu7nGM8ZJqsIwjszHdt4wtXfuVoWQ5KgkBD3pAwQ5IJJ4yaiDbxlV2jrzTXlycHJ9MVQySUbtoJAwe1JsbJCq2FPJPpTEBd/ubPQmnb2VsElgeD6UE2BkPQMFB7U0ygNsAJOM05328429s1DJljkAsy+lCYWJJFJ5dwuRxjk5rk9XE73R2EyRtlcNwBXVSW5lh3g7CvO01l3EUUhYvlgOdo4rrpPlaKTseUeLNCIKu+0MpwUjGcisa28P7EEiwsWTkBxjivUNUhWUySGFYvl+UE5Nc+cToCVLluDxgV9TQfNE55bnIReHYzIs7PtZTuCRCpJ9GgkjMSWpIdt+X9fWukWEpOcIsYXg96lMYODkuR7YArujBoz26nLah8PYL61NzOuGC5XYOaytPijgCokRxnbuf1r0tJZW0i7WRQmFJGPTHNcLptt583DmRVJbB4qrakuTtoXFsyib32s+Qu1Bzj61YmsRGRtjIYDPzd6vwWz3BjIRUVs+9TTL5jqTnJ+UE8CtbIybM9VdkAdlAXnbGMGoprOK8jKNEwBO4GQ85q46ENn5Qc446mni1GzcQzEHHPAFFkK5TltHYIjShkI+6lbWjeGrbVbXfPArvkoDL1X0OKpraEhiCoxyMda2/DhWMtEBI+4bhjnmqUbiu7nHw6W1jd3MLspVHKjb1IzV2SUwKFERAXgN7VbvYXj1GUuI0MhLeWrAkfUetVQrsMkFieOelQ46ml2ywzTBArTb0ADKo61G9uWk8112ZGQD1Jp6QzlEkO0Y4x7etSlCuX+ZsHBJ7U1TTEyt9nJIaWUurdE9DSOihAFTAPc881Ykify3IYOF6AdaSPTN+QC4IUtjsTTdNInmZ0PhnQEvrR5buQuGO0Kvb6muDjgS28QX1vGCEt5ShbrjnmvRPDnn2dkyeaCrKSB3BxXnOn7ft9wQGHmsdzNzk1m4Jaj5mjcaAAkFi4HQAdvrUrwGNUCIsYHPXJNT2Fv58CgSZyduMVMdO8rcEBEhOPmPWoaSLV2UVg84YJY9yCMA02ex83GxVHHXOSKuvbvCCGly4x8gHGPrWlBZxKuI4tj4GGbvSsrAc4mjPuQlmcHqWBA/CvQPh7p9pDo99Fcqjbm4PcDFYc1pOso3vkbflUCtnw/ZvBG7mJg7IeM9eOOKpJLQDj7q0itdTuoUDuoY7WzwBTLlVW3lgkVCrLjpkj8adfy/8TCUFzuLEFQO9XdM0K71mbZAirjqzmspRV7k2vuc1JoVgYWhBldinGegNcJq3hC/t0WW2EcjNkMmQCBnqK92/4VHqU7tv1FR0Kqi/pmg/CDUnlYQOikAYkl7nvxRCOpLVnc+SvGvhwmyEsqSpdoeWVuAPQjvXnUpnikCFvmA49D+NfXnxJ/Z/166KiynRoXQmYk4AbnGP/r183eJ/A2q6FI1pLDuuEY8Hg4zjI9RXqQkoqzOatTctUb/7PReHxDdXLSNE6DiNTgOT3I7itH4327rqE7pCoi8sHPfOOT+ZpPgT4Q1CPWPPutolmU+QinlRnnd78ZrT+KM5lubiNoS8luxilDcYPQ1yJ3q6CoUJNWZ4EQktv5pcLk4A708cqCTuHf1NdxafCe51qxmlsomdzyqswGwZ6+/0p1h8D9evYp38spbwAs07sdrAdQDXY5Jbs86rSdOVmfbMioYCnOScjFY+vaaBp7lEy0gww749a6GC38/Yc7QvUY6mn6laFEjl25XoSa8+Wp1Ri09DgPDunNaPOyxvsK43EY5rvNJJmskIUCYDGafp8MJi2MQR6AUQf6JMyxwkKT97PQetaQ0ZrJuSsy7BmJdrhs55wKvw2JCsSo2k5B71atmiusBDlmAHTvWhJFFaRYkdEAXLEuMj8K3ujFU5dDFEKozZBGe/aqs8pVjGigBgQx9RVvW9eshaCOCUSk8EAd/rVC281kXzU2kevcVlPVGsYyT1MC+00K+4qfK6YHrWKdAkuLouPkjTop/iNd3exoLch+cHIFQWkAmG0INvBzXD7O8rnXGbSsiv4aTFrKkiEbW+UitdLVp2IVAcDODTS4sn5UYYdBXQ6ffWJso5XaGJyDkMwBFelTkoqx5tWjKcrowLWN0kcmJgCMe1WmhVoy7DZxjBrQuda05UISYSZ4yowAfrWHcaiZWMcYB21r7RWIWGlfUpySqvAjZscDHSqu6XcSSE2nODVyK2Z5HL5+X5sL0pl5CY0cheGGSTXlV/eTPUox9m0jg9UjWDW2YD5mcNWR8QtJnuUjnthnjLJjOfpUvjW9D6nFsJSNhguPWr/hfxNDM0Ftd7HZG2sxweO2PfFebBOMrnq2TRwHgWMSeJ7ZJIwPMYIA3Y54OK+rNIkAghRzhlUIT61xmi+C/DM13HqVpA3nxNuOSAAfcV3drbRK6kOoAIOM816KlpoctSDudXobOkZQ/Mg6e1XJFAc4HINRafF5MfByGXNTsoAOTg4rwa+stDn20DJ5IBwelMaIbt2cZoJ3gA8jFAUZAzgDvXIxi9hjr0NAK46bT3pCwUkAk04YCknpUMaVwQEEgHNO5JI6Uz5WHBINCnJJzjtUsVkOCc4owVIGRzTc9MNk04AAkAYweahgLz1PIprqMccGlI8wMpJ45UikY4Ze2BWY7aCruKgEYpXHIB4J9KTce5zTwcYOOemTWbH0MrXZAljIHTcpBGa8r3FphghRuIwOwr1Dxiw/sUnkYbBxXmKRHz5MELyCO5xXm12evhlZF6IGJQmSQD1NaPVMbhjr71RhTzZQGOVK/rV+3KDgqAMY5rxpvodTZIFycAZyOTUieWQM4PFRoq4BLE9qExBwwwc5/CuYwkydIdzKTkgVPJGccY+XtUcM4VyCGK4yoqywyM5Az61BhcrlDgjn1o2FejcEVKy4IychuKjcuNoAAXOPekg5hFwWBIJ4xmoBtAwONpqx5fys2ScHpQy5VzwuBnPemO423OcgrnnqauIBuKltpAzVGHjo24MOCKtQvxllxnjnrTaIZNLwQByWFQnIbIIBPGKCRvB+bg0bWBJJGKmxiKqAjlM54JNCqUXaDwDSMhYEgk46Uu07OWCnHQ0wEZeGI5xSo5BJLAZHakaVAACM54z0puAQAeMHGR6Va0FYNkjYYc9iDTGQl8E4xwQKVgVYBdxx37U1iQ7EMAasY4MVUoFyAcgmmy4KsQcfSnhdyMDySMk1B5Z2g5CjsOpoNFuQozrODGOffvXWaZIZoVZwAxGCBXKqu+WMc8NzXWWoSJAF4r3sCrWMqpaYBQA3IBpnngnaqnGaUgb8ZJ+tLjaMHAJr6NHGAYbiCvHvTi2Dk9CMYpIk3AE/MRQXAOCM807gNLBsAD5ulO3cAZyRTfuNwKY2QxAOCeeKBMkkY9AOO/NKpBPJ49KhRzgjGc9CaduxjNJokmkZeAOhFRggKR6U+Paw5GWHrTAQGOaWg7CIxKcrjB4zQHyMAcU8k9uQaY2VYY4GOaljQcZORlaqzTDoMgAdKnc4jyOTVGV+oJxWctrmiWpBNcErlQARxzWTO4kJJ4YVfkkUZA7etZs7DcwLDcewrzKmrPSp3sU5lZFcgj2qvsI4LsQR0XpmrEmFI+XrxzVUPuGM4xxxXG0dqJGG1hkYJ4pShOMHrxTYQThmwCD364pSQCcknHTbXMx2uOI8vGQAQaVj8pAJY/e9KQRkjdjAP97vQrEtgHPGOBWTWoEDMSGIAU4yKWaYyqu0k/Lg07DnsEI4571Eqsc5HQ87e9LzFYS3jIkV22jHGOpqfftyxG/BqK2hEZlBGMnIz1qYKF4ySD6VrT1YNaFDxT8mgTOVUEEMuOSK8uRVYylQXEnzZPGDXpni66S10R95CFxtXPOa8vtZVK8EvgkHb0Ne9S0iOKsdf8JbcQ6hcySyDe+VRAM8dyTXrAYHaFViRwSeK8p+HUotblpV48t/mzzwa9YjmSfJViQeRxitUjkrFhQViyGGB270gwRxnjnNMIK8cYIoyDjbkjFM43uSOxJ2gjkZwKhnVWjxtOT60pJDLjg9M00jeD8xLKemMUbBYzCSSyO2ADjFeY+OsJ50ZXPltlWbtXqt4gjV3CYwMk15P8QrqKSWQuGG9PlHQZxSZ2YZalv4P5+2XILAsGDD1r2FiWkbIPSvJPg1C42XEm3bIdq46ge/rXrsy7XUDLFvyFJdiKzvLQx9Vi8tlJOVfj3rG+6fuE84yTW9q8qkYJ27TWAyGVmPJBPFclWzZ00U0ris+5AAcYPOKR1XHKZGcgk04boiV+UL2PUmnrtcAkZzxz61yyijpsyNwHYlDnjnFR+WTyQoUjuealJKBeg7YFQOiqMkMz57nAFZ8pVhhIwNhY44IxUb3ghwhQDB5ZuwqSSZ0jK7gASDwOabNsycxeYGXv0zVJJDsMEondtspKjHCip1YqCAm3jPzd6ZAgQbsqgIxtUU9sBlYZbHHNWkJjRJtkUkkqykEL601jyGUhc8HNOkHlx5ZsAN0FMcfeKgFhgjdWqTKCRDtXBZiDyB3pcFQw2qg7bqesgdfvYYjnaKa67tpIJB4y1dMUSyB7s27kDdKDzlRx+FWF1BZXVI1CkjknrTkTcI8uAF4wBxVNLN7adnAySxwT6V0ohmvbAlAWBOeKmXbFxwDnvVFZ2RTli3cBRVmKYPkkKhI6sa1SuQydpEY4AZiOemBTxCxTsgPOe9Rxy/Ny+4EcbelOe52quOMcc1pGCZm7rccsKyOAVZz6mtizfZsBwD0ArIgvUVcvJkg9AK17J45BkYPpk8/lXVBJHLUTLpAyCQSQaWzkMckinAGcg0Ab2IGWOOAKa1vK37tCEc9Cw4r0KKXMjklojSglLhgcmpBOnTeA2PTmi2sNqIhLOwHLAYBP0qwuiTOC6qqjPU8mvrsL7sUebVkr7lOVopAFK7vc0NFEyoR8uDj5e1Pk06fdtEbOQevarMOh3e3lVTPYmvR5jjc0tmWLWztPLJchgOu/FZ9xY2X2h/KG0nk7KvHQp5cjG4Y57CnW+gXGcMoQD86q6Fzq25BBBAqdtn+1SSfZ5WCrj0worQl8OIY1J3sc8rnAp0fhuQTLsGyPHXrSutjNyXcgsdPt433YP/Aqt3Vpb3A5GCOOMVKNHeF8BjJk1dk0stgD5BilzdDJztsYZgSBfkGMetHUYOSG9K1v7IABRySfWl/sggqAcClzXHGa6mC4KvtC4GOppqOy8M5J6YFdC+jqeg3NmrMOjoVO9APQjrRzGntIrqcwqkqcLgg9WpGBC7GfefRa6b+wYgSSzMT27VMulwKvEa8d8c0uYn26WxyyxMuTjA96ekYPA59q6NdIidwduSO3anHTBuOMADrxU8zI9u+jMBYyAoAy3Stq008Oqhzg4p6aciNlRznvV9Y9rKB0p3ZlKs2VJdMi2YUYI71CLDPGTj1FawQHryKTYq5x0qdzHnuZIsNjHaM/Wke3Occ1qEDbkDGKYqDqeSad+xSmYx0yd8lMAe9RvpLoykkv6jpXQ7ipxjANBXdxkCjUpVWjETSnkB/gpE0l1Ujqa3NoxxTcZ7U7stVjCm0l9oDPjd3XqKoXGjzRNmFWlz3NdU8YfHtTljAGFFF3cHW7HLQ6LdvgPiPNDaHdK2AC/P3uwrqtuRz2pyE4wODTcmL2zRz6eHpvL5mA9sU6Tw+Uj4cM3bit05PB4pBkcDnFJNle3ZiQ+G5ShLSBSegpU0ExN8zhvQitwdgTk+lP+XuKfM7kOq+hjLpGFyTnHamy6RjBU5I7VssoPA4oXG4EjkVXMR7WRiLpMrclwAe2KjvdJkaPEQyx9a35F5470jDBFHM7gqrvqc5p+izozG4YdMBRVuTTFRQQM4rX2A9BRIg2kEcEVSYOq2fJX7VWlrpd/pt6CXe6crgHAUY6e9eL2MjqH5CKOSW5r1v9qCQy+J/swYusaiUDOQp56DtXjccrzCNEGPMBzn0r06fw2IZ6n8DdPfVtW1aOCQLE0I3MwOSckcD8+eK7HUvhZL4Zjn1aPUJAYMSKirwTnIyc9K8w+CnxIs/AvimZLtDcLcL5JZOQgznkY/Wvcte+IUGo2pRALa1ztfzOSw7celc1WMm9djooxd7nQeBPivYavBFa30Tpf7Czu4AjIHGQc/Suil+IGgW6K8t6iqzFVWNsknv/ADrwrVtc0N1Yr5kjouFWEbQT6Zx0ryfWtfvodZ3pi2WMjapycDPWubkSPTjSjJXbPqzXPjGi26jTLRvvlCZ+Gx0BA9PrXG6fpGq+PfEEg1JhBYxZZnhHL88D6+/6VyXhnxBYTrHFqNw00zJvL4GM4ziu9034jaboSpFwLcr1UZbPqRSdkrIudOKjaJS+M2nW2neDcQQrGEKrx37ZP5Vl/BzQk8ReFZbaZFaONiFY9eTziuc+K/xQtPFVs1jZRXCtkq3mgBD6MKufCT4lab4J0T7Ncq8sjsRhCCd30qGtNDmVJp36k3iHw1rPgDWnGnDzYNwlEzkgZ68jua9T8DfEODUtOtF1C7SK6kGwqpyS3pjt/nmuZ1X4naRf70mtZZ4uhyuMV4R4n8QjTdRuhZh1RX3QsudwGeMVUVdanoRjGUPf0PsOTxDplm7G4ukgCnaxlcAA/wBK4TxT8W9KF3JZ2k80kyNtC24BEg9QfSvmGfxfqOqIzFZrgOoDtO/3jjk471peE9faz1GJ7tF2KpYKn3s46CtOVdyXToJXhK7PTdL+Ht/4p1y7mXfaW+7crzgkPzyMVvfEXw1bWnhOWIndPEpeNlGOnYisvR/jO1xNb2llYlGIwz3UmxeByRx7dKw/G/xCuNe060+1lLd0mKOIQcMMGs2uZnL7L2jNjw/8OY/GHgeG2nVhHOoZiWwXYfdJPp3xXH23h3W/hLqcMEcsk0LE7YoM4A7knHXoK7Hwj8UE0HSfsEVurEN8sjnqvbjt+tT+I/izpNzpVxFcQfaNRddqPDjCD1J/wzWTjqdNGhOm/I67wd8VbKbRIrnVh9iw2xjJIC2fXHUiuqX4teHTaSTwX6S2sTBZZeQEz0zxz+FfEHjDxUbW/adY3gTG1VnJAJ55xXJT/FC8t7ea3SYSxyj5lQYH4itEkla53fVqM9ZOx9O/FP4/yz3F7pmhSoljIwCXURJkY9cg4rO+GHw8ufF+qjVb9y9ujhmeZc+a+OhHbjvXiHg/V7S6itpp0COzBsvwODnFe86V8aZNPa0ltbeEwJ8kkCnG8Y9e3Y5rmqPmfKiq1JKly0yf42QQ6JLDZQEIjHafVsYPHp1ruPDVhBrfgSwsr5Wm3RZ3v1B5wT68cV4p8RvEtz4wMMk0SQGFmZX3c4YjAP5da9A8IfGGxtdCW0lX7RqEQSKJVGFYAevbp2zWnJZI8KdKyutype2Vx8ObqO5tUNuCxQyJk5HYkV3nhb4vQXlpBDdpIs5cRiQ4AI/vH0H+cVx+vfElryKR30yNEjXLCY5/IV4f488bPf6sskJk8tk2tHbgrt7j9DWyiktT0KdKM6aVTc+w9Z+IGiWRKC/gmlVcloHDgD/GvJfGnjJvFomtLMyukjL5UrgpgdwR9c8/pXz9aapeac0MsJMCt8xMmScehHrXc2vxPnt9Otwlol/OoG6KNSpx6k1UZRjqTKlCK93c9h8HfC6KyvIr+68nzIhmPy/mDccn2Nc/8WQLTxdYj5zE8IwG6BskDHpWToHxN8XSaYnkaVHYb3/dyyEuQvQjHfnPI/WuY8V+LNX190e+uBNNHPuUFAApzgj6e1Zu05XZw8vM7s+gbPw7ZeK/DEME6AkqA8idSfrXmvjL4eTeBZ7CbSLi6nkZgWaRsBB0ANVPDPjvxNp9jLHb2gt4YSEJ5dm45b6Z4p+v/EjUb3S7iyud10ZlKq23GD6Z/wAKIq3U6Ka5XdvQt6D8Yn01A2r6gLedJAoSFMmQZ7D+tdLq37RtsfMtraCQytjZLNgBfXjvXzL4n0jWrh4bhdLmYgFd0fJA9TxxUmheE7/Vb2K3hknM20tIZlIUHGSAf0pc0Tf/AGd6u1z6NtJtV8bx3MM1/HbQTYKiNCd3I6H6jOK6rS9Bh0KBoxK0rHGWfj8QO1eH6dP4u0mxggCPDbRkhZoACTz3q/Fr+uOcTz3ZmDZAkXAYd6Fr1JtB9UVvGurxP8SLc2Uqy7HSJpAPl3Zwfw96+grKwhubCJZ0SRHTBzgg8c/WvkrxXcSxa9KTHsMmCNvJ3Z7e9dvovxG17TdOaARyu8aqu6UEFeDgAU5007WZx1eVPRmxqvhjV/Cd/PcWkuLdZ9xihOCVyc5Pb9auf8LvvfDFqIvsywqWz+8csTWVd+IvEOoQJe3EDmOVfLRYQWGcHqMcfjXmfihNSu7uE3On3EKrnmRSA5JwMD0zirUVbVmtGrTuuex7JH8dn1K7lNreSlZFBWIryrdwPXpSRaReeKNQNxdxunmLk+Z169h26V4vYeH9ctLmGYQmJ0bcgjXLD0rtrPVPFXnxP5d292pJV2X5cYxzWbS2R3OVFr3GkfR3hRbfTdMSBJFnCIVZlxngZ2/XivJZvEFld+Nra9CC2WKRspvBbIJxkevtXNaXpPi6SzLC5uYrVmLNFEeScnP41yV7Y36eIpUSzuYp2YeWZeCT3NCSdzh5E763PqSLVbLUoQVKzJj5lZenr/8Arri9d8LWmj5vtMCZDmZmLAkHJ4xXO6J4W8TX1ot4b+SJGXG2FRg8YII7fWqV3BrdhO6WUEsgZNkjS5PsTis9G7EQlCD1ZDL8b73Rbu7GqS3OoxtgxLkBI/X/APV+tbfh34pXfixjCskdmJVzHNknA9a4PUfhLqOuM7veSxfuSdgh4ZsZAz25OM1a8MeB9Z0G2slOnzO1tkTTKRjGSRgd+OOKcnBLRam0sTQtpueg6b4KLaskl/qz3sUjFmI4BPbPNei2sumaNZxwPe20SD5VBkBJPbjNeTReFdb1WP7S880cRkx9mA2kL6g5/T9azbzwFqqTgpaTFwdyyvJn86zvdamaqRmWNX1e31L4maeYFkCwsYZNwGOuAQfT616ythaXahFaORwPmKkZX3zXzDdrqNlq9xblpYrqV9vl85Yk9P8A9Vek6faeK7KH9zp7o7KASZM9u5709Ggko2JfEngyfwXqH220v5nMsnmgbu2cnPtWYvx91WOaWO5ntxGFKxiOMhyexPPStvUPDWtazZ/6RPKXWI+YgU+nIFeX3fwu1X7U9wlnMqqTt3jOfeqi4pal050Y6zOrHxnOt3K21xFNK85EQ/e4GT3PoK67w9b2VlN9rvWgyy7NjEFsfX8q8x0X4L3st+s3mypKPnUPwmfTpnvXXW3w38R2RhEsImhDAh1fJ/Kqck9tjeeIoNWi7HoLeINLOnSOsqmIqV6gEfhXB+FfHNpZeJZrSdoood4VZSMHBzwT+HWo9V+G12Ip53WeIr823dwR34rg7nw3f6lrRtNMjSd514JIBGOvJ6UkotamCnSatc+jpLnSdXjlivXhMULAjzXAzxnI9q84n0mfTPtx02/t1tFczK65LKOMn2qh4f8Ah7rItpv7QinF2VCruYEY5wSf8Kj1PwP40Fo6afJbW0ZUq6qSXYHgjPTpnj361pBxirCjOjF6s5jVvibqei6j+4n+WdQ+9zkPjIz145FdZ4f8U6j4yit746ssBdQhtok2rwSMj3/+tXBQfAbV9QvEil+0WwjBaSR/mAXOMKPXJ/nXXWvwZ8XaTYxQWU8P2aLLRup+fHXkVtzxZr7ej3R33h610nQL8315IjTSgxNJNIMgcE8Vt+LviHollos0MF/HcB1MCpAeFJHrj3rgbb4Q6ncwwtcTvc3EqhpA+QEOORWN4v8Ag3rei6TPchoGtosSsATuAHU+1T7snuYOdOct7kXwz8Tr4d1+FJ0iWDdtluJHwFT1r2e98RaJc2srR3cNzgZULyRXzz4X0NPGNzFClvI0kpCLJn5RjjJH1ruLn4Ra7Y5iS+gKN8qiNGBb8fpSnypmM+WLuw8Uabp4Q3tsIY3cby7SDH5dq8+vviJqE37qG/lmK8bUBAA9B6jFeqad8Gbiew8q5EjOVKMWbIx6AVVuvgTqQMf2eaCNlBCr5eMjHc1pGpFaMpYiC0ZxXh/xBHdwGa/8qKOTqztlnP0r03RfG2iac0bLO7MAFACYRfYGsrSv2f441Q6hGWuVb5HRvlHPBxWnJ8DLsyFI9QUWoIIj8vBPqM5/Wm6kGV7eg9ybW/irZTLNbxhDHyjFyMMO+BXIfDfWtM8OanNFcySPasCw2jCg9s1ran8IUs7C6YwZnjUsJXbAUDnp+FcZ4T8L3fimV4orkQOSQsYTIYDrk5rNuD2J9pTd7bHqHiHXtE1C3mt7l41icceYBkD2rxjVp49AvpUsLiV42BZTEcACvXYvgqWhYajM127IAj9Ch/r9T+VUrr4A6jcNGItQiVApDZTnHpVwnGOjFHEwhoeWad8StXskP2bUzAkhw4bk/h+FdZ4O1K28T3Ba71Od5WBDMwOH9Rn8K6a3/Z1toXUyOPMwVZhgjBGDx9DU9n+z8NLeN4dTkS0VifLRPm/PP+elU6sWtEWsbTTNWx8X+H/CRS5eZEiT9yxjAMjZ9R35GazviF8RbLXfDhXSJGaMsY3J4OCOn0qS3+DCFQHlaZiSWd1HPPHHb9awvG3wZk0uGWe2v5LeMW0k5hCghygJIzng4+tc7aZca1KrKy3JvhJ4z0rw/os2nX0pFxGxZVUZ4PbP1Brtb7xNoeuWU1tPAZ0K7lWbCjPqD6968X+DPgq98YT/AG9gq6e4KOQfnDDoM9utemT/AAWKTAm/mUMcgZzx3Fc7moysVOVKGr3OO8SW0Xhmyc6Te7MkzMVYEj2+lcd/wlt/PH5qHzXdc72Y4r3ofCS1jt7tXImWSIJEW5K/3iR3PT9eK5af9n22+z7Ir+eNlACqFBX8a3jVRzfWorQ5TQbyG70mzuL+8cySsVZep4J49uK9O0jxxplrZQCBSig7GMxAwB1OPwrL0n4JvaiKBJx5Knc2/kk9/pWi3wGtCzO9xPySQocALV88XoyXiqbVmc98VvHNpqmk2o06Zw8chjmiB4IIGCfWqXgLx/BommyW4gZ5EYZzwCParPjz4ZRaB4fdEuVRhmXIXLMAOBnPSq/w3+HUPiDw7bajLKxe5z8o6jBIwT+Gfxqk4pbHRGpT9mpG/rninT9QuQJN0ylcrHtzgegrjddsdLn0+8a2ieC5aMsMkcHB6CvUdJ+GKWRAMuUAI5AJHsDS3/wSstVjZ4rqW2nP8ZORjuMfSkpJamEcZGOiR8xaZqk9pLmW6mMbLhlGevavRfBXiKDycvaHzJG2iaRuGPbA/rzXrEXwc0u0jjBgRhGoUttyWOMZB/Wmj4M6JcGNcTRJGSV2NjbzmlKfNsinjlNWaOXh+J0U1iC8EhuYnKMiLkHHTFeceN/Gd54ldobizjiaJiqlshwPQjtX0RafDyw0u1EcEYwOS8gBJ9zXifxm8M2ela/BNBaSyyzqXmYt8pPoB2/GojvqZQqKT0H+A/iu+maMtlPBLM9o6xp5AyoXB4PpXW3HxZF9by77BEVAG+dhnGQOlW/hD4M0u+8GxXQgCSyk71AyCe3410198JtJ1FAWs9pXkFWwD9fWjnSexarQg9TwLxjqkWqzS3cTTPlflhjT5QaxvD3ii803zMW8Qkx8qzZyPfFfRln8G7GAkoWUN/AMYpL/AOCeiXzFntdtxt2+YD05HOPXjH4mq9r5C+unkmi/E+5UwbrCa7uix3JbLhcf/qzzXQS/FTXI/Jnt7WGyVn2+S43Nj1JzxXoXh34c2Xh64cW8Y3EbdzLyB3/lWve+BtPlRpDZI8oG4HGMmkpcz2Gscm9YnzFrPijU9VuLsXk0083mHLE8KM9M49hXYeBPiVqdjYf2fKYrWCE7Q8oJY/j9DWn8RPCljp11E7loUmUloUUAZyOp/Cu48NfDvR/EPhjTry5s1lmkTkjIIAJ4PrwK1fKlc6JYmmo3tucXd+Ob2OS4S0ia+zzuQZVBjqTXlnj3Vb3Vs2gsI7IlQ7F+rHJ5H5V9Xaf4I03RLWS2gh2QyHLAAZ+hNLceB9JniXOlwzleFaRcnHpmoVS2qMI49RekT5K8H6TqECwX0GnXFzEAUeQYAz3A5/WvUbbW70rCkapCzLzxkg17bp/gyzs7YQxwpFFksUUcflT38E6Xni1Qnr0wc0nUvuiJY32m6PDF13xBb3EbJZT3fzEFCSAR7HtXC+INcur/AFMXNyQLhLgKyYyVweR+FfVLaEloA0SlQD0wDXgXxb0lLHxyzqLeBbqJZhGikMT0JPbJIzx+VVCduhNPEWb0NKx8Ta8ESO2s3vY4WAEm7GB15qfxL4tufEWmXUN9DFDLEuIk2Hep9M16T4T0JItF0xhDt3wIxP8AeOBkmt2bwpZ3jh2tImlHJLIOa53K72K+t2d0j4e8VaXqMniCdba3mnCIHJT+HgZyPWm+Gjcy3EkZSeJwhbeYiBkDoD65FfZ6/CXSWmlmWARec5aQDqx7nP8ASrEnw+09AgNjH5acDKjJrGUqmy2PSWcWjycp4j4K8R+IF0eCewshLJgpOznBBHcqea1IviNqVxcxRT3f2eMEq4ijOeh4B+tezWfhSyglYxWixl/vEDGfrU03hDTYACtrGCedxQE5raDaSucDxalK7R8qXXirVdQ1WAC1SOaCcqjzMcuCeDjsO/evQ9O8X68toRLIRJC20LEhKj8e9UfH3hCwsvHMUcSTOZUDKN3AcEZx6DtivavDWhQ/2XDHLbrEAgBjAGR757mtpTSKniVBbHj90mv687pBbrLFIwYM/ABrznxT4SuRq+oI929tdRnhI1JVmx0zX16ul29uipFAiKOmKD4csL3JntIS+chtgyT7nvWaqO+iMFj5xeiPjnStC1yyXzLbT/tMkSbmLHJz64ru9An1pJI0vJZRFJGWxGhyr9gfT/61fRlv4Ss4C5igRc43HA59Kkk8OW6YIijI7/KM0OTYSx85bo+fLyfxjPa+VbohTaykS5BYc815roq3mk6uskl9cR3KMVcIMEdyK+x9S0mJLFiIlyQQDjGDXgeifZH+LZhuYlkt5N8K5T5Wbg9e3IPNClZWOinieaLbRa0/VPFt9YxR2DokQYsssvJx15/Oo9bj1+5tZrfV55blGxhY04zjnBr2210i0hKBLdEx0CjitI6QtwwzGmzHAwKjmdzleLlF+6fHF18I9X1O8uJ7ERJabQx+0E7ifQDFaln4O1bSbzbOZQwQBhbKcEdsmvq9dAgjc4hQEnsKtvo6Mn+rjDf7o6VqpszeLm3qfOen6Z4h1OBUsAkTRgczZ3Ee9P1nRNc0uwgudRllmhXIuAvCryQMjvX0CNFgtiZEhUP3IFYXjnw2/iHw1d2ayGASANuAz05xiqUm5K5P1iT0Z8qLKiQogCCRJCfm67M8E1BpEwW6mjIaTzHDZX0qaS2jTxDeTACWIr5ao3GCBgn8xTraVftKLGDEVUg7RnmvWjexm+xYnnjW6uCgRVJGN45HrisTUpW+1SiIM4kXAK8AVpTKIpLfeA7c7gf61XLiA28pQuFlzIF6BaqW1yNjoPDXhLW/FEv/ABKJ2gURhZWKnaOO/wCVdLY/DjWbO6xdyzXKbSB5TEjPoR9K9N+DulSaJpDQuVIuj567R0U9AT3rvZLLeThAPoK8Sc3zaGkK86eiPlvV/ghrmoagsqPDFHtwULEnP5VpWvwbkgs7CCeOSZo3JmbPBX0Udjx3r6Sg0kxEuQCewNDaacMQgO6spSk9nYv63Vvo7Hz5p3wm1eCOUWF41rEW+VdvOORVmz+Hep6TM/2meW7fIYMScD8K92SzKEYUAd6kfS47kgsBkA8Uo832jaGNq83vO58r69ptyPE7WkpMTXbAIUGSDx1/GvR/DPwz1DR4bmFy0yyqrK7Nk7hnjrx1rK+I0yab4wspPIihaKUAvuJdxkdR278+9e5+HrmG90xJ1GQwBAIwRXQ+h0167STXU8suvA+pzK+JjbsV2sgH3uveuST4CXlxfLNdurQYznBLZz0I/rX0gYlbnYD9RQ0IcYbGPalzNbHB9YnstD5/b4Gyq6JbXAt0AOXCc/gKtaD8Gn0wiWci6uFcsGJOCM8cfTn617oIkQbQo+ppfJUjGMVLnIaxFTqzxS9+Gs8sFzskKOTuVBwR6jNeUaX4BkvPFUljND5v2hwyXMhGAM9AM5r6yvNObZIUwflPPpxXh2ll5/HFufKcS6fIVkHTI3H5iP8APaqi20ehRrOUWzon+D4OwJetax7QrKqDrirFr8HbKEkyf6WcYLTDpXpflFtrjB3DNTxxk8HjPWseZnmyxFVu1zyDUPgxpmVkRXgYKYyiH5cHqfrzVLT/AIIaVb7Q9rvjRSoZiSSccH6969uESOMbAfrTZoQn3VFLma0uSsTWX2jxzTPhKoiZZ2a2j3HaIzwR2NSz/DS0sLS6mcI/lIzqzZJGASPxr1424ZAGGRWVrum+bpF3FGuZXjZV+uDgU1J33KjXquSuz5S8O+Hp/EutvayM+6diQU6KM9a9/wBF+GmlWduRPbLNIwHMmSRXmvw30W5tPGUsTzIJLVtsiqSRknkA19EJZFypYYzg/Sicm3Y6sRVlF6M4LVPhhpuoWkqKgt2YbVMQ6GuRj/Z20prmG71FUvZIgQscmdpGMc+vWvb3tQvA4FKYE7jNZOPMcTqza1keMaX8EfDunaq1zp2nLayMpVthOCPauptfhvpsYKzwrNGOR5hJK/Su8FoOwAJ9BT2tVyFIzkcmp9mkiVUknueN/FD4f6NbeE5bqC1dZ7VhKjwDkdiCO4rA+CunafrEd8l7aR3JDKyNJyRwelexeORBaeHrstvJlRoVRBksSD19PWvM/g3awLb3AhAM8b+Wy9CB6n9apXSPahKX1Zz7HeH4f6bOrAL5St822PgVNZeA9LtW3GFWkxty4zkV09uoECnHOKmKB/4elaJu1jyJV6j66HKTeBtNlud7WcSkKFBQY49KkTwdYRYCQRLjj5lBNdR5YAz1NRfZ93ODQQqsn1Oek8I6cWBEY3/kK474p+CIRoiz2SxxPA3mSZ6sPQelepCJC3I5HeuU+I5MOgSFTgyNsOfSqW510KkpSUe5y3w+8NRXNn5pUHdhmHYnHeu5i8OWMRw9rGxbuRmuV+FG8Wk8G/hZTx7da9EEQ3Dk8VnJXepnXm4zcbmJdeG7AnabePaRyABUR8O2AXCwqAOOQDx9cV0MlsH5Pb0qKOyDEk9PQ0uRdTl9pK5i2fh2wtAxigQSNkFwMHFXDoUaWkrbVO1SeRknjtWmtksZzUpXH+FLl0NFUl3Pnj4pWiWz2ojUK0RMjA8Z44rsPhVoy6hoVrqUjAiQZCAcg+9R/GbRraExXcyu8k7CNI1wFAxySa2fguFj0Frby/LWFtqrnP40rNI9N8zoKZ10ukwMABECx796qvZxx5jeHCng55zXReWFwKjeJHPIzS5EzzHUfcx006FMIIhsPYdKtLpNtCdwQAnrV5bUIdw5HpTsKSP5UKkiVUZnpbRRMyxxgZGeBXlfxkgXUtNggYtFNBIZVIXORjkHnjpXs20I+5Vwa8t+LVk4mhlLBFkBXpk5rRKx10JNvc2vAka3fhqyuQgDMgBOBliABk+vSulhtTK3zIAB2xXO/DmOe30C2hk+ZVJ28Y+XP+Oa7ZHXbkDHas2rM56ralqyjJpaAAooH4Cle2iSLaIwc/e461a3nv0pGAcAd6fKjJSaZTtrSJBgIEx/KrQtV54GPp2p+0NwFwR3p6ZAYEcYoUEaxqyueD/FjSXvPFIMCRxCJAy7uATjrXqPhBJbjw7YvcEGXylDYOecdjjn8h9K474i2P8AxP7OZvmV8K3YYzXoOiWwtbG3UcgqMY6YqnC6u2ehWk/ZqTZYa0ydyLtI60wWZlYFxwK0FweAM0u3nGKj2cTyG3fcoyWwjHyADHalDsvQdParrxjPPNRmIdO9PkS2BNrqULtXuIWBIOQe1ed6XosVr4qlgZsbjvAA4PPNeppAHLcdjXmskp/t2OfkSRSmNuPvDPUe1WkejTm+Xc9Eis41gACAHFQLblH4HHetGDDqrAgjFTeUPSpscsr33MwQgHO35vpSmEEnK5rQOMHimqgJyeKLJ7mevczmgEfJOR6VBcnyLG4n6lVyK0pQGJ44qvd2gubOeMcZU4A7mnyrY1pN8y1PJfCkBHja8Y4EU/7wZ7nvXrUMOUyRxjgV5XpIZNeGxTviYqwPB6+leuWgLIueeBUOEb7Hdi7prsRxwlVztwBTnyXHHHfirQUKcHpTXx0P4VPIux5jv3IDGMHaMUuCeNoJx1qRUJB70pUDpzmodOPYSv0MrVISLZ5NoO0ZqOxcyRqduFAq3qkjJEFUcNwRVezt3jj2vwO2K5uRJnRFtksyGSFwOwrn2nUvgAk9DxiukGUGM4HeuW1MGC4lySQDkACuerG60OmluXPMLrgcAdfWkQmM85IPrWel06L8oB3DgmpLaYtIqyHIJr5+pGzZu1qa0TAYx2qRW65qKJFRuOVqUsGOK5HEza1HH1HSgAn8KaMbcdMUo3ZwORUWI6Cjr7mmkOKeq45xzTA5LFayZIpOMBjmmNnJOMjtUhAI5qPO4YHI7UiWGOP5U0KV6/nT8AYBzT+ACOD61NuxNyuwbdnrTx83J59qUEc8Un3ee1TLcYBdo5HFKCSPpS7++KYWHBBySazLHFiuSBmmFgwyTgj1qQsOO5NQTEY56+lAth0TMeMhhVyGM/eHHNZTSmMY6YrTtXLxKQSc162BdppIiTsie+gS80u6tnP+sjK59DjrXyzpc7WvjAwSL88UxVnfoRnp+VfUl6xWwmZOGRCTivm1Y7W48eStMpKTEsrZx83XmvWxz9xH0uTybhOLPZPCwPlF88lug6CuhlY7uPSuW8JTn7MoGPlY5+ldGXABPbNfIwSTZ5uIVqrRDkK5U85prEEAAZHqaOGYnIA/Wo9+M45Aq2REc3GPUelMNwI14XPbJpWOQSOhFNChvlPArGTZumct44YzaeJEBPlN820c4xXnMd0ED5jG0Hcu+vVfEV9HbWpQgDepXGM54ryOWMckBpMsVPYAZ4rlqpNH0+X60rM7vwlKkiuIn3kqGCr29a6IgMuWUgkYrkPhz+4WcOVVwSB6kdq7CT5QSpyc8Zrx27SPOxaSqNFSRFQBdxJPGKt6HIIpVQE7t36VBLgqQ5G72p/hyAR6xGMFlJwSa0pv3jz5pWPSLWQPCGBz2qbJxiq9upQMoHHpUmw7c5INfreGf7uPofPy3HhjtPGaq3gDxEdz0qzvOMDr3qveMYrYsBkqa0q/BYIasxnUjOMfSmKqY5HIpTKGkz09hTAwcliCBXyFfSTO5bAeRx3NbtmoRF7jFYyfMOOlaNqzDb6CujAy/ecrM3umZPjElk2Fs/xKK5aPcBuAAXoc9a6DxhvcJKG2qnHArmYy209SM9TXoYvRHt4fVE7OAwI5z1pXYsRkBe2aYxJIAIH0oG09cn0zXzcr3OoXGSFz0NSKDErA4GD19qb5o/i9OMUx2MrDAOMYOa527OwEpAIzu3d+KaFySVwueuaYo2dTkdMCnNlSCB+ZpBYUjByDuzxx2pocIwPAA45oDKA2Wxz0A60x+eQue4Jp3AV3yDwTk44poG1eflx605geGVs59KaFLH5h071DZQ0HdlVJPf2qRdsZBwFzznqab5owM9RxwKarAEDafqaQrkgczh0OSpHauV8YfLbFNioNu0seTXUh8KSMjB6CsTxXEJtMlIQbguQW9aalpodeHlaaPMokBRQVaR1OPQVs6eWiXEyqh7DOTisAXofcDJgsONo71rW+8Qq4Gcrjc1efV1Poanwmu7EIGG58HPHTFWoXaM5O1UYZ55IqjaOXVA7NsHDBRVgssYzGmADj5zXky3seVLcvblkA2ktkEelOa5ComAEI+Vif51XWRlGXYZ6gKKmjtxtZioKtz8xrG1tTNoXe7kOSZdvB7DFPRSfmCqMevpTdwiRgCSSOAo6ULKDCcDbgYJb1qTFkgYsmAGcA59PypQ5cMgQKRyM9ahjkLIoZyCOMqOtS7dhypyw9aTFqAOQc5JI6D1poOdpI2jGD35olmMAG5S7E5wnpUvBBKrsVhkBuTmhMBu8soB5C8H3FLGyAFMhcHPuKbyDnduGOiig7WG5k2Z4yTzTGhyFSzAneRyO3FIPkL4IHegiNQhzk98UnzjIVQO25qnqIcAWAI+bcO/FMkcBdkgWJTwe5pAS0ZjOdynIxxmnLE23BjHr8xzRoAikHAT58DHPpSiTaFDAKB+NI8QjIIO4sO3AFN3KOWwmP71NC1CRTIpG0kggipY96gDhcc8VHNIY0WQ7nJOMAYzUkMpwoK7T/ALXpVIiRbifcSTyCKsxkhAOBu4qpbgCTA5HU4qyxbIAGzHPNd1HszJi4yclcgcYPGaJWXjACY7Ugw5JJJz6U7A5BUD0OeleggSI2yQMqSQcj6UDCbgRtB6AVJszjkntxULBlOQMYOOa6EUgHHGD8w71AxKvgH5W4IFPcbV3HLH0qMnBwqhc85rXQuyF5bgKeOOtBfIAZgCDjj0pH3KpwpKmms+VHATdx6mjQY5flLBQWxyCxxSuxHJYAHnAqI7BxuZuxPSnGMhFJwB6dTimAjckDacHue1S72UrjoRg49ai3qflyTT23pHheB1Ge9Glydgd0RMhSMnByarXaKFAOM9fl9KmOWBBXO4Z59aieAylIwyqZODzyDWkd0T5mHf2JnBKD51GTu6Y9qxZ9LuYpBEV/1i712DoPf0rvIvDF3G8Yl2yxk4+X0966c6BFLGiRqq7QBkjn6V9NhJtJM4KlZJtM8Wm0ya0O6WJgG6e5pjabdtbCZI9wZgoVRk+uf0r1y58NwPKBKm8Kfwo/s+KzBQKqRj5hgZNe4qiaMVUujhtM8MRXekTyXIaIrGwJ/DrivIbXNtq7xRzbxHMVEajl+3NfR11GslndL5bbTGzNgYBGK8A0m3iufEk0zsqM0hKKoOVI6D3+taLXU1i9LnYWNg5tygiaMr82W7fSof7LlZmj83cvXGORXZaPZHyTJJueQ8fN0q+2moq7mVF7HaOcUuYlnDppsG1SYsED7xP9KkfS2eIlPnU8EYrtF0i2ijYhNx6jPSnRRQJHsIVV64Ao5hWOIXR5VVdtvkHgnPT8K6nwP4ZZb1zI67gBx6VoG3RXzFGSCM81b0iMrLJIG2MVwAPWq5ruwaI8Y8TWU1l471FUX5I3yfceoroj4TM1lDcxXO7eN4j24/Wl1uy8vxUXkUsZH2szHrzxmu3jshDHGrkKANoVB0FO6Q7nHw6LPJCqeVsOOWNWP+ESNwhCyNux8ybeD9DXYwRCNAqRbsHkt6VZimEKkOQF9FHNZe0a0RonF7nnbeErgxbCUjjJwe5q7b+CSMGO6Z2HVSMCuvkiSQ/u4yQTu570+GMSOwB2cfdAqfasTUXszO0Twu8JkFwFSMKe/OMV5U+hwv4yuLK2uGCK5dQV4PtXt9nPJG+ZIWKfdy3QivErq5Gm+PJpWkyq3RUn/Yyc1afMrijC7ujurPwy6xht8cQIzwOlNPhUFy7TPI3O3jAzW7DdNInywny153NxkfSrRnRXP3nAPAUZrJvUq9nY5KPQbmU73VYwW2nPXHYircPh5I3y7uxB43DFdM6mRfkhIYcgtxVe4lKBd6s2eyAk07j5kYlxZOswZ8ALwMc1t+FrAXd8UcksoypzgVXk/fFdkLqp4JYEVZsrK5t5A8e9vdRwKaZPNFdTgvGumLZeNZIFKRLtEjYOe5ya6LTfNsYoZ7VQzkZGejfWuZ1+yuLnxBeS5BfcAS/BAz0rsNKguJYIkWFyVAUYBxSab2DmS3LFj43u7O9K30K7G4wnVT7V0tt4vtygLQvHETgtJgVXtNDaMqZbdGc8gkZNaMvguHVApu2bywOVTjFXFWRLnG25k+JdWg1CzYWs4wv3gO4rx6/+GllqlzdXM5M9w4JSSRsYHYAV7XqHw4SNDHpkuxHHPmnJB+tcb4o+G+u6TDBLC5vgc7liJ+WtXrodmHlTfus8/wDAfw+XQNXed5y0qKQoxkLnrXmf7Q0AguV+zRERMSs0o6seuTXuGm3er6XdNG2nDy8jduyT+NeefEqI6lcXsEdv9p8wllUdFpQgk7nZ7JW90+arXxHqemuzadcSQlR825uG9sV9GfAn4q2/irTU0LVbSNZmUgtuADDHO70NfPfiPQ5dMZ1RWwXywxyp71FouqjSDLl3QOQdyHB+lazgpqx8/Xp+/wC8j7Y0z4jWxRYrm1HmHGJI+59x2qzq3icyaeyKhDE7ufSn2vhOwjuZC1vsZvut3X6CqniewishGF3MrrtB965rNi03G+E/F0M99LbzqMFchh29sVvXmo20aO4c4YcH/CsTwv4NgEa3TKQ4yBzxmujfQYbi2ELg8HrirjF9iG0tzyzxL41vYZY4Ir2WII2R5agfmay18XXU2fNuJJcDJYsSfxFeu6l8OLS9gRWCogOWIUbiPTNOj+GehWiym2hcySYOZSDtHoB/n61soO5208TCMUrHlmneMpYSmXWRCwyhBzjPY138fjQTsojizkDk1oj4b2kvzFIgB2WMA/nS2/gy0gn/AHTSLgEYYgiqUHsyZ1Yyd0NfWjeQlVKlyuD7VLpl4IRscZz3qhrNpHoKI6Y+Y4J71oaLp4v7VZmJAJz+FZum76Ix5kagngnUlmB2j0rj9XtZYpGfy22E5VicAV2A0YhCFbKlgxNW49FS6HlzKZVPQdqz9nLZIqNSMdzy+TUbiFNjSFkJyoXmug8LyyzGRpARgZXPU123/CFWO3osS4xgDJzTYNHtbFgkcWSuRvo9lIt1oPQzk1GCH755cYKqMmqt/qEU1rJ5MbOFBVieMVuT6EjgOpRdpyeOawb+0EJnhiUkt8xxXJVi46MUZre55pfaUl7uS4LEK5xt4I5q5p3hqw0CHJK+dIdwaRh06jFYPjXXZbC8NtERHn5m9T9K5OTXZbxyzvI5jHAdsjFcrXY7o1FY9ZjvZbN/NhlIDjI2HIYdK6jwpdXt3dJK6u+75Rk4H5VxHw2uRfy2hYLsKldrc4Ne3aHpSM8LhSoU/NjgVo01G4p1E1Y7HSHlWxhDtkqu3NXSRgY5I9aqQoIFAU/LnOKsFwozjOea8CbuzlHNgKQflNEbggjaCfemkgkkjqOKTIyCBz3rABSQDkYFKWyVyM9hSD5MYIGfWgjnk5IqB7Ee8q2CRx6U8MOgGfrUcxKEFVByeT7U7gNkHJpdBDt2CQeD1qROWJ6Z9ajwW+bgU/cTtyM4qXqNDlcZwPpxTduWGexpFbr0XmlGQSTz3rFhsOYjJHYU8ruA/SmY+UnoDzQjE8jntWT12Gjn/Gk+bM2+/AZSSBXnNvAWIYHa+NuT0rv/ABugW2jnHDA7SK8+MZZmUZLBsnsMV5de57eH0iatsqqU3vlxwQvStBVCqxIxg9DVOytTBGWJAJOR3NXd4fqM5FeTNWdjVoQb5BjspzxUyRFyxIySOM1HGjDnO36VPDIXjBAw2cc1zN2OeQsauGBJHHYCrIVZAOxqMKUHJyc1MyJDx97POak53qDEBiCTlemBTGwBmnFiRkfKT0IqJhkjAJ9fSloJeYvLcDv6U0KUfkZB45pxJQZJ2j2pGdXUbcnBGSeKEx3GopQg5xg9BUgyVJ6YOeaCSGOcEdeKcBu4IyCOtD7CbuPONvqetKFL5AOOMimDI2ncDnjA60oYDAC5OeKEjMAT3+nFDRlsEDgdzRz82WAGfSl2MAwBz3q7gNlVJUBkB+U8BaaMKfkBAH96nnzWXqAD04pikuVBGexNMLWBmJJBbhh0FNVApBI/E0rrtIGehpygkFTzg1SZXmxhY4BJz2xUchdXI2qF7Gll5D/NgD0qNFymSc8d6pFIkgIecoxyR0wMV0NjJiPHQkd65zTp0e5TccNnGBXSW7KpHy9O5r6HBdDKqWiTwDyT6UE4X1x3NN3FgSCOOmKADtyRnjPNe8mcjAOUPUk+1OdtnUYzTVycE05U3DO3Pbmm2K1hCQwzktSkhcHv70oQA7QeR2psi4zwOOTRcTEwpy2ST6Cmhi4ww2AdM9acZCW44GO1KSHOScYHWkMTGGxuJpxHHUVXJDOoJJHfFTKAcgDAWpYDVYnrzjgVJkuMZAIqMZGQOcU4EgEKMZ70g21FCYBzz71WuEWONyTnI4NWW+YAA5BHaq85YxYVRxwc1EldWLi9Tm7udAcAMWHftVJpgWBPy9s96ddyOtw6k5AYg4qAqSxyMc5Ge1ebUWrPWpbCM4AYEF8HgniokAVWAYDnPSnTeYz8ncfRRgU0gkg425GOa86bs7HUIPnlbnIxxnpUxdkAxgZ4qFUBAwSe3HSnMXVcKQAvUnrWLKHH51BGSB3NLGSMAkDHpUIAC5LlgOcDgU8MZRlAEGO5zWZLJGdGDEpnaeCTimhT8xJCgjPFRvGHwSS59O1ABfaCQoBwfegAViZQ4HyFcEtU8TAsAZBj0AqpJhHCKS+D0qeJCjHICkYNb09GN7GV40ghfRnd13tGwK7j09eK8vMyxI5QAfxHaK9C+IM5j08Q7HJmxhuwrz5CDbsgwnBU9ya9ultcqCueifC6zSeGaUx580Bhu9BXojJgDBAGMYFcH8NX8uxt1BOY8o3oRXfMhViBgDPFa7PQ4666Chv3YyOh70Aj+JvoF60FCRxzQFDZB+UgZGKZxDMlS2B9CaeGLDJ6n0700MHHAJB4OaM7QFHGDQHkRXil4yVG3jBDV4v8R5QzOSctGSuAO9ezX0hjs3cglge/pXi3xCWeS6dgFMMhztUcg0vI66Gmx0HwpMqabCigARsOT1OTzj869dLBcDcT3rzH4NRO2mZeLOSSGbtj0/KvSXJRd5HT0prYzq/Ecf4o1J4r541+RCMhjWFb6mUu97yO6EYIHet3xdbCaKOVFywbBz6VzS4jzwOD0FcVU9WhG8TTXVdzKSvlxg455NNk1FPMJRmYKfoKpqBcBkC4A+bmnBEKMCQQRxtHeuXqdigi8upFlYhQCpzzThdCYncSzFc4HArMCkuhVOMY5PekF4zTooGADtIAo0E4LoXjOWIBwhOcd6ckzkAFi5BqqWBbhcFT1aniRVYjcWzyQB0oRnylszBFz0we3NSRzrIGAyDnPNVELBzswQw70+33NIN568cCtIpGT3LpxIjRFgAec96qF1EyDa0oHHoKsiIBlwMAHqetS5RV2nJZTkYFdUUupOpE1yYlAEYiHfuarqzTAgFiQ3Q8cVfZQu4Db688moHtlkmDq7ZI54wK3ViXe4kMhBdAQCOac7klhy+RnnpViKABshVB756motwZskcAkVomrBoRFnZQxIUEdqjkdZE4UlhxknFWgEKAOQMHiopbOMSNtLP3A6CqVxWIkuJRGojYLtPIHWrCSOxO1S+O5OKWKMqSAETI/GnIqbuAzEjqDit4yJauDhWBVmKEj+GrmhXxt7yOIxllbILtVAK8mMlUUHBPU1s6VZROwLbm29zwK3jdvQxktGdLDKqjduAB44FXNJja/uUVFztbknsKyVAGQpAAre8IyBdSZQchl/WvTw+skmeTiLqLaOvisUUAFRx6VZS1UDkYBqXyyFB9ulSLEeM8ivr6KtGx8pVqS5nqIAAAAoJHsKjaESMSRzVxY8NkDAxSEAdq6TDmb3KiwBcAc0Pbk9DVkRkZPalAGMmgXM+5UEDBsGp1jA6dqeRwT1xSAk81Vw5mAAXoBk96QAlutLnFAHcUkxXfUYYwT9KeBxn0pxB78mhWKdgc0NiuNVcNkdaf/CKaoJJGcGkBIyKEidR2MDJNAAwcnJNJJkgAGlUHHQcUJBqKo2jPSjAAzSYyDj8qRckYPSn1HewpAPPTFNyRSn5enNKckZNMVwVuMmnM2QKaPUUMSpyBmlYLiPkHI6UwAgknin7gSDRkk8jinsGwmT1NP285zSY9eBSgcgdqgoUr+FNHXHSndx6CjHPpVWFsJs3c9MUwEqDipCDtOOaaSeM0NBcT3NA45Bzmg9fUUgHpQhdRTkZPWjpnjFAzg5P40gYjk8gUNFAiANuNOJ+bAOaaQTTkXA96ZNxS2cAGkHNDZxgCkYHb6CrC48kscHFNPJ4PIoA24BoOeooC5JyeBx71DMSgzzgA1MmTz2pk8ReJ8HtR1BbnyB+1TaRwXlneiZ4bmVjC0IUbWXkhic+vGK8PjleONiiFzEAuScAZr2P9pe7m1nXFgfakVoxdcA5bjA78V5DFFvt3jKlvNAJxx0r06TtFM16XOi+Evwxfxv4lu0N4bRYUEmEj3ljnse2M96+i7H4GmAWkr3b3axrhll43nnBI/Ht6Vxf7Kto8NxdSAANJhB64BOf519WfZY1Ve5xXFWqyc7LYftJR0joeE3vwOS5gIediVOQsKhSarH9nW2jLyi4+0s+3c1wudoA6CvfnhDEAKB70gt1XjGVPUVytyejF7Wa6ng7fs8wXD+a9yYjt2qYVwD6cdqkj+ATaaDLDdCdwMYlzivehHgYCgKOgqvcRBkIAwTUpNdSlWqLS58u/G/4f2fhvw/Z3cDGSUsEldFAwT/L61T+FvwmtPEIW7VyViwWJHOcV6N8bkEWni2lbEMxBZPU9qm/Z5tT/AGJedSolKg+3ard1G9z0J1JKkpLcbd/BK3vIpBczShWOcwYGB+VZdv8As46LFeQ3MU0zOrAt5/zbh3GPpXvaqIk2gcd6YLfaclQc1F21Y82dWc1ZvQ8JuPgDpMs5Elv5mD8roSP0pYPgLYW7kxyMGPB8xASo9iK92WAKcgDIpGgjbkqCwp2sYq8dmeU3nwl0y7SISWSSCMAK6rtPA46V5Z8bfAGkeHNJ8yKWSC4GGiiXkE5HBHc819WcKOBivCP2g7MzXlpKkcOZFMZkmJ+XvwPqKuN0d+FnLm1Zy3w7+Ga6x4ftZZ4PONwBIznjA6Y/I12+m/ADRLSeKUod0TbwW+YOfQjuPbiuj+FEUCeHbeCKcXLwxhZGUEDPoK7hbdjk54HFczu5XuKtWqOVlLQ8W8T/ALPvhzxB563NqZS4KrJnBQ+3H864tv2LdA8oExlMngxuc/U+9fUUdooAz1zT/JA7Vahoc6qyT3Z876L+zFo2hXsUn2QXUESkLbyZIJx1Pr61vaZ8BtBsrqa4ns8iXjaMgIM/wjsfevayDt46iorqAvER6ihU9bmsa1S9uZ2Pjb4xeBbbRtaS301pXT7zCY8MM8Afyr1L4afCLSr7wzYXlzBGb0ksAnITk4H/AOusj43uk+r6chUGCOQ7h0yeMgnrj2r2f4cRJD4TtmWCOLfyAhzx2JPrxWsk0kkddVyUE76mDqPw/wBKtLSS3+wLPHcACQuMnPbB7de1ctefAvw9ql1bPPYFGhYNlG27x2DDHIr2owhvmbBA5ApjRKw5XnPWo8mzg9pLueX2nwG8M75ZlsUDyDmOTLL1PI9OtXLP4SaFpspMGlwo5AViFBBGeK9EKcDHFKAT17UnAftp9zjJ/CdgkQjFouFwFUqAB9PSvnX4raBb2XxJRHRU06VU2RICNpwM9uecn8a+uZgjKwIHA618yfGuI3viVIBgm3kXay9TnGc/nW0InTQk5XueseENCsY9Hhgjs1UKoUlgCXGOpPepr7wNaXJy9nEEDB1CoBg5yP1rc8J2622l2wJ3uUDMT2OK1nkOeBkGsGtdTknOV3qcSng22Vi4tUJPXIwD+FSHwrYhwfscSHoQqgZHvXYKMk5HHpTWhjY5Yc0KKXQxMCz8PWsClIrdI0JztIyM1Hqng+ylUyvEGcAnAA/TiuhKhSMDAollVLdy4yqjJ+lUtGaR3Vj5X8exWkHjG2nigjQxcGMDoexI9ete2eH/AAxa3+lwSy20RYoCGZclzjvXhXxFSC1+IM1tGlwC8qlTcEEtk8kD0r6X0SMx6VaIOCsYHv0GaqbasdVaLViuPD8McQgihSFep2gYzTJPBdnd7GuUSfZyodQcfSuhixt5GfU1NtHTGKSepx2vucyvhLT2ZibNODwQMGrUWjw5KLEoTGD8o5radMYHajAByBiqGtDDl0iO0hYxRhFAP514HPKmp/E6zMJnnWOQxyGVcDOTkAZ6c9T+VfSF2oaNgTkEHIr5r0Xe/wAVZ4/tRjUzyHy+BvwRgAfQ1m3bY9Og/cdz36z037PEIokCJ3UdKvLpEQUgwqM9cDk1bsow9vFIO4BI9+9XWxu+gqVtqebLVmKPD8JyQoHtTJ/D4QrtwR2ArdwDjA5oZgoyeSO1UloZ7GUNNiESoUAbvWfd2oEcgIGNpHtWpcTybwQuBWfrEzQWzOI92PujOMn61MlY6qTd0kfN2pXDX3xGhe5iS5S3m8qOLoTg8HPqDzX0hpVrFHp8JVTu2g8+tfMzG8ufikomgjtpkuQ5jhJIxuzkHv8Ap9BX1Toux7VTjjsDWDk+ZI9DGwUOVIqvphbEiJjPX1pF0lRIC43Z7HpW3kA4HQUjc4wMV0JI8m7MsaPDHJnykIHTjpUn2SNRgDAP5VcbO7oKacDORVNLYRz+u6fHPauhydylRjjgg5zXgngmMP41ngSHAgmMb54IGeuc88ele8+K7prXSLmUcFF3LjrXkfw6tYpvFmpzGI/ablRKZGf7oyAQBjknjn2o2TOynG8eY9rh0+PaoQZB9eatf2RaLGA8fzetFipUAngYAFWzjPrn1qUkzlluV4tOgU8AZ7ZAqSW1iUAlQGz/AA8VIig8g9KdKokUDpjmtEkZ6kBgTOVUCuf8V2gm0u8RziOSFlbIyOmOldJhiM4xXP8AjSQ2vh++nAQ+VEZPnOB071pGzZrS0kjwX4KWcdj4mmtQWkFsSEyMc55PtX0hDaJOqyyxqT1UY6V8/fA25W78VX966rB56grFg4J53EH05/p2r6MY/IoHAA7VjN+/Y6a694j+zhs7flpjxFRgcn6VJkjGO9OzxzTWpxsqNaBlAY5NSRqFXBAwKlCjfjGaCuMA8elINzm/GFvG2luHGEkBUnoASMD8K8v+FOmiHX7m0JjBtCctGcgnODg9x716r43jE/hvUUYZVIWb8cE1478Anc6lM7sBHOpUKxGeD2/Kqtpc7Y0702z3qK2B2nGccDNSmMAHIA9asJGFGB096aydyOKk4mUXsY25GQTTxbRhAm3IHrVwRgrwMUm3HGKroZ2IFtkQYCge1eYfHW5Fj4fVyzgk+UBGCS2QeD6CvWAm/GeK89+NFgbjwdqbRyBHSFn+7kkqM4HoeOtC7nZhVaqjzn9m/wA22t720dfLiSTeExgkkn/Cvehaq7HPHoDXzt+zXdveXfnyedIZVO5yuEGCB17nn9K+kdpD+3asHrI1xWlRroRtZxFcYpGskKADjFWSccEU1R1HatFE4iuYFGAAMj0pskRb8KtbT0xmmSkiMgD8qtEHmPxuU23hqCZAN/mhGPsetRfBNE/4RtrctmSOZsLjAUHkVq/GKyF54KunK7niAZeSNp9ayvgeRLock44Zm24/CtX8J6LX7hI9NFsExwOKmVMjnikRyRyM07cQKx2OBDTEBkEZHpSLaRoOAMmpc8460DIOTVDIZIF7flXgn7RemQvo0N7FJMs6zBAQ2BznjGK97k3DdlSeCeOtfPHx8vBG8Su8rq6kpbLgIDn7x/yae51UNGeh/BKJP+EaMMcYSOMhiOeSRyea9K8vIAHAFeb/AAIeafwVZyTkCeeMSnaMDB6Y/D1r0rkAjrUPcwqaydyNohgYOD3pMY+6RUhU4x3pFizyTinoZMgaJWIYqM+tPZwqYAyacQR04xUbIQ43cCmnqCWqPHP2hGEdrpgi2+d5gVkxyQe/TpXf+A8waJawHjbEvy46cc1578bIpbvVoHLRxwxgFSzfMSDxgdxxXffDu8l1fRLW6dFErLtYoMA44zirlorHbNPlR13ko45Az704LtUAACn7CMdsU1ic5FYnFsNMfORTWjBbIqUg0gQqRmn5iIHgyp+lfNPxwPn6zYPHGVNpIVZn4LDPGB6V9RFRjB6182/G+zluPiOkYheSCSBNo6bmHBx+VXHVnRSV7numgKP7GtNgV18pSuOQBgYxWtGuU6YNYPgPcnhKwR4jFJsAKnqOwrogMECs2jN6aAIyVwTmjacYPTtmnYIOAelKOeTzUk2GBRjnjHeorgL5ZLsAB3NTMTyOlQTIHQh13JjJrRFx3Pnn4nSmXxdpc0Tsk0F0EYKeo9/UV73o0WzT4GbBdkBP5V4V8WFim+IWlOGaC0lhclgvKtxyR3NezeDYjBoNmryPL8owz5BxTnqdVZPlWhtBAW6VMi44HHpTXARh3oJJb0FQkcNh5k2j36UhAIzmmheMDk09YiAcmqYirqCbrN/QA8e+K+fNPtpB4vWNSrSC6dv3Zzxnnn8hX0FqQLWEiqSHB3A/0rwzT7uCD4pAxRrCgVlYDgbjgkgetT3O+ldQZ7hYQAxqcZwB171oFgFx0xVXTiRAvGOB1qYg7uec0o+Zxy3JQeO1KWyMDtUa8cCngY71aIQ3aG61U1I7Lctj5VBzV047VS15Hm0mVI8Byp/lVx3LjufF3iSExa7fIEIxcuwwcYG48VWS4NvesEbYGIIwMnFaXjaWN/FFzKpYiXIOOOR1/lWLp86C/tNzKMthi3P0r2obI0Zo3UKyXk7AeYkijax42njNVL+ZbazuoieZUCqF55yP8Kt6nsQp8xfDcqvAIrOuJlWW3lJCLFMG2tzke/rWlk9wTufV/wALbwXnhbTZ2ClzCqgDqMDv6V3IyACDg15P8B4gdHubl5HeaSQ7cn5SB0wOgr1fdnpwa+ckvfaMXo2LyRjPPejJxwaT7rZ6k0ZxTSENZeQe3enqpXkDp/KkOcUSBmjYBtuFNI0jufPvxjtNvjkGKIfv4lKlvXJzXs3glkm8O2eCBKqBW+teW/F2NZvEGjTKp8yHIkOeGGRj+teneEoYotJhaKQuhXOOODjpmndpI762sUjez79KE+Y4PTtSA7vwpDkHii9zzVoyQHqDz/OjJA4FJnnBFKHwTkUikQyt5aM7nagHzE+leEwX8Nx8U75xIRDdMqq4GAwAAHH4V7tcRm5iliODlSBnpmvn6OGWL4gpDPtEljcDcYxww/8A1VpHZno4ZaN3PfbSPy4FTGdoAzUqrg8HOajtZhcxCVVKK3IB4OKnGAOOtZWOCSsw+6vHegHcPWg5wO1NVgOPSkSTAZHPFZ+tSCz0+acgFY1LNk4GPr2q6SQOOao6vbPeWNxAFDh0IKHo3HSg0ppOSTPCPCGqRx/FC5lCrHZ37lvmJJQjpzX0HHjygQc5FfPnhLRWuPFqRyFYbi2lw0TDLEc9P8a9/hy9upPy4GKb3R3YtRTVibO5McHFN24HHJoQADAp/CjrTsjy2NAJPOBSkc884pASc44FLg/nRZFHLfESA3GgXOyTy9qb898j0ry34JyM+u3zgYSbqe2Qen61694vjEukzK5AjKlST2JFeVfCDTxZ6pdAyEiCYhgOhz0P5UpRse1Sd8JKJ7cigADGAKcFJ9qVAJDndxTmBqVc8WS1sRqhBJ7ClDEcZoIOKQAYz3qxJAQOg4Ncj8TreSfw8REAfLPmN7geldgoJ6j6VzPxGuEs9ADMC5kYphT0+tCWp14e6qK3Q5f4VF5opbhlCRu2Fwev1FekLhWHvXmfwpmdJ57JxtWHLJ75Oea9IJO4Y7VLVmTil++bLSMOmM4o2g8j15FRxZXB65qY4xkcU7HLsOVUA5OfpUTcuB2yKfyB8vFRzuRyODTWxXRHnPxdbzbJ7cnhFMykjO3bzTfg80T6Os0TNvlAZwemfal+LKGLT/Pdh5RUxt6nNRfBULFbS2gJPkAckYyDSa0PY/5hEemk55zmlAOARzTX61IOFxTsjxBCxz6UhwcYpDzUgAKAYwaCxFBXJ6V578VXWWGKIjbIRuU16I+eAeQK85+JuVeCcJvwCuW6LUvQ68PfmsbPgFnl0SKR+yhR9a6gAjIrivhxPO2lLG7A4YsB0AFdryWwTjNKyvcnEJKVhq9OaeCMY6UmR0x0pMZOKdtDlsPB29eaUE9aATjFAJwQeKaHs0eb/EgL9uSFwTld64rrPCtwbrRoGPDKoHP0rmPiqTb3FhPg4A2N+P8A+uul8LRiHSkXuOD7+9N7XPSqK9GMjbTK9OTT8N60xCM4z+NSFSxGKk8ob6g00nninEEHB5pGTOCOKNBodHOY85wAQQa4EgxeIpElVVUsSpx15rupwcAY59K898S3jz6uJIlWOS3YDnnPI6ip0O6jdqyPQLEFYcY6dKsHOQQar6XKJLaNwc5UZ+tWm45NI55XTsyMk5z700tjJNObJORxTd345qkyNBrjuBzUZl8qN3J5A6VMFIPrTZkEsUmcA4NMqn8SPJ4ty+O7iUDMc2D9D0Nep2AYW6EnkivLN6r4lc7zujkxt9s16nZSB0RQMYAzUy0Z6eLTsmmW8ZHJ6U1sA9ak28YpgXPvikeTcRWwcDnNLkDpSck5x07Ck2gDg0DRVv0DxF8ZKcgVBbziWIEHJIqTUpCttgDO7g4rJ0VJV81ZAVAPy5rnmjeL1NZU3Kc85rntaf8A0jGAMcEdzXRpwQaw9Ytwt22R97n8a5KvwnZTdmY8MWB0OQe/pViPYpx1IPani3LMPmyvcVZhtwuCFHNfPVVdmxNGcqD0FS7wB60ixZfBFOEYDYIx2rjaeyJAMOD0+tH2qLdjcT249aia3YEjcW54FIIyG2hQvqaz5JEEpnLEkHGKY0gU5Jz7ipI7QHcCc59KZLaLHwOAaxlFrciw8SBl3HkU4yp24FVwAvB6dhTWBY4JGBWbfKCRayMZz16VGHAbPWqqvtJXlsHrT2IwcnFc7qWBU7knmfgM02SYRIcndk1WkuBDG5HOBwDWS801ycltuew7VjKqupoqZvCUlcDg1E10I88biOgqjAHKjJJPvVllyFIwMcUlV0LVNdySO9KuN4CcZyahuNXijckneQO1Z8p8yQgknnGT0rPu8Ijcjg9qXtramypI1jrcFyUAXYW45NdBos4mhKDBZa85No6ZdAwHUZ7fSuw8GzvNvBOc4B9a6sDiG8RGPcmvTjGn5nSCMbm3dGBBr5q8R2P2Xx9eo8m/yZt8KouAoJ7DPvX07sDrIAM4U/hXzJ4nndPH7y3cih2kMQ2joM8Z4r6zGL9ymehk79+dux6t4WiSBA0XIZdx9jW+csuTxXL+EXaJ2QfMp6k11UrHaa+VXU48UnGq09ysjBmYnjFM3jGc455pHAjGFGO5NVmYEnLfQDvUNGcbFoPnHYCkGF3c55qBW+ZT2PrUm8FgMisJGqMPxXbeZau4AGxdwPevM2UNK4BJRxuGOxr1LXBugYkfLgg56GvJxO/2iZC4Co5G0DtmsKmx9JgJe60b3hGR1u1CqOVwxPrXbyyByuCenNcZ4NCtPOAhBLZUt6V1sjBGKh814z1kcmM+PzIiXXnoCcGr/hYkahIC5JBBGapEn7uM8dataEdmpwvnKg4YCuiklzanlVL20PSLT5kDZ9jU7nI54wOKgjKkgqQAfSpeSMdq/UcHPmpx9DwpKzYqnC4HWobtRLEyH0qZEIyOtVb/AHrAxHX1FddVe7YUNzBdgj7QORxTTlsjOAKdccMCepprEFeDivj8TpI7lsPiYxjHXNadruIANZcW2TGT0rWsicdQRWmB/ieZMlaxm+K3RLXyyACV4z3NcdAcICRvyMYrrvGkDS2QnBGY8Yrj4txQgOMnnAFerittT2MLsO3HzARhAOD9KJdjDqWwfpSsC5wE7clqdkPtB9McetfNz0ep3DUY7ccDFPyWzg5B5pAoHsOnNDEeWPmPBwQK5W9RWGgETjBwGXP40oXzWBJJxwO1Io2qSvBHQn0pq4fIZjxyMUm7CsTYK5JwoHAHUmmMxbHBAB5poU7sA+43U3cXkIDE/Qd6lsLDw+xivCqOaOpIBJzz7UoIbBKZJ4OfWm7svg5BHGBSuO7YoIBOcD0FOyHGB83+NJgqA3A2nvUW8kthsnOeBUjsOLFZAcgAjBFY3i61caL5se9yrgMo9OlbJAZs4A+tUddx/Z8oaVhvGAq8U0jow7tNM8WvGEBlQEIUYkeoFbGh3C3FsECuwXkM3AJrLvojLcM+wIvIOeufWtfTZtlogYFyPl+QYGK5Kysj6WpZwNm1ndXkyQilflwM81aQJIEON+QevHPaqmnbjyFAVTnDc8VZKD5yNznOQF4ArypLW55Tj1JlYqfnZRnjjmnR5AGMuQehOBiohHhc8LuGVz61ICG2qWZ2I/h4A/GsH2M3oi1buFDGQqh7Y5pWdQXBXOcEZpgVCy4ABxjJ5p0jB9oIOV44rNvUxDd8wUkKCM8ClyhAHLdsnimIoRMYCkHq3PFOT5oiT85ByMccVLJuLnjdnAHy0g6KACwB5JpyMQjE4QHpn1o+WUHkliMYHApCDcYo2KuqsG44yQKZsJAwSxPOW4pyARIoEajOQxbk/hThhmXLFhnGAMVSLH7Q5PzAHHT3qNnGMY3Z/nQBsmIAAAPU88U1yiu2MkZzT0IHb2JTLCPH3selNecFxtDMQcHJ4NI2VBzgE85PpR5e8nB3cduOaVgJN+4fMQoXoB1qLcrOwKZHBXd0pAhZhkqueD9aAQTggvt49KEBM8pcFZWAHVdo6UyPHm7ss4PBz2pYpVBy4VNvTvTRMEcqvzknPoKpdiH3LiSHcpBwOnFW0LEgnkdPmrPjkKNkYA9OtXE2kA5JJ7dBXZR10MGTF8sR90LzxTGwWJGcdck0hdnHYDoahbllPzEA4I6V6UVZDRM7EYO/H0pjMSwIBJPrQymMDlQoP41E2TIMEtjnHTNdES0SlmYFSQMjBxUCEFdu0llyMk9qkG8OVKhc88U1lAkJPzBh9Bmr3L1IWD5BMvyg9FpSSQdq8f3jShtjKDgIwwRjvSLgLvQFsZBB4FV0FqKSGwDyDzx603BGSgP/AAKnCQlMlVTB7elM8wg5wTimIldi/lkkDHXFNXeZgTyR2PpQfmUNuAz0o8zpkcnvQATn5SxJ+U9B6VU+ZJvN2bCOQT1q0xBI5BU9RVW5k6cFhnHNUm7iex1uiTPdRpIrF9x5HpXVR2qoM9Dj9a5/wpGq26L3J6eldbtGBntX1uAipR1PmsU2puxQutLN1GACF96rx6DAFxJlz61sMwHA5oPK4HWvcjTSORVGjGOhIySpnEbqVJxwBjmvnC58Mvovjp7NVVyZi0Umeqev86+opyTbTICQdhxj1xxXz3qaNN46tmdSXBKSsxwVOeKbVj0aM243uehQ+HHm8pUnLDAJAXH9avS+FLhpNkByrAfMRW/ogXyYimDhQPwrorVNu7oMiskrnM67Tsefx+ArrcTLdEoRjaBTx4SeKMJAnmEcbm6ivQEQk4p6wiI8YOfSr5GxfWXscRZ+BnkjDSzlWU/d7Vo2PhqOzRi4BBbk10jjrjiow25HR/TiqVMI122kfOnjOwKeNWskMhQzBht9OvWvaNC0e0uIEcxY3Afe5Oa8s8aA2niSSaVvmjYcgc47V634RP22yhkQ/LtDc8dvSqnT0Oyc3GNx1z4Rt5nLglfYVKnhqzhUEwgkcZroETLcnOKUoMEnsa5+Q4PbyvcwH8L2krp8rIB121PD4WslfIQj3rYIXrjA71GJwhOz071Sp33KVeVtzF1HwrbmB3YlgoJCDua+b/Eek/2V8R7SIQLFAZlPzHdkZGSf8DX09cXZ6Dn1FfOnj+J7TxtKJQFcSiZSTzjOa2jGyPZwUnNO56hY2VhqcZYyfMf4RxXRaLpNhFGfKhUsDhu5/GvENTtbs5uILyaIkblSJsA1kQ+O9d0RpFtnkDOMEyuTz61zSSTvc7Hg5T2ep9LnQ7GVy7wkN04PGKRdGsYt3lwAMO/WvLPDnx902z0GGPWVk/tMDDbFJDe+c12nhn4qaF4h097sS+R8xURv1z69elCafU8+pha6v7rsbX9i28jh3QMoHTpVy2s7W3BCwgDHA7ZqGz17TNThZoJs7fvA8VML2Exk71GOgBHJrTlZ5vLUUrSTPG/iHpsEXixMR4DKGYDIGc8Zr0/Q4Y5dPgLIFJUdAB2ryfx/dSzeIJN2SDtIZfr0r17ws6yaRbDqxUfhwKaT6m1RtRL62VuVxs+b+8aSS2CR7QauiJV/+vTXUFcZxWiSPPcm92UEh2DaRnHrUsRKZGeD2qYxjBI57VD5Zz6VdkkXzNLcx9R8OxM0zxwjfINzMeuPavnnXNGt7jxfJFEzwQyS7GVR055I/GvqKJWeQA46Y5rwnX9OD+NbkArHtmLbsAZ57Vm9Hc9zAVpW5G7o4L4vfByyTQGvbXKG1UtJhctIOuOtfJHiXRZrCWUuuRnIUDkD096/SmTRV1HTWSf96kikYOP0rxDxt8AIfEd9HdI0ellAVYBSwk9DjPH4VLqOLOjESjP1PZtR09JVUmPZ71wuvSmYiBlJSNsk/jXrEuj3TfK0MmAeN4rzvxvpp0+7c9GfkIByPWvT5Yp7HgRk5F7Q4/8AQkRVIUEE5rZ3IMgkDPQAVHoNiZLeNIkfeyjcGGMV0Y8Kyn96MPgcgDvWsYxJlOz3MVYt4LHgEcZqSS3JK4546itUaFeLGuLWQjrnHGKemmTygokf7xedo71fuojmXRmXHbhVU85HBNRy2oByDk9cAVtPoV/FEWmtWXPIJqjJG0ThCuN/HSjS2wlJ9zzTxlM8t2YJI1CABgec9a63w7DGdCt9pJyvGK5Xx7avBrttlWKyLtGe5rvvCOk3B0SFTHgpkbQKhJXOy7tqRhCCoC4XpVqNigAFXH0W93ArbSNznpxUbaXclgoXD56VvaHY5XPzK5kK5z2PemZLFgD3zircmkX8u9RbMWPAY9KlTQ7uGMFlGcYIXms5ciM+czHBViSvymue1aZYbhyu47l28DvXbwaFdyHJgYjuTXMeKLqHT5HjfazIDuAHTivFxjXQ1hJt2R83/EZjJr29RuYAr838q5Vw6R73GCrYKiuy8VQi/urlkViwctuPYZrk2iKSMrNlSMjivKi7nu072R798FdCgfR/NeMMVcMrHtwK9lsAsT7RwuMgDvXmfwKs7i50CI+USkw+Qj+I9D9K9ZFk9nKqSpsIHpW9VWgYSmua19S1GQ2GHB9DVneF27u/aqsYXAIyTmpN45DdAeCK+an8TNVsP4L5BIHvSjB5PQdMUxmV1IGcjuaEGBgHk1iO48MNzDoPWk43HDZb0qNVyec04FFI55FQ2LcfluuMHvTTgpz1HpTixJyo6dc0gbrkflUCBEGOCRg08ZycZOKQE4yFwDSkFujY+lJvQBPvAkDGaQOR154pQCuMfjmmDJYjpzWL1DclTBAIGPapGzHtPfPaoogdxA7etLctI+MEHI7VBa3OU8dXRELRkYJIIriFYyTKCCeO1dH43d/tMIIyxGDmuVikPmockHODjsK8yue7QXunRQSGQrlQAOCalVz5gJ5xxgCqtvtZcKpODyTVmEbixL4xyAK8aW5Ui0meoA4Pf0p0hDZx9cDioI2YlgB1FWFLBVYsORjArnZztksZJTGMZqWOQZwfm471BC5yPlPHc1MSTnJ5HoKj1MGBIzg/KBTd6r8mSSTmhf3hYFeB3NA4boTx1pEEh5QgDI6kmmtCgYDJyRn2oBwgB4B9aax+dTn2wOlF7iYox5aEKFBJzSjgZznPFBw6gEYwaTaPmwc46CmhX0sSCTyhjYo9+9MypODyetIOWGemKXaD3xmq2FfoP2gnB4yMik3YGBk54zUfzk89jjNJIoCZJOQaQDiXiAz2NLvJz7URuXLcdBxQ4JHfOO3SrWg9wkWRTngAjNNQEuepJHJoMpJjBBx0JNNZTnhyB6CqQ7ELS7QAMEH86hkYsgCqTg81JIrKThNuOMmiWN1yN2RjORVR1ZSH6XJF5uMBGVutdLHtkXnJPXFczYRqZht4z375rordgFjIO89DX0eD0RjVLEcbYznYDTg5xkkknikyW5GAB1FOiZW3A9RXtJnKxoYhNp6jpSozhcZPHSjGMnOM0E78Y4zVCHBiM5/HFIXDDpmk5Vh0pqOF/wBrBp9AAn5QQcHoaQgDB6460M5UEhMU0HevPNILWJFBY5OAPankYBwOTTR94YwFx075oDA989qW5VhxYgAAgZ4NQk4PXpxTfOAkZCMHPBobAZtxJx0oZNiVXKgYIGDUV7IY4nfGOM8+tN4IzkiorphIm1yTxWEtDWKuzmLxX3s/97nAqJCPlJyDjBJrQuzhR0HY46is4ja20gtt71583qetSWgx2Kt9/GDjA71E6v8AeHY9z2qZ8liQAo/M1XOZGPUr15rzp7nUloOVigYbuhyNopwG9jxncO9MjcEYOE9x1p6bcgkk9s1iwaG7UPByVPBApAFR1CoVXpye1Dsd3LAYPanlNxzgvjnJrMkYq4YgMTz0HpT2QGMlRgjnk09FHmYJ2kjtSSLjLDJxkc96fUdiuFDbj5nzkdBViNgpU9yMZNVU2kKQQGzzip0y3bLKeM10QQmrIw/iP+80WF5GOFbHyivMoSwgZyu0Kcg16X8S5BDpqRFwGfB2jnFedNhbNgBvTbyT1zXs0tInRTtY9Q+GyRvY7S5bJDceuK7xly3Hy46Vwvw1jU2cB3/IVxwMfnXoO0Koxyc4ya1sedXd5WICCNpyW9cU9VG4ORt7UjMVyoIxnoKFI75/GmcjQ4qADgZ74qBwSrHbj0qXO1shsA9hTQxduRj60ElaZDNC6tk5Xp6mvH/HysFVQwhC/Ke5r1rXJXtbLejEEcHb2FeLeK3lJnMpyoYsuetNq520I6HofwkKDRIY1YsUJUnGPeu7uC4XywBkHn6Vw/wrTZpxHVmAbgcdK9A2CMeYy4ZhS2MqkbSOH8UyMu6DaSv3s1zccbSs4LiIFevWui8YO5kVucnIwBXMxoWZW4BBwSa8+s9T1sP8OpctYFxkMXOMEngGkVioRRhQrYP0qJ22MVLFgDn5eBipzu2kBV2YyD3rCx2IjFo7OxXLlT0JxT/Ia3Vy2Ff7y45oacKMgsSewp0TM6hjhAeOeTVAhoUSFS6lmYZznApwI5xgFhjApT8rqASQPyqLzPK3YwmTU2IkSwxvGMhCwHGSeKtW+dhLsAQegqrbYjSRd7Pk7sHpVmJ8nA2oSOK0iZMsB8LjaSRzzQkrFjuIxjoKjLEurEF+ME9BUXnHOQwTacFe9dUbkWuTpKWYuin0JaphfIAuWwc4woqHC4PJIzk5OAKryACXqApwy+9bE8rRoPNzgLk56mk3rgock9cAVTM218gM+R16CrMV2H2kkISMYArVW2E0yzCkZbITqON1I+TJy2eMfLSecsiphS209Se9QykpuPmBMnlV61pFdSbMVAQN2OR3aiOZVPzsR7AdaaMAnajEkZBY8UwtukyxAGOAtaKLCxYa4jQsCoVuuDzxW/o7CfIByCMjFc1CyeemYsluNzV0ujYkGQQhU4wPSumCMauxpOgjxk7c9e/FbXhmzSa6inimLBW2kYwaw3G5iCOR610HghvLvpI8/wC0B2zXq4fWSR42JVoM9CiUt16VJgdO1LGpUAtwKRiq8+9fW0dI6Hx9T4hzZUcc01mOOOaV8bgM8UzgNgGuhbGQocnjHSlZ8DAXOe9HQUAkDGaAGeZzjBGKduJ5oJHfilyKAsNA/CgAnkdKDzwaAcHrxQApyeooOAOnNJyD160Ebh9KBaCkEdBihSBnv70gbjBNHGPemtCQGG5pc4BHSlBG2lKALnOQaoBmce9KegpducAdqNvY0mAjHI96Q5znpTxgdRRy3QUXAQDIABx7VGxYqRjHOKmZCDmmlM80wIQpHXjFWAvANGMr703aSaTAUKc5PQ0oG488AUDIB7kUgI9aSRSQrED6UD26UdcCjjv607BYCccCjGR65pMckikIPXNGorDQccHoKdwOcUgAzg0hOQQe1MQZHQc0dfalGMA0NnHFACZwOaMnr1xSnHAzRnknoKAFDEgnpTT93INA5OQcUvIBHrVrYfQTOD9KcAG56U368UuMY5qbh0JQ3Y1DdyukbhP7tOyQc+lQXpd7duxI5PtTuCdj4/8A2mLWXT9bS9t8eTcDy2yM7Wz/APrrxeSV1hVskFPlIXvXtH7St4bzU7i0TBS12yD1zzk14ePNltmVSBvG7HevTpawNFsfSf7KhWS8uXLFBFwsWMls9STn2FfUeNhGecV8w/sp2TxWUl0xBMpPzdwAemK+nVOfl64FedUXvsmW47PzYPSgkZxnNNCn1pQOfpWZLFUkHPUU1slScVIAMjmkmAKHB5NNIFvc8W/aFiJ0i3lTAZGVeRznPSr37P8AiPwvOUYMWlJbHr3rK+NNnPdQvEJ0ERkDKXYk5HUAVufBQ7fDCEY+ZyOAB3xUzWh60kvq6Z6dj5eTmnfMRx0HamK24ZHanKcnA61J5TDBxzwaaRmpMDuaaQM4FWSIwwua8M/aKVp4YGT5fJO76mvcZFJ4XvXz5+0JdfZtRslllkImBTy8gIgx19zQtzrw/wAR33wkgxoiyqipuVSyrnrivQNxJGOmea4f4USg+F4FxgqoViDnJxXcR7VGSfwqElcxq/EyQsScmkx6U8YIppOfY1WhncFHPPSq92xhAK8jP6VYOOhqnMxOVPQAmrRcWr6nzr8cbXyNWRvM+XO8AcE8jI6e1evfDARr4QtDErrGw3bXOSDjnmvGPjPfwap4jsQjAx7ipA64BGc/jXt3gFVXwvbGI7oiPl+nT+lFS1kj1cQlGlB9zp1YFTn8KaGI4NG7gdvWjfzyOKzSPJ2E3ZAJphOCeabyz02UgdOaogikI8tw3cHFfPfxMiSHxwcmOJCEKmQ8sOMkfjX0Bcy+WmeuQcCvnn4vWaXeuWKxARu8wVnkYnBJ6n0raB3Yd2ue3+Fbj7XocDrzuUfyrYCcVg+DbaWw0tbeZ1LDG3Z0xj1710Ck/MpGMd/WuZ6OxzTWo0ZzjpRIpIx6U8dOtJnaCRzTVjOxDtJGaZOoNtKCcAryfSp8E1Vvc/ZZRj5QpJPtimzSC1Pln4kvHqPxTtrg+ZFboUCtIMElTzxnpX0toCMdOt5HGdygg+oxxXzJ8QmS68bmJ5XRvOQJHtB+Un5iPfGa+ndJkjbSrIxbhH5QChhg4xjmnUWx6WKVuU1FcEYAxinYO7moUJyCOlThs89ajbU8vZCMDnOc+1RMdsh9KlIPJ6iq7jc2RQJMhvVD2sgBwcHH5V816deLdfFqwu9qBIJnEiqMEgEg/U9+a+lJAGViw6A9a+b9IdrT4sSQIYZMzSMjjBXqOPc8459Kmb91tbnp4Zpwnc+ldPlHkpsBCEZXPpVs88niqtmR9nTP3lUZqwT8oOetRC9jzXe4ByrcUkjDOexqJ2G7k8dqDlwRn6VqAnlhgc1navEHs5QeQFJUe9aKAqME5+tVNTlVLVyBluwptXWhrTdpKx8qafdT3HxlsEiIAWYpJ/t89ye/0r6wsIGtoghPQCvlzS7I6B8VbqC7QZkuvOSXGSATn5T9D0NfUGl366haCRRgZwM9SPeueUW5I9THS5nH0NBjk5Ham4LnrjFNYkVS1LWrLRLY3Go3UdnCSFDyHAzniujY8YusSykHgj0qGU7QuTUVlqlpqlmlzaTrcQv92ROh+lT8OMHoKGhp9zK1m1F/YXERGGaNlUnsSCAcV4Z8M5Xh8W3scpaV4G2FhwOvpXvWu3D2WnTSxRq4RSzM5xtGOSPU14f8NxH/AMJ5qkhyYLjDL6ZyP/r00rRbPQppuk+x77GAqrjngGparoNp5P0FWFO8D9azi7o85iqMHFKh3PjoKOTnHak4AHHNaLYnoIV+YgHOK5vxvCbvQ76FwGVoWX5ug44zXSO6p7/Sub8bzCHwzqFy4Z44oizxqcFh6A9q0hubUtZJHh3wKe6i8Rvpkjh1gyQWwCozzj2r6TT5VA644r5n+Bzwap411G4dRFHMiqsPmEuOT1OOnTkflX0yqFM45Ucc1jNe+b19JW6i5z7UKoyAeaaQc8U7JHWmnY5BRkEjGBSuu/k9qRTjkml3ADr1pBZHNeMGKabcjBZZIyrJ/eGDwfavLPghpqWWsX8Hlq62YJV3OWBJ7D8etepeNT5eh3bhyhWNjvHJXg815T8Drjbrt0jiTfcgBS/BYDkk8+1aW909KD/cs95huDIcEcnpUp3Ac85qPaVYg8YNOJ/DFSjzn1HZ2t14oL5ppfv1oY+YBgYApvQQ9csCBXBfFdntdD8wPhWJRvcEHINdx5ojOO4rjfibapc+FtSaVRKVgdkQkjDAZB9+mcUXWp2YbSomeffAqZFl1HTot2y3PmLgYXBPP45r3OIZQA8jAya+c/2c9Wu7i4nlklCxEGORFUAOQRgk/ia+hLaUgk5ytZW94rFq1VltuDtHNIM9CaQEFt3rSycmqOBjS2zJz1oVuDmmt+RpCAB1oBbnnvxveWLwrEsRIEkwR8HGR6H2ql8D1W00Ga2cETLKWI7AdvrWl8Z7U3fgqaIEFi4YfQVkfAt2n8OZdt3zFVbAyAD06c9O9au/Kej/AMubnqSDLYB605eGP86RBgZ7560ue1Zp6HngSQP5U5Rkc8GkBOPpSjB5PWq2AZJMUfNeFftKxRDSYr2ONd0bhRwMkHrzXucxGMY5FeEftHSN5ENiJY0ikXeFc4ZyCOB/OqjudmH3Oy+ClsLPw59mEzzMrBlduwx0HoPavTwQeAM15j8DL6O+8H2sijDJmNmPUkV6YGHY1nuznq/EKQaa27Ix0p2e46UDnrTsY2GsmDxzSsM/e5pUBJJJxipCM89u9UiorU8R+O1tFHb2t2I1knWTycsxGxTjJA79Mc13nw1g+z6LGicIUUgfhnNcH8ddj6i6NGTHcQhlIJGxlPUevHGD612nwm1Br/wvYzFNjeVsIHfBPP6U5PRHdUTUEdxuJGOtJnoKAMcnvTtuO+azt2OBhyDk88U3knk07rxn6U3Zkkg02JEinAGfWvAfj4TLqdjOkziaBimU4IGc8H8a97L7VHGa+d/j+pi8XWCBisUsO4DnBOT/AIVUNz0MPFP7j2rweoXQbKJXaTbCmXc5LHA5J9a3oxg8HBrj/hfcNceDrORmLNtClj16V1qkhfes3uck9JNExbBPGaaJQCT09qQMQMk5PekYgnPWlbUgjkkLH3pCxYEEcAUjKWOegp8SZPJwBzVopOz0PCvitdtp13pd2fKkMN4u2AgeY4zkg/7JxivZNHuYrvS4LmBWRJAG2N1XjpXiXxyjA8S6UgVSzKzA+nIwfrXrfgWcy+GbEs3zFAD78dac+h34jSnFnQgnGe1ORSTk8ChF6d6dt59Mdqg84f8AdAzS53dOKQAgbuooyegqkKxDMwWNwf7p/lXzXdi5i8WSyQWxa6W6LCN+CVyOevpzX0lfIfsc5XJfbwK+e7u5ij+LFrIJfMRlKNtH3Wz0J+nan3Z20vhZ9CaSpfT4Zn+86hsentViQk1UsnMUUaj7oUVbIyMk4FYo4pbjeF4p2QOnNG3Bz1pFA3c8VrYSHqCR6VBeBfIIbjIIJ9BU5OM4rP1bIsJigLMFzgVUdy47nxz8QY4NO8S6nbF3KQXLlXjXJwT0I/Gufs1WR5niiyowyvJwc/Sux+J0sdn49ly6QCaEMx6hjjvXGqIpUYuPOAB6NgD0r3aaukzSVkzR1C8W5mWR2G1lHyxDODVaaKK4tLkJGS/lnaXPOfb3rmvB3iTzpbq2lYRSxMcHAORn9K2J7nA3Al1EgO7OOM85FOb5SOZI+o/glOreFNHCMrCGPy2Vf72OSfevUCwJz614b8AsxrdBmIjLKyjJx07CvcAARnOK+el8TZD3uPxj3o6jgUg56GlHPfNCdhWE6e2KHJIJHO7j8KeoHeobglI2KnB6AUr3Kj8R4f8AGiQReIYYS5BkhAVV9cmvTPh9tXwlaKFIdVCsT64ryb48TlNU0l2GZLdizbBhiuR3/A16z8P5be78MQz2iyJBKdwWVsnOBkn0+lD6HpVdIJnSR52AY69acc5xikHHTilK5IwaDzNRD196CSAT1zQVxkHmkXoR1xQMiLEHjqOa8Q1gCT4qgwOpW6IRiv8AeHBz75Fe4yHIx+BrwTxQJbTxwkcQ8uaKcMrexP8A9eqXY9HD7NHukKtEoQHIAA+vFTq9VdOkM1skp53Ac1bAA5zzUeRxT0Y5vy9KRMKR6d6NtLtPfrRYzJOmcd+lU72ZoYXYAsQD0+lTkHj2pk/zxlSO1FjSG6ueB6b4hiX4syXESMY5QFzJwQ3ce9e+WziaBWPU8185XtjFb+OIlQO0q3Y+7wCM854r6KsCslpGw4yBxTasztxStZosdASOtCYxzSMMDgZpVPNK3Y84fxyDwKXIGAKTIGQefSm4PU8UyjI8UQG40m5i4yF3DPsOteJfDjVp4fEeoPI6rBKwVo0GckEgHPbr+te3eJMRaVcTsCwClcA4zxivGfhnbGLxPf2oCnY3mgsASAeSAce4p20PZoK9CSZ7zaxgQISc5AqUnHvTIGUxoB6VLjj6VKVjxZbjc7jwPpTQCM5H0pxODkU5csME0xDfLPUnArmPHViLrRbjd92NSw+tdVgE4Nc346uGtdCd16ZKuMdRQdFG/McZ8Nx+8kmQHMgwc9RXpKY6NzXl3wuuvKvLq2Z2ly28M2OBnoB29K9Rt8tu46UF4he9uToABgU/AI96THpTlGSSeKTONgOOlNmQFSTwBTlBJ9qjuMiMjpnihabjsjzj4rSCXQpodyp8oZd3UkHPFQfBaJjbTXbPlpVCbcdPek+MNnOuiNfIiPHbryT1HuB+NQfAq+V9MWJjueRiy47DuDVS+A9rR4XQ9aaMDkmm52jBGakm+b8OKizgDNJbHhapgxINPGeppoPIzSgfjQUhGOTgHpXDfEiT/iWTQFcsyllPuBmu3chPbNcN8Wgi6LBLuICN82OCeOlJnZhX+8SKHwn1B7/RY5CmxlYq2TnJ/wAmvSAwboOa8v8AhUSLacqjxwsQyq3B784r06HBAIPWl1Fik1NhkgkGnjIHHJpcbsg0gHYcYp6nKPByAO4prAjOenrQoxySaGwRgmhoOp5/8WstZQITwxDA98itb4e3T3+hBnYvJH8pPrz1rM+LW+PSrW5VN6xPtZvToBWh8NonXRi5IO9t2V6Ee1N7WPUf8BROtRcJjHNSDgYpEXBxnrTio3YFSeVawxs54p2CRgcUhHPFOAAHpQJK5EBiTJJ4rzfxBCsXihVbIjuD17Zr0wYaQA9zXlvjuXzNaxEWLQt8vGOc0PQ9DDPc9G0qFY7ZAnYD8aun161n6E4/s2En7zKM/lWiDkUrHPVd5aEZ+9mkAzz+dPY9O1NJxkfyosYgVwc9c1HIcI4A6jFS9cHpTJELKQO1SUtzxzUrnb4yLpgo5CEj+8D1r1zTTi1jcjLEda8o1eway8QsAiRIJdygdTk8mvVdIbNhH/FwM+1XJHqV3eCsXyCw39KjAOevFScke3pTcZ6VDR5I0DByKCD0xTlwOaOc5pWGmZ9+DtIPGO9VLGWOdQUGSDg1e1AlIGfr61h6EXiuZQAShORWUjpibr/KpI5wK5/UrmWRwSo3KcA10ROBk+lc/rUQW7Rhkqw6ds1zVFZG0HqUIpCZCG6dSRWhEQFGPwqkxCccAmnWszIhyMgdzXgVEm2jssjQUvnk5xUy4JyeDUKyIYgwPPpUkQDdDkVjyJGMtCQDbgnmkO3dkipSMgAdqb5YY5NaKKa2MmKMKTjmobptqDH41KBg49KbOFaIkjkVlUgmthx31M8ZbODyOaag3oWPBoDHqePYUKDgk9K8WsrM20sIrlVXue9K7lVzgYNNwFfqB7U5hnjqK89lbGdOC7EnkU2KH58nCgcVPcZ3be386aow65Gc1xyetik9LEmNjYBzn9KmjQLn3qMN1O0CndR364pp3QtSjqNrzuQ4Q8ED+dZ4tflUlRgV0SgONjDIqjPZ+U7beV6805LS5SbM8LuX5ue2K1vCiNb3rAKAvJqibdipPbrxWv4cZGf0fBFb4KN68H5jqyvB3OmhY72IHUHivmf4k507xpfnaIwxEqswz35wa+mYCA+CcZGK+dPjFibxBaJIpDxSFZGIGCCeK+/xOsFc9DJmlUlfsdn4DU3ltDdJISrKCwPrXXMduR61xHgy9TTLdYGYYONuOgFduGDEEEEV8d9p+pyYtXrSZTvXKleMhuKhbcI+gwD+NSagSWwOF7GqYmUfKOTjnJ61TtbQ5lZMlQhgc5PNPyADgYNNtmBQjpTpAUxgZ9a5WjoRT1WI3tk0K58xh+FeW6hp5tb59pRc5Bx2PevXrhHjtXlPGB2ryDVyV1K4QjLBtwB/PNc9R6H0WA2Zf8KXbxakgLM38DHt14rvJIFj64znmvO/DExTUpFZsCQBlwO9ehtuKqDySOprx5KzMcdpOxAyFslWPHFLptybO/CkAKTjPfNQvIVbBYjPYVBDmS6i+Xo3U0RbT1PJeqPUtOY/ZwOuelX4wQOetZ+kOHtxjg45+taa8DHev0/KnfDwZ4VVe+xwGBk02eLzYGQDOR1p6ue5qO4nMUEjJy204r2Zr3WZw+I5WcGJiDywbFM6g56dqbJKZZNzE5PUU7OEX5c5OK+LxXxnoLYkQBIyRz7Vp6aSsWT1JrNgbYTkYFatswYcYUVWDsqibJmUvE8oFoFIyGU/nXD2xdsMwCc4967fxQqTaNI5zviYEAdTzzXDRMScqAAfWvYxWsT1cIyznPBySppuxiflIXHND5OCDnPBxSIu0ggYPQ5r5qors9BrUXZvYk5PpQcpgHADfnR05ySR6UxmO3eBgg965WrMB7YHHJyKg3kEZ+Vc7cjrUmQwyScntShTtICjB55qNyQZFYjDEle/QGmiRoyQCABzwOaTftODk56YpScDJGCeKhvUCQyrtIjBcnnmozIScthe2BUaEkg4IIP6VIMDJbC4PeouCBSTyVyD3PSmxsUJzhQTg4odyGKk7lPIx0FLnZkbRtPTNVsA8kZBC5GeprL8SwtNpsxDFGiG4EelaJIY45I9BUGpZks5EOERlKsTzgVpE6aGs1Y8UmZnupcnIB3Lnp+NaNhqTldhZFU8YUYOfaqF9HCl04Ry5DEEjgVNp1k5bfwqowI9xXLU1PppW5bI6m0cv/qvm+X5i3rVsMVjG4hexVetZVoArElmIHIA4zWpb/vA5QiNiBjdya8uV0zzpe6OCq23G4gcc05I2UnDYVew60/aGOCGfA5PTmnxqVYdI1Ix6muWVrnNIerIOEjJbg5apXbax5C5HaoCh3BSxJHU+1PdMqEJC7TwTWT3MmOaUFOI9/u1COFCtng8EKOlRuGC4BLnP4VJt2sBgIpGdx9aViX2AZkbaFxtP8XSgMcMDgbTnK+lDDc2S24MOtNGf3ZG0AnDUw2EWQSOxCkqOQTUokZVYlgQRwAOaQnbwfmHQDpSDhTkBMHtzTtdA0Oyv3gpyRg7qjXDAEsCM44pruUDg5YdRSK3yZG1N3OO9Taw9h+wg5CFyOPmPGKMsB8xCD0T0oVjtJJJJGMUxpCqjlRgYphoI4RwSsbJzkMx601Zvvb23E9NopygzKM5Yjgg9Kdho8rhVAPOBQSQ5DHIU8jHNSW5TcAzdOAKHUnhAWxzk9DTooweXUK3BGKpIlkiDBBwVYHv0q1GxlkG5hhfSmSN5hAAPIoiDHCkKg6HHU110dzB7llgwTagxznJpGcjgtuLdsUnmEEAKW28GlCkkZwu05r1VsCYxFw5JHX1PFDOoOCc9gFqWQIR0Lnrz0prQgHIIGeeK12KuGwLg9D6k9qZIQw28nByMUjDdyckDuaTB3DDYz6dqY7gQQhAUbuvPaogS6kHkHqFp75zgKSQcEmmhHBwGCdzigrQFlEbgBfkYY+b1oJIyeueMCkMY5DDJHIzTwHI4bBxnAp3FuRoCChKgKp6mpCQz5BJ9AOlNcbnHcEd/WguI/vOARwAKEx6DipiOAg55zVa4iDMTknIzjpU7SSABwpJ6At0FVbgy7gXYbh2UdRVLdMTtZnYeCpzcspB4VSPxrsR0z1rjvBMAhgwVI3fNmuvHIGa+xyuScLdT5rGL3rkkY2fWpNwQnjNRIp9eBUq5zg9K+iR5jRGHO1uAcg189+Lo408dOGdl8yUFVBIzz619DhANx3Y4Oa+ePFwDeMHlZs+VMGAxk4z0FNrTQ9DC+8mj23wpIFsEQpgkDmuiRcHI4xXPeGHAtFYnO4BlB7DHSuhRhvzjg1EY9zjqe7JkueD2NNRiT6UNk8HkGjbnHtWnKY6jzzwOcULGPMBIyKBhTxT1IPJGRVbMuDd0eC/HaNLLxdZfZyQLhV8z0zn/ACvTvAN2p0SAHO7AQ8Y6cVwfxe0x7i9t55I9jo5ZS3UjtXa/DyZbzQopyoUsOAPXJyfzFEtVY9Sr/DVjtVYjgDrTskjA6fzqOEjHPapTwM9Kz5VY8jUaVAzuB9qg8oMDxVoKWGTwRRjHsD3quVBfUz3tSrBsYQ8V85/GGaA+NobiFJWCsIXaQYDMDyB+WK+mmIZSp6V8/8AxqDPr4ilyyxx74l7Z7kVdtD2sDUlF6G5beBZ9SsIJYJvLDKMgDO3ism5+GxiuSDC90QfvOcDP0r0P4a3S3OgwFwyloxhW6g+9dBdab5hLHJ+hxXh1YTctDseNlGVr6nz/wCK/hDqEdpLqSSqiJgiCNMlRWHZeE9Qt7ZI4YJHLHeWJx+lfTn2Fvs5TnGMHPp3rn5fDkSSY2u3OcrwMUU1KOrOyGZ6WkeAanLq2mx4F1NAuMEISAT6VBpfxO1fTLm3VHDLuCs82SMc9a981jwcZrJxDbxF2GFEig49zXmmq/A97WxlndmmlLbgi9Ac88V2Kd9zR46lVXLJFDXtZe8tG1KW4A2YLFAAOvau+8CfEvS3tI45LgCJFA3nAKn0PrXkXjHSm0Hw+ljKPLMoLY68A1z/AIJ8HS3lmb95ppPMJRYEOFXHQn3rV7XuR7CE467M+z7a8t763WeKVHiPRlbIoEsbElWDhTg+1fHn9u+LfDry2ltcz29srYVQxIP4dq63R/2g5vCukeRqlrNd3isDvHBI5zmqUtDklld1eDufTBYKuR35xQgLgEYOe9fP2j/tOaXrO83NvLaIjBQytknjnI/EV2fhL402HiO/litmENvCoLGcgEjsR+Va3XU4KmX16au1oenyw74WDcAjGRXjHjCyW08TRzBh5asAQ3U88k+td7B4xg1K4MEE6yqQSdjZNebeP0kj1xJCxKvjCk1Dd9jbDwlBM9Ktkhu7eJ4iDGVwCvSo59HS4UoMdep5qDwW7z6TG0yqpP3VQYGPaugCqhIA2k1g1d6nNVnJPQ9FubNZYwJI1wvOcCvBfG9h9q8ZxshG1WHXkdfSvoC7k2xPkblIxXz94puzb+JZAAMbwVJyCvNeo3Y5KOsT1vw/olobeHMKE4BJI5z9a6CbTIDtKARjuoHB+tUvDsJXTYm3hyQDwc9ulagODg1a7nHO/NqNFsrkDaBgYPpj6VG+k20bCSONUY9SBVgMRkDk09WOOeaVrsm5Wnt1kiKOoK46kdK5ybQYFUgxruB3BtoyD6j0rp5m28DmqF0m5HY9AMmqTaKjJpnzf8UCB4hjULl7dwcDvk17X4Qs4hpVnJ5QTcobtnpzXi3xHAn8bSiBWcuFOwckHPQete4eFg0Wh2KSdRGDg9R7VCk27HrVYuFNN9TqTHFIoXAHboKrjw/YtMJTFlx0PamLcICvJNXYcsAR0q22eO30II9GjQkjlf7poGhWpcMUGRzjtV8Z3e1KSpOAMVlK7JuZtzZwRIzlQqg844GK8B+J0KR3968YQRzNlWAHSvoDXEZNIuCjfMRhfrXzX471ZhcL+6jLJujkDcgH+leJi3ZnfhleSR4h4gnxeT7R8pG3A/iNYcUSpfQPtXOcYP8AI1pajdiW6ZNwbYxBH40zSoEn1i3DoMbwSewGa5IXPrYUrQPsH4LabHD4NtHMQhnVchQMZGcggdq63V7QYV2GMdSaj+G0ESeErNggxt+X6dPyrV12IPZ4A69a3qJuJ87/AMvDkCADgAnnj0qVTtHUDPWllJUKCc/SosEjAAxXzlTRnqLRIkDA8jntmnZwFJwKiTITB5ANKw5xjOOc+lc7YMHYjIGTzxQBhiG4p+4BiMcYpSQSMjJNSxIUAKCDyDR91cdBTWfnOCQOMChDycr09azBrsCnJGc/L19KccICwPek3FSVPQ809fungY96lghm/JyMk0ruQ2BgAimjDHPTPHFK0YUAjk981k2DEB2OCMnIx7VK4f5WONvTiowRkEnpT/MITjGM96zbLjujz7xzI6XCnG9lbHPTFc5ADuZTgNkHiug8euTqBQZOVDCsSxys6HAG4YOea82tI9+irRuzVhAj3JyTjgmrO0syDOARyB1qtESyDLbyDirCq0YHyg/4V5E1Z3JkTLtZvlHTilZiIx22ntURTAKj6nFSRA8gcZHeudnO+pYgJHXJB5q0zbSM8A1XghIPzMXOMAdqlGcAldozjB5qOpg9Cd2XepTuOfSmeaXJBwO3FR8g5xkLT1x827HqKRG5G+GUr1weKemFTBwPQ01mLHO3I6e1KGdjjaAPWgkXIzgDOaQRlT1Az6UgQNgEkY4yKCojJ2jAqluFwyqnABPbPpSFsDJHOeMUqqTkKOeppXQ9RgHFV1JuG4qpwMnrzTSxwDxn0pFYt1pGyCDxxRqUhyKfvYwaN7hQd+QOMCm8nkktzwKQjYTkYA5plId5uQQVz70AlmJ6CmA8cZPtQJiFyQBntVJhcJsdBgk9N1VS8hBBfB6ECnysC4YjOOKjkIjJIIFax3LRPpQBuFA55rpIoghxnaOvFc3pmFmyqljnOe1dRv8AlUkBcivocJsY1STyhyRwAOpoUZYkemDio0cHAxmlDnOEIUd69iJytCqd7YApQ3YnGOBTWJVsLRIVJx0JqxJDwMjjt60m7cCAQMegpolwAu3IHem4O/f0zxxQIE3K5YnI96fvHc4+lM24GBkketLk7ewoGhS2GGB0oJwzccHmoxkSkjkEVIZAnU8kYqdQTKqETXDBe3c1ZYHocGo0UIwKrk+tSFsAsSPShgvMBlAAADVe/wB0cRfqB6VMuCTnrTbknyWB5GOlYT2NoaM5qZwzOcAFucGqcjEDHJLdAKtTxB2BAO45BqoylOXcZHGBXDK1z1aT0CMHgEAcYJPeqbysT8pyAcGpJ5GiiJVckdzVBcliGOO+BXDOzZ2rYlUkHA4IPU1OHDgjcTjk4FRFcHAHJGc09ZQQF3YY8YFYMGPBEJZlwQw781JHIGQYJyeMDpUEQIABGSDzmpd2F4GCD0rFkWHJuBGCARxzUckpjQlyZGB/ACo7ncN2AQRzzWfcTvKrIWIJHBFO2o7F+3kDuwGEA5B7mrkKjzNxyQV49zWPprFXCKvzY6mtuyOXAkb5geg6V009zOSscv8AEC4ijihd1AcqVw3NefviG3AKkkn8Pau8+J6I0SMAB5bDrXDXbGS2YdCACuB2r1o/Caw2PUvhwog0pBwGz+Q9K7nO7GCTg5xXDeAEKaVDLtGGUHmuxEnIPP0FaxuefW3LDId+fujFNUb2zzxxTi5ABGM9801mwpGe/arRghrcAEkKAfzqSLDnAGQD1qNlypBGSeRmljwMDdk45p2JZQ8RoY7SQZAUrkCvC/GM4kvRhWVWUDk9T64r3TW3L2+No+UEc14l4jkie7KOpd42Kj060noj0cPseqfDKWIaRCSwDKgQgDvjFdkJt4x1+tcZ4AsTaWBUsmTggKc8YrqZg0UMjIMsFJFUtUc0/jOT8RhxKyvOpAYkBeoHvXPi2ALEKcMOCfX1o8T6wz6lIE2qCvOOucVnQ6q4hQOjSt0yTgflXBVhd3PZoR93U05IUjT55DuI/hHWmw3CIyIEJJGMt0FVDeyylSxUbTjHpTZTI44+Zgcj0rn5WjosXmu18sgsCQ2MKO1PgdZIDhMMD/EetZaQvvYHCMRnAq/a2ikgncxI9cCp5ZCd1oXvswaIh3w55AFV5YzE4BjGCOGPar0e1FXecHGDjmmOgIDY3AHv6VShJ7GMmRHYI1dmz2wveoTdLCnmCMZBxlj0FTSxKiEFwMHOBVeS287IdTtIBHat40pdRLUibVHK/eZ8HhF4zTzOinJGzPPzdc1KunpLsw5RscBR1psmhgsHLM5PGGPArqjGysWV7nUYh8jyMdw6L0qeG/SREBCgAbct1p39iqybHkwAf4RzUtp4eggIJDu2c5c5FaKDeyFdIiM7JgLIZAD0HSla6eLOAqDPfk1ttpkaRMC6jPI2gVGumwMFEke7I+8TinySRDmjPtpX+cAmRSM/Q1ZUksHICkrjFadppkMYT58oMjC9zVqPTYY+TGODgZPWtYJ9TFyXQwkk3kbQz9qesMsa5UAc9xmt82UBGDwAf4ODUv2OGJWUgBMZBJ/nXZGm2Z86OZjLGT5gWKnPtXR6JIVaQHAyN1VzaJJwh3AjotaNhAI1BVOCMEmt4QtuctSXNoWXfeMkEkjrW54QDyXsUo2qmcH1rF4ePae3AxXTeBoAkkiMASrA4r0MOlzI8zFfAeijiMAHIFRkjNIhO3ApNnr1r6yl8Nj4+puxVwW9aQgBqcqenFB9DW2pkGMdelIxz9O1HTg0EAdeaYmIBg8nOKXAxxSYNAA79qAvoGTS5z8tA9DRtz0ppDEORwKUHgA0hbsaDnqKQmheBk0Dk5oPy9ec0vIHpQLYXpzUc80ibQi7s1IBuAFOyvIBwRVXEMRsLzw3pTuh55po65PNKcGpAUnJ5PSl3ntximL94gjg96U47VXQBckgY49aRjjpzilLfLjH40g6cc0wAZzzSjPWhsEigfTilYegA4yKQKF5FJyx9KUgZwORTBi/d5PNIRhuKMYbA6UFsUrgxcAc0gJxgUo5600E+mTTBDTkHPWg+1OxzmkGN2O1HoDDAyAelITjHenYByDzim4xxjNLUQbSaUk9McUE/hRkgc80wEGFPFKx5zmkxk4pSR2FBXQTIznrSlst6YoOMDIxSd+RQSBOSAO9R3UvlQNkZ4xipAwDHjp0ptxGZIiAM54NAHxT+0vu0rxazNBI8d7FtR1PyqwPIP4HpXj0fmJBy3lYUgnqcfSvXf2jtXe98UXlkrtLDbygqACApweCO568+9eTuHkiZWG1tu4fSvUo/BY1v0PqD9ltjcaMQF2i3+Xdn72TnpX0lbnKkg+1fNH7KrlNCzCfMeRyXUj7gGBxX0nCNrAA9a4ai95iloWCD1oHynBNOGRTSuWFQRuKDxmkJyeTil4BIqKX5hjoO9A1ueM/HgG1t7Zlwd8jY9xWt8EkMHhREM6SvvLbACCuTnB9evWsn46xqdNZTzJFhkb26kVpfADbeeFkmMSrMxYM5+8QCcD8uwokvcuerU/3aKPUYomRfmqRcKc0A5JzxScGsUzyWKQTkjoKFGTkUgyV9KfEuOTzVaisAxkgcnsK+cf2oZbcWEKIyPeRurHHVFJA/rX0O8hjcsBkrmvmH9pVXTW7QBwIbiNmKBckkEYJP9KqKu0d+DXNUt5HrPwhMaeFbUxowUorF2Yku2Oc+n4V38aAsCT36V5/8Gp0m8FadIgYqYhuDjBBrvk+Y9MCsk7to5avxsslgDScH2NGOMYFJk9PSqSM2BznI6CqVzICGByMjB+lXDx71Q1BgiYAyTn+VaLccdWfJvxz1KLRvHCyBRDbooAIHXnJOO5r6I+GN8lz4K06UOWWRQyn/ZwMV8x/tFQNN4mgiPBIPzHpywHH5V9L/CyCKDwRpkUTb444UXLdSccn6VNU9bEy5qUF2OzBHSg4Ck9TTWI4xTfMzxSTsjyWyvPnqDtpsTO688471NJECDnmkRFQY9aZJn3Jbfn0HFfOvj4RReN5ReBpxI6lY2YgdsfhnsK+jbxvLyMZI6V88fFrUILvxJpUSOftEM48xCMDBIwQe9aw1O3D9dD3Lwo6yaZbg4BCDGPpW8WIGDWF4VhjhsjsXaCePQemK2+ua5+rOWe4ByOBg0buozyaTIC0mCcHFVYgcVJOBwKrzuUglO0OFUnB6HjoamDE8Cq+owST2rxRSiIsNrORnA74HriqSNY3T0Plvx6jS/FWCeR423yIxCjAUZIA+vvX0hoRQ6fbH+BVGK+XfiPJKPGSWMojDrOsLGInLqSME+h69PWvqbQokg0a02JtTywFX04FFXRo9bGRtGLNRFDHHABqbYAuAelV0JABqZBz1zWZ4z0GmXAwKhbg8cmnHJYkDGKTnvxmgWxDdsos5xJwqxsT+Rr5Z8PvZat8U7FUR4IUlYMFYZzknIPvxx+FfUmqSr/ZN1GcFmUgeuMV80eALKLSviVcoLOQvM58vzzlkHUkfXOfyqJ6LQ9HD6xkfTdrkxxsDkMo61aZSFwearaeFNpCAc4Xn61ZCgA4PNTTelzgaGMBszxxTBgYI49adt985pCgHJrUnQfgck88cVQvYwYWDjG4YyO1X9wDAgZFVdWkJsXCAFiRVLRmsN0fMRmN38YbcTZfbcFSuSRnJA4r6c0tEjtcooUdCB618uxkQfGK62EhhdEqO/XmvqDSmEunKRxnk1jP4jtxLbsWieM9c1l6/wCH7TxFZrbX8Kzwq25VboD61pluAB070pXJGegrXfQ88ztM0i20WwhtLWMQwRgKsa9FFXUBY+gp5XJyOKQqFGQadgsZuvgy6Vcw7gPMUplugB714X8OLua38Z3FhK0bi3mKbwvLHqMH0+te3+KpXtdJeWJFbAJIPIxXi3w7JuPiJrcqhUWRg5A5wMjOPyqn8LO+i2qckfQIjJcZxjAqXhRgcCol+bGORgVKMYxisY7HA73BTg4HFNOSTzigdc9KVmGOKtOwkiBu/PNc94wBk8PX6E5UwlSnrxW/JzxisPxcCnhy/IHIiY59OOtaR3NaPxo+ffg6Rp/i6VRHmRMBeenPevqVi5Az3Az6V8w/BO3S/wDE9/cSBjhV2SA9Dk54719Owyh4o8c5ABrOp8R04l3noOIIHrR90Y60vPIBxSBRnOaS2OIPmx6Co3AGMnAHpUhO/OOAKZgMCD2ppBbW5i+KYpJNInjiZAZFKneM8EYOK8j+D0iDxKbdH3T27MDxgbeRXrXizdHotwyRNNKqMyqvA4B5J7CvDv2eLq41PxHLczyqpdX4AC7jz+dbfZPSgr0mfSTHdtJGCev1oJzx0oHzKCKCecelYHnMDwBilAJGRjFBGFBPXNICFB4qtRDHAPT8a83+Ml8+m+FXmXruK98YIIwfzr05FXGDxmvNvjPYnUvBWp2cbYmK70JGRlTk/wAjVQV3qduHS5keV/s6OEF1DnLidpCo6gHA/Kvo+BcnGOAOK+ZP2b5rmHV5w1ti2mUq020ZZ1IwM/iePpX09YMJchhgiokve0Fir+0uTIuBmlyecc0rDjNNC8ccUjjExu69aXbgYxQCQMY6VImSvNNME9TzX43Xcln4RUxSbMyhWOBkjuPasz4EzbNEkiKlcSllJ6YOM4rf+MPh4634WkRJFiaNt43Z4Iycj/6/Fcz8BZTf6I8zZG1ip/kD9a0esbHoSadGyPXSSyjFA3Z5wKRCdg74pzDIB6VkecwIPUnigAnpTTkA98U5GJ42029B9CKdiCSe/ArxL9pLTbSTwtHfvCHvoplSOUscoCcHA9McV7hNH5gweMdK8M/aOSKeC2thbSPMV3eejEKuOzDofX+VVF6nTQeps/s/kjQjbCQMBhioUALx0B7/AFr1yJyrbcfjXmHwHuotU8JxzxxJC0TeWxVQCxxyT616lx0Hap6syqO8hVztxQzH6UpOzgcikzke9PUx6jkGQO2KeWKj2PFMGOABTiN44GMUykeK/tEwNBo0DxKxmSUY2jJIPb+Vdf8ACOym03w3bJIpCsgZc9eeo/OuZ+OzlJEV5iiyQkIFz978+K6D4K6hJdeF7QSIThSjE9QR0+vBpu1kd07+zTPQM7vejBUcc5owQ+enNKF5znNToeexMdjxSFR2oJO7mkPBpO7YnceTtHA4NeE/Hy3Lw2F5LIiPBNtSP+NgcZPsK9zfLcCvn74/sv8AwkNomwYKAAsMfhn65rSG52UJNM9c8BJFF4U03y1CF4EZwOmcDJxXSAYAAPSuT+HF39p8IaaCVdhGAXXkE9K6wE4PcVm92c89ZMVuTyaTA6UdegpWGePSkIZtOcdaViqcsQF701c7hlsVFcoDkMeDx/8AXrWzBHgXxmlVtRS5ht3ka1mCtM7EAgn7qjv9a9Z8CyeZ4csAigKUBUA5xx0ryL49wXB8S6SoSV7KRDGojJAMnB5FerfCMAeErON1KNGuDnrUyvoelX1oRZ2iAqnXmlYnPNO25YkdMU0Nnj0qDzPMXJboeKTGfajGTxS54NA0N6BiTxjvXy94mleDx7qBVsZvRtA7DAr6aulPkvg8hSa+ffGsMa/E7TJFCILjarhQMZBPJHr0/Kr6WO6jqmj6B05AbC1cnJMY4/CrTZPFZ2lO32VEJBKjA+laAYms0raHDJajjlRSZBPGKQYPBpAOTkYxWltCCTOBzUMzl8DGEOd3uKeOT/SoLwebayRhjGSD846j6UJFLe58XfE6NP8AhM9UWAM6QzsAJ1wQcnIx7Hj8K5e7dBYX8QQvIYcqE7HrxXovxbZbzxUWkTEhymWPJAOAT6nArhJriOGIAEJyQxXuPSvo6LSgkxybbucN8P0EWuXUkm0Bojjf1zXYSMDuJjMmQQNvQHHBNcb4YjX/AISiRmw8YkIKE4wM13krR+fcKh2pn5dnIxWNXVkX1Por4BwQz+HbKN3CXajfIAckjsCO1eyKQSR+VfPv7OsrtPczEkxgiJA3evoZVAXkc+tfPyfvNeY2MKlevelHPTqKa+M880A8gg9KXUV7bDwcVFcRmSJtrYYc5pwU5xmnooJIY4GMGmNbnz/8bsnV7aV2G2SEqfqD/wDXr0r4TOf+EFsyTyRjH4mvPfj1GYRbZQLNDOCGyPmTnP16CvQ/hqijQYCpBjdQygdAcc03ayPSqp+zR2AcmnE7cDuaRF5yCBTtmTzSR54ZNMUYyacQR70HK8npQBGzrGQxbGOTXi3xCvIpviFZSoPkl2KT0Gc4r2me1W6j2ZxkHpXgHjRSPEYgeGSSW2uFIYjAIzkdua1ijvw3W57ppGItPRM5A7VaDgt0qnpn72wilxgMowBVxEA571lszherHo3JOKcWOKagPIpwxjng0CGNnr0prjIODyQR+lSMAwyTUZcIuQM4oLhufPepXgt/ihE4+aEMUIGOGwQea+gNNQCwjI4BUECvnzWrU/8ACeXMcn7p2ug4xzxnr+VfQmnEPpsBU5TaMVUt0dmIexYB49RSjGR2qML6VIMjrUnALnnFOb5QO+abkflS9Rx2oGmYfjFbhtDnEKs5Kksi8nGCTxXivw7vXn8XySDEayqY2J68EY/GvdtVm8iIyA/dB+ma8L8NRwR+Obm2TKzSyGZUPTGcsR+dUk7M9rDu1KSZ77bqY44gTkBRzVg5P41Xtn3wR9sACrQPGDUrY8V6aDFBHAo5U/N1p5UHkdqZnJwaBDxjGe9YHjyIz+F7sIMvtOK3hhckc1jeK9/9iThCgUghjJ0x9e1D3N6PxHmXwuJe7luQeqhCoHevV7RGjX5jznNeN/CQtpWv3dhdTowmlLQhWyM56A9vpXtSgNz2o1uXiF79x6k8mng7eCc5pAvGM0hwcZ60mjlH7R1z0p0jjy8EZqMZoYnt2oSGjz34vkP4OvLdAxkdQcfiK5T4D3AaIhVKvB8pPrn/APVXT/GIGPQ2upTNFawKXYxfxHsp+pNcX8A7wwSzo8LJ5x3jec/hj8amcmtD26a/2Vn0A4CLwc5Gagx2Jzinhw+09sUbRyapPQ8OS1Y3cSeOlCkk0bQOvWnAbSDnFMSI3yeorkviLapeaBPbSABnQlD/AHT6j8q7CUYUnNcl8RQW8PPKhw0RH5U7K51YbSqjkfg88l3pbh5GeS3kMLEnOcdK9Sgyp44ryf4Sym0v9RhVtyTMHxzgHHOK9ahXIzmk1ZmuL/iNljIH1FGRg0EDHvSKBjk0tThFAGOaU7fTNCAZIPahsdRTA4/4jKG0oW5TesoOD2Bqj8Lr6Q6VLannyWIA9B6Vf+JUfmaKvXMbBjjjjNV/hxp6Q2k0wIImO4YOfbBpdD1t6HMdtFlsEnFKSc4zmkQevSnHgAjmmtjyWrMAQpyaR84yDR14xyKdkHgjHrQtydhnTBB561wHi+wEWsrLvBEmBgduRmvQgOQDwTXnvxFnEU/ls2CnzA9z7CoaO7Cu87HY6fGIbSIDJG0YrRj4Xmsbw1dHUdFtZjwSoyPetgHHBpnPVVpMG9fSm9PfNKTz7U3A39anUzJMgCmOwUEk4FObt/Ko5QZU4xkGkUnqeX+LtqeJYJwcxyMqEeh5r0bSz5VuoGMMK838Wxka35O3cVYSKf8ACvRNAkFxpsLkYbHI9Kt7Hp1tacWaWQBg9aMjHWjBJPegJ71CR5QKeG5pRkIaExgj9aM4yD0p7DSK08ZaFxjhhWXp6qJSFOSDgiticjyifSsHSwU1CbkFW6VlI6FojWlwTg1i6vGNgIY5Q9PatxgCeDzXPa4ksMgZiBGxxiuSrsaxauVE+bJI696HTsxyD6VFGS/CITilxIAC5AAOMDqa8Go+Vu5230JQ4jIUEDPvVmO5CnAOexrMurRmUOqE4OeaWGGbPLDA7Cufm1E1c6KK6RgBwMfrUhYbc+tY8Q8noCT71ZDtIoDNjPpR7VR0M+S7NAbdpJYDFUryUbMDp1oCANjOT70SIPLwxyazlWTDlKKyDGSRyfxp73Ee3HJPTFMkhVWLKOfeoJI8cbvfivKrNMpJiSXIZwpG3nHHWrTMsYAGT2qoLZAN65Le9SqQ2FJwTXmSXYojncxvyo+tQNKUzg5PUVbNksvLElu1NTSS55cgdxXPKDeqArLfrvXPJHar6TLKoI4BqtNosQcEMSy9zU6WrRKBngU4wa3AcxGCMgGk3BkweccU4xoEIPJ65pjxF1AHFbct1qTewSRiOMAnGTj8Kj0+RbXUYiOQCc+9TGIyRkHsODUGl2ZaYSlzkMQVPpXVhqVqsZdmS27anXqyFS55B547V4J8YrGNfEizF2mM43BDgKuPTjk17xEEwAeF714H8bHcXqsgJ8iYbWA6KeuT+VfZ4izo3R6OVu1a3c1/CI/tC3hkCAxjCsR1z6V3CwDgBvwrgfhmRbWEiuChZgRnv+FejxxDAIOeM18jKymycYrVmVLqIuoQnr3rPezRGyCWati4w3TketUJVCuDnIPYUmzkjuMRdhwOD2qXBznqagCk5zwQe9KGZerZxWErm62IL+4lMRgVyN+RXlGrQv8A2pKZASynaWNessyFtzfw815f4jdX1+5VHLoxDYHQGuaSutT6HAysrEGk5hvYn3qgDBdo64zXpc0imNSozgCvOtC04PfedKQkY4XceSfau/EYeNSpI4wRXjz3Jxqbd+xHKgPU4J+YVCjp9oB5GB19TTnjdtpdsYOB64p0dtDNOqM7BtwxjvRHV2PIex3nhPJtSxOR2FbwbJJ6Vj6JCtnDtDZz2FbCoNuTxkcV+mZV/u8EeFV+Ni7j0zg0MAwKHhWGM0m0bc55pp3FTjnjivclszKOjOU1GL7HctHnIzlSO9JlnQUmpSNLebnXBBxSbiYwAOa+Mxmk2ejHVEkb/MBnNaEEnygYOT3H9azIP9YAetX7fh+TjFRhZe+mRPYNXdo9PkYDORg1wkYRWKmNtwOck8YrvtSzJpM6p97GRXBCQFvnJLdDXu13eJ6OEJNxjkIL4A+YAUquZGbjk8gmmE7lBCgdtx60IqK4ZyX29B2r52orHqMcWbgFtpPalwWOcZ7c07g7icdcik8wHIPfoK4pLUSYSABRlgv0prOeNi7scEmmsmwEEAZ5pEyy8ksT0xxWY9xwU5IbAx0xSRsMnPJ7ZpcFADwD0NMcBsEc4PNZskcZcd8HHamH5yCfxzTmBTjAHP40nlgkg8k85rN7hoOJwowcduKcVIGAc49e1DZDAcAHvRhWY4yxIxTTHZCr8oO5s+mBUN7hLG5IOMKT83ripAzqwXA9Kr3sBuIyvLdiOgxW0NzppaSTPHNSCLfyu+2JZBu2xjgn/GptNDIwZFJhcYbf644Iqt4rkex1eaMRqnln5c85HardixeLC7pHwGGemfQVnUifSLVamjbvJuUmQ4BxtArXtwWKkDZg9X9KyYGcvuOIyBnjrV1Tvbe7M4I7+teTUWrOCotdDRkdn3IHwOvy1HI4jXCKScg8mmRs77RuWMAYOOuKeoBICbpOcEmuJpo5GXmI8sOGPK9qFlUxgBevBJ65qNSwVvmVdnIWmn5kZiC2TkdqhIklR0UjexIPHy0hKkgBcgHHzHNNyUUFtqgjjHWnblCg7SxPWpIsEqgjg5weg6U8KhbAXa2Mgk/0qLLb13EKh7Cg4LgncWXoT6U0P1JJH3AFjnj+HtQJS6/JHj1ZqbvaPg4A64A5xSSqZMhAzDqOwoQCOwYKS5yOCBUbR7uildp4Y05lDAguqcdF65pwmDIAFJXGOaYEbSEH5m3Y6baXO59oTBIzlqQt5cY6DPGQOabuwFIyzA4JNFhWJkfdPsL847U1j5cqgcI3BJ5prOPLPQMPTrSAAsduWGM/NQSWUkDsVGTtFKPkUMFwQeKqnGSVfZkcgUyOVkJ2qXB4+b1ppClojQDO6/fyRzgVJbKzSkcAHkE1HBG3lh3IUHggdaVWRMFFZyp/i7V2UUjndy/IyICgySw6j1qMbsDK+xNMF0xO35Rk84p7LsHAJzzk16UQsOOMZ3HI4IHeo2YHGPkxSOS7AK+AeoHWkeIvHwDn1PatL9B2AgHIOWHWmf6ssQcA9DSoxH3n6fKQKYwCnIBKg85p6lgkm58AsSR+FNQOzg/dz1zT8HfkNwvTAofG0qASeuTSvqAjK7Sgkkr044p4cxjjAYH9Kb/rEG99mOgFRhBuJUFj3JqkwHnDhgdzEHI20xwM4UAE9CaUsY4xhurYOKcxCt8qZx1zT21Cwwv5h2BmbjnB4pDnAIx6c9aVswjBwrE5GKidSisc4Y8igDrfAt8shlglYbl/lXabQcZ4HavLfDG5bvzQfvHDYr0oysQvbpX1WWPWx85jFqW1wRg05Dz64qKNywJPQVNGQoznrX1qXU8oZcKjowYkbh1HrXhvxain0rWLSe2SOJZAQ0mASDnrXubqGHPGa8N+KkbzXjxMvCsGVm788gVa7WO/CaNnovw/zNoEDvIXcDBY9W75rsoixj5/CuR+HrIdLjTgKEB9s4FdkoCjJ69hURVmctZe8J90YJ604sF6ZprDAyKGy2B0BqzCxMMY3U5XGMHiocc7ScgelObEgx0K0lccd0eT/HJ3FxYTjJBHlEDpjORn863PhUZRoQgkwBGSVA6gZ6frWP8AGS0e4s48MwXIIA5DHsDVj4RSF7KZmyCTtx7jirtoz1pu9I9PiGWwDxU5TqAcgVVt8qnJ5qyCQPaszxxQ5UYHOeDSrtDbTyMd6YCMEjkUI3zc8g1QCunHyDNeH/HayMk7XQcpLbqFCDuDjNe7wqDuwMnFeLfHx1huEC42yxlT9cVZ6ODb5rGp8HLprrQbYvvZggX5xj8R6/WvTcgKBnp615Z8Hb9Lnw5aCNiZYl8pwRjBr07BZQOlczgubYyr35xzJk9eO1IqbegA9aRjtwDyaaGJ4PFVyrsc/M0ShQQc4IYdKzbyESgLjIzzir7HaVPrxUUiYkLL09azcF2LUmmmmeW/GHQNPt/DT3ixB7tGHLHOB7Dsea5f4Y6eDbIHaNlkJdVQY29OMevFdj8YFC21qHXdC5Ibnv7j04rE+GcUTpIkaqAjbVAPP4VzTvse1CrL2e51cvgqyucF7dC3Useea4zxF8J7HWZ7tpYyGkGFEI28Afzr16C2McKqTlsVMiYXgAmkotbMwjjZ037rPknxB8B20iaB7SZrTeuWWUbz7Vi3fw41vTYkntZDd5baUUEHPqR6V9hTaZE5O+MPk55HSom0iBjzEFJ4LAYNWnJbnUs1naz1PlvSbDxTpDxTmN7B1xkx5O4YHQ55r0C+8+7sFvr+czTxxg7WGMDHQDtXrNx4XXeSqqQf73NcL460c2aRiRcRtwQnGaTm0b068a2rM3w58V7SCOOKdWtY4lG0Y+8PSvQNC8f6Vr7IkbEMxwu4gZrxv/hX5u1M9qTtXojjJH0PpVRfh9qthIlwl3MFBJxCMFfxqVUd9RVKNKbvsfa+ov8AZ7WVzygU14Tcxpqfjb94vmxyMSc8gDtXumrENpdypkCJtILEZxx1xXz3Y3ufFduY1Zhu2lW4J56exr2meDQ+E980dFtrKNFXCgCrzENz0FU4H3RIUGF2gVYCscg84quhx1PiJonQrnkmnFwhzjIqKJScleKcIWY5c4z2pmQpYyEkcDFUrxSEYjkYORV8IqZ5qpqMiw2sjtnaFPA6mi2mprS+JHzfrbG68bu0cjROJtpZeqivetF0Y/Y4i8hOADz9BXhbRI3iqWZn2qZwwz3Oehr6B0i5JsYgeflGD7VnDc9TFz9xIv8A2OKMqoA9frU4G0Y4AHSmmTzArYwRxSkgrt61q0eKx45I6n0pRjnOM03cdwC8e9Kse04bkZrKwzI8T30en2Qd3AUjnmvmHxgIri6v3JwrOz5J6ZJ717j8WJJI9GvIo88qGyOuPQV856tM8+n3TnLMI8BT3rwsVrKx7GEg200eUXGw6jc4OVLHBFbPg3T5NU1dIIx8wIHbJ9xWIx2TMTgM3LY7GtbwXqPk+KdNjTJ3zKrdRkZGainHY+v+Gm35H3P4Nh/s/wAKWNu4+eKMLkd+Kdrl75aIACc9c1Zs1B022YHClRxWTrKv+8IO5R0raqlGJ8fF3ncxyxYE5wM0qoQxAJ9eaPKY8nCjFCZJJB6DFfLVPiZ7C2Q5iAQBx6ilb58Eccc0wBtoJ496cnzcEk4PSuV3GKzjgEYbpQu0MSRnFDgryMcUw/MCeee1RqBKrfNxxmkaQ7iO9NchMZ4BHX0p2AvzLlvUmouA0bgxYnOaeDhAcZJ7Go+epIHNKMscE5AoYD05BOMYNIr7pDgdO5pwBGRnFJkLkYySKiyQDMYJyQAxp+zOQORigfNgYAI71JDlWJHzYBGKxkOC1Vzzjxs8c00bo5yG2nHpWHANvKZO09W9KveKyYNXkiJwC27FZ8aGSUgMSCM+1eRWPoafwGxBGEJByM4NXEjLSPgE4HU1XgkzsAIB2gZqyjB+QST3rzZLUhiydQRxkVJa8KCQWbOOaa0ZEYJ4welSLlj8vJWsGjmkW43foVAKntTiMfeGT1FMgdmyPumnbstyc8frWfU53qGQpwTwfSk/5acDIx3pEOQAQAO5708oAxwSVFIi4jyvsGeOeFFBbI2jgjrTWYq/PQc04MjMcAkkd6eyEIDng5454oADFtoPHc0o+YEg7eMEU1Pkw5JIPBpgPVRuyWOSMYFRA+WMEZwcA07eN4ycAGoyFSSTJJ3HIzQSOJGw84wacVGzAGSRnJpgUqDk5B7d6egHv0qrlEYUsQASCB0FBDE8/rT2JReGwaglyBgDd35prUHcmDAIMHBHBxTXTC5K4wc0bmC4GAOtKJA5IOcEYFPqBBMVLEZ4xVZgAXIGMjjPrU8qMnJOAeMVVlYRqBjP1raK1Rsl2LmiSmcYJwTwQPWuqCqqL3KjHNcjoGXuXB4QNniuuOChxzj1r6TCbHPVGiLcxwTxycU4KpOAMd6eH8pSem4YqIDGBXqrQ5mOVuTknkUrAYBIAxTRu7nilUARkEZIPU1VyRy4I9fWgKATgdDTGOG64B9Kcq7wSOaW4A5ALHnkVGQTjAwCOpqTbuUAnOD0FIwweBgA96Nx2GnGMEnHtSIUJyv8PrSyFR0bGO1OIi/gX5iMk1RQ3cpcjnjmiNcbyeFPIzSBgc5OD0FNZ2G0EfL0zQA5ZATk/dxjNRXU6rAuMDnHvTpPuADsc1n38ojXGMfWueZpFO9yjcbfMbqSOTVF0ALZAHcetWnKsSQ2Mj86rXAPDAYwMc159Tc9KnqrFK5y+VOTgcCqrKAgzhGIxkdasSSl2zk46EVXf5EI2AAHqa4ZbnfHYIG2IA2ZMHrQx2EucDnj1prYKMFPuQKVQGXHHIrFjZOMAdC+eRUxQ7scICM1D5gAG05OMYp0bEKpfg56msxWuQXMpMynlzjafSs6bEYLnC4OMDrTrstJK6eYflOcDjiqyBkZshRnn5uTTsWkTafkSbsEru4JroYRzkHHfjrWBZOqzkvlyRwo6V0NoF8tQMITwcnmt6e5lU0OO+I+x9wCb/MjG3Pr61xe1UsohJJsYjDY6113xRb7OlqWBbDY44FcLLK8hTaAm1gcGvYj8I4Oy1PY/AAA0SMEFkU4BNdY8gCgcAdsVz/gpR/ZAQBnZwHz745roRER83CjHQ1rG5wVtJXFBCDIGT70Fc4OccdBRwxUnntTmUx8ggc4qzm3FR+hC5PvUO07iScHPap0IHQE89qH2qSSAD2oDyMrWXaG1d0GXXnDc14z4ziJ1VcMCZAG2oOpr1/xO5SzkkQ5JQgZ7GvDNcncXcck0hAHAK8nrUtXOyi2ke1eCDs06EBMfKAWPXOK61D56MOnykEiuS+HkGNAhxudl5Jb+VdZJMtvFKxYKMc4q1ojKV3M8J1QuNduIwCBFKVJY5yM1OjhkIck4ORiruqojapdmJAd7E7mHaq0iqj4UgblwcVyT3PoKWsVYdGgyQMLuGQW61dja3GAZS7EYwOmazAgZlwNxHGWp0LMCAxA2njbWSSZvc14wC6ErjtzV3YNoAJJz2rPimG/YFy47t6VoAAEASYc8gD1rVQTMZseMxJjAXnJzQWMjsdxK4zjtmnGMsd2zcxHfpmjOQu7Ck8ELXVGKS2Oe2owyGOUAxj5l4J5ps+owIsYcM/JHHQVOYiUwB8wzgt6VSa0Ew2ux3Bs4Wt0lbYLPoXbWeIr5pkSMA8A9auGSK4kwrhmGD9RXPX+jSlwkABRlyWY9Kr29pPaykGZnYj5VXp+dapLsSdROEjmKDABAPHrTo8BsgMzEc57Vm6f5+wNKgXHALHJNXY5lBwSSR1xWqsuhm+xaXdtAJAHQDvQGGzDKWwcYNR7WwSCE56nrU+xjkmTfxkdqLrsZ2JIWMCkYAXqBU6sjkg7mPUc1SZiHUgbcrjmo/7RTcoALEfKxHSqSTFY2J7gxqMEIpHGKq/bVuGUONxxjk1mXGoO4CYEYXoT1qlI8gcjlm6giu+CWiFyo6OKcggLIFCnBC+npWpbHAbGSoOea5S1tbtZQ7ERjAOCeTXSwyrKoBJJIxx0zRJJPQ5pqzsi1LOiI2eMjjFdR4EJmulkUMQwwc1yBwoAf5R0rsvh+yqjYJO08f41th176PLxTtB3O/b5PamgbuQaerh1BPWgpt5PIr6unsj5CerYFRnr9aXGfoKZ06cU8gkdcVtYzt3EbGQfWkON5pCCeOwoVTkk/lTE0KT1JGKRQOp7Up56Uo6UDG4ycjgU4DBBFIR6HFJk4x1xVIm4rYzxSYGMdKUAAcjmg4XA65osCExgn9KMEijvxSjJyPSlsHUUYyMHFNCAtk0BODk0KMAgHNUOw7oeORQRgE9abxzjmjIC1AmOHNLgCmxt8p45NKQaq4h3OMUZ29s0hyOTxTs/KaYDOCMjrTgCByeKQjZ1pcE8Z4oAQKByKXaScjikJA75xSBsnI4oAccAcCkXocjNL1brSF8EDP1qAFBBOMUmdrEHnFBOTkcU0Yqx6BkHmkIAGTxQcDmgglc5oEGBj1oA65J+lO2/LkHFNyO/WgXUXHPPNJtycnjFB54HNGOOuPWgYvrgUgU460OTjAPWmqpNAEjYximsduD0pdvr0pryKiktz6UAIHCgluvaomnLI56ACmKDO+SePSpXhAgkIUvgH5c4z+NNFLc+M/2klGmeMFdZIkF6vCBPnyDySfxFeQswBZtjSNtK5PQV6h+0vq88nixbaSNNtvIHjbqwBB4Pr0/WvJrq4KQOFdtx+ZgOlepTXuo0a1Pp79kqUrYTL5eAqlc+pJ9K+lIEJbJGMV82fsnb/wCzriVhtDgEe/Jr6ZQ7+BXBVfvClvqOGMZPWpN4xkd6hBIPP40uecCs9zO48ckmq00oAwOuaLiV1jJiG5gDis+A3Mi7rgYY84plLVo8s+Pshj061Ck7jId2Ow7Vp/ACCOLwgkrgPMWZlyMFRk8Csr48S+bp0EZeOIBgyqw5Y9wD61tfBEO/ha3ZyNzAuuOwyaJaxsepUf7hHpwztzgjNKFOMYxUaOdo71KpJGc8VmjydxMY4p64Gc00gnmkGSM5piI5SAyn35r5p/aSTffRSkYkUlYznBUYP/1q+kZ5FjJLngV85/tAxC81uyTGPkJOegGRg1pDc9LB6VObyPU/hZaS2vh21WWQSM0YLN74rteN4we/SuL+Gt6l7oVo6gFVjCsQQQSB1yK7AYDZxiue1mzkrfGy0OOtGQM55qNSSOufajkHnvV9DAc8gC8DNVZQJMEipSdoPaqV5O8cbMBkKMmnsaR3Pkr9oIoPHEMfmGRYgSyngAkjIH6V9F/DGE2vhPTldcMbdCADxjHH6V8yftAzm68bw4XLSOFbaOxxX1F8O0A8J6en8McCoD3OBx+lOeqR6NdWhE6cMCKYOuOlKMAA0dTx3qFpoeWhxGBjqDUZUr71IFAHJ5qNjjIpoNSndICxPJzxXzN8UBHH4/uI5Jdihk2HGecDg+nPevpybBjcnjAyK+ZfjRZxR+MLC4BPnTsBOgIwozgHHY1rB6tHbh+p9BeFm3+H7Vycl1DZPU1sxk9KxfDKJb6Tbw7mZEUBSeuMd62crnhsiudHJPcftAGT2oJGMdKbzj1FGR0FXYByg9u9U9RysLnPUVa44BNUdWwwEZOARmrRrC11c+WPHKY+LKzMB5chWRR3Xk8EdjX07ojbtKtYjztUc+2K+YPGAWT4hXRZJFma4CkydAc9R7e9fT3h+Jjp1uT02DnueBRV1aZ6OLleMUavAOMZFAATp3pBycd6UgDPrWR5HqLncP50xlBIOOBSjPIPFKTxxVWEzN1VS1vIMZYocV87+Grkv8W7fyZ5brZ5iytIMYOcFR7AYFfRWoABGcsR8pH04r5+8A266d8TdSjuNs1x5peJlyBgk5yM9eRxWc1oehh/hkj6L05fKt4yecjt9ancfNkdKgtUAgGM+tSs5GB61FNWRxy3sIMsSB2p3GMd6TeQcDigNk81qZ7AcAHA6Cs++cvBIF4fBxWkAOeeazNXhCwb0YhweapG1P4kfPFzd2938VbS6EkIeNvKKxgA5zjkY/Wvo3T4hbwBenHavlkQSQfFOVHj2SSXRZfTBbg19UacRJaBj98457VzP4jrxKS5ScgbeaSRiFAHJ/pThgdaaZAWHoK6UcOgDDYBoccY9KAec9RRknnp9aGg3ZQ1aIX9lPaF9m9Su4dRx1FfP3wzkWz8fXcAiPnQSFGmdiSy55BH5GveNZAtIZrok7Y1LNt5OPYd/pXgvhR0f4p6pPEWEU7b13DB6jAI7VS+E9Cmv3cj6Rjkw3TAOMVJvLe1VrdS0KF2ycCpgQp9qyR5zbuScZ5GQaaxAyKC2ACDmmnkEkmtBNiIBvOeRWJ4zVj4c1BYhmRoWUL68VuoAehwawvG0jW/h29nQYeFCwzyD7Ghb2NqOskfPfwKM0viqS1jOUiQswwODnB5x6ivp+3txFCATgivm34F3cuo/Ee9nJSJnj3Mi8Z5OcD0r6VdwzHA69KU99TSu/eHBepBzQBgY6mm8r7U7GADnFGhzMAO2KaQVJApwyT7U2QnGBz2osUZ+uK0umToi7y6MhUEA4IPSvBfgrpbad4nudMu41SW1JkAHOGB7Gvd9YYx2UgQkOATmvCPgvfS3XjTUr2dFMLl1MpbkcnAx3zV/ZaO2Dfs2j6LgcyIAFxj0qQrkdMGorcgIGHAIGKmJ3DGcEVCOANgGM8U0j5sdaUk4APJpGwuCDRYAKZUn0rzP42XMun+FGnikKIG2ybcZIPGM/jXphbI4615/wDGnRbrVfAt+lqoJVTK2444Xk49elaQsnqduGaU1c82/ZvRDFfYXPkXBYk9gw447dK94sZh5rgZPNfOH7PJjPiHeVYearKxBOOMdR9cda+lre2ELZ6seuKxl8WhWM+PQtMOhHA9Ka2M89qGY5IFAx0Iquh51gU468inhvQYpmecHgU4ZBJ6jtQg6nDfF+/uNN8I3E0Hkk7SrGc4GD6c8muP+AFyLfS7iyGMK+4+pBA4ruPihoya14Vu4Jk810QyQqWwN2OCfWvNvgMDG9wJCDKWCtjvx1FU7WO5P90e5gbeAcA9qVRnJ64oVQWwTjHGKeq4zgYrM4xvAGAKcXyB2AoEZz15pdoBoAjlmG0gccda8T/aNs55/C0d3HdNEtpIu6FekoYgZP0zmvaJkDRnnmvF/wBou4lh0S2tIpcRzLl1wDuwQR246VUTejfmsaP7PLm28PSQqPl3Bip9cda9gGFHOa8g/Z8P2rwsZ3GJgdhI447V62MrGATkil3Jq/GP3ZNO/iAqP6Uu5VGTzTuYWJycYIo6DIPfpUIbkEHinZGetF+5Sep5N8cbQz6X9oLBPKlU8gk45BAH1rb+EREOjKAd6HocY7Dt2rH+NlzPawRqhgEcikt5uCTgg4X3561p/CC4F3oaSEjnjCjFE1oehO/sUejFiT6ikwAcimhOevWlQBetJLQ88VsA8800Hd0pc5PJpdoVuOc07EAq5bg5NeNfHnS1vNOtrhYN8sEhDThuVB/hx9ea9pRQcY6+teI/HaKNtRtI38xoWUsyISOcnmtYPU6KO53Hw1QWnhDTYQQ2IwxYHPXnH15rrkOPcGuE+DDxt4Ht4cNujdsbuy5OB/8AWrulbb1HArKW5nLdkhIUikK55FGRt5pFx68VIgYDjjpShQ7KSOB60h64FMkJB56VaY0eG/HNzayMPMJLHcqjoPf616d8PlSHwvp4BJd4VZieucV5v8dw66nYQRNiOVW8wgDPsCfT2rtvhDPPP4Mge7cyTRsY1JAHydvr9acnojvrO9KKO73+nFKuOp71FyTtBzxSg8884rM8+1iTI6CkJxyeKYSenSnFcjOeaAKt1jg7s5OCK+YfiAzx+PL1jJse1nVkbPQcH+tfTV6wVMdSOa8C+LWn20PjfS5Ht0K3gAkDEgHBwCfzxV7nfh3e6PddAm+1abZy9TJCjEjvkA1p7tuccVQ8PweRpcIACKI1VVHRRjAAq9tJPvU7nDLdkgYHmlMgA70zHY8U0kgfSn0IZKkg3EgZpk0ZeMgdzk02LHr1p0+fLcKedppx3EfInxjiB+IWpxurOdwKsP4RgcCuGltoo5riFAFITK555xXo3xqEb+MLdw25Vi2ylDyWyc5rzxGjE6yKFjTdhmk9K9ym7RTLaOP8OWNqPFFwksQcSRlmckg569f6V1UklvbQERMETaR6nOK5NEDeJnb5nQTEER9SuecV2DW0EEV0yIMYDLv5I9aUndkPc95/Z51OwuNCtYBF5WoIx35HLjP3q94RgVwGyPWvmr9nItL4hv3LiYSwhYznIUgjIHocDFfR8SYjYHjmvBnpNlk+0EZJphUDCjil2kLkHI9KVduOaS0ZLECjdyac4/d4AzSeWAd1OLDqByKY1ueF/HixWHUba7+zmZHhKyO+WVDkY+h5Ndp8HOfB1qjH51JOPQdhXOftDKF0KIOSC0wdcHHQHIPr16VvfCGJ18ORDZsBUMD7YqJbnpzd6KbPQiMDmlQ55zTc7lAHbvQF9DiqR5o7GSTjpTOCeelPbkYFRnAx1pgK0gjXI+UDk14v8RJ0k8dW8yybopNsbEdj0xXs8q4ibjg9c14T8Soza6+iHA3TK6gdR05rWLSPQw9rantGjJ9l02KHqFGATVxcHg1R0pnfTLaQkMSgyfU461bDErk8Vj1OCW7uTJ93I604r68mmQHgg8E9KkK4GCeRTEKACMGoZo9+4KMnBx9cVKW45GKZHIElUkgDNA43TufOHjfU0svinaychDIkU27kdcE/rXv+jzBbRIlPA5A7Yr5r+KFvN/ws6aNRgSTCVGPpnPHp9K+kPDEXm6XbS9cqOT9Kqelj0sVGyizXAyuRxTwOBjml2lc4pgz+FSeXbQMc5owBS4I5pDjHNUiuhR1i1N1p86RPsfadrEZAOOOK8G0W7Fp8RraaZxM6hoWfGBuyOnp0r6CmfyYpJH4RVOT2r59stNivPiHeWwkBHmGaJoyCD0PX8apapnfRb5GfQECBoxtPYHFWS2APbrVWwUi2hfcMhQD7nGKsHkH1rLoee97sM5yQeKOMdeaTBHPanY6UJAOwFXk81ieKka40G9iUZ3RHb9cVsEZqjqtxDaaZczTqWgjUs4HUjHIo1NabtI8Q+HKf8T62uCAFjPfsc8GveyAMeleGeDJY38WtBDD9nt5yWii/urk4H5V7ki/IoByAMVbNsRZsUA5wTj0prLilOMk+lIB1yahnFsKuW4J6VIwAT0qMYZeDgCg9MZ4plHG/F6aD/hBb+2uJCn2lCkKqpJZxyB7dK8t+CU4ZlQZaaN9rH0HpXqfxXhkfwbdGLb5iAMC3QDufyzXkXwC2jVJ4lkZ5ZX3KSpAI5z1rGabZ79Bf7HJn0hHgRjHSpBzxUSpsAGcilyc46VpFWR4D3HkA9etIpGckU3OOtOOOo/KtEgElUOjCuY8Y7DoFwjlVG0jLnAzjiukZuuK5n4h2ou/Cl4REJHUBlB9fX2prc6aHxI4H4TeZNfXIJULG2Gx16DFewwJs4PSvEvg21zb61fpcoiC4VGQxtkDGcj+Ve3Re/WpfxMvFNuRNjac4NKygcjjNCsSOaUtt680jjBVGCDSbNwwKQjfgjipBheFOaTuProct8Q8QaBKW5En7sfWsD4YXSQ2j2pBBjY8/j0rc+I0bzeFZvKOZIXEh4JwByTXNfCeIytc3DsS1w2WUjhfpU27npqzpWPTY3Eg45xTwBnk49qhiAjGBUpAI55qkeb1YEHOe9KcA0m08GlGOSaEzNhkA89ua88+KCxR3thckArITGx/lXoLMp+XOSa4T4jQpcGGADcV+Yexqkrs7cHpVXY6LwvCINKijJ+6MjHpWttB6EgisXwbL52iQysfnI2kelboX5s1LWtiK/wAbEHzfe6ihcDjvTsA+1IykMCOgqbHOKuep4NRTABSV/GpSpU5zwaZKMgDH1pblxWqPLvH0q2+s6bO7bF3FG9CM9/zrvtGVbe3jRBgEAj6V578S7eS41qG2dwsJUSLgDIOTnn8K77wndLeaRbkg7kUKSevAxTeqSPRqa00bGMNkd+KXbQcEcHvR93nGRRseXuJnaxxRjIzjNIOQTUgcKtJoorXOTA4HBIrJ05w0jqFAZTita6B8piOBWBbo66irIp2twTUy1RqmbKn5iDyaq6xZrPahmbBTkZq4Y8HniszWZWiIIXKHjmuWpsbR1ZTgQCPI4zSmMbsYB5qGObYgzzz0FTIQ2T0r53EaM7UOwAcNyCKgCqrcDA71K5AXGcEUgUEZ9a8yUuxSI5DvQhcnFOjyoAPWjPbtSbTnH61i3cEWN4U5xk0OxI6ge1VlDBsFiaVsLk+lQw2GzZY8c1CAcgtj0p+d54Ofag4DYNc0rkinbtIAqLzSgYADipOGPqaa8Q38cZ61lyLcNSSFyxBYbTU6nrTEQAYGcinZPJ6Uml2JaYkigAEcHNJvLZyelI2eSWz6VGD8vHBpJIgkbkAdBTWcglc9OhprMSuSeKaxJAo0HqSBievI71JafurjPUN2qNyfK46062jYsGPaurD/ABoHszbZsMu4cHrXkfx3kltI7ZIpNsFy21o1AyxHIyfwr1e2ffhX554NeT/HZi1zabwBHasHB/vc4r6qor4d3OzLnavEyfhsjzRI7sxZcqQ2eBkV6ohKJgdMYryjwLrcLakFGXWfBXHAr1mPgDtxXx9S/OdOYK9S7GyfLHjrVBW2swPOelXZGAPfJqq+d+QAMdaXkedFWIiA+Se1Qvy45wPSpgRk5GTUUikMQMAjkVlI3RDJGNjFRljlea8y8ToLS8Ylv3obDYHbtXqKxgjJySOTXnnj6MRajGQAglGT9axnax6mCk1O3QzrGQfaosrnawPzHivQbe4jmjIQ9ACcV5MB5t7AnzOMgHFeh6IkiDaDsC8D6V5NQ7sWm1c0Xjw+DznkZpgcQXELnn5sYqw4Egyw3FfSqcxKAgjAHIrKLSZ40lod1oMjSE5JJz+QrpVzjBGQK57wiI1s0JffIwy3qK6MqDwOBX6TlEk6MWjwq91PUjUgkjFODADB49M0itjtjFLcgCIH1r33roYLc5XVnD3kiheR3qupLYBODjtT9T2/aiASWB5NM3HaD096+NxqtUZ6UfhQ4rjBB5q9aKWXPXH86pgBh1q/ZuI49nqc1hh3aSJmtEWmUeQzEduRXnNxgXs6E/LuyMV6ROhks5xghgpIrzVpAbliy7OSD/jXv1X7iZ3YQkj/AHisAm0DkEmnADIycg+nrUe5WJT5mYHj0xT/ADAq7cbWFfO1dWeoP3AjCJg9MmmbSSC55HHFOXDcjJ780FSHySoHpXHPcEBLMuSmdvc0MVVCAffimu5MgIycjBFNYEYJG2smUIrbVYBcg9z1pSAx64B9KfGCwAYbsd6aRw2WAwaybswBdoKgDJPBLUoAB3H+HgioiT90AsSeDUoYbdoGCetT5hpcFQFWA456mlJCjAOQPSo8nOOStKzgYKkKemKARIMHOOMjvSPiSJwGOSCBjjmkQEKCcnFRsw3HBwFOTtraG5tT3Vzxjxahl1Zm27cEqS3NO065JEQzu2fLgcVa8cQCHU5EQMzO24M1U9LYxziJyFSQDBHUGqqrTQ+mhdwRswMM5IwynPPpWm5PlEMC2MEbeKqHYr8RFyw27u1TwyEoqFsBTt464ryJ9TimtWSJhGJ2YJXIzU8F0mQhZjuHIHQGoymHUIpcj+90xTXkdXwwVQP7grka6nMy8DuAdV2kcZNPL/dyS+OMLVdVGOAWJGRnpU3KbSzgAjoOuaya7Gb3JFbaFBQfKf4qe0xXcMZU8jFR4DtvJJB4xUcgKkOX+QcEDqKzIsiRUwSduwEdWOacCNyl3ySMcVHIR8pALY6Z9KVwNu4sF7gCgXkKA7Hooxxk0eY0f8RYdCBUeSGYgFgw4J6U5mKhSzKPp60ANHyliFCc9T2FNfdtZEYsTzmnsNwOV6+tM8w/ddwh6fJVIGOO6PjauCM5J6VH5hJx97I7UjIS4TZkjuT/ADqUykgocDHTaKb2AYqMADwvY5pJXAIXzC2OoHApCD/cJwcjJpJiXQgkLuGOBSSJuKpVY8lQpzwT1oQhpPL+b+8PekGDCDt34+Uk9qdDIHYZfG3jiqRL1L8JPXoO1IFd5SSSc9h0ojX90pAPXv6VYiVYcktyeQB1rpp6Oxg9HoOjQKoJADepodj8oyTt4xSswbgx5HXJoG2TJDZ47V6MdiUNB2OMgIRyKQtlmBJbPYdKQYZgWGcDHPanORtG045wQK1LQwxCPgDaG5yadwT3Y47dKaVbOMfdPf0qRXxvGeRyAKCvIhXeY92ApORg0bj5Wfvup5+lOdAysMZ75NJG6qmAcZHNAXG7QBuLALnpShhlsAleue1DJuKnGFx3qPzACCc4HBApoNhrASEqDtU8jFPV8BVBL5GCaUxgE7OAe/tTVACFSSSPSr6FCO5ZhuwMcAd6awDEswL7eMGniEuxYDJHIzUUgcsSzFuPur60k9SetjT8Mzq2pCBQFI+YD1FehQAu+S3B6V5f4YDtq6ThcBeCa9Qs13RKTz3r6bLJJS1PBxya2Li8gqKliOMUwAFAOhpVJQYPavsI6o8VDLycxLlBnivKviwMpY3XkggMVYnPHH/1q9XnUlCR3ryr4rP5lp5HzbnOVUdM5GTWq3R6GE1mkXfhpqct7YOHGxFk4x6Y4r1KGRWiUHk9q8l+ErbNO8t0wwbac+teoRDacCktGzmxCtVaLjZAGeh6UhwCBmmnOAc5PpSb9xHGCKaZyj921sDpSthl44pu3uelKzhUJAz6CkWtzgvjDC0XhZZ4nKOrYYjrj2/Kud+EdwLN1gQsVmAkYt6966n4qRm70Bogcb16e9cd8LGAnhDNzCNrDv14quh6m9I9qhUgMSc5p6EgYqKNwORznpUo4OD0qVseQ9CQE4OKVT1yKiLgncMgDpUu0kZPAPpQBYhcIm4HBFeU/GrSoLvRpZwubiBcxZJxn3Gea9NZwFweBXAfF4iPRHcDcCQpPYHtVaHbhW1Usc78FHZrAq5TzC5yqfwjt+NevRxnyuTzXkPwW2RRTkkb1l2n3HavXkI38HK1lezNMUrSuBAVetRrT3UnnsO1B5BHSqueetWDEKORSFCy4NKDkYPOKRmCrkHJplHF/FLSUutBmkdSdq5UgnKnNcZ8Jf3N1KY1+V1Hfvmu58fX5bw/dITwVxj+dee/DC+jtNQaD5uQSvqaynTe57FPWkew+YxAyMsKnVhtBHHrUIdVCnn3qRiCOPz9alR0PJktWOJ2++elNZwcAjGOaYxBUbeCKF646mnZskecMCH6VzPjqCG40V1AAdRlfXNdK7EAelc/4xQppck64O0YOew9aicLo7sM3zWMbwTIjhUIDDbhsgdcV0ktpGAdigE9RjiuQ8ITIb+UId3yg8dAa7I8EZOM1zxjqaYmbWzPQdfkEWnyEnAIPXpXiHhmziv/ABmxMyonnZU8YJzgCvX/ABxG76Ddk8fKcY7fSvIPh+qReKFidQwYcAjPNeu3qc9HSOh79b2eyBUJxgZzVlYyBSwgeTHnqQOKeM5wB0rRHFN+8xFUbgF49aWRdzjsBSlc+xpyqMYNMyepE0ARs55PSszxChfT5QuSwU4A7nFasi4PrisPXbqJIpFYkHYdoHQnHelJ6HTh7c6PB4Y/M8WxReVvdpMbT03f5FfQGlWLpbRJIAr7eR6V8/eDrKbUPGaKql1glLsc428nBr6Xh2CNM/e2gE1EV1OzG2RHHEEO00rBsYHGO1PcjIP5UmDz6nvWrZ5Q0EhST16UrYGOc+tOAJGCPlPenNDgE9TUOy3Bbnn3xRYJp7qOCy45r5x8UyR2ujsVlLTLnMQXGR9a+hfiWS1uT1KDoa+c/GTCSKcEgAt24P0r5zEyTnofT4FbXPLmxcSMyxiIseR1rp/hf4ZtNX8SrLO7q9swkjVTgE571zd5bCzn3qxOegPau6+BdyU8ZDLKMqUwecn/ABrailofQVb+xbXY+xNLhK6ZbRupG1B1rN1nMUuCcIRx9a24SxtISDkgc1ja0pmXJHQ1eJ0ifH02ucxA5cDsAcUMoIx3B7UjqAcHOAelBYYIzg18jUerPYWwo3DIxj60pBKkHgt6U0KAd/JyKeqtgkECsSrCIARgjBx1PenEEgYNMwSBn86eATwDjFZ3FuG04XPODz9KJDyATgDsKUqANvXimEKeCcZFDFbURwScY4NOCZAUHH0pFAYjngdzS8ryOlTa40OWMkrmnFcDBP0pqkgc8+9EpO0849KlrQHcQ5U88kUv2kxB3AzgcCq24g55JxyKY07CNsDbwRzXPNWRULuSRwXi2RZ9RDqgMjAg561hxOimP7xf7pA4Aq1fsbi+YsCzK5H1GajjjJdju2hT90V49bQ+gpq0TRtCF6DJX1rRiAwzHnPTFUbCEMrnrkZzWrFDtRSDwy9PSvPmRIRVPOcfMM81JE2yQAnqMVEilWU4zjjmp1XcACACDmuV3ZxyJU+5nGDnGD1pOScE5waXI3kkE4oIDMSW/KoM7Bk4IXilIIOCxOfShMNJnBpy4BBJxigkTcem3twaeNzKAcAj0pocA8g5zSsRzk4qvUliEgdhwaG4GCc/SkAJB+XP1pCwbjOOMcU7JCBjtYAqMEU0geWGbknpQqgYJySOBmgtgc9AeKFYVgRjGA2AM8DNLlipJOSDTPL3Id3HdaRdzDYGyD1pDFlPYY+tNbMjYDZ+Wlf5cEjjp+NRDjknkHFWApJGMgAYxQpCkZJ+tByqbSvC9zTNxcnHAq0ilcSZiFKg8KciqVy+Y2GCzGrkyxlRtzkjrVaUZRQCQOhxW8fiNUjX8OQp5JLMAWGcmt5RgZLZB4rmtDG0DCFgpxXS9VJPp0FfR4TY5qo8KCByNopBtJIySe1NEZPATA96UgDnn8K9RHMx20jqRikYbuCcimIScADHuaeANm70NPYkTooBxxSKSnA7d6H5OQQPrSAE5BPHXimO2gqnaTk470MA7YHOBmhQAuQM5pChCjHWglDiu7acAHvTT1G3kihQeBnBXrQAW3D3ycUFoTgAnIU0pGVIPz96UYJHAyexpVIXPv2oGMcngEhSRnFUb5BMNxUHHHNXGDdSqgg4z7VUuFzlSTj2rCfkbw7MxJzsGSwUZxVKUbhgHIB61o3UexJFXAHUZ61mSKZFwWOCOAOK8ypuejT0RWnBZXUnB65FQ7CFyFZyRwT0qd423qM4GMHHeqwKOpYMzbTtxmuSaOtbDmB2qSQpPGO9NtgASzDJBpJRujA3BNpznvS2mXldD8/GQa52jRE+7LEk4UelJJ84JAzjpmnlWzkkKuOg60scCycHJJB+gpD2Mq7kLyl9wXK9BVTeJNmOCeMmmXjkSBCwG1iMDvUAnETklS+DkZ7VotjdWNK1UFlYuRtbHy966KDLKqAAbSOe9ZdjAHTcxCbsFcVrWwJlAVSzEY56VtBao46ju7M8++Kbv9qiQysI8AhM8E+orhJ3ZriFEHB6k123j8htUgDkHbkEZBxXOfY7aSS0OMbpdrDPUYOPw4r14/CiD2bwazPodoySFwFwQvrXSLhsF1II9a57wWVgsTAsgTaQVA9MV0ZIPGC3qTVrTQ4arbkIAQCSBjPAFBBAwR155qTIIAHA9qjxyCeR0qjIfuOQA2FI6Cg4yMYOO55ph5YYPQ9KBlSRjr60PYDB8YoZbCPqdrc4rw7WrUG/kBcKokyFPpmvc/Gcgj0x03FWK7hivCJ7wNqSSMmP4WDUkd1KOl2e7+DEB0sAOTvAIHQdO1dBdwFrGZfu5U8/hWD4NiJ0a2lLdVCqB0roZn2WzggHg8NzS6HOtZni+oXkBu8bmMu4q3p1puMbeQmDUmo+Hna/vGeXCrIWVU69eKRdPaFCdpIxkFq5pas+gpNKJGUOHIy7A546Ypyqd2XZYwRnPertnamYkyEhSMYWlk0UiRGUZA7N3qbdzRtbFe1YPMCcyEjAbtWtD95SdqnoKqpEQu0jlTjC0NbMDgfK3UE10RaRlI0IpoY/+ekkgPToKQ3SlWyu1s59xVIQTyZUNubGQR/jTI4pUJzgZGCTW1yTXtZiyMrKzlvuk094xHgF1QEc46/Ss6C7C+WjOzHO3jpUs8hGQBtCH7xrSLRBaiMYbPzNjjJ6U7eiZBAGDncBVOPMkTFnY88Y4qVQwUoSArDvWyYWLbRKUJ5OOeelQJMJGKBlA9qiDPMwTLOgG0DoKY9o4ICAIRkEHrVJ9yWrmwqZVGxkEY3GhscZfABxxWVAohYBjI5U9OcVekcMhUAIDz71V1sRYnwrAhMkqerHiofs7+aQrDBIO0DqaakbRZY5IYd+lVTeTG4UKVQYx70KVmTY1BZqsrBk+c8/N2o2hnBaRQMdBVFZzwxLOxO3mkYOI2wQhDfjXXCfQzkmkbFtLGzKCAe2Wq9bE7NgYfK3bsK5VpjAp+856j0Fbvh25NxIQCAzLWjdzkmmajocN8m/HIzXaeBFJnTbwhGceprk2tSACQWLZFdb4ETZGo4GH5xXVhtZpnlYxpU2jvVUBTSgZ4zwKUgLwO/WmnAOMcGvrKekUfIT3YpwBkc0hyCKdgGmr949q2WpFxxBPQ4pAcjFDUmQTgdRVaWJ1ADacdaXnpSdD6045xnFSFwXgkHsKaAM0cBuaUYH1qkITHJGacqjJyc00AE4PNLgluKLgIMgHBpQM/UUHG04oBwOmTRYdxMHpSkeg+tGSQc9e1IW2rz1pPTYocflAxTSATk9BRngE8il+/nPFPoToDHAwKUZxg0hUkA9cGkyemMVIaEhA6Z/CgjI5PSmZB4/WkTGPU1Yh+c4HXFKTxgUg469KRmzg9aAHAEcUMO54ppIyDnFJnLZ9aABSRxS7QOB1ppHtSn680AISQ2D0pfvUhJI5FLkY560O4AAKOgNIqnggZHek6E0AKGPegZAJxTmYlQABSBgeKBahg5x0oxjijGc+1HJwKBiY5x0o29c8UEcY70NweearYAPTBNQ3BYoAOKkIBxSSJxjqKkCOFcdcVMZNkMhPPGMUkaBhkelQ3Eojib5ckDgetNFI+Hv2hrJ7PxlNuhUC4Ysrt39x+WK8tllQxHcdpxtKjqa9U/aEvYL3xUUSPb9llO+RmJZ2YdAOwAH6mvLHjAV8bR/Fz1r0oOyR02R9QfsmL52nzlmIWJgq56V9NRkYIU5r5o/ZPyNAuWk2YZyyKGG8nAycdh06+9fSNuW2ZxXDPWTMZ7k4HUGgfdPbFNJP5UgPGPWsjOwbeoBzUMwIXJOanVRj09aGjDqcDI6VW5Udzwv4/yiLT7EhQHVjgnrg11HwNZJfCVvGCGeJcEj0JJA/WuO/aAQzxwbwuIyQMkAk+oHeui/Z2mabwZHK/DliDj0BxVPSJ6FRt0kj1hVA+XNSAAKR0xTFT9KU4HTvWB5g4cjjjFNwD9aaMg4o65PpVgQzIN2G5B4xXzr+0KTE0d2oDBGEO3ONxPTn8K+ipmIxgc54r5m+OzPc+NLXSmWaaKdgAkXODkdvX3q47no4V2lc9b+EllJp/hO3SSPy1kUOv0xXcKgK5Jrn/A/z+H7fghY4hGoPXgc5rdj+Ueue1ZPc5a3xseF6kGnK4kPpjimhynHBpcjnsaowCQEn2rOvHAWRM9VK/8A160AC2fasy/IBYAZYqQPXPag0jufHvx0kfT/AB9b2zBCImDK65JIPc+/PavqT4bLjwZppLE+ZEHOfpXzF8d7Nrr4h6ZkgyuNjYHcE4JP4/pX1D4DVovCenQuAHhhVD+VVNe6rHo4h/u4nQjAOBQG5wKZvAySKYH6k96yPLsTscAnPIqF2yM96Y0mG5pm7cD9eRVKyEQagpa3kOcfLwB6181/E2Ev4x2m2eFSULMxz5p4+Yeg7fhX0xcHfEVHpjNfNnxRtXXxhbJErBpLhUZ3JIByAB7VcLq53UFue+eGD5+jwSk8Mo/lWyiDbxWL4dBi0aCIJtUAAY6VtIMEEnHtWUTjluSBsjjAAoLE4A496Y/sOKQngdqpDH56g/nVS9VHR3YZKqcVZJyDVS5BMUoPIKkD8qNSlufMXjaGJfiL5spdt7qygcDOe9fSPh2Ytp0Q6YUfhxXzb8Q3kTxtZia4ieUzIqxRcFF3DBb8/wBK+lNEiSPTbU5wxQZHvxTqO9jsxLvy+hp42OpPU9qXqTjim4BcE0pIzwOKg89i5HbrTSdpNL3HHWho8deKsEUNRGUft8vB7CvALG5N18So7hAsbvK0TbehAOM/pmvd9Zk8rTLg4D8HOfSvn/wXbiP4hyI+HxIzKfYkkH9aifwno0FaMmfSGl4+yIN3br61YlUg564qtZoRAmeOKsHO0d81nB3RxS3G4GPrSHnjpipDyQAOBTT1PFaGdrBwBwc+1Ub/AOZCrH5Cpq6yFVyO1ULuZPJkHXg5rRWSbZtT+JHztqrQ6p8UrJYEMRFwsJdsfMc44r6O09Hgt1hbtjmvmTiH4iyJIJTNFfB4yOgG7gn/AOtX09buZkSQ8bhkiuT7VzpxHQnbB68YpqrnOeKXI6YpcAYzXStjhuNwRxnFKy5IzSkA9silwe9MZl66oOmzRldwKn88HFfPXgqWOfxwzmUtJHMFkCIcZzwP0z+Fe/eNLqSy8M3c0ZCuuMN1xyM/pXhHwukif4ga3HFIVglKyqOpyDyPbqapaRZ6NJv2UkfRiRhsY5HpUzJjGKowOQykZAxV5B0I5zWS2PPatoGMHntUZcM+P0qRztJ4z71GMMPSq2J9BQwLA9O1YnjIh/D99ERv3Rsu314rajHJIGcVieNS0Wh3M6RtI0aFtidSO+BVR1aZtR+JHgvwID2/iW7iCRCVTteRhl1GTgA9u+a+mQAEBz26ivnX4IKl54x1uSFQI5VV1IOfXPPrX0PB+4CrjIxilNe8aV3qSqSVpODS5Oc9R6UKN/bpU7nMOKhBwaQYHXoaQdcdqDjBOOlILmR4m/daXIw/iBXP4Yrw/wCEem/ZtZmR4i6xyszE9AecfjXuHinNxoVyFADqhZT6HHFeF/CiR73xq5ldsOrDg4BI6cd+lW3ZHdDWmz6HjDBELc8DFTbhnPc0zb+7GTyBQqDPJ+lQjhJcnOTzUUgAOO5pzcEYH1prYY4xzViYnzBRgZxXE/FrWb3SfBt3PAUILCN0kGQyMCCPbr1Fd7HH8vrXEfE/SRq3hfU4DGZXMRaNM4BcdOfrVROih8SueQ/AFfIvb222DcGMqBOQAeor6PhykSg4Lkc180/s+3DHxdIjkIShjYdtwPIr6VC7OD1FYu/MVib+0HbSBnNHOeRTWBODTjyTzVJnMJ1OeuKemW9qZkL71KifKTmmhNHGfE+8ey8PzSLKUwNpxwSCOlcB8E4lW4vIusiMGB749Pzr0D4kaO+seHb2JJBHtXcSRnpzx71578BreVr6/uWx5SMIwCwyxwO3pzSd+U64q1M9qVSz7zVknKAjFVwR1HHtT4yQvrSObckB+bmkI7nikY560uQeKpi2K1wOCRzXi37SaNB4Ygu4lDSWrhmBBPyk459skV7XP8oPc15J8eTPLpTwQTW8MU8DrMspAdwBkhT+GMCnsdGHV5oj/ZzuN2iXUB3PISJd5wAR6AV7I6lVGeTXkH7PSQJoBuQGMpUQqM8KB3x+Feuu+TxWa1Yq6tNoXuAeKVxuXgcikC7xnuKcM5GTV6GA1VJAzxig4HXgipMChU6kjIosB5d8ddMF54bhv1UvJavyoGSwOB/hVn4TKbPTFRMfMobj3HNVPjTqL2sK2yktbzptZR1DZyCKt/B24guPDkOwlpEJiY4Oc5z/AFpy+FHot2oJHo4PrS5B6Uu0DCjtQcYwBUHndQWLg4PNABwfakyfTFKCU461SZKF8zH3a8g+OFkDpqXonZGjkCmNR94HqSf6V66QAOmM15F8cZg0VraphVk5c98jpVx31NqdrnR/C6BD4UtZLVpGhcAq0gwWHrjtXcBWAGa4X4PXEr+CbKGUg+QzRqRx8oJA/Su8BBGCeBWb3MpfEDDcuD2pqqOcdKcXA6UwDHJ6UhXHjHHtSzgCME9Kbu3DI5pWbjBGfansNPU8b+OMxg0ya4Hlq6FWXcOW5Ax78Guz+GUv2jwlZnaqNJGH2L0XiuE+PFsblrCA4Lljhc8kfT611nwta7j8OxwXAWBoyFVVAyQPfv8AhVv4Ud89aSO+Vdo9DTgq9ehqJM5+Y5xTiwOSKmxw30H43HnrSMOMZxTck4J5oYk9ulMCERLLMFboetfL3xNmll8c6hvkdxBMixBiTtGQTgdvwr6dnywynBHNfNvxnSOLx7aOrnbdFFcAdGzj/CqStc7sPoz6B8JyPPplu7MWVolI/IVubcEnOK5/wfiHTooVyVjUKue46ZrdlJ3cDANZROKe7JOpAqNxtbHalB7jtQ2cZoMwGMgHtRLIFUjGexoUDGTUc+GjkA7qa1itSrHyb8agY/Hd+CSgG3txjaMVwl3YCdMbw67S2W4Ga9M+N0iJq9pF5fl3BfM0jAZKdsn9a81bbeCQykygHaFTjIr2Y2UUaSTOX0iADxWqb1CyQk/LyM/410j7Mxggu5JDbvSuNixpfiCVrf8AdtE+AG5IGeldjJEbmOdickLvGOOazfcz5bntn7OdrFJbfudqTRSMWVTyuc4yK+hFGFAP518v/s7bLbxlOyMyR/Z8yDJwx6DI9a+nlcygZ+UV41Re+xNWJRg8ClAUjBPIoyBjApKQlqOUY4zkUsmADimjg8g0Mc8AUDWjPG/2hfKkl0hJWJj2vlR25GeK1vgvdOfDgiMry4kODIcnb2Gag+OMqafoktww/e7lCsAM45GM+lS/CKRJtLhlifzCFG7ggZ9Knqek9aKR6erA8jgUpUYwDmoVPtk+lToeMgYppHnsZgdDQQBjmlyD9aQnAOe1MBJJNkZyuQf0rxD4sWyp4n029ThmIWRHORgHAPt6Y9q9uZgUyenp3rw/4qo765KpidEbYY5CCAfYHufaqR34VKTdz1zREaDSoIm2lgoZigwCT6Cr+7gelUNElNzpdu5AU7QCB9K0FQZGTwO1HU4Z/EydANuQAKUjHQ0IRtOelBO5eBjFJIQFcgnpVWeMAFjwAM8VYY4GTzTS/wAhG3IYYIoTLitdD5x+KN5aXXj+wvYQ8sEDCOQcjJyM17/4Udjo8JZBFhRhAegxXzf8Vwtj4wuoFkBJdWVR2OckGvozwqxfQ7WU8741H445pT6Hp4tJQjY2gTnI60lCnJANAHJ9KDyWBY7QuaQkYwRSsBxjimuQBzQBW1DdLp9zCoyWQ4/KvnbQJp4PiFbgqIGV2hZVAGRnPIr6ODjJGM5Bz9K8H1C1itPjBdW8S+UXYNHuJPOASRmtIt2aPTw6vCSPcLciOONU5UDH1NXI/mXI4qjbD9zGOpAGfr3rQjA24JrE857ilT+VIecjrxTuOQaj53e1UtiLh246is/XLVbvSru1kHyyIQ30xV4ttPSorph5Tu7gIFyc+lC3NqfxHiXgyxUeKrdwXBiLA578mvbI5D5a47c15B4b1CJPG906IZI5HbySuAq5Jzkf0r10Esq8Y4Gap3Na17EwwwyTxTioIyDUakggYyKeAc47VGxyWFUZGBxSSYwDnBoGAw9B1pJkJG7p7UxrQxfFixy6NMkrxrE6FW3kAYwRXjHwhsjZ6/KEYL9nYqMd85/wr13xlCJdBu5DAJ2iUsqPnGcdTXlfw5K2/iAOWCx3BBC5zgjt+tRLQ+jwyvg5xW570HLBM9cc1JuCgfLnNQwruJYcr2qYEDk047HzjA9aBg80n3sGlIAYCtU7ISY2RQV44rD8VSCPw/dBjgMpX6nHFbrNkgYrnPiFn/hFrnZw4IIxQtzooaySPJvhK+fEF3BtIaBssT2Fe7wEMMnnuK8N+F5SLxZPcopEc6hXJ6Z6V7pEoWMbeR2Iomru5riV75IOc54NOPK4pgB6mlGQcnk1k9DjtYcD8vNNZCF4PNOVS3f8KcEINO4HP+K4gdIlB+46lXz0xXF/Ci9Jku7SZzvhbEYPdM9q7nxnA9x4dvYo03uyEqPeuB+GSPNfvOzJsYbBt6g5qbHqKzpHqcSnOCOBU4AxjvUUYJcnPTipM+1CPN6sVs59KikU4GOmakHPUc0hGeBVIkhJx1Fch42sZEeO7ydp+U+ldgQwbnBFc747n87TRbA4J+b6+1UnqdWGdp3Q/wAGJ5Ojhc5yxbHpXRhR2Ncr4CnE2lkHdmNtp3cHNdYMZwOKTWpNZtyuIRyOaRwSfeg5DZoIJPSlY5xxbCgd6QKS2B1NHGelI25TnNFi47pnm3xLBSSG4XAMLBST3BrpfBKsmko2dwf5s1zfxRtyqxw54nP3vQ1sfDy8kGirbNjNv8gPqPWpvbQ9KprSOwKj6GjcSMdBUauScnmncnnHFJqx5QcnpzSqSfwpOOaIsYOTkmluUMm3OpA9KyrMgXbIwIdTnBrYYDaR096w5U2akJw5J6Y7UnsWaxPORz7VBqcEU9mxdc7RkAcc1KxDBSO9Y/it3iso3DsibgGx3rkr6RudFL4jL8z04zxinxsdg3Z3ZrNjncrleNvQnrT3u2yFLksOa+TrybZ6fL5Gg84BALD6VFHd/vSgBIqg8zM4GMZ6mmSRsJFYPweMCuLqS1Y3kAYegFI77V45JPFZ8c0ixqF69Oae8pUrklj0IFSybFp3ccADp1pkUvmKwYE4qq92+7aqbQDyT6ULdmGVlYFuMrgVLdgsWR975Tg0bMA5OWzwaEl80ZwFJFRAsD83OazepSSsTeWQcE7TSSLyBjOOc1E07A5AxjgU1Z3KEsCe1ZPQFYthgQMEjijI71FFIRFigyoDyTxWbdyWWAVC8Ef4VGQAQRUcbnJIxt64pwcN26DNRqRYGQHkNjHWlKAAEHNRRMXU9gTTjkDHJIp7aCW4TAuMqcCm21xJFMEPzK3enxjecDp6VWmVIZVPLFTnFa0pqMtQa00Omtx8qkjBBrzP44WGLSDUfs/2hB8jEk4Q9mI7+n416fBIJIEc/LkV598a5xJ4VlsFDGeVdy49iOtfX6SoM1wDaxEbbnmvhCZ5rtXcgNFgAr6V7ZaLvso3B3EgZrw3wbJ5ktpIhEagBWB6sc817nZbVtUI5UjtXx1d2qtHo5hpUsMkIJweKpzH58gcDuavOQGOaqSgA85NQeaiEkdRznrUP8WerdBVgx7VJHAPNQkAnHXNQ0apCNlUIDY3cEjtXn/j6FbcR4R2eNs7myQa9AQ+VnPIPauE+IQWaaKYAvnKFc8flWEtUz0sHbn1OXtIGmu0HmYBwx29vYGvRdLeJbZQFy7Dqa85Mz2qwFUAAYKQOuK77TXDxAhegGK8qqtT0sUvduXZchgAxGeuKgkI2cLnsSambKv6HGar3J2wuRzkZH1rBux5NtDpPCF+XlEfTBwPcV2ysydTivPfAoF3MSPkYNjA9ehr0IKyZzzivvsif7hrzPDxatUHnJbk8U9iduTyAKh83OSRilLllwOQa+qvocS3OU1qMQ3ynP8ArOlQxkqAp7etXNagLXOSRlentVJUyx3ncAMivksckpOx6UH7pPvC8CrlkVdiB1HSs4knAUEA1qWwRUGBg9zXn0X71hS2NGPPlPk7htIrzfVUEeqyBEwp7mvRzlLZ+wK8H3rzS/mH22UPlmD45r6OWtNHVhdwMYADbskjkL2qVSFUOFAHQlqg3uowuAKk2neCBuzzjtXgVVZns2HSSbVVScnPQdabxnIXDA9/SpFY7iTgZ9KYTnkAk+9cUhNCtGRkhyT1wKYCX3dh1yaXzCUyPlHQgU1UGznnacjNYO+wx24HGW6jtTSgOMHHuacMEdhTDGFYkgsDz7VHqTsOdsEZkzg44p4IGdiAN6momck4/h7ClQKDvAJJ4OakdxWzsIY478UxFySdoAPQ1KH29SB2pkWVBHXa2QaEhj3IlfIY/dxt7VCBIDgIIwcgsanZdiF24OeMUyQiDkAsCN3PrW8VZo1i7NHlfjiXypfNdTO8bbWX0HQGuf03UCWUFQp3ZU9wK6H4i3AjumIcIs6hTgdTXK2AClGVMn7uW71rUPp6H8NHTpdeWpBdnB5AFX7WfKkbQhIyGPXNY1pJtZC7Ac4wK1YwsasVXLhgDn0rxKj1OepoXQjNtJcuCOccVZRNsWQApHHNVUJVCvmAY+bAqeORSpZVJPv0rlZxssRksm4kttIBxUjIAw+UJg9T1NRBiGB80BWH3F659ad0TcIyzZwSaybMnoSAZ3ZyccgUq7iWyqqjDqeuaiefbhncAdML1pwJ2DCbgDkZqSGOOH43FhjoKcAAoAUAHg561GXKqQMg5yMVIoMiMQMkjOT60vIkZn5lQEttPNEuxQQxVMHIpI9zRkb8E9QKbgF1Lpk4xk0wFAE6NhmdjyPQUjkRrgooz370pJjXO8AA44qN3G4YQsB1zQAYTdnzGcsMH0FGdgyCFHT3prXBDEEfKRwFFMYEjCr15yaAH7iEzuLsDj8KQtlAdoXBppdnOAcZGAB3NKGzHkKBgbST607ECFw+V+Yjr7Uifu3Y8BW6DvSxKQih34zg4pQhDbSocKeCaoguRO0gBOWx0q3FncrHAPTmqEbPECSSMn7o9KvIrMRwAMZzW9MyluTsd3GCTnrUe0oCB8mD+lDTgHk5HTiml2Y8Dg8c16EBIkUAsRjJPNNIKsWOEHoKYoYE5c/L2FKPnUNtwAf4q3voXYcCH5BLbuD7UBWVcqRu6GoxIqs+G4HYUignLJ35oYIcz7TjBJHX0pm75SpwBnIpWbewy+SRggUqAMBxyMgk0hq4kkeNvJbPT0FDxlSQSMnrTMjPzMxI7DpShickLjb3NPQbQuBvBJLDp7UjEI5JcDPAphZy23ORjJxUqorjA2rjnJq0KwkIK8Lk+xpxUxhiXAK54HpUXnCUsNxIHHFMC5jJQfMOCTQkHUsaLcC01BxjPm9B716Xo4c26kjHGea8x05iLuJ3UsysORXqNjcGdAUXYMDCntXu5f8AGeLjkXsAjrzSrkkk9qYuSCD2oOSwHT3r7WLdkeBfUJiSvHNedfFm0Y+H/tSSGGWA7jt6sOhGa9HQ9c8iuE+JRM+h3KY2oRhi3YZ7e9bR3ud2Ef71M5P4RXDzKzZfyy24sScZr2eJgyqQcmvEfg7qcAuW0uGRTIhMkgfglfb1617VbkswAHAqnvdBjLKq7lwsNue9C5C5yDUYGDgnj0pxPYcUvJHEK6l+hxniiNSvy5yRScg9eaXOMknB9aA2MDx3Ex8PXE0aK8kQLAH0xXlvwrunn1q7llKksBtVegOTXq3ilpZdJuEjA8tkIYHucV498MpPI8RC3R0RhIfO3nAC54ANOWkT2qSUqR7vZOQVB7VdON+Tk1WT5TgAY6Zqyrg8cVjF6HiSXvNDjyeOKfyoBByD2pgAIwDSjIBIPsK0TJW4pA2c9O1cl8TLKO/8JXcTDDHDL65BBrqyzKoyM/yrlviVNjRVblCjFie2MYxVLU7MM/3iPLfhDKhvLiRUKMkgjLnPPPcevFe4xS7cgGvCPhiBaa/cxjIjlbfz65r2qCQqfUGs29bHTjehqJKOp5xUm/cfSq1uchs8elTK+FwRj3pnl6iPkZOagJ3yAZxUkjZUY6Co1G8HnpVIfU53xRp/naXcgcnBwT/OvGfAknk+MEBnJLMVZCeAc8H2r3Pxa3keHZ5FbDgEj36V4P4MaNvGLncAXbdu9DnpWjd4s9qinKk32PoV8yEAnAwM4pwJVcDoKbC6yIrA88fyqYgcH8OK4k2ePLVsZuDLjGDSpy2c4ApGwDgc5obCkAdO9bJiJj84IByfasLxVAZNGmjfmMg7q20IL4HHHFYni+Rl0iSMAtuBGB1NJ6o7MPpI4vwrcRJFJHER53QgHkiurWVmHzHOBivLtGmFjrKt5oi3dia9Ctb+CYKWmU5/izwTU8priqU/itoereNJ1GlvC/QjmvLvhbaPc6/fb4SUSXarkdBntXoXxMjT+wJZ5NxUA/KvBbjgV578KocazLN86yA/Lg8Edwa629TOmrRPco22gAjp0qxzjNU4ZC4BxVndtHPGa1R5U3eTH4HUnpTcEk4prcDA6mg5VBj15p31J0QpBOB1PvXK+L5FtdMvLh3CCNTg4yQe1dM03lZIPSuS8ftHL4ev2PAMZPPr2qZK6OrDazPM/hsEbxZJhyVlUsXA75719ARFdoAOTgV4D8JIBJrolJOQpUr+Ne7GcREADGBjNJaHZjdZJrYsMCeAO9OVQDyOagW4BOcjGaUXIMvBqzymidn2nB6VWu7sCFsHkVHNKUnJJyhHSsPVtYgtA0btguDtPvXPXlaJ0UabqO1ji/H+rAwyRsu5mGB2/WvC/EcETxMJcD5T3713fjjxPELw27sWcE529a8h8XXYKkpvUhiVLccV81K8pH1mGpOCWhyt4EyWdi+04xXbfBS0D+JLVkTEvnBifUZrzq6u9mVkI59K9T/ZwWM+IrqeVS+1hHGMfdPc/wD6q7aKd7Ho15KFGR9exYjUAcgisnXnCHyl4yM81qB96gjsK53XLoz3G84GBj0q8V8DPkqSfOZfDyDPOBSqxK9O+KavTI5x3FOVinOOK+Snuz2tkKwIIQZwOuKeBxgdaTaXJO8D6VImEHrnvWDENIwOTn2oxjIxwR19KBjd14NKxyOBnHc1GgegmNyjqSBg03IxgjODQZCFIzjHNN3gBsDnrR0HcVnUfKBkipGXC8DGRmmbwPm7Y7DvQshZQR+ZpCAOWBAzg0xnAfaeGxTVB6k4+bkUsqqW3AcjvUsBFwSST0PWoL0bLaXnGBkVMv3Gy34VXvSZYHwMYWsZrQ1p/EebahGI9RkkZ87hkD3qDf8APgcBh+tR3s32m7cnsSoFSQKZNhwMA4ye9ePWtc9+FlFGzpoHlDjOOOK1bZWSMkADn8azrP5VK9CDnirjEknBIyBXlT3MZlkIOxyeuKNpJPOKapHBOScdqcGCqCBx0OawZxvckyGTI5yOlIpA7BaV+EX0HpS7BjlQBUktIb1xtJ6809RncpwuKaXHmFRzjpigRF5MjrjnNFiBzMDwSSe1OOG9BxxSDBIVvpx60jYBGOCtArDMZHXOKTc3AI2UvCqSDkmmtIQPwoJsPbjpyaa5byyQMHFMVvm554wKViYyDjGeDQAibjtJySR0pUMhcZARRwTQC2cdcdKOGBydvfmq1AJsD5e2etRFVckZw3XFT8SIQW3Z6VEV2EYXBPGTQgIyQXIwT/KjcSOOB04pC23gEk5qJmJVuNuDWqsWJjqSM4NRyzFYigwQDnipJWGepwcHA9ahlIRwQuwEd+prWOrRqjW8OsssjjawA557muiUEnB4FYOhxHyFfOWHBHat5GCoM9c19RhV7tzkqvUXfgYGSO9ICAmSeM4oONxAOc800ZRsdjXpLY5uo5hgdM80jyEgrwAfShlBOCc7hSptAA6epqvUojCheAPzpRngn8hTtwPODgGkJKnGQOaTJsHPTGO9O5zjNRlmDn+IEU87QQTxSEDNjjGSaUO4TggZ4wKZuGAc89BTkcDIYhcHik0WIc8fKQR60rA9GOMelI7FmwTvxzQGLSDsMVIIHQAjHI6kmqd/GW+7zkdBV53GRwTVG9mKJleMd6zktDWK1RhykqxBXDf7XSqkoDEAsDz/AA1buVaQF2yeaqPbckA7cc8V5c3qz1oWsiCQhCQi8g8k1mzQuskmxsgndj1q/NhQRgnI6n1rOeVo8EnB6cc5rkl5nSloOfIj3BRyP4vWiK52SRkk8jBwKSPDqrMCSD34FCs6ZPo2RgVkaFtHAYEDAJx81PnzHGQCWOc4FR+asgwUJY9z0qyuXBQEDcvHtTsFtUcfeHyrybK7COQTUKPukALBy/amahqG+ZkK9yuWqtHjejO3AP8AD1rZLQ61FWudjps0UCKZWGTwoPathc7AwcnJGNtcvZxrMvMbHbj73pXS2pO4AcLgYArSNtDzqukjzTx6yRao8aoEP3uepPc1zlzDyjICxXBDehzXRfEGMf8ACSIxG4MnHI6+4rDJ828tUPALhWUdxXqR2SJPePCy/wCg2w2on7kcAAZOP51sFRyT0xisHwshayjbaQFO1fYY71tOSpbLfKOwq0cFR+8O3cYXpTdo2kAZx3poYl8pgKRyT60oIBwWyPamZjl+boAnHWmLKu4Zy5FOJAIwOOnNR7OpBzg84qbaAYPiO5EsSmR1jCsVwT1rwzUpJT4jSJI96CfDZGQRn0r2/wAYKqWEn7tePmySP0FeP3Ekc+sLIj5YsDgetNKx6NLSLPd/DaC20pYgFjAAITH3RUt5IWSUbsEjgnpmodC8x9KtiQCSg3HvmrF+iyQAMTlQenejozlj8Rw+pbo7hjkLv64GTms4gNIhCsQODu7/AIVbupJQTt+VwxwT6Zqksj+ZIHO9gc8VxSep7UHaKLMTlI8DjDZIFTtNvjIIJcdM1VSUnKgBc9DSlSzqCWYEdR6073LfcJrlY0YE7XI420W9yvynaXcjHPeoLiF/kKLgdCOpqLy342hiyt+VaIZqo5gCsxCgnlRThIrZ2pu56tVJneNcNgHrnvVktvAHUkdulaJhZdBREGYg4CnnAqRsgsFjypHVqjbKAHheMe9JHiQrjcyjrnitEySUDdtIYZIwQKBG4K/LyDjJqLBUsUG3B7cmrfBTHJPXNXztANCsJQC5AXrinspDMcZA53E9aBkNtI4IpdwwFCk9iTT52TYDLjAL5JHRetSQfvSNoxxznrUapskUjAwcU+CExyMQpPzZHpTU2TYsnlCHfOOMCqDDaxCwgbTkua0TFlHJIGRmqE0nly4AJ3LjnpSu2wsIzI0ZUElicjHSpGfGDwMjqTTVcgJvZQCMfKKdtREyE3YPU1cZuPUlxT3IyBLIBkkegrb8MQG2Z5WA2g4B71hSSgMN0mCDkgDmuh8PgMkm0ZB5BNdFOTb1OeqkkaM124kZCTtU9vSu28AgLlypC43D69q4WdWY9eor0f4fxofD0UjD5ydpNe3hF7yZ89jPhsdXG+4Atx7VIeTTFQKcnpUm49q+tg9EfISerEJwpGOTxTgo4xSFh06Gl46Dk1oZCFeaRQFORT+3WkbPbtQVsJxSE44PNNY45/OlJDH6U0iQBBY+1IfXvSAAHIODS7jngZpAKoLD72MU7kAGmEnoeKBnFADsEj60p4GB1FNL4GKUEEcnNAC5AHPU0HG0A9aODweaQkDnqKAFZhjBFKMAE96ZkEkk5HYUb81TGxQ3HPFL70bx1PNBUYyeKEIP4aTgcdKWRxxjmj7pz1BoYmKcAY6mkJwKOpye1DZOD6UxiAjPNByMnHSn8E9MUhIwQDTsAhYgDvSDDE+tKAKOnTiqB3Dj8qTPGKN59OlJkH29alhfQVScGgd89aQnHIPSkBLEk0gHKu3nuaXocGm8g0u4kcCnYAIOOOKUdeTQPmHvSEj8qS0YCnJJpBjOCaOgyDSkgDpzTbARsdjyKU89eRQegOKMjbk96QCAlTgHFJKiANI4yEUn9KCwOAOKZertsZmzkBcn6U0ylufCvxzSKHxPcmVnM8krOyqOAM8fjXlE96h8xgnykbRnqK9S+PmvWmseLmNvKr+SxV9gxt54Brym+8lNrFS4zuPPB9q7oPTU7FsfTP7JM6tc3Tuw37AgUfXNfViOMYr5g/Y9t2lstS8uMFSwd2OPkGOBmvpqIYyemOBXJPSRzVN7k+QOlIWzQnTBOaXGMgVmZCgkfU0kjERnnGKVT61HKSVIHOapFrc+fv2h/Me7s5jGTHjyVYYwvOefqSa774NWMWneDrSJOWwSx9TmuP8A2gNNSXTYrgu4mhYYUHjGepHr711vwblS68JWcqMWVlzuII57gfjxmk3dHfO3sUz0feQvy80Z3e1NUFRnOaXOBkVPQ80cwXAxQVC9OabuyDSxvxzxitNB7DSPnxivmL45TyxeNIDBNJEVySyEjnIH519MzE+Zkd6+aPjS3m+N4YBGF4Byerc+lJdkehhNZNHt/gUiDQ4EJLB0DAt16VvAcEiuf8H3KTaJZOvIEQX9K3oyWB7Vkt2clX4mP6cEZpwUHk0ikADNOBAHIzmq0MQ3FQT2rPkxJNgjtV2Ujac/pWe8mHO0EnBp3sUnZnyZ8amWD4iEoMiBwwz15NfSvgoFfDFhk5Zolb8wP8a+a/i7vuvicj/KDKRGB2G3v+tfSngon/hGrIZLMkYDH1OKqTXKj1MSkqUGdBzjHSmMQeAMGnZJHHWo24PNRY8pEf3j707AUcUYBbI4xSZ+Uina4XIrltsTkcjHSvm/x7Gj+N5QjvLtlRvnOSCAOAfwxX0gzhBknCj7x7Yr53+LLSyeNdOa2mzDJOI1jQDpnGc96pLU9HDLmue7eGbmO50e38s5yMkHt7VsN0yawfClubHT0hdGVlPzBgQRW+1YrTQ4pbiKw3YAzxRtLZ60uAhpAN2RnFMi4ZIwB0qtNkJIScYBFWcnHHUVVvYxJbOpPGOfyqmhp6ny945s3ufjMkakEEo4x7HOP0r6U0Et9ghL8/LgV8x/EEvH8Q4pAGtmMyx4VgGClgCRzx1r6e0BBBp0MQJbCg7jz2Heom7NHXXWzNIc5FBJxSEkHk5oyDyO1M4RVkOQD2pJFLnOc47UuQTxSgE8jpVlXMPXUL6ddKp+baSPy5rwPwjcW83xJtnh3CN9yszDHI64r6I12NBp8w6MylSR2GOtfOHw2aOLxzexSZPkMwRvcnqfes5tctj08Orwlc+mrTLxKMjoKmwQcHioLIE2kTH+6BmrH8Iyaxpp2POloxq53E07jdx3oDLn1pm8bgB75roWxLC4UmAqOCayJIH8iYIVDhTgt0B961eWyT2rPncxrIOBkHr0oexrT3R856ndo3xLtPIv3vfMmxcKoPyENyMY56V9I6WoW178mvlrR4Xf4rXUEU8UDi6kIaU4DAMcgep7AV9R6XOHtxuGO1Y21N8Q+hez2xjFKTgZxmj19KU8L15rRHIKM/T1pGOCaaGP1pdxNXYSMrxJGtxotzDKu9WQ5U/xDB4xXgPw6nt18ZeUkcUbhysgjAB64AI7V7/r9xHb2rzzHYqKe2fwx3rwL4fW+74uaplMFzvRTwQMjtWn2D0aH8KR9EQurIoAwBxmplYZGM4FR4OSo44FSICOP0rmTOBq4EgnHOTQAN+PzoLgdByKFY5JxwasQ4fKTtGKyfEkYvNHvYBkloWXA6njpWqCTk9KwvF5aHw/fvHIIm8s/vCcbRjk1cXqjSn8SseB/A8KnjJLR4rhmVirFTgIQejjuK+nGyW3Y6mvmj4IXaXPxF1BLVzNCyhmkA4PuD/WvpdMBcEnA9aKmjLrL3hxz1oBJ9qTPp0pWIHTmoRz31D196Y+VSnkgrkHrSSY2igNzI17nSZFHVgQfrg4rxj4Z6Y+meLihuIxexEy+XjIIzg4/OvaNZZEsZpXBKRqWIHfivIfh9qKXnjk7ChXa4PTPQ1b2udtO6ps9zDFlzjOacTnrTLcHyhzhaexKkY5qDjbsw3DG2hMYwOvrSFQGwacMqeOlWSuxLGxK4rkPiXqqaX4fuJ5YmdEQ5KDvjABI6DJrrR8oJzmuH+KEL33hDUo1l8oBC7HbksqgkgD1wKpbnRR0kjx74Iwga3IwAMhmMjYOdqn/wCvX0rkE4Jz6V8x/s+ys3iC6ZUcQzKFjkYYBIOcfXB6V9NKMkMRhhWc/i0NMSvfHHikOGOQOaUkY560KSBmkrnKIAM5PIpxY4OOBSKR+NKWHTNVYlnE/FXW7vRfCs89kyRyOwiJcA5BzniuM+BsDCS+cn7rg4HToOtd18TdObVPBupQxxJLciMtEHxhT/eHvXCfAC4MsGok5LLhWXqM46g/Sqa907Yv92exrgsT2qRSAOOtQqQVGDj2qVMfU1mjmY7Bz60oLBj6H9KTzBngUqnHOepqkgGSAV5X8etKtZPDceptB5tzZuCqnowJwQfbnNeqyHPWvL/jjdRx6A6SK7BwVxg4HuT657UPY6MP/ERV+BUpg0u4iKBVkYSKuOgr1pDgkkZBrx/4DXCT6CsqKwkiYwvuxyR0Ir1yGbfwRgis0rMWJt7RtEwIAz0FBwwwOtKDuQgcA0DHSqOZOyFBCHB5p5x5bHpUYIBJ6k0pPB5xVK4I8w+MunR3WgvfCR4ntcEIoB3knGD6VU+BhEOnMiI5inJkDNkgN0PP4Vb+NWpfY9JFkXVTcqSEK5LAEcg9ucfnTfgRepL4UghO9JIpWVgykAknse9W0lG52tfuUz1MkkY9O9IB83H40MfnIPAoVwAQBWRwMU4BxQcd6OhzjNKNueDk+lUhpDTnOT2ry343aeD4ekv41H2mFg6uwztHfAr1N2VeTzjrXkvx51aXT7C1sYoVkTUQyvJISNgA4wPWrjubU1eVjQ+DUjz+GrJ3OSyEscYycnPA6V6MyjIArzT4GXIm8LqhYM1uzRjHYZ4z+delmTbkHmoluRUVnYGATAPIpo9jSAEg570qqPpUkWDBT2pzZ2c0HB4pGI6Hp2o1YrHkHx2bytOgvBHmWKQFWzwR3FdZ8PHa48PWdwyojyIGIVgR+B71yHx7h8q2tJV82UyMbdYgcpkgkH8xjj1rR+A/mS+EBC9vLCLV9qmUEBh6AdsYrW3uo9NwfsUz0zdj3p0bDBBHBpmBkdjS5wSDUannEgbB46U4HORURbAzTlbdVJCZHNheOhx1r5l+MchbxbMI3KPb7GjdeCG74P6V9LTMWcjpgcV89/G63Da/YFEVGb5ZCO/IwT+tUldnbhtZNHtHw8lMnhyxkk5cxDJPXOM10rYzzzmua8DRm30OCJxkIoGfwGK6B/u1h1OWa95jhgZoAOcDvTR05pQRxg0zNjkBz9KZcNujZF4yMZp4buOtRspAY55IwBWsC1ufL3xksG0rxPcwSYkDxecu/vmvOFjImhwVQMu7anXNeo/HiJHvYZZJC9yrbGz/AHO2K8pDLCHIOxkYYPXivYh8KOiSujlpbJF8VRbm2pKjNI0nY84rrS6zwwguNpIVincVyWrIU1yWQHzSMCPdwPqa6yaIRx7AVTC7vl7/AEqHqZWsew/ALTkitpZDz5kxA7kgV9FqBtUdsV8xfAuK5s9eR452azlAZk6gnGP619OqCuCe9eTUXvmc1qP42gdaZwWwe1O4znrSY54qbEEueR37UEetCEDnpSO3rxUtMs8r+P2RoVmyYKGTbJn0xwag+BbBNBlVDvJkOPYVc+N0IuvDcqs/kqhDBz0A9ab8G4/+JRbyLOk0RQgGNQATnqf/AK9Q9D0Ev3KZ6dHxye9Sj2qGMngHkU/eMYHNWtjgvqwOA3SmkFuKdyenNAyQc8U9hFV8KceleQfG4JHq/h2QFv8AXYkHbbkda9hdRu5z16V4/wDF7EmohZWARVDREdc+lUtzsw+h6R4abbZKVJCNjbn07VuKu3ryD3rm/Aubrw7Yzc48pePTjpXQ7zjA7VHU5Z/E2S5ApowW4/Km4JqRRnpxVIlCMoBz1pgBDgjkDtUmMDk5qOU4A2jPNJo0p7nzP8dLKWDxdokv7sW0Em140xkgsDk/livoLwnIsmgWQjOUCBgfwrwr40Af8Ji6lSFkQMuemRXtfw848K2RJJDINueoGO9E3oj08V/Bg3udP9760pAxg9fWmhtv4U8kjrxUrueT0G9sHtQRwQelAPIzSyPk4H50xW0Ks8BaKZAcFkIBHXpXz7KC/wATtKEZcTxSMshfOce9fQVw/kws5PTvXgHiXybb4pYdyoulDQtz97uM9ulX3PXwrXLI99t8FFIHU1bU9hzWfo+P7PiBOSFAJPc45q7uGcjg1keVLcmIC9OaY3IoDgKSeT0FNBOPSmiRdnHNU9VQJZyp3ZSBV3zNpHPHrVbUgZ4mVTlgCRTW5pT+Kx4x4UiJ8QtGcBo5CGH4mvYYX/dqhH3RivH9BuI7f4iypNhI5iVAH97J4H417KyiOTGOB0q5s3xGisPQH6inFeOKWMhqexKtgDOKzRxXGcdKViOABmgYIORzTJmKx5HWnsUZPiO4X+yrqJlPzKVOPQgivEPh/BcT+L3s4ArJbPu+YgEDPOPWvafEsTy6PdOXaPbGWYou5iADkAd/SvDfhrr9tB4ya4SOVopyVDydVOe59aJK60PcwjaoztufSMA2xAHjNSbfakgdTGhI5IBp5Izx0oWx4jVnYbx+PpTc4OCKfjbTHGeKBAoyazfFCwJpE7T8RhTk9ccelairjrWT4tiU+Hr8DktGQvfBx1xVrc3o/ErniPwyP/FSSWTSEB5C0Y6AjJx+lfQUcYiUJjGOtfP/AMJZI5vHPm3Ui5jUwxIq9Tnkn0r38ON5zyM9aU3qdOLi4zJdqkZGeKbnPPWnR5POcCm7hk4OKzPNYqICck4qXB6Dmo0bsalzgdaA6GZ4jmFrok8jqXVc7gMZx615j8Nr1rbWLq0CKISxaNu/U9K9G8ZKT4av1U/O0R/HivKfhvuuNeguPLciMFN/OPxq7XVz1KaTot9j2qJgRu9e1SYzk+lQxheucVMvPAqDz29WN3ECj36UrfKelJk5+YcUEiAfLnrzXKfESMwabDdIwCo43euM4rq1wM9q5jxxIsmkm2fpLwD757VaZ1UBvgdStuWByJfmBNdRGcEg9a4/4eOTpiQFiXgyCTXZJyeR1qWTW3HMAQCBSE4U8fjT89R0qMknjrQjnF2DAIppBJ5PTtTwNuDSZIfJH4GhsqO6PO/iuC1rD8pDQsGZvQdzV/wUgTT45I5RKjqGDr0YY6iqPxLCeUxld3ilUx7VB4PXr2qx8LBu0MRkYEI2qPQdqLXR6lT+HdHaQ/MAfzqXJ6dqWJQkfpk01iARnvSPJ63GkA9OlAbnGPxpw56UAgcfrUoa3uPwPL5rL25kYEAY5FaLFdmO9Zl8CJomQ45w1J6lonRdyYHFRaqhfSrlCcllIFTggEBec1neI7gw2QKvjDYb2rnrL3Top/EjlEQYBJOQMH0p4YFwTgY49zUcmEYnd5hPIx0pJJBkAAAkZz718ditJOx7MdiwzK0gAHTuaQuFZgxyAe1Qo5BBJyT1pzEsTnAHevObaBoepO87ee4NWonCDLH5qqxbQvJ74qUSKFwSAQf0pc1iGmSyuJCCF5PrSIpJ9FHWo3kCNg5bjIxSpLhs9AaVxWZKMAE4OQaakhLcHoelJvDE8Ej2qNnIbIwnaobshEzkAnAyTzihZD06+3pUcRL8E5PrTnQovBwaxkxMV5HVsouQ3XNN8wbcnGScYFJ5hHv6VGsJTdjjPzfjUEk3mDGVHSgSF1IPGOw61AACOSc1KrdzwelArEkT8YQdKf5gqJcKe/NMlBCAg45qHoSStdhCTGMtjqazGvibpZZRhgcD0q2OmSMn0rPuoHklVMgcgn86UW7jsegqokt4X65UECuG+L+ifafDzai0jILddpVerAkDH512lpMht4gT0UCsP4iyR3Hha4tjwJEOG9+o/lX3EbOh8gwTccRF+Z4L4Ggle/EAjLBSGGeDjPNe7WDn7KsbLtKjgV4d4UaS11eOeQM7xnax7YzXtNpci4USAEZ7V8ZiXzVuZbHsZpHlmpdGXCCc5Gfeq85AUDHJqbce/So7iQKgB/A4pHhwbvqVs+vAqN8Dk8H0pSfMbABPpRgIDuNZs6ERhQB0wfeuG8dgQsI3OWb5gF7D1rtZZg4Hyk4rm/Hk6DTUcALg7W9QKzlsz0sE0qiucCOCABhWGQWPOa7rw/IZ9OidyCcbeK89EfmKSFMuGBDdsV3Xh5WWNARsUKDtryqm56+MS5TcDBWyemMHNU7oLLGwHIB7VZkO0sQN4HPNUfOGSDwD2HrXNY8nZG14OtHsr7eSUhOSufrmvQ1kLDOcjFeb6LdOigAl/mxg9q9CtV8uBA3zEjnHavssg+2vQ8XGLVMk3gAnqKX0IHFM27QQOlSLwozzX2h5vYwdfJEyuowuMVm28gYEs25h0HatbWpQS0RTismFAGABAHevl8wVmelT+EmjOTgdjWhCvIxwD1qjGoEgxyKuxgE56fSvKpfGU9jU2bodhPGMjNeca3boups27O7ggV6JB94AnPFefa+FtdQkR3G4ncB7V9NvTTOjDblSIEYAXCjjNTAFSRvzjtUKzJHjZlmPr0qVwOpxk+nY14VV2uewLu2jgYwc00hWJLMST6dKcrA5BGRjGaCoVQDzXmy3AOAAFwMjPNDFSOcliO1JhFXPU+tJIcADP5Vi2SN3FNuBjtT3BwATnHakGGO0DJ96MGWUhnAwOgpFBuMRyQOKQlZM43bjyMdKUEPyRnHGT3oVyGwzAD0FLYXUTlcjGM+tJ1HJJzxRGQXJ2ksp705iFPJGCc4FMtAJDGAMZXpk0PhkBOWA60kjAsxCZzTJC+35WI3DoK0iaLdHl/xHhKmSVkCKHBTd6e1cpau7SpEAZXbBUDpXZ/EXSbmWKOXyyYgxDM54H0rjNNlS3uYizksp24XsK2kro+nw1nSTOrg054NrSqgLDI6cGriNvkBPORg+mapwt5MJcZkJOcsc4FTQMfOJlk/d4yFT1rxKqsznq7l+FnVlBChT8pIqdAoUgkv82OKr26CZjtQhQM5bgVIB2DYDelcjOJlhiIum1MHqetO8xTlSWfIyMdM1GjGRdvlAgcFjTWzwCQMHt6VmZFyJdx2BVjBGSe9NMRPVmcHjikiJVchAcdCfSgzBCyFuTyAKgTRIpPAGFUcEmmxqpXB3tgkjHApnDFii5J55pS5PBbGeNq9qVjOwROSZAvyYPWnnCghiXzyKgb91twMAnBJpXJDKA+SP4R1q9g23FL/N0Cg0i4++QXz2qNgF3EqRz3pkYJDFHIPUDtT6ASqSVy5WLBxzUSuACSGbB6juKHBmAR0Hrk8c0KQo2lsZGOOlHQLah5rR7mXaoH8J64puVUsSrEMcj0zTowFYYGSRglqUkPhHbO08YppEvewGQKMFh8351Im0spIOMYz71XiYqzKwVSp4L9MVYwSSCd4xkbelIRbjTgESDjg1KrIVIwzEflVVZMR7VAGepNTpLtjIycY5HvXRT8zB7k8LAKRsxk596egEm4ch8ZGeBTI+FUgYyOtG/dgk72B6D0r0I6IaVhC/IyQM8cU/zF4BBORio9vqAvPT0pZCAQoJc9eO1bIpDt+0hDhV+lNUeXGw2knd19qRmJXYMAtzk9aQscgMzPnjgcVQuthC5jAVQCeuacxBfO04xmhmZGGFA7c01mCAHJc56elJgKWA4LbVbtSbQSMZ+bjPanvkqeACOn0pjsQMYLd+KTZSGsxiG0sPTik+RSCIy7Dv2pyMrYG3b/jS7y/AGT0xTQCHYsZ5C4OcL1powuSFIVucmnRsOQVUHue9Mkcbl25fH5VSAsWDCG+iIbIbr6V6VpAXyQx6sOB6V5vBGPOjJwu1ga9G0iUNBnGfSvbwD99I8nHJKJpe3XPemEkdeT0p5cjBxTHb0r7eGyPmXqxzEbARXLePYvtWh3cYUO4iLKPcc/0rqI/unPFc344ljj0eWbDGQKU46HjHNbQ1djswrtNep4j8KVA8W+axwxBQgfXv+VfSEJAI29K+cvhpZbfFLgN85ckD1HNfRVkoSDBOWGMU5aSOzMINTuy0vJI/nTkHemMuFB70FyVHOaTZ46JdwHvSEgcYzmo1YAfWnR5IyaNTRFPXVE+h3cY4JQjP4V89eCLie08WI0KhUlnCOxGeB1A9K+gvECf6E21iVPDD8K8I0u3WDxbPEAUgEu5e2D3pztyntYa3smmfQcXKAE1ZSbOARgisnTblZrWEocgqOa0Y9oP1rng1Y8Wqvedi0pyCBxTkHGDkkVGrrggH609HAHHNap2MloOwWrL8S2SXulSxzKHQqVIPYetafmoB97GOprN1+dY7C4mHzhIy20d+KpSSep10PjR4D4JnjtvE8kjSMzqxjRBk5GcdK97gO5EbbjKjNfOGj38th4zjWBwhuJip4yME8j29K9/e6eLYC2MAVk5JO524qDlaxtocLgc4qUSZXB4xWTaaxEAQWBPSrD3oVcjHPqabkjzlTaWpakkODjkZqPzBHyTjiqJ1NXwoPTuKhublWxhvmp8yDkYniMpe6TPE7hIipVmPbivnbR3k0rxYIoxgK+SzjBIycEV73d3SfZ5Yn+YMO3P5V4fryhfFZuwpVZWCEMc49KOe8bHr4bSDXc93s7zdbxnIBZQx+taFrdxsDmQfSuX05Gi0u33t8xUcD07U2V5QCEbA9a5lUS0ZwTpe87HWx3cblgWAIp8k0YwQf1ri47wqu2TJYdxQdUlRSpOMcjnNWqiegRovqdsLmOJdxYEjnrWfq8sV3YuA2WHI5rmIr8mXLFiDjrT73XoIUKlgT3HcVpzo6YUHdWPB/Hzy6NrcptXLys27LkgKM5IFc/feL9Wht0U3BcnpGCQMV1fxUYSXEcmBK0hwpVccfSuFjH223ZCuxkO0nvWUqlm0fdYWEVRjzJXPvv4mTm20GaIyCNZVKk4znjoK4n4U2n2iItkiRGIJ9vc10Pxacy2SMOI1PAPrjFZnweVpPNkAxEWKn616Etz8+pp8h6la/IoXrnvVjy92Cx5U0yLYqD1qZwEAOc5rRdEeXJJNjCOS2OtJkMM0rS7YznFRecAvJx6VRFrsjnjZmAUg1wXxJV49HmAORglh0ru2lC9WBNed/FjUIbjSJkiblcK2OxyOtZyaR6GEozlPQ5z4PXiLqEwMeXCkjAz9a9ak1NFGXACjkk9q+c/D/ieLwjcPP9pWF1UnZkAvx0zRqPxrgvJVkDOrnIaAng+hH61CqxW7PpJZXOpZ9D6ITUreZwI5Fye2ana6itdrySqEJ6jnmvkzXvizqd7PF/Zpa0iVSrbeSTnr7cVXj+JXiG7Ty5L4lRgAEEHPue9L2sSf7Dlu5WPqifxVp9z9qFvc7ngIVwVIC5HHOOa8c+IXj4W0DNFMZ2jYhfY+49OK4FPGWp2mn3jmYmZ8EAdz61yGoXOo67I8ziSUZBZkUgZrzcTXUlyo68Pl0KDuyw+qz6nqUl+75kdhuB+np9Kx/HtwSF2PnaoLL61p21mYQHb5AR1J61geJILrU5YxCnAO0seh+pry4tJ3Z2SSicTLcD5i5bcMEV7V8CtetdHmin1CZLZJCXeZmx9FA7+ua8o1fwnd2du1zIRuHVV7j/GqlrLNbwAszIp4HWvTpTi1dBKCqR5XsfdLfFbRBGkaXyHcQFKnJPpUsmpRXyiVD5gB5Jr4j0i7uI7tGEknYqQTn8K+sPCk7zaHayFid6BjkEHp3Hb8a5cZOy0ZwzwsKesTrUYgn+6eeKl2Jjglqp2TsUAK4PTJq4FKgg8g183LW5zvQcE2MrZA9aC/HHPNNOFTHQZ5pxAA45rAkUsV+Tgf4Ujj5sA5A/WkbavJ79KarfNjkg1ALUXg9SB6U0kHjFSfKuDt/OmkjJB6ZpWHoInAABwM04sGYjsOlNztBJ6DpSgBufWkHoA+ViTwKSTGOATkUFyoXOB607K4yDjHapbsFiFcleRjNVrr93aSHOTgjmrkpO3pisnV4xLbykMVVRknpXNOWhrSXvHnd4ginn6EBsgirVoodCQvYNzVS5nw7bAjIR1yDmrenTF4U+Uhs4PpivGq3bue+tkjStmByC23cOAKtW4c7eMlepNU03LyFGM9TV2A8MHJPcEV583qc0ixvK4HQqe3elbG0/LuAoTPIxjjIpyOCcMvUcelc/U5ZA2Nq4OAcEVIzAMO+RTSo2qM4NNkx8p5IBwTRoS7Di2xwRhSRjNDuwwB1B5ofMoCAAYNP8sDduOcii5AgxtOSARzxQ5zyBknnNAI4IXHbmhV3deMUluLQYG+bJIHoKVfmYkenU0115GOCtI2NrDBJ9qdiRHZgnBwQe1NjbcWB5780pAZMDjIppiAAZcnA5p20JJDhAfm6jtSBhuyRnNMDEop4UDjJoXIX727moKJWY7QFGBntTCezZypoMpCMAORzUfmjeTjJxxmq1ARiXLAHgdMVG4x05Jp0krhATgZ9BTdwEakg5PFVHUtWIWYMVGfbiq96HOAoJI71Y5SMjgck571XlJZWPJPWuqFro2WqOk0Qf6IihwWABYDtWuSWGNuBWN4bURRAkgbwCR3raOGII+7mvqcP8KOKqtR0fzrgtxjAxSRsEIX72O5qFjgkKcc9KcMquAM4613xMRZcfez044poYjjA9jTwQdwyAAM1ATvOcVQD5AehPX0pWBGMelDMFQYODTXZQoYgmgBxbOMnI9qANgGB0Peg5U7TwBg05iFOTyCKkAfc6lRx3pqj58npjnNOH3VOcZGMUozgADOKTYC7l3ZQ9RjikjGWXsRkGk3BUwBg560/BQ9M560mxoQkDI6gGs29yxZegHNaZK7SD39KzL19i5A68c1nJ6M1juZc77xgMTx0qi7SHGMDt71dnO9Vw23Hp3qpJhSdoyVPU15c2evT2KN1HmPJJJBxiqLgpwg2kHOSauX0p3MoPJ5wKpYLMSo6jqa43udNtBXdnYry2e9TZ8sdhxUKSEYywJPHy1KqLsBAzzzuqLMpADkqDk561PHOsXAUgDr3qtICCMngdhTb1ZEtpDFwQu4MaaWqKW5xmuskF7MMl/mLCotIQzzvGXCZ5Geufasm+1dJr5zK5d+QQBV7R7oPMjxKAM4JPWum1kdy0jqd7p9qI1QAlyRznoa2LRlikUMwA6Vm6dIPsyBmyw71fjUI2SAMHOTTjueVV+I838aop10sASdxG71rFMTx3UD5AKyAgDqea2vGSj/AISCU+bmPaGUD171V0iIXGp24KrznO7t716C2Rn0PbdFgENijJkhlDH0zirCsclXIAboap6I23TYsNuwNpxV0Rlu2Bngmtjgla4oHIA+btRkIpBADA0pHldTk+1Iwx8wHWggcMOC3Of5UpxHnLY3DtUSkn+EkYqeAEoDxjOMHrSvpqK+py3iiESxyLgncp2n3rxlIzDr9qhKjD7ZMc8Zr2TxvcL9lKICXjbJI44ryOx2yeI5MnbucFccnNSr3uehC/Ke8+HIjaaTHEGMgUDazdcVZv332EnGSOeOtQ6WQttEpVidg57HirF9dRW1m5YgblIHGTn6UPY54X5zirqIGVwUIDDPzetZ5tFJDFsZ4IFOlu/NlLkyE7scjAp4JQcOoGfxFedLc9mPwkUNmI2LBenHNPbhOTgg8gelSNKWUjlmB69qR2VAcsBuFWrliAAHKDIIzlqruvzOd5DMOgqcncFwe1NdXKDDAYPNdC10KTTIEwACVyT1JNPSaIEFpOOgAHeoChRyAjPg8ntTlQKzA8AYPrVJWFdItMBtUKMYOeaRzgkEkg88UkjtJtwpORgE8U0yNFtDYGeDjmrQieNGj5A25HOakEpO05LA/LxTI2UqMKXx/e4qSSTZwBgqd2BTC6JlVo8EgAA9+tRsyFiGYk54AqjeX0oZjGhBIBO6o0laRQWkALDgCp1uNK5sMURCBhT1znmlkkGQVbO5RxWRvLBTgjHBJ71Xe4l+Vt/IOAo9Kdx2OjS6QxoCQhPBJNZ15dLLLhCX2nHA4NQRM4jYbBlefmpiKcsWOe4CetWkydC5DOFT50CYOeaka6VyQdxJ6DtVVd82D5eARxu4NS+Q8jISxB6YHarJZI+N5LYQEcE9q6XQFgW0DRsWJ+9muZmjKRnj7vQtXReHIlWyy/DE5H0rqpnHVZfuZMxgphMHFd/4ClYWZgJzGvzfjXntwMuAgAHUk16R4Jg/0FXBzur6HB3vofO474Xc6wYI4PFPU5OR1FNZRHgDvTuFxivqIXaVz5GS1EHXJGTS7tvTrQzA4NJkE1raxGiASbTjqTSFjmk3A5OMmlBzVIkRT1B5xQpPTpQTnjGKQ/KfXNMfQMDpilAB6cEUuePpSZ5yaB9AAxyTQOvBo4PBHek24Pv2pWF0FP3gMZpSBmk780fSpEKW2j5fzpOOp5pQVVCT0FNjcOuR0qrAKCB1oGPSjAHJpf4gB0pNAO4646Uh560cfSl6HkcU0AhwcDpQBk4oYAkAClHAo9BbjsZGOlIVwOTn2pAfWiWQJyOeKYbCgjqeAaYpyTg8U0MZV+bgClCBcEd6AuKM5I7UhJz6CnEYBP51HvycCgr1H9DzSLQCOO9HJJ9PSgQZDHBoxkccUpAAyOtN4zkU2hoX2PFPHTHQ0wep5pd+0EtyKGhDtxUHAzQMY560ikEUDkZHFGoBt6nPIpWPGT0pDgGgncMCiwCZOAKcQMgHoKYMH/gNKCG560gFZcDI/Kq15II4HB4BUj8MVafHUcVnavEGs5MkllBKn3q+o1ufBXxbZLbxDfxhVKvMzHOMgZNeU3kqSB9jE8cegr0f4363Fqnju5RLVbWS3cxSKh4c+v8A9b615tfbbZSWBUcluK6k7dTp3Ppj9j/VJoJp7drkIswAWPPLkdcfTP619eFz8oIwcDNfIH7JsTmIGBYkkjl8xzLkEoRxj34r66yWAPXjNck3eVyKi1LSe1PbGBzUCHCnPBqXgAEDmpMWrCqMdDUcx2kVOmM4pl0nysRwVGaClueD/tC679ikt7JcCKVCXfGTuz0/Kuv+CaH/AIQWwUYKhT07cmvM/wBpFwLeyn3Ay+YxCdSQAOo7D3r0f4FyeZ4DsX4BkUucdAcninPSKO6ov3KR6QrDZ70eYCQOlAyR6UYAIJHHepR5w8dDS4GKTcCfl6UjZz7CmNFaZtjEg5xXzZ8e2lg8c2d5EyHCBNvUg+4r6UmRSpb7oHWvlf40XE0/j57SKPf86sHdgAB3x+FVG9zvwmkuY9/8BqP+EbtiQAxjDADtxzXRouBljXO+AMv4et2ABUIFBH05rpFxt45weazSs2ctT4mAPbrinbg3ApnQ5FITtzT1MQkI3YrPmV0V2QZ4P4Vakbfgniq93J5MDkDOQc+wpblR3Pj/AOLt2bXx8IGdpbqF/MaUjAIY8AfQcV9QeAy3/CP2Z28NErH8hxXyd8YZjdfFXYz7o5EUK69sE8fWvrTweoXw5poHAFugPucDnFazWiPUxOtOJub+TkY5qIvzzyKcxzx0PeoyRux1AqDyQGWyQacF7HimqRk04HA5HFNMdyORUWNy2ChHIPpXzd45Ly/EKBJWVIbe4EkYUYAXPAx9K+hb+QmGTHOFr52+JkgXxNZSqMSu6qSP97g/lWkN2enhdb2PoXQ7qO7tllR/MjKjB/oRWpxjPSsPw3AtjpyRoxlUgNuYAHPfI7fStobWHoK59bnny3uKScA9c0rHAXnHFRkkt0pwxznkVZmKG44qpdqxRyDwOT61ZQDknioLwM1pMUYI2MZNBUdz5W+IUhl+KIyMgTRnB9M//Wr6e0KT/iWwEjqo/lXzJ4xlM/jqGIuGmE4jMxXAyTgED619MeHlMWm2scjq8scYVmTOCfUVzT1aO2u20jT5GTkY9KBjaCPxpDtfdkciheOPWtjgHqB1PFIXwcA5ApMH8KRsDnHAoGirq5zY3LH7qxn+VfN/hzKfEqD5tyylg4XoOeK+jtWbOlT5IClSrH2wa+e/hjpovfHtzBLOEe3eRlGMlhnOAe3BFc1W6PWw1nCTZ9Jwc2kSjoAKcTkYPNV7MnyFz6YqwRtGQM5rSktDzJ7iD5QMUhxnI4PelAx1pWwCBWpCIpCSpxWXqCM9tII0MjMpwoIBJ7YrUccEfrWbqn7qykfOBjA9aDSmveVz5nvFaP4vwnyVjPnDKejZ5z75r6g0yMi2BOCTg18oeHy8/wATzE+WlW8LAsefvc19Y2ICWiKDyRUz0aOzFQ5ZIuAAcHkUHHp0pqvjinFgBmmjhELcUKfWgsOoHFKyngnimGxi+LrZb7Q7uLkFlwGHUfSvnnwHqMEXj1XQTl4n8qS4YZG7nAP4Zr6Q1dvKsncqCo+9npjvXzT4Dgi/4WZqSMzCOWbKKOn3hg4/A/nVN2iz0KDtCSZ9Owu7RAtjJpwYoDmo0HlkR9QAMGh4/NcZzzWMdjjtqWUIKZAwTSBccjk0Qr5a7XGD2oLkHjmqJd7ihmzjpWD41BOjTRAA7oXJz06VuHOenNYfi12XRbuXbv8ALiJ2HoRjkGrhujWmnzHzp8CmuIPFbQw3jRec26WOMEA4PGfzNfU8MgmXg5I6/WvmL4JTJP8AEW5kWKOJCCwVB8q+gFfTVrHtLEHGewqqnxBWdpWZYAA6nmlbgYFNDc4xRgh+elQc240fKeeaVsFeaXH61GzcEAZqkwszN11V/sq5QNjzFKgn6Yrw34Twm28YSQIqmdJnPPUjnP6V7hruRpc+eAqk5rxL4YajB/wsSW7ELywTFo0YnBQ56kU90zuhrBo+holKwjPANSLgdeaYPlTB5brSp0xSRxiuVzk80mcEAc80bwCcj8aQOVIwM0wJM5yDwAK4X4sXH2DwVfyo5TK7NwOCCe4rtnfqQetcP8VbNtQ8FajEkSyyqnmKHIwMdSOfTNUtzWj8aPHv2f7OKS7lSRpEuYZjKpGcMCP15r6VjkdlXPJx1r5t+Al0j6xNJvJl2GPAHAGRkk/l+tfR0KnjBzwKzm/eN8UrTsywTggmjrkClGGPPagHngU0cXUapPcUvOcgA0FjuxTkcD5SMD1osPqcl8StYXQvDl/PsErfZySmcZHt7153+zfelYNZgKqSzhs45AwB1/CvQPitoseveFL2AO8biMlWTlieeMd/pXmn7PUXkR6hL5gLNL5Tr0IwB2+prW3uHdFfu7ntwYryasxEAE9RiqUqlhtHapLRmWMgrjmsFocVydj3xinggjApmS656GnDBGR261YhkpA4615h8eLd5fCMs2QI4WDsO5GRwK9RkxtzivKP2gtSlXw79kidYopwVkyoJc9QB6dKWjdjqw+s0jI/ZwvVudOu7QJsdZTKC7DLjpgDv1r20w7XyO9eJfs0WUMmk3N5LGWuom8lXJ4Qd8D8Ote5Kdy5PBpbOwsRbnsNBIyPSkeUoQAODTyDjjjNQyryuOveqOYal0A2Dz6+1SNKc4HIqq67ZcYznvUikEYxgnijYDzv44WzXPhtJlRHlgfcGPBAxyB+nFQfAuR49IXD53qZFA/hBJyD+Iq38YCYtFRDHlZWMeSfujByR6ngUz4F3Lf8IikAUYt5nj345Y5z/WtX8B3f8uUenr8/J6044HANJnj3pM4rHQ8/QGB3ZHQVIGCjp1piuRx19qcSWOQPrTKEIGBnqa8k+PWn22p6OXljdpLb5oirEYPfPt7V62xOc4xivJPjzAJLG2fLjnACkgMfQjvVQ1Z1YZc1VIv/AAW0+20zwtEYd265UO+5s4Pt6fSvRODwK8r+Cdx5+gCAA77dyrMe3p/OvUANpHvWcviaM6ytNol4A5OTRxxmk5UHI7cUiE5GaRiPPy802QnvyKWgkAYIzVIEeR/HmWI+Gw4nUSRyIypnk4IyQK2/g/dFvDUDli3nrvBPpxWF+0EFt9JiESqPtDCJmIyVGcnHp0qf4D3rv4Ta2ll8+S1bykOMYTsK105T1FrhkeoggsDmnIwJJ7U0EYHGM07cAMDgVlqeWKT0qToM1GSSOOlLjHB5FUiblZ2/eMCcivmn463hsvFi24YARqs29z1OTgAd+lfTTqIuSBXz18e9LtG8SadeGHzmnASRXGQADwB+Zq0ehg03J2PY/AN1NeeF9OmuGQ3EsKuxjXAIxxgduMV0inGR1rnvBEYg0O0TYIgsaqqYxtGOBjtXQN8pwa5ouzOWorSY4qccDGKQHn0oV9pyeRTVkVufetNzFEyYPSoLrMce8c4qUNt57U2Zw8ZTbwwxVopHzB8e7QXHiSR8sI/JBXGcE+mfr2rzC3QlY0ACGT+J/wCVes/tB25E2myF8To5iaJCOVycMcd+cV4+sRbcCSzJgru4r2YaxTN3LZGRe6eL/WIoBJ5nmZ3Ff4SOldD5Zhhj+XBHyNu9OnFYOrKLTVeX2AKGUxnnNaVpPJDA8hVnAXcBJ3pWFc9i+AEsTXNzF5u+VZQypknYvcD0r6UDfIhBBzXyl8FbyWLxzD5LIqTwlpFHQcZ/OvqW0YtAhOenevMq/EZS1ZcLAikzjpTf+WYPelL4HSsDMeDxTj8+AKb1Iz0qSPCPmgbPMfjcEj0mBp4vOhEwUJnAzg8k1k/AOAwafeqWGDMSqZ5A9fpz+lbXxoh+1eGrouSDGA6Adzn/AArn/gVfrLZs6QSBfuGRhgbxyfr1rGex6sdMOmexR5BwetTfczxzUa5ODjBpxyeo5qux5j3Yp+6SOKFYnnqabg9DwKeqYHXkUwI3OXyea8d+NtkfNsrhWwGkKsB1xxivZGBzk815L8aFdkizsSLAA3ONzv7DPTpVrc7KHY7fwXCdP8P20AJKBAVJ78VvRkHknrXMfDq6k1DwtZvKdzhADnsMcV1DAcDHao6nNPRtDhgHI5o34PpQDgDtQeWzQSh6kHqM018ZyKVaSTg5HGOaplxaueF/Hk2zatZFY83C8yMB0HbNen/DuVLnw3aujgjYAK8t+Okbrr8LmM+S0BJcjAJ9M+td58Jnc+GLRCAF2Aqfapk7pHo1/epR8jvsGnBDnJORSADHqQKUHFB5QhHPHNBx3pykZyaGAIJAoHoyvcYaB8EdDwRnNfMvjS9S4+IGmhpxNNbXBjaFFJ2qSDkmvpe8UNbscYI614R48gt7bxvbtBHFAZVG6RQAd2eST64q4s9TCu94+R7XpGBZRBOYyOK0QQOAMY61leGF2aVbgsWAUAZ5P1rVzg5rPQ8yWkrDupA7UcHIHahckGkGQfemSAXIOaa0aPFKCTgqRkHBp5yeoxTWQmKQA4yKDSnujwOxtP8AiumiiUJ9luS3PYZ4x+Fe4KCwB3ZVgDXimoTLpXxI80sRHO+CewOcV7ZYkNbKxGOMfWqerOnEJ6FqMdMcAVISN2c4qNOB0p2MipOBaAMlvSkkUEj2pyEcg9RQ+WWjYpWKGo3ItYS/QjnPpXz5oNuJPHtzA75YXRmPbPWvfdbt3nspkQbnK/KOmTXgdrfRab8Qba7eWOY7tkixkk56dcU11PawdnCaR9G6fkWibvvYqZST9M1Wtn328bjncoIHtU5OPbNTHRWPIb11JWIHHemdTgdqackg9aXHGe9MjQeCeh61R1rZ/ZlwWGcKR+GKvIw6kZqhrq79KvIwpbchxjrn0FV5GsPiVjwnwBpps/HF3GrLw5mQ98E8gV9Ax/Oit1BANfPvh2Vrbx3bucxAZifccd6+grRStrGCOSKmpe53Y34k/IlUEAimlRtz0pxIBxSdQRUnlWFj5IHapMjHrio0JANOQ4HNBRleI2zYyEdEUkj1FeR/DO7Fn4oukIzHLlkHbOeley38IeznJI+ZSMH1xXi3gKMjxSu/jydy4HTPP9a2irxZ6tDWjM9vQfLk8GpIyeQO1RxsJI1PqOaePl4HSsdTyhSTjB5oYjGQc9jQeeemKAOxOBVAIpOeelcx44smGni6QFhGwO0dh3rqnQIu4HIHWuf8Z6hFbaDOXUlXXaMevahJ3OmjdO3cxvADOEmlA4lb5f613QY5GRivP/hlfJcQLBtwY8/U13+7JPHQ0mrCrLUG6nPFIOOKA+eo+lGN3BGCKEjnFXjqc02TA78mlHy8YpjkEdMGkNbnE/FVlXw4wi/1iMHIHXFRfC5NmnvNGd3mqCfr3FT/ABEAgsndyNhjK89zjis/4RuYdEFvJlZkc5z6dq0tpoeq/wCFZHoiMSuD2pueT3o2Y69qTgcjrWZ5bWoocjgDFKGAGD3pp6ZPakXLc+lKwE2wFeOKzioW4KFSQec1o5GB61lalJtkR0BLpwRSZSLO4h+O1Zet24uY5S44K8fWtQuGUEDBIFVNaDHT3K8svTFc1X4TeHxI4bJXG7jacYomBDqwX7vc0jhgxJwM9frTS4ZgApbI718biviPch8KLCFG5JyV5IFShgASFxnpmqYY4OAEOMVJHIdoDEnHevMdyyX7ucnr2FKrIx6c+9QPKdxGVCj86akmS4A3EYI9KSE7F1c7Mk57H6U5GAAAGfrVYM4XLkAnnAqUTjjC7ge9Ju5k9BxjkALNL8gPCrTAjZGAceppzzEJgnbzUm4ygBV/E1k7mZA8hWXGcZ6AVbXeV3EZLDBzUDAIwLFRt6mlXVELbUXOB34rN3QWJ+4GMGnLES3PA9aiXUo9yhl2tQ+pBZNqLnI4pJgPlRQxA7U3CqACfoTVc3jFueM9RSTTCXGFwRxz0o1ILY245bikYDAAPNZ4maMkE/dPbmpTckEkDOOmahgSMcfhSyhAuR3FQJMXDHoc5xUhJU429RkGpjrITdkdHpMbGBQR26+tZ/jm2kPh27ZMEohPPGPetHQ5Xey+bg54+lO8Sx+folxCNpM0bR/NwASDgn0r7jCrmw6v1Rnh5ctaL8z588PzifUHiL53jOB65r13QWC2kZfhiMYNeJ+FHMGvfvJYl8hyrRg5YnnHSvZ9MJulRk+UAV8liYck9Nj6HM1zRVzYlzgZFRHnOemOlWDyoB4wKrk5yQMisj51FFmIJz2NNYkxkjAOe/pUkiKzEk49qjaLqAc1D2N0iNVIbOeDXL+PSbaAABSsnzDdzn14rrDwmGAGK5Dx5D5mmeaOTG2efTvWO7sz08H/ABEcMk8Mu0rKNzDDIvGDXaeHJy+noZMK6krk9xnivMbq6A8wFlTkMu3rXe+F0M+nxEZKkBst61yV0ktD3cav3aOnmmOHAG4YxxWWSYsk/Jg55rQkXeMA4OMHFZd4xRcAFpCcc9BXAeGXdLuWfUVQNkMN3FeqWEheFQeflFeT+GUM1w8hdS0Z2kLzivTdIkDYUHIC9a+nyasoVOTueTjIu10ajYYAU4EAilUgAAimvnOB0zX3aueSjM8TIggE2cFevvXNwzDG/GPet7X/AJomTOcjFc5CCygYxjg181mCd7npUrNGikoSMueQKswyEqD93PNZuQFAByBwRV60Ikwp6eteLC/OimtDYtzv2881w/jCAJqSOoB/vHvXeRlFQKgFcP4vjeLWthX5SgIJ6V9VH+GjXDP3jIG0gE5JHoKc7HcCoAAqNZFIIB5xipI8hQQM+ua8Cvue6tUPDgn5fmY88dqcWcgLgDd19c1GuduVfHOCBUigggBcsPWvNk9RaIFJRSmC+aDiJVAwCOuaUsUYhmwevFICM5AznoTWTJQw7d2SxyKUkqMrgGiQgj5jg9MCkRMEEDPbmpdgTF2iRSvIY857Uqq0Weg9+9NRiAd79DjApT8q5H5mlcYNMX68nvTQN3LYUDjFKzZXG734FO6tgDHGeaopKw0YwdpLbaBLIgOCqD364pjPk7ByTxx60xwIwpIDHpk1RSdmYHxD8ubR5VwzsQGXHTNeQoz5YjCkjoOua9b8cyMNHaVjypxtUdq8otoZVDPtCqGyCTz+NdX2T6jBu9Ox02mSiS1jCRySkrhjjgH61qwwoIww2pg7WB61iaVf/uZIgxGBuXb0JrThvkSMpsG8jIZuma8SsnzGFbctpBHvJBdiDj2qcHy0dSVTHI9xUcdz5yLjAYjB2jgmnthFXegB7lulcb1ORokiIdD8rN39qlLEYGVXI79agGFH389sLUq/uwRszt5y3XFZtMztoWERWClSTng56U5l8seYSowcVWLp2z6gCnbw2EC7Sw71NiLWD7xLBScdMUjBlGd4i746mlMm3Cg5OMECmbt2HZQSPlpNMVhzOJxtOX756CkJJGdwGRyaQgbcAnjrigIXAUIAq85PerSJ3EVVkdX2FxjB96buZHAJ2jPQdqUuWdk3kkLkBRx+dMAJZeOSM5NJoLClSGO4sxB/DFLIgK9QCOcD0o8wGUKXJLcYAprB4WyVBwccnnFBIsm1R8gLcZ59aFkDINuE3DDe1RyP8mQ2eccUiho48YG5eQT6VVtBctyRk8wL8hkA4zSyTPGFUERqeCB1qHc+8neWXGQFp0gZhgKFBGfn607MlomDLsxkkg1eziIYcDFZyKp2/NnIwcetXrchU+bgDjmtY6NGLLkBEgIAJGOp9aTGwhg2PYdaSP8A1WBlue3YU9mMYxtANd8XoJDd4LAhSd3BJ4xQRsP3hgdcUbV5Vjuzz7UBSuQBsB6E10rYpMbkE/IuSO5p24rnnpzinFVCggFmPBx0qMyBAFOM5xSYAmGZiAcnoTRgx8MQQfT1pSUY4JJI9KYXGTngdjSYaCsGIz6etLuCBfmznjikyGDLktnmmlvLAJwvpSsx6IAAu7Cncp5J7Uiy4fDsAe2KCCGVxl1bg0+Q/dBCgD86pbjG7R5hZTgH1pksgYgbuPajeCpAUkjrULZ2YAC4ORVoEP8AtJWSFxyitg5r0HwvMZI8E5wOvY15y0JeIHafm5r0Lw3cRLYxeWQSFCvjsa9bAu00eXjdY6nUM4IAFNbngcY61HFJ8gA6UshOMZwO5Ffcwa5UfLu9xzOAAOprI8S6cNX0W5tlJSQqWDDrwK0gnc81V1aR7XTLieKTZIi5BXqPU1vF2dzpoNqa9T548EXUtp45AXkRuVcn6kV9I2zFowwIwRmvmnS7hNL8cTE5ImYnc3ck8k19HaTJ5+nQkHOF60T1dz0cfd2ZoK+7gDNKT0xxTAdo470rHcBjtSvdni30JVz1HNHIGeh7ikRiwIAxSAYIzx71SNEQ3qmS1mXGTtOCfXFfNGpa29r45Pns4VJtrxpk7hnjIr6R1K8NtFIAu8FSM180eLbcWvjWUblLStuyM4B4wKN0e1hbcrTPobQv3cUZP3cYArVadg20YODWD4ck8rRLHcm1hENx9Tjk1pCTz9xHy1wN2Z5043kaUd8keQ7Ae9RjUU3kq+R71nOh2YVc+9UnRgxJJGO1HMxci7HQfbg3AI5qvO8U8EkRyQylT9MVks20DPBqWKfbE+e44ou31NqcfeVj57vbd7fxr5XCCGYsvqBniva0nLrEzsXYgYNeSa9cQjx35rpsEzbVB4Gc4GT2r1exRRBCr8HaKicmtD0aysk2WwDn5TgnvRIzE7GY8j1qfymBG0D5TTpLQO24nBrNTb6nIrFaOUxgLu6U6a4YENkk9KWSIRRnI5HNV3/eAEHNDkxNak0Ll5OTkd68g+JjWui+JhBG0ss7KJiSAEUZ4A556H9K9ft0IJwQMjnNeF/E5zJ4lDEFiMKp9eTxmtoSbR2YeK1PXPDGrPqnh61nmQRtjGB+VXpnLEY4Brn/AAjKI/DtmpABA5rZL5O9gTjpivPnK0mctSNpMeQJGyp5A5qMRhTkrknvUygbgwG1TQ5UNgcj2pKbWgJ2I44Hc5PKjtUNxpltOcNHlxyDV7B2ZAwB2qOSYEZxjAq1VZrGrytM8l+I2lvfaxbWm8xmIBsKOMdqoxeFLiK3CwQqCxyXY85rsPFEEsmtLduVG8BV+gGBW9Y6UixRktvDKDXPWrtKx7EcY4qx7B8X2ilsFQq0bD5gRjDe3XiqfwmgMWiSFmHls5K7eoOec1i/GnW/K1CO2jYtuX5h2FT/AA91aCz8PB5ZVRc4685+lfVXVzwIQk4nqkVwCBnOB3pL27Fum5ixU8DFeXap8S7u0m2WsG8q3DtyCufT1qhe+PbvU7iaSfNvGBlQrcKPSjmtqRHAyqbHo0niq0tGYXU6QKpxl25z6YrmfF3xm0jQhJF9pV5Au4GNSQT2GccV4R4m8fWsmpyK4djyWctkE+wrzTxd4rmvZwE+SA9s53fhTVSPU+gw2UUkk6mp7nd/tHXrTCO0jge527sMCVx9fWuJ1n4k3urO5lmILtlo06Z+teWWmsxo6qY2Eh4yK3rLLqCCMk8hutcNeuk9D1o0KNB+5GxNr2om5Ug5JPGSf5VnRzJEiZy7D5Vxya0Z3iUlpMOqc88VueGPD1hqV6t1GwOFLCH0Pc5rznVe5uqrRQs9Gu0tzO8ZRRzhupFSyygLwNhx1FdJ4g1200K1USr5zy/KsYIyPc1xunatAdSUXLKkb5OBzgUKcmrmrk2rmnZXMUMb/aHAVhwXOOfxqS48d6bbQC2iysqDacLw31NbNvo9jrFt5m3zYVOAcY5rK1DwBY3krMshtwowdpA/OuaTu7mD1M4arFdgOmGQnGPSuk0rTLeSEPcyJCq8jdjFc5b+GYtL3xRuXXqGJzWfrBundIy5EOMcGo+Ix5VLRm94m1fToxJFEFeQrt3DkH3rjbqzEMcbTQkpKCy4Hv8ApT4DBBeokpyh6k10N9r2mjTNkOzzIztJPPHtXRDTRMtRS0RhaCkFzqdqiqNu4Lz2r6d8LsZ9LgTKt5YCkr0r5p0cQC+gngIO1wWx65r6f8LwhLBGyAGUMR74rkxMtDmxCtE3UQBQOmDUowSSWzUKujEgc1JEQeTgCvKaPIsNZVcnHA96dHnb8x4PSkHygd6cOAQeRUPQBpC7FJOSKFJwQD9aVkwvH1pu/JIX5cjmoe5KHbSuc5YdaC4IAyBmmox2epFJjIBPBrNsbF3BWA27gR+VBOB6EHgUgkA4754NJlQSC2DSBMG9+o5pwZQMAZPWm4BwnJzSoQODx2zUNjFdy2OMZ61h+KJhb6ewxkt8vHb3rcOHxjJCmud8Y5NixBAx29a5qmzNqSfMecRqP3gC5O44zWrp0zLH5RwCDmssRSLI5A4PPNaNkwVgzY3EcV49XTQ9tbI2kQcgfUk1ZUhSCTgEdKqwSq23jcDxmrMbDB3AAA15s0c02Toct14xUiyDbg5OD2FVUkAbOxsZ49KtJksxGBWOpzscxHUL0pGcn5QMjrxSFu2c5GDQDtVcH2NFjOzJEwJN4/iXFN84A4b5u2BRHktjBIFKwwSelDCwsTLjBBGD3pwwxJDYAPQd6iUGQMRzgZzShypyeMjGBUkOw+VMZOMZ6VCrEA857UhfMi5ycHn6U0thgRgYPSrVxegoIbg8EUEEjO7OD0HeiQq3Tk5zTDHvbhtuOtG4AQ23BXaoOeaepDHB4+lMYEOM5cYwKACBycfSoAdkFskgcYFJvDYIG7HHFR4yCM/dPGalRQVwSAOvFUirkeCTg9AcnNRvKpLLnPv6VIFG5ucgjvULKOSTgHjArVIpJg4G/jjI/Oq0h3bQeQTgYqUMu9CQw2nHzVASGLYYcNwB1roiveRsjpdG4t1ym0qcVpKQFIYnOazdFbeu0knIzk1rbQevpX02H+HQ46q1GRkAOD35BoMnIA5GKOFYEc9jSgA8njBr0InO0NBD8EYBo4XB69qPuuw9KeGA4I6irAj6DG3vmlbDHJBPFAV2JAFOUZHPBHWgBryHAOAPXNOEmccE5prgsvCcg9TRvO7nGAO1D2D0HA7R6YNO37hxmmlwSQF7d6EboWbr2rNhYXkDJ4FPWZHGOT71GWIGOoPr2pBwCOuD2qWhpE6gEgjjFY2rrtlbOcdq1YmODgYI9ay9XcyD5+SemKynojop6sw55SdyjjH51XD5z95i36VNNGVcE+mDUTSLHHk5IzjA615U73PVhoireYgKOSASMY71TikBcYyRnvT7oiQZQYwerHmoyN/IkDMOgArF67HUrtD2IMhUMExzSkhwwGSRzmo48l9ygLkfxdaeJQGUHnPB461DVgFab5+GGGGMDrVe8YGIKGJ3Ag1ZG0YIVRg9e9U9Qt2CNKp3BRkirS1RcVqcZqHha2mkaWWZzIpIVYuAB71c0vRILSSMwKWbILbj1p324faJUO1DjIyep9KsWzul2hzuyp6dK11OvWx1VpAHBAcDAzhe1WkIfIXLnB6+tU9LUmMEEJnj3NX4owCBzwecUo/EeXUbbPKdeEh1YmVgSWIAHao9KY2+pwllYKHAJPpT9feUa/eKAgjRvlyefrUOiRC71+OIl3Yjcq9s5FerFXiWorlPd7CA21uoRsrgMo9sVeJOOnB9e1VtP8xbeIOATsAqwQQBn5j39BTWiPKmvedhSMrkn6YpEyMZ/WlXceuFAPSkkAcYAP4VRBKpO3BI69BSXMogQlMA9s0xR5bEE8frVfUYy+x1yQByKTQlucb44nWSVgWJEifMB3ry/QSv/CSW8an5Xzgt65r0Pxffh2iDbdsec7Rz+NeZaCyDxNC+XbbPkZxjGc00tGekvgPo6xYixgJbOFAJFMvVP2VpAudp/i/pTrVD/Z6gYA6r9KL7IgI5YMp+WjocsLKRx9+gaR8fMDyAoqmkIiBKqCSOM+tWri4PnYBCZ6qOtV1f95yu41yOnd3PVg9BIyfl3knPXFTgAeWQgAVud3pUfmmOJxwCDxgdqUAFM4Jz6mko2Nemgj+W0hLMWAPAQcYqVoxtdUUIOoJ61BK2WwuAMYOKBLgDgsTxk1qkxosRRREEZLsw6YqN4XjwVAU9DTUBwAX2nP8ADT8H5gATju1MYixqyqxYs2cbRUrKEBBUDB6monIwfmx9KequMkjeGHc9KsVx+9Oylz19BTw+JNxCjK/WoGU/Kd2RjbxT4VAwSuCp6tVjK15GLlw4BYYwe1MXMSAFFTbx6mrsxzG5B6dAtVPLOduMbhnJ5qJKxSY1QkgYNllB4oMSqzAALtAKmhUwxG/OR2FTQJvK7doKnBLdqlMqxXVwXywL5GPSrBwBHjameuOabIQC38ZDcYHGKNwCgFMEc1SZL3FMuDxklT1PerSXG1T5rBCOgHJqm6xnkktn0p3AIbKrlccmtoNN6kSTtoWZ5PNUhRkEd66fQS0tiHd97EY+lcdHMPNjJJYKcEe1dfoEyPZuUwig4YnqK7KbtocFWLJ7iUK0YC5JO3npXovgKSR4SCcgduwrzi7jiOCHMu1gwx25r1Hwlapb2qSR8B1Br6HBL3kzwMfZUmdOVIbJGfTNJnAwOTSsxYAk8ihjkj3r6aOx8hKw1uFOOtIp/OhjkjHQUpIxnp61oZsQEbuKMHscCheTx1pfL3N6YoBiEdyaCQBnGcU4qCPTFNyQM1VgYcHrwDRjkikx1Jo3c8UJCFyQcDpQuCeadgeuKbkEEdCO9PyH6gT8xxzikbB74pVA556UYAxzmlYOo14/MG0nAxRHEtupAYkGnZAak680xCgg4NDKCaOACB1oXJ69qXQBRhVwOaeemTnFNB7ilGcUJBa4nIYEc0NknFLgg4/WkBI49e9PYHZDgoAHOKjdA7de1SYBGCcU08EEdRQAmMLgDpQF6ZpQx5B796QNjjrQAkqkk44HaoxGFHfNSnJ7dKTJHNACMoIHqKQA560rEjOOaN5AyRQPUUKGORxS8AYFIGOAfWjBB570CDnGRzRwV55oHQjvQAaABTjrTsHpTSRz3PYU4Egehp3F1BgAcd6THp2pSM80gx0zgUhjQACTzk09R6HFNwegPSnJn1oF1FkUEDBrP1aQx2koVd0hU4HpxmtGThRWbq+VsZ3HLBCc+2Dmqj0GlqfnH8W4Y7DxnfuEaS6e5ZnYtx/npXEarfLdsHkYRxqB8nr6811Hxb1mDV/H1/cWpdYCxUK4wcgkE/pXF3O0J5owSBjBrrskepGCsj6q/ZTaGS6llgilMEsY2yAfLvXGV+vIP4GvrxVHlofVR/KvjX9lezt7Y2rRiRDK++4Cvx6DjtX2YwUEFRhNo2j2xXnv4mc9aNpCqgJGe1OCHcWB+XsKajYODUmcdOlV5HNZDohnk9qSdC0MnXlTzSpk8Ypt1JKqFFxgrg5pjW58yftE3cMLWdqbVXnuCV+0Ox+UegH9a9O+BsSQeBrCIZ/dxhSK8r/aUgecaZcqrKsFwY2zj5jxyK9b+C0Q/wCEMs24G9AR705u8UejU/go9AXnpS8EHnr2pqrlcZIIp2MDBqeh5oJhRinEjBA5qM8YpVOecc0xrREdycRsO2K+UfjnKYvHNu213aRQg2j+LIAAHrzX1bcOAM9wa+RvjnI0vja6i8wkxzoYhgjacjPPb600tbnbhVdto+jfA5Ft4ftoQpUIgGPw710KscHHeud8Fyeb4ehbqGVTn8Oa6JEyoPbtULW5y1X7zFJGODmmuTjvQAd3HSkccZ6CmkYPyIZW2delUbyfEb55G0/yqfUGYRgr3OM1mT4lgkV22ptJJHUD2q1uNLU+QPiMrJ8SU83CqshZQOcDPrX1z4ObzNDs5Ccgwrt/Kvkj4q24h+KESQFpYZAsiM3XGTkH8jX1x4STGh2r4AUwoAB0zgZrWdrI9PEO9ONjXJJGTxTAcHHrSucjJpgBArA8xEikA+ppcOAQRnNRjqtSoTjngUCKFzb79y5xkEV80/EHzz43WF4THFBOCsjcbxkcgelfTV0FBOTzjgV81/FiMp45t5mmL+dIoKHovIGB+Vawsm7np4R2cvQ+h9EQtZRuOVKgn8s1qjPbtXPeEpppNMjMuBxyoGMH0A9K3ckDisF5nnyvsyTIPJ4puAuevJoycUmSBTTM9R/BBAqlesEt3y2F2nJ/DvVzI69Ko6kglsrhD3QjP4VVy46NHy34kOPiLJEx3KkyshHrn/61fTPh0eZpsMh4YgEgduK+ZvFVxL/wn1p5/kiQzLbqIuSqZwNx9ea+ndHjFtpsEXdQOv0rna1R3V9LGiyjIApXQEYBpvmg8Dmm+b+8C5wTVo4LE2SoAHNMOMYzk0hyGIowRk4zVpD0MnxAT/Y1yBk4UnHqcGvnLwTfy/8ACzo2jAiMhcMAe/Gf5V9J6oD9hmAxvKnaD3ODXy78OGeX4jTSODvgmkDZ/hO4jn8qxqLTQ9TDNKEkfV1ixaFATztzVoHK47VVtgPJhJGCVHFWguMkdKVPRHmSu2NPA4poyOc5pTluTSAYrUSFBOMHjNYXiN5XtZEjOCFJX61vbd6nBxjtWVrG1LCSRsDb3NNatIqGkkfL1lHBa/FjTGhkfdNcBpt/97dz9BmvqywcMmQMqV4NfJltuHxUYsxcxXxC7v7u7g19cWUoa3XC7AAMCiokpHTXm5WuPCjOOadgAYoJGemKU42+9SkciEwRTx17004x9KRWBfGelMLlPXoS+kXSAZJQhfrjivmbwhdx23xQhS5uY0nEhiZVU4Y84A/nk+lfTesO/wBkcLjGO5AGPevnfw1Y+V8T9S2rCFjcMWyCSxPQevA7fnQ1dWPQov3Hc+hd3Ixx/hVmEjGB1FUuXI7kgfyqzbLIkbEjk1COTZll/mGc4NREFX4zT+WUZGDQVGM5qmieYYzNjHeuf8agT+GtRifcBJCy/L1Jx0roGUnpXK/ECa4j8K38luoMsa5Gc4x3ojo7m1N+8eFfAgSWPimTcgLHIbPUCvqCDmMMOjc180/BuO3n8e3U8EbLGI8sGbOSxJwPxzX0vEp8kA/KQOlOTuwrr3g388Zpd9RgkHNKTjmg5x5bI6HAp2Pl4FQeYS2AKkLkDFAtjJ8RkJp0qSH90wIYjqBjmvFfhJp6DxG4IL7bhiD6DnmvZfFMMj6XcGMbyELbfXivKvh5qMH/AAnMrhv+PhdipGo2I31zx9K1jpFnbSt7N9z3QsCcocjHWky2R6UyJQoI6EcGpcbeetZrU5H1E6gk5pytx9aM+lJnB+lOxNgkGRjFcl8QNZg0fw/dTTRl4ghUgnAJIIAJ9Oa7D5RnJrzr4x2m/wAEai7klVAYAfUVUd9Tai7TV+55V8AY4hf3kByJWnMvHICnPGfTtX0pCYt2IyMAY618wfAu9P8AwkvlIUSKdCpZjgkjoM/TPFfSVtF5T4U1nO3NodOLV53NEdSDSHHABpSSFAIyTTCcnjig4Rfu5FIcleOc0q+poC85BwKpAcl8Srk2ng3UpRI0RCFQ65yp6de31rzb4AKkd1qtvkO7yCXcDnggf4V6f8QrL7f4T1S03bElhYE9e2a8o/Z73Pe38qbCY0Ebg5B6ZBH5+1bbQO6GtFnuhwxwvHvUseAcZzUIBIHapIiQQOuK5zjZKADnOQRQqj86Qjc3BxTgMAc00ibkbjaea8w+PdjE3gyS/MQe5t5F2OeqgkZwPoa9OmBJOD0rzj40T7vBU1ptJkuFJXOAFxycn6CiK95HRh/jRyX7NkjhdVjZjs3iRV7EHuPzr3sDbjvXgH7Nzl47raMtEfLJPpkED9K+gM7iM8Yoa1Cvf2jELHoeKawzz0xS4IOTzQfmXB609TnK0jkAEcjNFPeM44FCoCACcGmUjifi5apN4OmnbcWgO5QOnufyrkPgBfXwsJo5SgsJXMkK/wAbHOCSew4Ax7V2nxVYL4UuLZs/v1Kgj1/yK4n4BxD7CAST9mkZNvQgZyK2+wdf/LvyPaUZs855NTA4JBpG4HrmkPbHJNYbnAx2ccinBjzzTFJHBp6MAT3FPYpAQWXGa80+N3mHwxcuj7Gt4jIrDqDjtXpoX5hzgZ5rzH40zy2+miJViNpdA27l87gT3FVC6Z14Z8s7o5/9nUXEvhl7mRmkWVyxlYck5wRnv0z+lexdcHPFeU/BGKS20h7AS7oLNiqgdMk5P8zXqkZ+bn0rOXxCr6zuTZGBg03cQ3PajKhc0xgcD3pHKyQsT0GBQ5BGOlNVvmxnBFOKkg5NNIDzf462/wBo8B3EqqDJBIj7j1xuGcfnUPwXjRPCqzoADI2SBU3xlmEfhyRd2VJAZSevp/Ssz4E3LR6FPYshBjlLAnoAe1bfZszv5v3PIerKwbAA6ig4AwTTUOMegp5YEc1mcDGbiOOamRmxnNQsVDAZyT0pyNyQegoJ1FbEjhTxXzj8d724XxTDbgZjjQOgIwQc9c/hX0TK5J+QZNfPf7SESNdWNy1yba9JWF0Rc/u8klgexz61cT0sE0pv0PXfhzqA1bw3b3CI4LKu4SYyCBg9/UV1ZOeTXI/DCzSy8LWUMMrzIIlIeQAFgRnJH412DLjjOa5luzmrfG2NwDwRwarzxlXUR9KsBScgnpSHke4rRI5tiSIHAycnFRarL9mspJUXe0Y3bfWnRMTVPUd728qElRICMjk1tHcpHzr8dLg6jdRSw4ieRA2eu0j/APVXlEatcCFnfcX+ViOK9L+KO1Y4p49zIJDEGk42jPBNeZSl51IeRAsfzAQjmvYh8Ni5amBr6Pa3lum3Bd9oOckDNbZdZgsTSM/RTxjNYGtxvb6uCiNIpQMu/tx1rXiWRxB5jAK67vlFJ6LQhnp3wKt4pvE16JZki+yfKqE/M30/+vX1ZauklshU8ADFfG/woR7X4hWKoCRdZVz6jHJ/rX2LYwrDaRqDngbfpXkV379gtoWNueDTSpzx2qRuQM8YqM57c1mT6Dl5Ap5bBA5NMTJGKcxC9+aVijz74zLjw5E+7ZmXa3uMHIrkvgO4EmqQhj5KuCgPTPOf6V3XxRt4JfB900xy/PlZPCtg84rz34BA/YyW5aSR2YnuRgYokrxPTT/ccp7oCSoUHnvTmAxg5BFNjQ9+op7k5z0rNaHmPqIemDyKeuMc1GODzTgR6807isLIQFNeV/GWCBtOtZGjDTo+Ax6gH0r1B2A4PTvXmPxZxNKsQOS0WVHYHJqo72Z3Yazl5HQfDYmPRIxjCFRt9MY7V1O/PB7dK5D4ZSO/hmyST5XjXYwzzxxXYsAQDQ7J2MKsbSFBytOCnaTQFAA9KDnbgUtzEkUcDjmo7hgi+9OUkGklQMPfrQNM8W+PwM9lYspwFfDAcHGDzXcfC+NR4et4kUhYo1GT3Fed/H1XM9qglxbsM7eynviu5+DF5LceA7ISMXYMV3N1IHSpep6k3+5R6AQAcg5oDDuaaAPWjAJqjytxwbk4HFLnHXpTU+VqOuc0CV0yGbMkciDupx9a+b/HrSxeI0s5IDFNDIr8nJILda+kXU7jjivCPipYQReO7PUFDfvVCybjwWBGMenBq4Hr4HWTXke0aAB/ZtuScYjXgfStA8nArH8POy2MIdcOFHHbGOK2QTwTWSZ50/iYKWGepBp5XpimltuR0oVjVGLHc4welGAd2TgbaFOevGKRseWe+elARfK7ngfimMN4plgOcpcBl49+K9u04hbNF64AAryLxxi18bW86lWDSJvHp04Net2e1LdNvfBqup6eIa5YNdi3v29acGwMmmhl34PIp/UcDAFSeaKhzmkfpgZzSKcCnZIPA60CsU7l/JikkOSEUtj14r5/v4YZ/GV3FF5NshmEo3kDPPQepz2r3zVAdrgHhlKkfhXz5qMQ/wCFoWFw4CRiQblPQYBxkfkaruezgn7skj6H0Vy2l2ztwwUKRV0gMcmqmnqfskfOQVBGKshiGx6VC0R5U37w9jwAO1O6kYqHBLEg9OacrksCOnemQTDCjAHXvUcwEW52HAUk/TFKzH06mor12+ySg8AoR+lPY2p7o8AtWWf4gzggsJJiy8cdc5r6Et3D2seCSNo9u1fPGnSqvj6xIJO2Vw2BnjPFfQlqd8KdgVBGKctWj0cWm2rk4AK59KaTzgDFCjtngUm4447Vl5HktWFUZPPrUp+YcdBUYwwHb1p20DABqw6Fe+Qm2cjHCknPArxXwvf21h4tulaXMMpPlnsW3HOD/U4r2u9JEEmRkFSMfhXieiafEPFiBFEZikOUbk4zzTTsnc9Ogk6bR7ZbN+5U46r0qVTgAEVChyoI6AYFTjO0ZrJXPOkkmI2R06U7YCOelNORweKdgkYFULQbuCA1y/j1RJ4ect91WDEAZ4yM/pXUvHlCOprnvELKum3IlIChCvPrjiqib0fiOW+GflnUrmWI/uXUbc9vUV6W2Fb5eBXlnw1u1hu5rMrnaxYMPQ9K9PBIxmk7sKt27scwyODTd5BxnkUuecGgDb7g0jnsAbPJ7UEdaTucHinrgjNAlucf8Soi/hyTIU8Y5rI+GRaazSU/OoG0+2DW18QEJ0vzGQuFz8vY1znwpunXzbQpsTcZF55I9Patbe6evC/sbdT01ju56cVGPl56805SMHPbpQGBGBWR5bVrjSdxIA4oB5460McZNN5PJGKliJPuA571RuRukOT1q2SzAAjpWZqrAMjK+0Kct6mpZauWBmNcHkjpUOpuBZNyehz+VSJKtym5envTbxFk0+Y9wprCrqjenujgITJOSMYCE8mpShOAD0OeKQW+xsqSd2fpSs5jHJCnocV8bjNJM9yGyG7QQQBg56mpCu7Ck5OO1QCUl1JyQOKmyc5YgAenXFePe7KFMXyZAGTxmlgj2Nlvp9aWPD52AsBzUnDDrj6U7iZJsT8v5VGwUDg8A5wKcGBJHqO9NEZHpimZPccoXj5eOvNSY3DHP4UKcEAfrT+/XGOtKxJD9nOCcYB9aphEMxY88YGK092EIxnFVZEABC4GeeKyloSRJGuSTww45pY4i0hDfw9DSxRDqefY04sMEZxnjisW2gCSNQSx+XFRkqTxkj1pCMjHXHFPEZKAgY9am7ARuSAq5BqQQlxkj2xSQWxAyDgg96ssoB5br2FDZNgt7OKH5m5J45pZk29BnHTFLu9OR39qlgcb+eQaIr3gexf0FXW3y2QM9DUniWIf2JdSkyMIoywWPG5iBwBzT9OyVbH3fSnaw5Omygj5Cu0j17V91glehE5IO1ZPzPljTrsx+IJTCBG87kMG5IFe7+EpUksFGSz7Rn2r58ntriz8VzoqZeC53E/7Oa9/8NtiNHi27SoyRXzeYaTjofXZqkow9DoXwmMcj3qGSZQMAdOtTOQF55qrIwY8cAivPPlUivM3OCAOc/hUYnBkYLzjpUki8cjr61CVyOCBt9OtZSudMRsod4yB1rlvFsDGzZJAXV1KhR611sfyEk5HvWH4yhZ9IndflYDKEdahbnfhpJVUeIzZtgWk2gI2xs8kc16T4PnJ0YBG37W+UkYBHtXnq2nmRzCQFt2W5PU+td74DvVutNji2ENEu0jHH1rjxGq0Po8XrTOieR2iwMI3c1mur+cQ7mQ9enFaEgwN23AHBqq+AxYvxjotcC2PBStoS+G3is9TlIiCGchmK9ScY5/AV6TpKhpMgkKVBx0ry7Sn8jUEdVJ2nPzdxXpmg3onm29dy8e1epl2leLODE/CzdLgDJ6UwS/PwOKCeMdaRBnv/wDqr9Li9DwWZ3iCMtZ+YMBlPWuaQnkgZzzW/wCI96wYHKE1zm/bGSG5HArwMw1PRo7E6vx05NXLOVgijGNx61Ug+6ARk461ctAQcDBA5rwIfEjRrQ3IQvlKQCTXM+PkYtBKAdwwoxXSQuGRQOneuf8AHI3CEuSIzwAPWvrYr90vQWGupnJohCEnAP61IpLAgHOBmo4nBkBI46c05mQnbuxjsteDiNz6GOyHLlechQ3b0qTKsMgsx9elRLhE4UnnqaUsF6sfbFeTJ3YNDskrljgg4pdgZh1AH5U1z0O3AI6mhnygGc59KzJHFhgocdcg98UhA3nGefyppUgoQuPUk0u4FSCxIHYVAWFKhTgfID1pQQWXdkjtTFxg7VPHc0u5TkE8dgKBofI+0gEge3eoXyXGMnFOIO7IXOemadglhz144p6lAWMfTA4qNgqodwLE8/jUh4IBHbGT0qvKy7RvYkg8AVaY0jF8YSl7DLMkce0gDPJOK8bhmxIwfcV5XJ9a9q8VzSjQ5zaWsMk0Q37puiqByfyrwppDPO7vuJJ3YUcZrsirxPpMBrSZ0umFobVV3INpxkdcVoxKsuN6klW69AB61jaHHvl8kKN7jK7iBkgdBWz5KyuEy5JGGVfWvLrQ1NasNbmkjGKQIHCgDIx1q2oSTk7n4zlu1ZdlIYmMYiBdeCznp6Vc8xNq5kLyA8qg4H41xuFjjlEu4YEHcoUjjHWliIkYMdzNyOelRohVDkBdpzuJ7U7cGVgHJB5XbXO07GDLAfycEsvXBFKJR02FsHgnjFQoqYCMACeQSe9KMO4HzPjjjpWdmjMCxSRgGAPB/CpF6EjkHnmoXzCVygAJwSTmiYDJAbcAf4fSixLHiUuQMhUI5x1qdNiqCSSpGMmqDBkBCkLjnJ7il85ZQcksmOg6CnZk9SwZin8QXBx8vWokUsjEZYqep6VAylTlcIMcbj1NOjuEwjNksflZR0oGTMpYghlVl54prnduBycjOT60juMZQbMHBzQp3csckdPSqsKy6DGIZlwcKRjj1pqKQcrkjo26pFQhTH8qDO4H0prHG5SS5PTbTCxIrAKeduOOKbhpAdvzEdz6VFuZsgAKpHelXYduHLEdQOBTt2E0TLmIYODzkgcmr0OHQsATxwG4qnbgyEFdqbTg564q9D8zbBlwKpaHO42ZPbuwHJ2kjGB0qXaJCCoOenNQEshIAAx60oIc/e68/jXXB6EE2PLPzsCfQU1iFiwMsd2efSmbiDggf/XpVYKCCpJJwTXQmA5mLkfNwOgFG8ZKiLg9z601vlwQ23Bo5ZiTliKq9gHE4XB5z6Ug+UYK+3NIrGNXHGc5X6UMo6gkkigLCeUoUENyP19qRkABJXLDs3pTyQcA4FQlw8pY7m/h470/QdxXf5yCxPGVC0ICw4QjPJLU5GUMrDAIOCo9KjkRog7gk4bj0xTV7hcaWZ8ruwCewqNi+3cnGOMGppQU5BAU85qB4wASGJXqKpKzEKkuIyZGII6Y6V1vhDItSU4iJyfc1xrHfGc4GRwK7PwTJG9iVJIK/Kc+vtXpYNvnRwYte6zqIBKXBz8lWA2W2mm2q7vkDDjmpXTGCo6V93R1ifLtK5KRhSAKgnVPIYnByMY7flR5nzYORnrUV1KoQt1CjpXYrWsaU01K6Pm/X4i3jueAkeaZdq7RwB1/pX0PoEu3TLSMjAWMDPYn1r5/8XqYPHUjAgRyMGyT07GvfvDarJpNqEYvtUc/hU1HpY9nGwbhFmyoAQ9qRZNvBGc0j5HHagRMxUKcCsoux4PK0ToQeOi/lS4DKQCOKj2M3AOaacq2O4607tFKL7EFzib5MdjXzZ8XC9v4xxbQhSAGAJI9j/KvpVlMRaRuFHNfOnxVkeHxxFduA9tL8qH+6eh4q4u97nqYV2uj13wxqhv9CsWCbSIgGU/StiO8/wBkDscVyvgnP9iwoDkY4rpUtzEuApLetcso66Eyi+YtzatFEuEQlu3FRR3kEqhpW8tvpVeW1MhDHIwKhe0ZsHb+NQkLldy5PEDIGzlccHsaroSZtgOFziljgkm+QhjjsAeKSS1nhBaONuOenP1os7mtOL5keIfECI2Xi1oTGS+7cD6DPavV9AkN1YpctL5pcDaoHCjFeYfFmT7NrsFy7lgBtZh29q9D8JXCf8I3aOjAIVG0k9eKzqxaSbR6NaDcEdRDyNzHp1z0xUqSQTf6uQNz61zouJriZoXbCjkejU11khAKER4ODzya51dK556pySub+oMBGE2g571mGRYMZBC1TaWXazysTjpk4FJ9sRrdS8qK+eFzyarVlezkzRt3jlbJyA3FeO/FqwNrrUQLYjkG5COv0r1G1v4F+9JtIPOeMVwHxg2SG0uvMQxJwsgbIJ7jitY3R10IOL1N7wLIbzQkTaRsABY9/euhYlcAHIHBFcZ8PPENlJY+QbhUYDcSxAU/Q12B1bSlgaV7yCPb/tgsx9hXFOEnK5lUpSlLRFtJNwCsmB2pQw80IvJHXFZ9p4n06/lSKNi2eN2MD8K0ZdX0rTm2XN5BFJjO3eM4+lHs5Iz9hPaxZjtQgOSST+VJLGghI2ZPTNYrfETRDIYkdgAcFyRimzePdCgiG/UIwM+vNP2ctw+rT6GN4ydrQwx7Fyw4LdRU+ga89zGsTx7go2ll55rl/HHi3Trlf3EzTnduD5wAPQUnh34gaHptjh7lfOk5KDkj2z2rCdFvVnfCi+XXc9F+KWvWepXQkjk/eghQWGMjvg1j6F4q0/TdMMU95FFKDu2HJJ/SuE1PVbjWpDK7cqOFrmdRs55DuJBJ98GvX+sLc6adOCjY9hvvHmmWg3s5lDDJ2jpXH+M/iMk2mRxWIw8uQzc9O2a4AXT20ZDENgY2nJoS2ubuISvblUBxkH+lS8SkjsgoRtYxbi+uWbfM5JZqglkaRgXGewro5dGLfJIqleo9ajGiJDkMocD5lzWH1hPqdXtEY+j2Kvq0TyKSoP4A+prv7nTo4P3gwOOG7flWE1rHGyyKQpZeQOxqzYtLNKofc4PygE8e1c05uT3M5SuzN8QwTXMSi34Qfe9TV/wgmrpExtzsjf5GPQ4q99iPmAnhQ2CK2ILz+zLVjFbhgvOPWo5ktGK9tDhPF1nq02oOQrywxLhnHP5Vm6dp97cPG6bsKQWB610954rSVpISpDuw+UIc59K7vwjoltPbefLbMhYc57miVRJaGil0M3Rb+XS7DynJEf3z7HHNUbzxtC8jLEmOxLVa8e7LXylgJSP7r47GuEjuLYTgFCTnGT3NStUXbTU7Ox1QaiyB8BWHBXpU97o5urNvJcrLnCjGRj3rFswskGEPlbPSrNx4hlsbVlALSKOGzgfiKpGd0mc1e6De291sIZ1HVgDisy9iMLshYKBz9a35/E81+oMkgjI4IHerNrpUF5KlxNFvXGSM4zWidtWMzPAlvLd6o0LRuY2wylfXrX1j4amD6VbkIVIUKQ3JBxzXzL4T1oW/jC2tCPItS5UMFJ+gzX1BpESQWaonIABz61w15XZx4mWhfRhj0Oe1TKCAPTPWolh654JqTGFx1zXC2eU3YeVyTg5Ap6vtGABnFN2tgDpn0pDHgDAzjrWTYrjhncATyfypgkxkjAK8Uu7I57VGigljjODxWUtyiQdCSetNLkqQBijrIQTjjpS+WWzipBCNh2wM5A6UmQGAAAOOfrSKSpXP3geaG2nJCkEHknvR0AUMQcg5wcVIqb154IJNIAW4AA4zSLndjmoAJd0eSOQe1c14puPLjUSKArKfxrpHQngk4rlPG0EjWkbpztPJPauaotDajfnOOk2bgSSRzwKntVHlB9uCGwAeuKzYQ5kfLZ+bgelbCxhUCqCTgEnNeLV3sezfQuwglAN205zxV6MbiwC5HX3qpbqDsBbn2rRWIx4cA88E9q4ZbnPLQTcwAUHPHSpCxjVWPJ7gdaaeQCD0Pag5IyVzg1z9TmFV1KBhk88ikYlQWXsQRmgkglRgcZFKcDk9171ViXsTGYScLkZGeKUZIPIzjp3qFHIKjoOlOKFfmAOQfzqbEscBjaACBg7qRyUwAQPrQkrBXLsNgxwBTGIKHjI6g0kyRCGDEkFvU0qkYIAAwM800yHAHX6U4bVwSvsc1QDVIfAzzSlWVQOFPvS+WpBO/oe1M2k5wD14JoFcVydoHVlPNGep6Yp75GTkAEcUwOpYAjBx3707BsMdQynPOR0pNwUrjgYxQ3BAzyD0FRnJOQMAHvVJFx3HhweQCQDio5CF6c1KyhM4fOecComwScDGRWiNVoyOYBxkk59Kij2+coGBmpiQcE9uw701VUspC7MHvWsN0jTodDp7BApxkgYOK1N2ACOBWZZN+7xjGD2rQMoHJXp619Jh17qOSa1B4z1z0pGyzYAwKcHOPXIpAwxnpXox2OdoGwzZIJzxR90D0FIjkDAGSKfvMWSdpHvWhIx3AORnimMz4Jzipd6EtnnI4wKhZwCAeM96AF8/qoyQRzTgDlWGMUABuvOPSosgHCnHPGaA2JgxXoM0YKnJ9e1BJHBOfpSDJOBx9aTRRIrgsRtJo8wKTxgGotxRs5yx4pcFFVmXPNS0FrkmSR6ZrL1NSqglsbTxitTOPesvUd7M2QAByK56mxvSXvXMWRixbAyM96pzxsNxZwBjIA61dlYuSSpAP5VUnzsJ4HGOa8uWp6sTJeMu+UTKkcljxQoC4JIC9PlouJsBVXJGcNUcDFA427QD36msdjrWwpkOQY1JCnkmp8l1ySBtOcCmEABgATkZwOBSIc9OMilYdtSVyI3LBQdwzz2qpqFyTZTJnDMpAAqYOCNxBYj5ax9SlZXzI2xEPTvVpa2NEtUchPbPIVcsQwJDZ9avaDczvdLGXLoGCkAc4qu11G1zKFG9w2eemKvaHhb0gYR2IOBzWzjZHS1aJ6DaRRwREKnPBBY9KuK4CSk9Spxj1rPtY9wEhJYEfhV5XPlEnAJBAH4Uoq8jypPU8Y12Z5dbkJQpliCT3q54SZo/EMMoO7a20kDoKo6x/wAh67Rw7zRt8yngD0rR8KCSXVmQgRKMNx1NemtFqaP4We62akQISuMDOTVj74+Y9+1VNNIltVIJbCgc1a3FcA4GR0FM8qW4rNhiAMAjg0zayAAsSD6U4AsRkZA70NnBA7dKDMbnZz2Hc1WeZ5JMbvkz0FWXA2k7cj0qIRA7lPAI7daXqPY828bxJC16YmAwdwU9T9K4PwtEJvFcY2nBUED1Nd744iZJhGIw7cgsemO1cN4X3p4itykgEokCtgcKM076aHfHWJ9BaSjiwibONy45qTUN8VurqpYDO7FLakrAkQXITue9GrxSTabJtcpgE8UHLH4zhJU3ySuAAdxP0poA3uEyRjPPrU4IjQjjJHUnvUK3NuQC8uG6YUVDsevDYUwkJ1AXufeoH3ZBG6QdOKsyXMEUYCnJJx83+FU5JlcMBMUwf4R1osrXN0rjWmdFUAAHOD9KeMHcDuJzkCql3cxQgjzApPcnn8BVWPVo2lDM5KgY9CaasXyG1gqrYwOM89RUgdpSMcrt57ZrIGqwLhmwi9yx5+uKivdagS1V45C7K2MLwPxq0g5Lm4oVQpOAOmM5qQqZEwASQf0rJsNUt7jBdliYDueKsXetW1qpYS+Zx91O/wCNFmtxOLuaAjeJQMrgc+pppUSsxyxB6Z4rPTX4CquQAHU9Tz+VWbHUre9jz5gZl4KjinYnlZbkBWMKwxkY4qERAYwCT0yaebpMYO0KD1JzVa5u0XGH3g84FZS7Fxi0OchECkjO7tzxTHiVSxQkDrk8VA9x1KBYw3Unmq88odwQ5kBGDg4GahMtottKQWXeBkZGOtJ9pGAApBIwd9UjcgxRhMIynBzyai+2q5YNlmU4Pah9yS8Z1CAu4A6cVTndtwIUkKeMnFBuNoKMFCHkdzSHbLvyrOcZAHFaK42rLQltrqKKVhcMxTIOI+49K9B0ee3ls1+zQ+UjqGAY54968xX5SN21FIxjqa77wqCumRvhm28DPFd1K5x10rGxOxVVBwA3B2ivU/BTLLpKEZwqhQDXkdzvdkIOMMOBzXsPha1FhpcKBt5Izk8GvpsCm2fJZi7QsbvBBIpp4FOA496bIdo5HXpX0kVax8m2G44wRQMAkHvTSTgU7qOlaLsToGSuMcUAn15pGPpTSCfcVSJF3ke9H8eaRlIPT6UrckEDB70dSrBnrnmgHtjNNJJ46YpwYg8rTFoOHQ5o/gxTQc9eKcB1/pQG4DJ+lI3FKoPfig4zyKTQgBwRxR/FgcUKeoHNBO7ttp201HsG309acM9qQZHQ0oPcjFAJC9BnHNHRfc0cdKTA69aA2F6DB5oHTHWjIJ5FIM9elAhOQ3IpepzjpS8jOeaQkj5QOtFrANycnJwKOnX8KAAeD1oORwfwoGlcMEcd6Bk8YzRk9MYNAzvz0oECnHHSlySMcDFNPDYpSCBnpilYe4HgYpecjPNIBxkjmhjxmmIXkgjpSHPXtS8DmkIAOOvrQFrCKec4p5ORxTc7RQCaBa7AxJx7UHtgUHp0xRtzwO1NIYHNKpJpF5OBxTidoyBnFPYB5AJAPpWT4gkMGmzuSNrIUA9yDWiz7hnGAKx/El3Hb6RcSSDKojNj8DSXQqNrq5+ZXxCt0sfE9+JJ1a5W4ceUowFXOQc9zzWCVimAQLlnIKkH3zjFb/xc+x/8J/eXFnOs9vLluTyDk5/ya5CG5VJYmLEbSdp966HOx6cJK6R9RfssyGHxNNzu3QjbHyeQeRX2fbS+ZAjYwSAcelfFf7LEYn1GC4e5VHVirIoJkznjj0PP5V9rpHtTPQ+leepc0mZYhe8PUlscdKceTycYpqcDimsQ3UZrc4WTI5Bx1NMnYmNgepGBQmQRgdaSXqXIyR2oGtz5h/aKlEPiS1gIcoYd20ggbsnkZ6/UV658HMf8INo5zgmEDFeLftNxSnXLCZXLAt0H8C+n55r2z4PqjeCtMk2kRmEeWfwwf1pVND0qq/cqx3KNzzzUnBPBqGMbs549KlAHShHmiHuDzSjOCAaGUZPeo8gAA0xohuc/wnnn+VfJXxxcWfxEURNtaUqzZ9c4J/WvrK7J2Op4BB/Cvkb4wyRyfEKCCWMO6XEbNIc5256fTFXsmehhftH0l4GQx+GLVCc4QHPrxXSJkqADgCue8KOE0iFCMAqCPTGK3owCOOawRw1UuZ2Ht6AgimE5HJzTQpBPtSOpHOa0MSC4clduMg1malCfskoUYDKRnvWjIGL4xxWfqm6Kzlcn7oyBT6jW6PkL4oXZHxBtpFOY4FCt253Hg19W+B53k8M2Yl4JQMv0xxXyr8SYFX4oCCb7l00coK8cZPGPqDX1h4ei8nSrYoMI0alR/dGBwKJ6tHbVd4o2GQFTj8qYvB6ZFPB7U3GCSetSkcTADAPYU7zDswRxSAMwz0FIc7SAKGmFyGVFlI74FfMXxJlB8cyncJRBcKQF5HUEivpxsCCUngBTk180fE2xNt43sEgCRWU7KRs5PXBJ/Kqjo9T0MO97H0P4exLpUE4+USKGCDscdDWojtkcdK57wjP/AMSyBeo2iuiDdcVNjhqbgGJHPU0ZwCKTHUk0hJxwMUtiB2SB61VulcwSqBnINWC35morskafc87SVIDDqPpR5lxV3Y+VfE1iZ/iqlsg8v/SklZm6rg8/yr6gsXWS0jyD90YPrXzB4hujD8SRKmd5cJ83UnJ5r6W0NibCEEfMFFZvdHq4uNuVeRphsDA4JoiQ+Zk8gd6URg44xjrU/BAAFUrpnk7DCNx4HFBU4IJqQsw4xiopCcY6GrVxbmVr0MbadOZXZFCkbk6qcHn618veBl+y/FNItzPFcTMpJHLcnBI9a+odbhE+nXELrvV1JIPA6V83/Da3in+Is0jsS9rM5Qfj1FVJe6z1sKr05eR9SRIY1iU9VUCpwcdfyqpaTB4UbrkCpyflYHk1zRPNe4hfg4PWo2lxyaMDaR3qCVx0IxitTNEom+YYOCax/E8bXWkXMIfZ8pbdjOPwrRQhj05FQakxFsybNwcYyByfarW6NIatI+YEgi/4Wfppiuo7qS6mUy+VnCrkcH3r6yCYRP7u0Yx3r5C0gCy+KRjZPK8u+ZSOMjk4FfW+mBvsEJbONoPNTPc2rRsWQeoPbpQG29qdgbueR60j8Hjml5HOLuyCCKjdsHGMZpT2xzSSBhjNNMTM3XlNxpdzGTgBD7Z4r5y+H+qxTeOQDbq8olMbFyfk54YHueMc+tfRWvEGwck4ABJ9xjkV82eDoxb/ABT1Zo4cx798cYOO4wM9upq0tD0qMb02fTURDDIznpVyNjwM81Xj+W3iDLhioJUdvapoGBOcdKyTscDWpPgnrSFtvAp2evbioyxAwRn3pkiF2PGeB1rn/GGZNAvokwGaJuD34rd3EZrB8YIyaTMYQhnZSF80kL+NV1Lp/ErHgnwYJ0zxMqBWaaWTDhum3PA/+vX08VdmJByoH5V8w/CVxe/Em+jaZSigrvjJAJzzt9s5r6eg4hUdcKBn196yl8R0V1rqKqkpk02VSAMnNOZtvtmgAEc1SOKw1VKnJ7DtTsFlyKBkDGKcoCknoO1Wg6mPr1xJbadJ5aF5W+UL654rwX4MWM1lrFwjuDLHdEY5Pc5/CvdvGSLJo8xBOQpJC9cY/SvF/hTcJP4ycxKqROCzc/x+grRfCd9N+5ofRB5UEDkjn60KSeDSKCo57incqhwM1mjk3uI3y5yM0oYY4HJpM/L60nI6DkUzOwyXAAxwRXG/E+6W18K3U1wGNsV2MFAJIP1+tdlwTk81xnxUiOoeD72zjIBKlj3IA9BTitVc2paTR4p8CdLtrnWLwhiRHMGhJ7DnNfSsETLJzx0xXzR8DXjs/GU1tyVMJUegbP8A9Y19OQlmRSRhgMZqJ/EdOK+Is4xyee1R5wMDg0oOKQ80jguLknjGMUbTkdqBu69qVQcYHNWUcp8StRfSfCd9dKVGEILP0Uc8mvHP2bZnj1HWIhyWYNu7Yya9h+KUQn8B6urLuJiIVSOpxXjH7O0wXVLtAjeZIAp9sVq7+zO+P8Fn0PuKdSDUsUvOQMVG43sQRgimLkNk8CudbHDqXCBt4FBGMe/ampJkc9KdkkjuKsT0BjsGcZrzX44WS3HhKa+3sjW7DCL0YEjOfzr0iZjsIArz74t3sK+C9Rt5sgyRMqkDI3Y4z6c0o/EdeGV6kUjhP2Zbp59V1mDy0S2YiVOfmB7gDuO9fQDIcmvn79miDy33ou5txV39QAa+hXGHI60SvzGmLVqjIgO44xStnNBAxSAkmmcPUXOcio9u38Kcc9qTIbOe1A0cP8Wo5P8AhDbm4Q4EJDEnrjviuM+BF1uluSAxSchlYjHIznn8a7D4tXzweFLmB2jFvcDy2MhwF9CPU5rF+CEEMXhxLeN1d7WQozgfe6EEH05xVydoWO5a0rHrTdMgcUA4GAPxpuSyKW4zSggHnisTz3o2KOetOGOlN5xwMU9V2rnOTWiQDWJVfSvNvjpaGfwaZwQDbsJOpBb6DHP6V6SckV518ahjwnKDnY3yj60RepvR+IxPgnHv8Nzzn78spYn09q9PhY7BnnFeVfA+5K6JcwkEGOXafTGBXp1pIWd0J4BzTe4625eByKXP6U1GA460pwTmoaMGx4wOenFAbcpA4ppwAO5odgo44osJHm3xqtjJ4WncKXkj2sAozwCM5H61nfBRIjo8lxG8hllb94jqAFPYA55rY+L7k+G55EZ0IAVdhxySOvr9Kx/gThLK/tXJd42DFu3Oa1+ydm9M9UhbK5PUdqkVuc461GuAMY6mpAhJ9KyVzj0uMdcEEckGgsQemM1IY2zTGBIwRjHehsACAkc45r5z/aKzda6sAXbIIgQT35NfQzMd2OteJftGacttHp+qop84N9nZjypB5H9aqLaZ24TSZ33wruTceE9LcNnbAqsR6jiu58zPTpXBfCOJYPCdvEJVlK4bK8EZA4IrusjOKxW7MKvxMUksMmjofWnDOCMZpFVhyeBWiOdiopP0rmviDNcWnhW/urWQxS26l1YV0wbg1z/jGAX3hu/tmcRrNGVDMcAHHc+law+Icdz5h8XTNqFurzzPKtyhkcHgB8k4HpXGWkZdYwuE8whGPU13vizTn/sAo7qfIfAZepGcVwaqYZAApBT5smvWi1YHLWzOd1eWaLVIB5pnQP5Z3DGBmtyb/U8bU2cZHJx9KyvEFtKuogs4KsA4Cjoa0xEEMIVSxdQWJPGalsNzvPgjpznxqbiQlzbLtj9MsMZ/WvreGN44kB7AV8e/DC9vLLxhaGGUATsFZSOOvFfY1v5ghjDkN8oya8jEfxbjAksKAxA45HSnBDg4puCOKzFYf2ApDzjA6Uq4z05oYbORwatajOJ+LAZfB9xIAD5bhmz6cjA/OvP/AIGzk6tdWgZTDGhlUDopzz/OvTPiFYnUvCepwKwEnktIqnuQK8h+CGqKZkjEMcNwFKM4J3SDI5NLWzPShrSPodWJwfWnNkcGoopQqBT17U85fpUrU857gCSwFLkk4HQU3A4J4xS5GeKBegSjIxXn/wAU7Qz6TE44KSDlepHevQN4yR1rgfiPI/2VVLBYiCffNB2Yf4rEvwtzHpmyRGG7LIW7iu2X5uvFcL8NdTF5pMSbSPLGAa7NJRuwTml1FXWty0B6UYOcdaRX3jPpTiRx60zkAZz9KSRsqSDilLHoeKQx7hg9e1AI8e/aGt438L+dFGPtdvMp4PO0nBOO45rpPhDNF/wjlqqPvRkBXHTPfFcr+0Jbt9s0+4RGMKIVkwcA/Ud62/gO+7wuAygpGx2N3HPIptWSZ6L/AISPT+xycU3dxg8mgvl8YyDSk7jjGCKR5wqkY+lLnPTimA8kdaeMnjGKBfIQDecHrXzv8VZrn/hIzbI7P5UyyKG6Kcjp+VfRaqYyWIzgZr55+Ncy6f4qsJ0kXF0+1wOqgdCR9T19q0patpnsZe7Sfoe1eFjLdaNBLcqqThQGCnI6DkH/AD6VruCFGOcVyXgGYpoECZ8wDO057fWuswQM1irK6PLqXUmNy2cGlyTRg9uRSA4bmqMupICFGOtAIC8jheaReeT2owSeBgU1uWlrZniXjFfO8R3CjHMwKk/UYr1fS0cW8ZIOCo4PavMvH4is/E9qX+SIyBpWAyVGfTvXqGmSFrGJw+9So2tjGR2p6HdVfNFXLq8NzyKlRsLz0quwJ49alQEKBQjgJQADSMWAIpATjjk05sqMgZNJsWpVYDeufXvXzz4x0SG1+JN5JEZXvZCGUFvlAznIH4da+hpULgkH5sHH1rwPxVOY/GtpeyM0k0TlJTjqD0zTVj1sE7c1j3fw7K82kW28YcIAT68VfOd2BzVHQAJNPh2HK7QR+VaBXHI6+lQjy535ncjYMDjOM1IDxg8YpGU4zQVIOMUyFuPBIUEcio5mXad5+XBz6U7cBgAYFQz/ADQOAu7KkYovY6IaM8P1KW20/wCI8sQdPIuCDG8YyM9xnt1r27T94tYQeygV4ZrVn/xVVtKVVEtZiWHcjNez6HqS3cfyZK8Yz2ptnp4hPlT8jXBI4PNIVK9e/SlUkE8UEHqetSkeQOjXuT+FKTnoMYqLndnOB3p4bIIxQxMh1XI02d8nIUkAcnP0rxDQrlE8bu8pKfaGIUvkAHPSvbrpx5JB5ArwS9tpJvGLQoJHcXRPA4UZ6/ShPoenhdIu59Abf3EYXnCjJHrTt2VqhbTmKNUBwoUdatBxIBj86lWPOk7tslPzAEU7lRmoS2CAO3WnhwD60yNOg8/KMnmud8YW7z6HdbRuIAJ+ma2ri5VeBwaz7+5VrK4DcAqRz3FUtzWk7SPOfh/FIfEDvuxEE5UDnOa9bcgdO+K8x8CuBr89pER5gUyYxnC5AyT9TXpPmErk9RTl5HZiFpdLQlK468UgBC5BzUZJ4JNPOccVGp5zVhQCenFBJwSeCKjD88CnEEj1p2A5/wAagy+H7tOr7TtHqcZrhfhdK8sj3AQoVHl4Jzz3zXeeKiP7ObLfcOW4zxXA/Du6aLV76EjFu7F1fGOfpVJ3VmetSn+7setBtoUdeKFb5uRxVSC7MnVc4qZW3HOMe1QedLVkuMvntTuBkHkUwks2enFNdtnHUCgViRsdQcVmXwXJY4+birElwWXA4rNvgTCWAyynIqLdS0WbRgEIHarDKJLaQeqmqmno3lF36noKnYlYZCOyk1hUV4m1PdWOIw8TvGxIKseKhmPlg5IGemasTyPM5kJGTkECqFxlioC7sHkmvjcZue1DYeRlRgZJ6Y6VJwuBkDIxVaK4VFIc7Ap7c1K5GVaNcrnJLcV4ZsTRP5WcnORjinRN5YywyexqFWLsRwc88VISMgYyfU00Ztk5ALgHk9eO1SohOeQAOarTOEAfcAOmB1pPtCxkOucHg5rRMmxe2cHuetMLHORxng5o+1psxuB9xTVaPBIbkevAqyLCbyGwTnFV3nZWBIwM4pGl3BwcA5yNvpUZl+TbtJJ9a5qluhLXcmE+Ztu4HIzinlMHA47iqtuqySqcY7Crm07gQeRxWHUnQEQlslatj5k6YqsJyrAk7mzggdqkkufLOAOtaKKDoSFgCO/0pEYMxyduKjacEYx8w5qM5YZxjPrVcqCxYjkCs390Hr61DJKyuSvC5zTcr90tjiqc0+3ODgDjJqkkmga0Op0tj5Ssed3NT6zG9xpc6KdrhflzWR4cvS9sUOGZTgY9K6CTa1tI8h2ooya+wwL/AHSR5+1X7j5T1S4I8SzOBl2fy27ZPNeweDi8FlDGylSR0PUV474sZLbxddSvuMYmD7YlyevYV7L4dfzUt35AdQQD1Ax396+fzLScYo+yzPWnCPkdXgkAdaiKKrHBANTlhxg5FNmQYDAZzXnrY+WWhn3LENjB+tQs3TAwe9TTAjknOO1QD6Y+tYtG0QlyeSaz/ELbdLYuyojDbk9q0gCeDzWd4mQnSp0wDhdwz61nomehh176Z4sXEV5MuTMEYjdjA/8A1V2PgmZIIpkyFYjcMVxF9ck3cgDYLrhlAxzXRfDxmO6Rh8gbbk8n8a5Ky0PosQnKF2d4QzwHnPfHrVYo6HLAAN26mrskgRMccelV3yinGB/tE9K8+2h4liiyst1G8RO7OCQOM16L4YJWJJGXa4GCD1NcJprAagqFtyfe6V3djcbl3AYwa9LAu1RPqcOKVos6Mvn6U5FVFY5yxqtA29QR/FU0cQ355NfolGV4q58+1rYz/EKB7QsSRtGcVyHnI7YXAVh+tdtrrILFg4zxg+tcOFVQdqYxyM15uYJJI9Chqi9bMeoBOeMelXIGIfkY96oWkmzBY8Gr0cm4ErwBXzcdJJm0lpY2LYnbgcVk+OB5mk5BAdGDZ9qv6e4EWQdxJ79qo+MyBZR5AIkBU56Z7V9VSd6RnR0kcZbIsy5GSSMg9s1JGFjLM+BkY4qO2IhXbuJ28YFOdWI+VRtBz8x5rwcSne59BF6Ik8zABxuB4xQWfABAUGotrMclsqOgFPBZ2GABxnmvKb1KfmKVLAjOQKCCgIVwhI646Uije+RnpyB605UY5OAMcc1DdwRHbxMquryGUnkHpUkYYHfuXbjG3vmmq2ByenBxTlXnA4HXNSKwp+aQEA4I5FIOe4B6Ypd4AaIgnPIIph+UfKm09iaBoeQVOMbiKQsR97ge1AGOSxLHqR0pxUMAcgY4OaBWEVw6kYLL+lRzR7xncAB0ApyhVyASR3FMlOBhBgeppotFDUJDDauWjMiSKUbPTHTmvCL6QWmpXETyqiByFx6Zr3fWTFNpl4jSuD5TFRGM84OK+dNVZ7WRnO0KzHLOc4NenRi5Rsj3sFNJNG7bYieKQZkCMCGziuotrh3BxMsStzgDJrzux16NSo3/AGkHqinAroLfVTH5booVTxgnJFctam1uelK0tUdMFETvsRpWYZJapIb6aGQDKqknBUDJrO07Uhe27htxlVgOOARVwuiM0aACRPmye1eXJWOOcUjSiu4pCFlDMM7cngVM8ysQEYALwQvpWRCA27czPnk9uatRSGIkxgICOrc81zNdDmlY1lMbrny2LL3PFKmXBHmhAOcL/jVFL12j5Xe54JHApy3jqgARU7E9azaMmkaC5UkBd6kfxetVZpSoJZlTd8u1Kri9eYEBiSpwOMZpwkJVhKAmDkHrU2MyRJ4vLAWNnY8EvSDemSQFUdhUQwzHaxbIyDjFEl8WCrwqkfePrTt0ATZglsH/AIEaNwLYLjPYKM1EZRIoyxfnGAMYpCWiIIITB/GnbQCfzwj7QrMW7txUnmElSThTwQKo+YWYs25ipyPpSmdslziME5HrVLYnQvtPFs3AEc7TupHnKRcsvXGF64qi0nmfIdzk8jjApuAAM/Jn8Tn6U7dg0LMsv2dTtBJP96q0t0QmCQpHPy9aZLI9y6mJTKq8MOlVpJ2ll5CxKjBWz1xRYRsac5mnyBgFeCT1rbtPkI3NgkEDFcdptykV4/zO4H3R2rp4bjzIc8EkjGD0otqZTSLiOdwBHIyOelOVdyk7h8p5xRAyPlHBORwacEHKg7V/nXVA57ahGACzFchehzTmdTly+fRQKiLBQMZOODTlfcMEAKDzXQrgOyMggD5vWlLbn9e3FNCIrZILYOV9KBMQWIIB7DFIqwbiSDtA7ZPeiQ7QCxJA4KrTdwdc4JJNOACgMWAyOg5q9gGhucKAMevWm43EkDJPpTlBILdc96QNtTcGwRwaaJBGCNgJtJ5yeppjyNJuDFsHsBxTmYYUj52ByCaY7SK2cgA9hzirQDTllAACqOMtQVULgks/+z0pHOSc8g881XeViSQwUYxxTT1GyRW2/eCgZ79QK0rPxPp+hgpJOAzHcBzWXtUxqRk7uDmsnXfBA8SQgC7+ySIc715I/CvTwdudJ7GFSKlpLY9Af4i6VBbiVLlAx+9lucVHJ8ZtFjUZk38Y2r1/OvnLxx4fHhW1vbc3UlxOse5XBIBHqPevKovEFyY8G4ITPXPI/Wv0OjCHItTj+p0G7n3LH8U9MYGf7RGluoywbJYj0A9apXXxe8NzxuFluJGI+7HHj9Sa8q8GeDtN8Q2MQlvwZfKDExyglj6Yzwa07z4ZRIdttfOu0ZwRk1TlFaBHDUabucx428VwXWrJdwW0iWkbhiZPvNz6V6L4X/aC0eztYontrkzBQPlQbCMdCa8S8VWk2n6lBFOzPbFipJ4z+HrXQ+A/hzc+MoJ7pFe2tIW2h+gY9gPXp2oqSjY7a7pzikz3Jv2gvD4AeYmLjgBSTms/VP2h9IiZHhSZ1IO4hcADtiuL1X4Z6VoFiLu7lBKAZSVsA/414j411q2l1OWPS2Z7PoQgI5rOnyvc44YajLc+l5f2idI220tvOsSsxEkcvB2+1Tx/H7TAcxRXMoJJEoXIP418W3WpSJIEeDLKQcOcHFew+FrnTtajtreKdrdWVQVbHBwM4/GtWopCnQpwWh7Te/Hi21CEqVe3VTgsw4IrzD4k+P8ATNTvLJrZpJ5IyZGIXC54wP0rt7P4VaS1ud4eUhc7i3BPp0ryD4heEjpesxxwSMiTfdXbwo9M1CafQmjGF9juvDHx5KWb2yGKFVXbl1OQ3t6iulsvjbKsKYs7i42jb5nZj6mub+Hfwz06bSzPd28c4DcEn5s+tafie107REeBSykDKog/nXOqibsa2hJ2sF7+0kba7aCSyaNF4Y5yR7iqUn7S6WttCIYHlCknc7ABjnua8g1GG91PUrjbbYilchWbjjPFchqml6laG6iaxuBFATv+QjZ75rp/drU35aS7H0jP8ddf123k8pfsGWDEQgkkeg45FNb4uaugMqGd5D035xjuDXnXgv4giOO0gl08IUwplYckdOfT617bpv8AYniXTxLaQxyoPldV6qehHSpUop6IybhF6HjXjD4kXniXU7g3riJWb93EvRR9e9VdG+IHiGJRHZwzXUEfyqScKv0rsfif4GtbKxivLeCJERgzKPvHnFdP8NPDUFz4eSeVFaIuCqBQMnvk1nWrrl0RVStaN0cYnifxVeqrvPKsfTEQJ2nHQn1p/wDwk2uaEfOmiuJEGTvlkABOOCR9e1ej+ItXsNGtpYIIYvPBwQMfKcHn614r4yn1TXBI8XmSRMCML0/KuSE01dm2HqxcbzF1n4s6tdOY5b8oy87Y87cVe8N3XiLxGj3VjcNdCIBjI0mAvIxkV5/Z+BNcvplS0hEruDkvkYrqfDaeLfhpPvltALWX5XjYApJ3x7dOtOUo20OmVak/dja51V/H4iupAb65uMkcCDkH61y3i/8AtHT1t4X88RSE4ExOAe5A+gr1PwJ4+GsSSpfwRadICGRDzuHfnFP+KdhDqenW8kapK5bdu9vb86yjJpmNzyDw74d1e/uZBbXUmeMomf512Wm+CddgvUMpYxgZJkbOa6/4WWkdhp10m0EysCG4JBHbPpzXTazqzWVvsEe92+VQe1Zym29TPnfNqtDx3xFJc6V5kYvZQwPyxxnGPfNciniC5ju0e5uZGYH7zEk+wr0e98HX3iHUGYyrGHOC+0kAe3vVlvgpBCFD+ZdyEcyAYP4Cq9ukrM6lXppWZk2kEGsRwkXBMjj7qnBraj+HZu4w8EwBPA8w5578Vha94AvdAZXtmm8vopAwV9s1f8K+OLjRUjs5IftDFv8AWSnG33NQqreqMHJPVEfiTwVf6FbRPKy3JZtu2POAPUmovDngSfUbxZZBHHhgpQHnHrXp+usL3w9PKrq8W0MCvJ/CqHgtrS3gacklicHd1H0rGpN2siedmZJGMFtoiYHH1rLvQMHAJA/ixXT+ItHaDxBLaLxGsu3PtmvZNK+E2mXNlDkCRGjGNwx2715nNI851+VJni/gDQbPUYfOliBuYmOCwBDDtxXW6j4Gt7m3L2w8piPmBHGfX2r0+x+GFnom/wCy7UyPTI/CrcHhGTzBvYBG6riuSpKopaDjiU9bnzZr/wANNV022NwlzFdRs2BGgO8f/WrNtfA+oXSq0rOjHgJtPAr6i1PweCdqBSF5ziqMXhBRC0gO8qQCuMEe4qYzqotYuz3PnV/h9qNpbSSlBKi9h1/KqEFq9i370MGB4UivpDUPDbxEgqQSMr715F4x0p/7UK7DuJ4UDFaKrM6qeJ5lc5MmUTEYAJ+bJrd07T/taqpQnI5J4Fdd4N8BXE0byXtqG3ADDYOB6/Wu70nwBZR2fkNC077iQzZBA9K0UpyLeLSPKrXwjpsN4bqRI3cqEIOMD0I9602ngs7UDdtjU9ugFd7qvgC2jtGaK2ZZFPQHtWK3w+ae3eEq5WUdCD+hq/eKWMh1PK/EtxY6lasm9UkZvlyeo9a4y98LTxr9oit3kjzncpGM179ZfCK1tJw0kCucdZecfStufwHYWtvhbddzKcYJxnHpW0W1oarGR2R89aPp0wQhwE3jJz29qzNXsbuaRg9vJt6KRwD6V31zYmy1TyDHgiQrg/Wuzi8EjUI1LqzqMHy1H9a15mtRSrqKufOdh4e1G81ERLExUH5ioJ2jtn0rsrbR7iynjQxSvggMSCB+FfROheEoQjxpZrArYy20Ak9snvVi98BxOMOQ2OoUdT9azdSTMfri2PNPDXhiwuiDtjRlIdSwGQfrXpVlA8SphsjGBVSx8E/YrnzPLIQjgGt6CEKAoGNvFcc5NvUwnUdTW5JFvYKOBxj3p2Bu2k5IoERTnoc1INpY54J54rnbMwRyikCmmQr15HtTmTJwBg4zTSNiAFgSazbBaDS27pxSBxnHbuaXOBwM0KdgKkYzUtj9BBlgCOMHH4UrNhhyeKaqhdwTJ75NMkcIAXcAE4HuaGxonBxkkYz0prk7sjp3FNMpYr0IHFK0iDHPtioYbioxV94yMjGKljbjJ9aiQhV55OakOWzzgUgGzznkDjFch43uvLspYiSdybgR2NdZLGPNA65HWuM8a+W0Shm+8COP5VhUeh1UFeRw0UjAKc4yOvrW3ZFpoQeTgY/Gse2jDupHKKetbWnkFXJYgZ4VRXi1Vrc9hqyNC1UiNd/BB/GtXzF2bclh6VmIu0YXOTyM1chJLRg9duDj1rgl5HJLsTEFEKjA7ijeTx3IpPulQOT3JpAC+Tn7p7VhqczVgGPlZjz04pXbIXC5wetNH3SMYGaUkjIA4oSJsBbcMDgg8GnO7REA5fPf0poBznHbilWTAO/JB4yO1DJY+Zt2AMAEU0D5QRziox90DAIB61KjqA2efYVLDZieZ1AIBPFBf+EZJHNRqcMcDB7E1NnJHGCetMkQt97A2jFI0oLqOxGPxob7uQehxzTV+ZMEdGzkUFLsKcg5yOKZIAxyeSOlGCScHvmpCwbk9cdqaBIiALFugNNOCjLgkkZzTwD5uDxuU0hAEa4JOeKuxdiDdt2jocYpHkwR3IqQKwyMA45BNRSKrsxOS3oBxVosa0hC9AMHrTWYs4Kgkdc9KczbRtABBHemDO9MHK9wK2paysV0On0tW8pWY5BHSr3IXOMg1S0vMdsmOx5Bq80p2kjmvqqMbROOW+oig55IAFNUH5ieOeM0MW2nAA75pq4kwNxJ9K60YMk3FCQD2poYkYI6jrQoIZc8UMSODyAapCDO1Qep6YFG3zCDjG096Ah3HA2qOeaHwWJGTx09aYIHPUA49aaAADhe3U0BCMMODjoaVjnGQT9KL9ygXOQQeSKfGMDBGSDUfK4PTHalV8uwGSaV+4aC+YAxB4YGnqCc55ppVjIWIHIp4IKjAzk4pNlIdI2Bk+nas25lyASOW9a1TGxUcgY7VhaqSMheWBrjqOx001rczZmGTuYkZ6Cs+6G9CQMbT39KsyyknBwo61C+CrHqSPwrzps9GF7mRdE/MAcZ5GKroGTluh9TT7wnIy4XnGPamLGh2kbnIOOelcx3JWRaDhlG9iM8AAdaYjMi5C4weppplbJU4Qj7oAzTecHq2e9PYY85iHDZIOSBWbrIL2tw20bmU49a0JCQvQZPXFZ+rEwWRdF3u3y81pB6mkdzyy9+1OSQWBGeVFdV4GM73UU2AdvysX/nWTcpKJHDcIDyF7V0XgrAE0QGSCCCa63sdMrcrO7hnIjwW3/N/D2q8JhFFMGARwhZSexxwcVmw2/lqQW684WrsqebayS7DkIRk9xUU172p473PE5YTDq9zGJXm8xizO3U8n35rb8MRvBr0TZAR1Kgk55rHC79RnuDIWG4gKQPl7YFbnhSBW1RJWDEhhjJ4r0Xsa/ZZ7ZoqFLJGfczD5QMYGKtgqAxKlWU022Yx2qoHzwCPanquRnqSOppJM8mXxBweCS2ecDtTSeoA2jHGetIGw/ztwfQUud+ARjb3PeqaMxxwyqHyTjnFRzHy4ifu9hmjzNzYz3pt7GRE38QHOTRbQDzfxnEzRTPvJMZ3H6VwHhNGfxG8quqrvDAEnPbt6V3/jORGaVNxYNHyOn4VxPgy3J12IhQN2FGeuc0l2O+L9w99gnKxoR82VGR2z7VW1m/dLLZvEYYEEd6LNXMaJuPy8HA6VR8WR+VpEkoX94rAhie3pW/JZXZzwXvnEwsxJyzOQxGD6UBHG8EqgU5HrULymQHBwxG7jt7UJvIycBSMcnmuV7s92mlZEpAdhuJc9R2FNmBAJDAEjGBS7VKjDE9uKXBhjACZOcZb+dQ2zeNrmW+mNcyq4UuTx8xwKenh6eSLMpVAGwFU81qvhQUyxOQRtFPBcqxyFwOMnmq5itEzObwukcDhI2LEA72JNVH8KzhCzyCNcZwBya6GKd2IV3YgjoOmak+0OY0zjIJHPXFHO0K/kcpHZxw7VOWwMfNxVj7Kr7VZuD0AFXprUOzELuO7jtSC2lRTlQm3HPXihTZasUJNNyxCrkjpk1GLNrMM6ybCey1pMV3NlmbIHSmbM4T5QpHU8kGnztFaEVndyuSjRFVPdz1NXmYYG98ZGML2qivBAJ3FDilO4NkkDBrNyuyi7GgYAA5GcDeeaYY/mcHhVPO2qImC3BOSzL09Kn+1SYOGUK3bHNG5m7PYkwpB2RlcHILHrShImYsSSWHRfWkJBaNjn0IqVX2Rg8DnGF5renHm0ZzzdlcWAonDLk+ppGnwAQxODggCo5ZYo0yQTJn8MVWnvI4oJRuAYjIA612qicjrGhHa/aI8KgBBBJJzXb6MXgthESzKF4wMCvPtBv2e8YNnYV4z3NelaezG2jdmADL0FbxhYwnU5lqSzSBAgXgsRnPWvXfDCH+zbckk4UdeteOsNskbkcK4yT6Zr2Tw45+wxseQRgehHrivoMu+J3PmszaUFY2gSBkUFsjmm459KUjNfSHybDggGkyR+NNHXHQUpJqhDsHGDyaRuAAKQcHBNGSDimkTYUZ79BSHHaggg80oHykmns9QasGMn0oJI4zkigDAzmk4FMEHQ80ozng45pVAIyeDR0HNNBYXqaMHOc5pe2R2poJxg8UbiFwADSDp6mgEgYFLjnAoYCjOB60v3utA4HWlyFHNCGgKgNntik3DtSkHA7g0AADjiiw2LTeetKAD+NIMgnuKLA0OJ+XrTCTkU4jnFIcAdaoTG8ZPY0dTxSDJGKUDAx1qWh9AzznrijPPHOKBg5owWBxxQloSAAJOKCDjk0IcZ5zQB3FIdwHGSTTQeKU+9KQO3FPYQuOBjmkHqKB6DmjkcUMAORwaGwOBQQT1oCgd80h6B/DQxPGKCeMChR2qloFg3beKAe1H8VIM9zQ0FhXHHt0rnvGWwaLOMc+U5+vB4roZSVXAGQRXNeNv3Xhy7dBudELY9u/6ULdDjuj8tfFqrJ4rvmxjMzAj05NU1hWaZUHJBzt9u5rofG8SP401aXygglkLKi9B61h27G1uklChwFKstE3ujvSsz6a/ZLZJtWuslEkKqVyepBPSvtKKQsignJxz9a+Df2YLkXPipUgQosYBc55HPAA9K+8LUBYVBOSea4oq0ia7uWBjHrTehpwkC8dKDg8Z5NdZwsdFlmyTgCmzIV3OOc06PKnB5pty37hucE0DSPlr9pK5ZNWtLLy1CYEjPnknoB7dK9j+E8xg8E6VbsB8kI24GBjr/WvFP2kroHxRbAAFY1CtuHX0xXtvwwhJ8IaVJkYaIY/LilU0SPTrP8AcxR2yEnrwKsIwHWq6ZIOOKUtgjnFNbI8tk6nKkjioX6ZPXtQzZGAeajdiMAVTKTKd+/7skcEDmvk74w24T4iiV/nMsiZA4wM84r6yuxviYDvwTXyd8VrhNQ+IEcEW9JI5grlsDIz1HPSqir3PQwmvMfSnhuWO60e1MBzGqBc/gOK2oyUQAdawPCASDR7dIxtVEC4A6nHU+prdV8uAe9YrqcVTWTHtkcetMbOOtIxfJAOBmnHsTzTZiNJPQ8Gs/U1H2SdDySh/PFW5G5Oe1Z91IzxONucKQPc9qENJ3sfHPjfVvtfxCtLiYB2tZRGYxwep4zj36frX154fkMukWTg7cxA7D24zzXx9460e9s/ip9il2PNMwmPljgfMcD68V9geHSW0u2OMYiUfoAac2rpHXWi1FI1SwPXilV/fJpgBB65oGAT3oOYkDEgjpil3beBzTc5YAcAdacvJzUrclKxVud5t5sgYCnj1r5p+It5LJ41skMWxY5lUBuo5Havp+VRJEy9AetfMHxPs7hPiMJ0BcSzKRnouCAP5VV7Hfhtbn0TpEkL2amJQDgbjjHPtWkrEAGsfw9G66PAZSnnFQW8vpnHT3+ta6LsAPXPWs4u5zTVmKSMHnrSDOMHvSld3SnBQVXGcitDGwIuepwe1Q3ih7WROnOfw9KsHGBnrVLVZGa0ljQlJHUhX9OOtKxrTXvHyn4vufP+LvlCMxBbtNqnjIzX1Jp0g+zRuMZ2gcfSvlLW7ue4+LVpJO4uZ2mWIu2ACQTjoOK+pdJWT7FAwTbuX5lznB+veoktUeri9VG/Y14clc5zmnsxGABVeAsH29RU/JPpirSseOBk+Yc49aY5HJPNKc5xjAo2blPNaaAU7u2+32s8eSp2MQRzg44r5q8C2w034pvEZUn+0M43RcANnB47cjpX0drtxPb6TdGAmN9pAZRk9Oa+dvh1pUp8ZfaTtDQSs2SwyxJz0qX8LPYwy/dTZ9L2yhIIweMAA1YGDnNQxY8pAeeAalyMc9qwhseW1rqNJAB96qSYbIPJFWZHzGSODUCRlm3HpWtjO2oR/Lg4zVLX8yaPcJHI0UwUlXTGQccYq8Vwu3qaz9SzHC0jfNgZAqeptTVpI+ZNGjgn+LOnRA72kkDPk5yfX86+rrJXjt40ds4HAr5I8PI0PxdkuTE6LBctng/Ku49Pavre2nS5t0dDlGAKt6jsambfMkdWKjZotHtjgDtQvWmKRTl69arY89aoCSORzQwBwwzzwRTuADzj2o2ng9apBZmP4jtXl00iLAfJyT0Awecf0r5x8CxpH8RhK80ssxmKvhMgcnBJ7c+vHHWvprU5UihZpG2qB09a+evCKgfFzXUjYRQFhMqgY3LkcAVadk0ejSlam0fQvAcA8kAfjUykZxjFU1nE4VwMcAVaiYkjNY2OC+pKeooOe/SnAdfSjbhST0NMkgKZJrJ8T2i3Hh++Dgu6xMUA65xW3sAGehrH8VqraDcjnaVO4KSCRjkZ7U09UbUVeSR83fBOdW8aGUrGu4EeWnrnrivqlJAIwAOnFfM3wVsrcfFPV57SJILVLcFYXyxUngbT26Z/GvpmGQeQuRhiM1NRa3NsSuWVhzcjpzTCCowRQp3HnipJG6c5x3oRxje3pTueBQgHUnOacVwM5zimTYxPEdwlnbGVlLggqyjvXhXwktGt9enARpXguQTjsueSa9y8SlrizZQBnP6V5H8JDaf8JheNDM0mVdTlcHOfTNaXtFo76S/ds98c8jHQjOKjZS2MMQO9RwSMAM81LuBPXFQrI5LascBtHrilGevak3DIAp2BzniqM7MikBIyOMVyPjcoNEvJXIjVYnUseOCCM12EsuwADnNcL8TVa68IarEE3O0RAHQAZGT+lXHc6aCXOjx79nu2D6jrF26lyswSNz6ZPf8AKvpeFiVAYYOBXy3+z3cy2vjS8smuB9mkhJ8rGRuBGDnsecf/AKq+o0fG0deBWdS3MdOMSU9CcgEYqNiTwOlS7sACkOMccmpPMGAHNPX5QacmNuemKYz4Jqrl7HNfEK7WLwxdTzxGSOJCTGvBf2FePfAHaur6+IojBhxLGrHJRWJ+XOOceteufEaL7X4O1CIg8r8uM5B7HivJfgfLs1XUSowQib89zkjFa/Ysd0XalY9xCtJ87E+hp4JzgHIpRIrY29COlNAIfBrBLscbLC5CZ64p6MOCeBTEzggfjTgvQHmq1JsI7kKQeRXnnxghVvBt7tGMKXyeeRz+Fehyjc+AelcR8VJ3h8L6lEm1WlgaMM4BwSDnA9aqK1TOzDPlqxaPMf2ZNTeO+vYSCRJny/Trz3r6NLHdXzL+zckkGvXBbOI0K49DnrX0xE+9CejZ5pNPmKxmtV+Yowc9qaT6cYoyc05cHinocI0ucbR09ahZ9oI6VYdsDgcjrUTJk5PQ1WhSscR8VrBL7wXdjAeSLE6g+2c/oa4X9neYyR6hvlx50oaNPTg5x+lekfERUPh+RApPmRvEce44J/GvP/gOIF3wBI0exJViM5cseCfyx+VQ9Ud0f4Z7Y2COtNHDY61JkHmhQOo61PSxwu1xwNSFl24zUYwOelG0Nz0p3EglIdMJkEd688+M1vLN4JnfdhIGDsO7ewrv5G2rweK474pywjwtIJyRCylWAGdx7U1ubUviRw3wQcmzvWKMEmcFd3rgf4V6YCyTAZPJwRXl/wACUK6c0Lys08TuXVicYJOCPbBH+HevV3TncMAg0SvzWLrL3nboXUXaQuc4p4IBOeuarwOG5J5qUv1xzQc2vYkY5ckdKaw3DHNIrcegobkcc0bgl5HCfEmHzPD95GWwFAfn2IP9KxfggrSWd5drzHLIUzjGSvX69a3/AIqjyfCd5KoyzAR8+hIGfyrmPgOkkdjfRPMSiygrHnIXg5wO3Sr2R3Jfurnre/5sYwalX7wJPSoAuWOTinxsd20c5qDha8iwQScZpjc9RnFTInBJPSomyc4oFZspyEhyegrxP9ocSXDafFlijZIXPGQRzjPp3r22RCx5ryT9oLT4zpNnqBlZZLdxEsYHDBs5Oe3SqTOzD+7LVG78FrhLvw1A4jCSEmMlTnhemffqa9Gxhua81+CcEOneGxEhc72Mu5+TyAcfSvRssxzj8ax6mdZNz0RIXOcjgdKRmIFCr2NDAqOec8Zq0c9n2GlioBHXvWF42RpfCt6qJ5spU7VyB261tlcnriuN+J129loswiHmhl2MmSMjoeexrRWTuEU29j591W7fUfD0ibwQT8rL61xKSmSTZuJdvlyRgV2slnLaeE7hdnkNExbBwSBXEqj5VsgkDdjpXpU5cy0FODT1MLWmuJ54xNgbWEeV9M1tpCLdSiuzMgxuesrXZLhZIw0Kx+YQysDnPvirZuHeGAl/MLjDdqdmibne/Bqxk1DxzEshGyBTJ8vcAZr640mVWsY1XI28AZzxXxd4I1yW08U6V9kHkM0oRmBOMZx8w7j2r7N0tQLaMqRnaMsBwa8iumqhaTZpngZH40wY3ZPNMDneFzle9PQrkk8D1pJF8rQo9hih26A0xW3HIOaR92fmOM1aBJnNfEFceHbqRPleNeCO4J5FePfCawSLxTd7VxhAye2Sc/rXtPjGAT6Dc2ysDJIp2+vTP9K8V+F+oJa+ICgJ82VjEWJ4ABJI/lT1sz1KcW6bPeYlZNpJJNX0kwB2Jqis0JChpkVh2zzUyyoyko4OOMg1mloedKLTdyww4xnmmg4xUAlXdgyAsOwp6yAqSD055q7ERi2TM3I7VxXxTRV8NvcouZImH0xnmuvllUqp3j2ArlfH0gm0WSBgAkikZZgAaVuh20aclJGT8OP9QURsqVDDjocV3SqUwAK8w+FviC3i0tUM0Tzq2wAHnGcYNelm9HBdlUejHFQ007BXg72sW0J6jpT8kjpVIalbFsJOhI6gHNWlnTyt6uhHXqKSORUn1JgDjJPSpC525AzjpWQ+qxJcBTKPpVuPUYvL3GRAvuapIfs2uh5b8ebctogdpSJEbIUd+3NanwbSO28OKFwAyhmXOcGsP406zZtFah23pM+07exwcZ/KrXwYntx4bnDzLFKspX52AyOcVo0+U73B+xR6rG+7kHOKkVwSc8VkRazaQfJ5odh128ip5NVtkheUzIqgZOTjAqOU810pLoXQR1PFOMnPcYrNbWbPzUiE6vIy71VDnI45z261J/aVts3mVE9QzAH8qXK0P2cl0LcjGUEBiMjFfPfxtt2bWXaXYvk7NnGSwycnP17V7oNfsF+VZd7Hpt55rxT4zyQ6ncWckcqCUyGN1zyORjNaU4u7PSwtOSbPUfhzCqeFbA/xNHuP5/4V1g6E5/CvP/A/imwttGhtnky0ShNw6ZxXXHXrILkzoABk5YDis3BpnLVw8+Y0lGMYJpWPOKxl8WaehwGaXHPy8gj2NWv+EgsJYRIZ44h/ddwCPrQk77ELD1V9kvK4LcnFOMoUjuAaxZfFGnRuoDlw3R15H51MmuWTKHedIVJx+8YA1STKjQktzy/4r27SeJCiqxV0DKQO9ejeF5QfD9lG/wB9IguT34ry/wCKviSxmv4HimcmKRVkKYIAz2Ndvoni3SJtNXF3GvlqABvGSOx9qqzsdU6M1Da510ZAIPWpgcVykXjWw83YjFvcEYrZi8SWEqpm4hiGOTJIB9e9ZtNPY5vq8zURgM8YoLhhjNc2vjzSblUe3mMsMhIWU8Bj34qyPFFmVUmZE/4EMmnyvsL6vNLXQ0LiR4jhRkkcV4T8REksfFgBkCRTgPwO+ehr1q98W2ksXyMTg7SRj8a8h8da1a6hqtvePtRLWTawLZ3jPX/61Ci0d+Fw8otvoe2eBpB/Y0O4kkqME10JwOTXm2g+PtKFjsgkxLHgFCR0x1HrW8vj3TlQmW4jQgZK7gDU2a6HLPDTcnZHVIpcZJzg9Kcwx0zXDn4m2EbgRhnDZw2QBVq3+JejyRZmu44HztKFxuz9KfLLczeDrR1cTqSCcj0qAuYSSTx0rnJviHZiRRbI0yf38gZP0qpf/EDT5UzNMtsVOME5pWKWHmnqcN4ukFv42ZFCvDcEAkEYDcV6joieVbwRjAYKMkfSvBvFWuWv9okws1w4m84MOO+a9C8NfEKL7PnUXWDYoKMvVxjuP0rTl0O+vBzgkeqLITx0FSZyeelecT/FRY5f9HtnmhxwzYH41NbfFfTXX/SrqK24Jxuyc+lLkb2OFYWbWmp6EQBknkVD5pDE44rz2T416d51tBZK12ZW2seAE7ZPr+FSL8S2iXfPH5HzYZcZxS5XFaopYSafvI7qdmeJwF5IOa8dubhNP+IUTliwkAQqnc9OfxrZvfi28LSJbWc0jKxDMy4DD1FeRa/47mfXpbuNViKvuEeMkHPY0oq+x6WHwt077H01IpVIhwCQDip7ZmIyTgeleFaR8YLpbaQwaZPcuw+WWZ8BD347ite2+K7x3hnu90ECxEiMYO5sdvepcbaHI8vm2+XU9lLFe3FO3qx64rx2P46WRdRFbyyE8ESEDntSL8aRczKhVYFJ2lRyfbmlZpajWW1Vq0esSfPIccjpWZ4ggLWcmOCEOAO5xXnTfE7UIN5ttOkncMMM7YUjuTx/KsLVPHuu3EcrysEcNuKLzgdx701JdB08FJTTkdJ4KV015blH8vgo7EgZ9j616mGCEBm5r5os/Ed1DdNPaxPPKGDqM9/oK9F0zxj4g1Jd97CkCMoIKA5z6EU2zsxFCLSSPVhMCDx0pDeIOucCvI9c+J174Z8gfZfMV1J3yHGTxxiuVm+OjT3Ja7ufsifdaKLBNPlb2OeOW1Kiutj6EF5AwyJVJHbPNM/tPaGwp4HWvCNM+KsGqIBpkUs8oYh/NwCemD19a3LjXPEhgjeVfIVjnZGMkD3pbbkywLpu0j0a9ljvLWdS6lmU/KT3xXlvgnVYp9UmRi5lhchsDCjnoTmoNS17ULOKV4IXLEZ3PkAetcTpxu4NRkngndzO2+RIwSc96FbU7KWHioM+l7O7RwrqRyOR6VoBsDI+teLaLrusu8gtLaWVwoz5ikBe39K0DrniNAftoEEDcYQHP/1qSVzheETdj1drmINtMq7j0GeaabhA2HbHv2r551L4pzaTrX2dImMkRwfMONw7c1qaV4y1bXlxLcL5gOSkQ4A/Oq5WtWdDy2SSbdke4vLB/wA9UJ9iKzdRvobYKHOSTjGRXnCrqsXNvG8mTncT/SszVbfXL8ubq5aAjBGwcgjpWUpLVGSwii9z2aAEwKVBGRxmknfbayggkkY4rL8H6rJfaLF5qsHRdvz9c9M1rOfMQADGOtcs5XizllFQlZHFzKbd2BUJzkAmqrOWJGMkjPFXNRmW5vHdVJIYr83aqjMdpbgEHoK+Nxrsz06b01Kgt5JnOAB2NXLTSnbLPIXOMbR0pbcjHp9a07dtq/Ic5rybX2LujPW0lgU4wAKja3d0DZJ2nnFbQCyQsNuSePxqARBCqk4J7U7WIbRlGF2jYgbQvPNVXyVxkvx09K6T7OGGONtYl3Gqv8r4CnBxUSVik0xlpvIYEBAR16042wmPzSMMdQOBT7cIucZJ9TSqWwxPzZOeK55Se1yW7AqlX2hcKOKe8QI65I5/ClVwM4GN3rQuWc46Vjd9TK7YqrgYC45zmpFQtuOTTNxQdMDpTtxCjByT1Aq0K4pYFgV47UrAHqCxNCnagBUDBpQSQxJ69K6EUhFX5gc4I4xSsh4zkkdPSlWPaQc4NPbOASaY7FeZDGVzjk1UuYAwKHJz0q9I4ZhnHpUEwO04PT9afUjua/hq3MFsHGD2wK2bjMtpNGOWdeBXOeF55fMlheNkQcqT3rpSpQoRyM19XgP4SOGStO58seOrqbTvE8rYEJMoVmUDKjPUDua9W8FORbRAs7sVzlxgnjrXm3xtsGHjWQJhYnQOv1yc16f4FuEutOsHWRWwoVvXpXkZkkrM+xxzUsLTqLqdeI12AkZNNKlFY5J9BVuRVzhfpio5ECD0ryktD5XqZbllPPeoC4zzkjOKs3nLA9MZqkcEEAk+1RI3gTZJPBxVHV4zJZsxBbHBHTirKF4hgkEsankRJ7G5V+QUxx61g1Y7qDtNXPnvXYJ4dVmzsSEMWXucZPFdN4FngE8tuFJ835g3bNc54ji8vWmUfKNxTBOcHPWtnwfGLG7UMzSMjYOBxiuWtqj6mqk6Z6AQzDB6VCJBkqYycccnirszDYGAAHes+VGYOQSe4rz2jxGkmYdxqN59uWKLbDGpwSOSRmuwt7S/u3tkhuGQDBZx0x/jXOWtuPtwEigb+c13nhxkJ2btqjjmu3Cu00ebivhZ2FngwRDnIAGTVlTjiqFuSOF+YDpVtC/OeDX6Jh37qPnmRajAJbSRmbBUE1wP2jfIx5JyV544r0GRglvI0hyuCK85uUC3zhH3jOciuHMVeKfU78L1RbhDEBd3A6Vo2oKRsD1rPtFLnJ4UVpRnJB6g8V8wnaR0STVzTsQXQAcUzxTZCTRHc8leR7U6zyG61X8X3bxaWAB8hO1hX1GGd6djGnpM4W2bGWJDbh0FTRgO275skY56CooV2KQoCkHv6VOWyfmbAxnAFeTilqe9BppDSSFAyOvagEgAnJweKTeATsAAI6mkXLswZsqR1HrXhtamliVCcldwTv70m4M2EYsfekj+UrnknjLU1pQsmAue3AxWYWHttX5CcZHakjKMABknoTTMM0jgAJt555JpUQop5Lk88VTEyUE7927aF4+tGSQSQWwaApKgDAyP1qP7QsbbMszYwRjijUESMHGTkBBzgdajXDSE4JGM88Uh3sAPu9uaQEYIJJI4quhSRKhHOO/aotu4EMTjoaGLohZMAjpmo+X5JLE84HFJX2GjJvA1tE4DgZO3nng188ePPBHiabVp7eyh+02i/NkHG7PTBr6XmtzIQSFCn155qsLCFmBkQvjqF4rrpVXTN4VZU9j5b8I+ENYu7t4LqNtN8ggtuGS4z2r0a18BXgnAXfIhG7LHHFev3FhbSx7VgSMdNxGSPxqOHTjbqAH3gHH4VhXrSqM6o4yaOBtNAltmUZ2gjBAHNS+RGk5IiYn7rF2613cml/aMkbVKcg1BHoNsXEkoMpPODwM158k73KeKvuchDp8gIkLgxk42oDmrsemSmBikO4q2RvOOK61rOKDoqRowwABnFVwMEhcuOmcYFZcr6jVZHLiOWWZ4zhf90dPWpRp0n3IgTkZ3Me9dOlkgGSFRuh9cVF9kiBwu92B4B4FLldyfaowDpsqjLsA5H3U9areTKCoEZYg4YtXUmIR8ldpXkd6rzQ72LBSQecD1pqDYuZGKbNpFIZ9uOydamFhH5QRIyWHOXPetRYyBvIVNwwO5poAlAU544PbNLlaFzJmPNZbW2EjJ+YBPWoZrORDgrkkZDN0rYa2wMrhSDjnrTTa8fMxfnvSsF0YLWsm9S8hCnghetO+xmRuMnH96tiaz+UjIIHTHWiPTBFht5cHk9qpRJckURp0otw4lyQfmAHamRW53sQAdvQt3rVkzyAwTcMcCqEcJDEEFzn7x4FUosOZWJVj3RnJC4GflGKpyaXBMScEM4zuPTNWlRmUoWCgnBx6U/wAkkMgz8o+WnyuwuZGfa6TtlwXDjBB2jFadraCBgFGwD+9UkEQj53BcdfWpig56vnkZ6CnGLvqZSaeiDceQW49RUkcgAJCHHqTVc4wuTgZwRUvmKUB2nAODmuqKSRFiXCEFgxPoB0pVbJwRjIphYRldxCKvYUZ82XKDOPX0qkIcZQXQEkgjB9jSodkmdgx0yf50jMDkAgd+lJ5hKkBSadrBcfgl9oOQOeKUEoCNox2z1qJcu24OEyMY96eqBSAwyT37UmTcVlIGRkg9h0o3JHyABkd+xqN7gI+C/wAoOCAKczYJZU3+lMLkQlY7SR26Cmhi65BCeuaRyxyCfcYpSQw+Uckd6vUBEHBVm3EdgO1NmAaMkoEx0p27GSzDJHaoZCSMkdeDmmgHLNEqdC4AyAK5PxNqGsTOY9Kh2GRSpbdz07CukU8HBAAGMCtbw5oltPKxkH7wHcrZ6V3YeXLJWMqukWzxz/hV2r+NbHBu547xfllSYcKfQHPNWYv2Y2lWCG5YbQczPFwSOuAK+jF0cJEBABvPU45NaVlproMytuNfZ4aVRxV9j52WIkpWPkzxJ8HNQ8BwCa0urmQtIVjRCQQuOCT+ldD8KvHpm+06Vq1zFFJCAYZJX5c5wQTX0rf6TBexMrorblIIYAnHtXzV8e/hlZeD47PUtKUiKVj5isDlWyDkGvRjroz0KFeNZKEtxPivoltFBBcrmRpWBXByM98V0fgbWV8M+GolkukiUqTsboD9K8cufiFBe6VZ2t5cSEwEYUDOB9aj1Dx5bX0cMEKEFSFUOeWPHNa+zdtTscHFanpGpRXPjvX9olmu7IKflyQFHsMV1Gk/BXSm00qBsdm3ZdQSD7Vo/C+0jXR4pAwztALAd+pH616FaW5Y57DpXJq9EePXxL+GPQ8ivP2X/Dl8rO9zdm5c7mYYxn6elY2sfAX/AIRXR5ZNLvnkuV5jLAAj2r6KRCECnj3qpLp6SufMIZe4PetVF9DjWKmnqfNvwx8aazoWpXllrKzywyDMYl4AbPJHr0HStT4wTie3syNsHmDKuACV/Guq+Ovh+BdGtryFfKnt23Bo+CV9D7V47q+vLe+HlguJzLcRtlGfnA71tCDb0R7uGSqR5kd74b8TwaXoML/NK6rgkHAZsf40abY6h4s1OCe9CLGzDKp1K+leSWXiiF5TZPKzjcNscfJz6ivqP4caPb21lasYWE8ahmeQ5JHYH3+lcdaPs5WW7JxElSWm7JLf4W6TIRLJE6qvRMgg/pWm/gzSbiIwXNussT43AoPm+p711bqkiAg4AqEknOACB+dRGOl2eI6ju2mefeJvg7oF7a3M1hbC0nMWxcchTjhsev8AnFeEWc998K/EVzZXkhkjB5MBJVx2x05r6xuIDcJtPygjrXmXxY8DWdz4TvrxIV+2xYZXJPrzj9a2UTvwtXmfJLqcl4k1e11zw7G9sTK8qgncQNv196b4Z8Xx+HfDn2KdsgE7XT+H/wCvXmEmqDS7YQO7rvAwOlUrzxfbrafZuI4c5dzzVummj2/ZRseraeieJ7wGBGl3MAT6j616RoHhSw01WhNmCTz8wyM1x3wv1m2NnbOEiCsoIMYwPY17RZhA3mFc5WvMm1dpdDw69Sz5V0Me38PWkK5NvHjOeFAI/GoNZ8K6Zqdr5FzEZASGXH8J9RXRsodTngdqgkRcqSeR0rNXuccZNO9zwP4jeBJdIcX1hiKFFwyvgFevOaz9J8W2M+hC2vfMaZchQO/0PpXt/ivTIvEOlXFoYg7EDrxur5Y8YabPoeo3VsT5QLbRtP3f8K7YQvHU+qwtRVYWe6PQNL8TxaHZsYEKOCSA5B/StLwvqc3i+9k82580xYYhR09Aa8LbWJ4dkRdpQTt3OegxivcvgtNaQW5iZFEzqW8xOdwz0JrCsuVGWJnGEdD0e00whEjRQh65IrYtbN4lIPzN6jpU1rCHUAcYHXvVtWEQxgmuRK6PBdST6mNdafLckpMoaFuxArzjx/8AD63gVb6Dcjnjy0Gdx7fSvY0kVhgggDpWV4mjiGkSBzy2doxzn1rWMDow9VqVm9DxLRvFw03TZ9KvCEJU4duce2Kk0fXbSBD5EhkJP8fyiuQ8bf6Nq0rhMHIGD/OuT1DxA9uNofGBn5PWuh0eZXPpeSPLc+vPENun/CXOGhQ+ZKMnk9+1e6aDAr6ZCMYBUBfpXg17dG98UoSQcTZPsM19AaJNE1hCUYNsUA7e1H1ZX2PkK3MoXLRsXVSCMjrT4gOhQDHQ1aLZUHOc1UldTkBhx6dq6Fg4voedzSsEqIx+aMAVAtuEJIjAB6+4qdSAACaZd3ccIALAfSh4GPYpOQlxZpNAqiNSBnqOR9K8H8W2jp4sV3ZXUSBTtHQZr3X7WDEdrZ4IrxTxS3meJZYlGCrAk+pzXHUwavoj1KHNynpfhbTAFyFPlFRwfX1rphZ7MEIuQMDiqGggx6XbEH7yg8fStk/MoIbpWsMJGK2OSrJqViodNSdCWwTnnIpRZpgDC8dBjpVkgg4HShQDzg5rb6rHsYe0kinHpsbvveNSB2YZqG+06B42/cr/ALOBWpsYd+PSqOvSyW+lzPEwR1BIPep+rxTu0aQqSckfMPiy1eLx1eWyfOwlDDjGAcV9DeH9LtrfTLZViUKUBJPJJwMkmvn65uWv/G6zyPvdn2E46896+i7JktrC3jJxtUD9Kj2EW7I761SXLZlqK1iO4bFJA9KVbGJvm2gY68Utm6zsxj421aUFeW7np7U/qq7HBzysZOqQInzgBUxgelcvIfLlYDqTXYa7Ek9iwZsN2964sJsc5OSeOa8TF0VTd0eph25LUVvmcnOaVX6HvUIcMeD0605cA56CvJb0O0l89mYZGV6ZpGAxgcHNISdrAnJ7YoB8wehA71m2Ar4XGBmlY5wMYNKmQoDHP0FKAB9aGUhBGZAMcE1i+JNFn1QQpFN5SxnLbetbnK96dhSpKjHc1LYLUz7S0+zWyIXMhQAEnqalC5JwPfmpXJBPdSKhJOcjjPFFh7D8dD61KjKRtPAFVwThd3aplQYBI5z3qRDJSWwEGT0BrzfxtJ9lDguSQxG30HtXo8jBHbqNv5V5z45ZJ7psLj5R19a5qmiO3DK8rnKWbtGxAB2Hnmuh0tXZweAjD8a5y3BMsXzEhjtOO1dLpz4IAxhPlNeRUu2ezJaGoGIdQoy3SrCyBGG5gCOMCqayHfnOcHtVjKo5OB0zk157ujjkicMQeASM8k091IJG7APPFQLIShPJBHapxgLE3GT2rNo5ZKw5QAj5HGOCaYshCAZA3DGafLIBgdRnkVG4B+6vyiloRqgCmNV5ywNO3NsK9Oc1EVJ5XJyKerMwxjGO9Ztk6iSRjJCA46596fn59/3cjGKEy2Mn64pwAzz096dmD2GopVckZOetN80lwAeh6U6eTAwGxjqKhVgN+BhvWlqTqTAlHJ25OeKU7sEk9RSbgdpJJGME0wspkVQ3XgUxocgZipA5xg0hAIGeD3ob5CRySDTuWBHTvj1oK1EYqvYkjpUToSMZIHXAqYAZyOeOlJuGc4AB6itEGo3AQgE8be9Qbx3PB44qSYodu3LetROpAAAGAcmqTLSIlQA5xjB4yaEIWfI5AIJxTpowzNt5wMimQqUuFLNtDdR1rpor3itTp7GT5CNhG7oTVtsuvDYx1HrVK2lEoUrnAAFaCRgrkcV9VR+FHJPcjQsMEj5elLkEg44B7U5wQMHkUjAhCvA/nXSjFjHJycDGKezAoR3xnFNUByM5OBzTiQfmPA6GqViR6sWQZHakUgqCRz04pobcAQDxSkEZA4xzimCFbd/dyAepprKRnn8qch3kggnI4pFAjOWPTtS6lCCPI3dPrRECWyTx3xRuVhjnk0vzxnaG4FGgDt4JI7UqkYx2BqIZ5wM59aeTtHJ7dBUy8ikWY3ChiRxjvXOeIZRFcjb8wZecetbaSpj5s9K5nVbo3EuMBNrEDHcZriqnZS3KBKu4PT/e61FK3y85ODjAp20I7cEketJPGRE3zbWPIxXBPU9GCZgXAPmuHAAByM+lP5ZCVPuBS3kQ8zlSxI5bNRI26ADdtwcEDvWDR2ItFuUJwMjrSoQyMTk9hiq8Sk4B6D+9U2djMrPjHIAqdAFQyLDgbVVeuetZuru0GmyyMhcJ8wHStQpuyEGVYZy1Yvi+eUWKhD99SpUdDWtJXkXDVnHi8EzvxtaTpW54bgdLgyINykc9ua5W2U+eC3CqcAn1rr/DskgGAwJU/dX0runGyOqa0OugkOyMkhDyCKsz3DppF2VyzhTtqlBhlYLHhwQcMelJqUzw2cyB85Q5CisYaM8l6M8qiQwTXCuQG3Fj9a6HwZKsmpCM57Fc9zWI0DzSuTHsJJySetbngcCPXIC53BSVYY/LFehfQHJWPaLUkRRlhjcuKnRgoxyRnrUFvIVi2lcBemfSl+bBycAdhVI8uS1ZJIxYjbgYNDnKknPHpTcj5SVxx+NG4Drkg9qPQz0BcZyeARxU/wAjxOWywK96gDHaMYA96jnYpaS5YkgdqYJXZ5F4mnnlup2Zh5IYqPXGayfA1sf+EqEyo0qxMGbnAUfStLxOHFzcRhRsyWBPWqXgxSNVaNCxadQQVOM+xppWaaPTjH3D2uFwquSwUHkVQ8VORpnlBfMDjLMe1aEcYkgiGApVQD65qh4iIh0zc6sdrYIHp711O7jY5Yu0zgo4iwU5wvQ1KYU25Ck4PU9KnkliCNtAReoB5qrcXiBtqhjkZ9BXnyWp79JOydhSGWNnwFIOcAdRUqqSrHaSSM5bpUTX6QqgZ1G4dOtQnVobhYwWYgHB7A1m2bcrLyjIGGwSPmx1pPKQbSVJb1JwPyqlPqCQAFCFbPY5qu2pgNko8nPOelFhcrNcsVUPvG0HovWol3CaTCEqeQSapfb0ViAVVWGeOcVYjuQ+05LAjAPakFmPY73KE4HXgVJGzM2AARjGWP8ASmoSjKSyqpyPWnrCEkOQSPWgNitMMAOecHGAKrqAg6YweCa0JYfkb5gO+KpOI1OSGJ6YPSjUq4gSMtg8n72R0p7RiUtsVQCOCaieT5hkBR0wtSKynaQpwPWgLgbOJgjFizAY+UcU9bL90pTbEwJyWGcjtj0qzbzNKDsCoqnpipZIm3klMqRnJpoVzMeHzHwWLYPbpU8UBjDqOA2CM06YdwdmF6DvU1rGzhZGHDLgFuldlHc5KrVipc2YuJcRtuJXke9Zs0KRMoeMAjgn3raUmEnPDBudvpUVzbRsvmCMtg5+avRTR5jdijoFqklyhTc3zYP0r0qwDw22JFAC9B7Vy2iywLdHC4YjoOgNdaiBiDyAw7mrTMm7jvkkmRX3EEg8dK9j8PTBtLgAGMKMV45bIGvoFduNwHFexaDHtsUQduBXuYJ2enU8HMGpR9DZA3gE8U4HFNUdPakxyea+kjsj5d7jhjbk0DIyMU0kDA6UqkYI70xAcgkdcilAAA9abyCM9aUgkZFUibASQemaJMkZBxilD8YoAyuTwKGDGgknPWnMSByMUABaQck9xQmIeGBpSc9KA2eAMYpAePpTGgyTx3oKfLyaP9qjHGaA1DG3jrR05PWjHPsKOvSmw9RwIHFBPpyKZ909OtOKkLzxmhCHZIwPSggsfY0mMAUoUA5zVDQhHJ9BSE4OB3pS2AR60wZJ9aWw9h+4getNPqeKCMHNGARTJDIHA5pu47uOtNIwc0uQeTwaTQCjn2ajlcknJpM5PNGRnmjYdhT0yKFJx60FQOnNHAHpUiAkZ560Hp7U3YBzzSqCTxzT8gHKcDn8KKRe9GCaEgHnHek6cAUgOB9KXB/GqAMcUvGOOtJtI5NIV4yOtSwHZAOBxSAjnNNzj73Jpu8YwKQ9RZW9DgVz3jVlj8P3JdgiyRspJ6ZwQM+lbT5bpXNePSY9Dl3jfGFJKkZHAyOPwpx3Kjuj8zfFP7rW7oZPnCdlJ9sms3ynaRRgICwG71rd8efZbjxpqctkxNrKxdQRgg5wR19awwQcGQMM/d+tbWudrZ7z+y9ZRReK7ySIl9qqpwcbiT1/DFfddgCIFXOSoAzXwX+zfqsOk+J7dJX2mUFSfU54Br7i0rWLVLcmS6iRlOChYZri5WpEzjJ7GwwwcU1lbHB6VU/tqykGVm3jnJGOB780yLxBptyrGC8hkC8N84GK6FFvVIxVKT6Ggu4deajvX8uFj1IHFUo9atJZNiTozddue1UtS8U2FqXhkvbdJP7juMiqUG0NUpX2PnP9olrWfUY0SGR7sgNJMzYA56Ad69u+GronhTTIUztSFeD24Br56+Out2Vz4siKXAMZQB/L5APsc817T8KvFOmv4ZtEnvIYX8sABnAOMYGefaqqU3yqx2Vab5Ekeox+xzSMhPtWPY+KdNm+1CO9hl+zYEjKwwhxwD+BqrL8R/D8Vw0EuoQidR80e8fhWKi+xxKjN7K5v44yDTJWKrnoB1rItPFul6oGNtcRnB4+cc/QVX1DxvodniKfUYkYjoW4z6VST7B7Cp0Rp3E4ePYpzur5O+KkYh+J05kVlRWX7vGT6g19HHxjpBhaaC7SYL0wQFz05Pavmf4ueKrbVviFZWK3G020wEygDGCQfvd+mO1aRXU9HCUpQvzKx9N+EiI/D9oOeYxknqeK2BcANxzXD+DfGWiXdhHZQaiks0SjcrkDb6gHvWjdeONDsLoxSXgLY6KQax5Wm9DhnSlKbSR1+TwTzmjcVrl7Tx1pEx+W52p/ekIA/nUV/wDETQLYKj6nCjt0UNnNHLLsCw9T+VnTyENnA696pXqgWzvzlQTiuYtPiJpN2XaK7AhjbazuQAT7VT1j4l6Ja29yTqEbCMBiFILP7AVai29jSnQk5ao8H8ZXDyfFqC5wNwkWEg+hPfP1r6l0lPKs40DcKoBB+navjzxn4o07UfHYvLRpBaSMpaR8Z39yP05r6M074k6LDY2iSXgLmJTkMD2xzUzg73R34jDSkly6nom09OBQPl6da4mD4paNKSBeIoU7SZDjn2qrc/Gzw9YT+VLdJPk4BhOcfWmotnn/AFWrsonoQDYGe9PJAyAOa8/tvjLod7OsS3CqCC292ACj3qWb4raQ0UjRTiZo8Z2GmoSuL6pWW8TspJT5UpPJVScV87eKtSe88RLv5dJgD9M16afiNaXBCBliMi872HSvnrxr4/s7HxVcCPfexvMVWSEYXGeo9aHTb2OyhScL30PrTQoRDpkCtyNoP6Vohh0A49a8f8M/GmyS3tba7HlRqg3XMjAKRjvxx6f4VfPx30QwRyRrId3JBXoM8HPesYUpxMp4SpJ3iro9U6rk8U13CgY6V48v7RmnG8MCx/uw20mQAbfWprr9ojQIgyQyLJcHhFbgZ+taqnKw1l9dr4T1ppQRnrVO+KyWsnmsIowMs5OAB35ryxPjvE86JPCiA4w0fQDuTS658X9K1iza0gjkuWbkqpCgn0pcrQ1gq1N+8jxrUrq3ufi2Fj3CCK+DqR1brj8K+r9HYfYYmDY3DcVPavhibxrBqPxLjv4onggW4AKdGyDznnrX0nZfGXTvsMZRJWlX5ZEYABfTB7j34pSi21Y6q9OVSyiewwkszMOR7VYVuhPevI4fjTpkce6aZbV0bG0MDuFRat+0VpFrbsEjZZTwhJGGPr7CmoyOT6jWe0T2I4LYP5U12XkCvE9L+P8ADfB+UQIuWZecVdT4528keYLaSc9DIwAH5VagyXgqkfiR6hqEwS1lQjcSpOB344r5t8CPLY/FC6WaJ4llZiUbgqM8Ej8a7LVfjrBbxFSv7+RSvA+6cYB6143oPjO503xTNfyzyXEhYqZJOSQT3J/z2odNtWN6cXCPK+p9mQ4MEe05G0Uu4EkCvCIPjxexRMHEASPphTkj0x3q0/7QxEYEWmNKxA3PyADjk4rNU2tDF4aT1TPbfLLR88YprEIoAPNeHX3xzntjiZRDGUDqRySKc/7Ry3tvHHYaZIZSpxLJgqxx1xV+zkH1Ob2Z7cXZuTx71ma5IGgKKcADJbtXip+Pk6T/ADTLI2cNEq4GfTNTTfHe7MG86YFgQkPIec+gqXTaY/qk4tNvQ5fUFNv8VSkNyZVncEOvTJPQD9K+mLBDb2kUWRtjUAEd+K+HP+Fn3kfjWO9eOOVjLgIFACjPAHHH1r3/AEj4wai+myKdPUNHghi+cr9MUnTu1qaV17SyXQ9wV+emRTjJzgEcV4Jd/GK6tWLzzMAy5CIvA9s1Dd/tGSRWRRLKKKQr8s7vnnsSK0VGTehjHBzavE+g8kkbRmnb2HB4FfM1j+0g+pJCHklS8QkSCCMbPYjn9DXQwfGvU7m2jlSE+QSV8xwAc9uKHRktyng5rRnr3iXcdLuCBkhDtHqcHivCvB9wR40F3NJEXkVoxGuAwGRgEfUd6v6t8ZDfae0Mjz+erghUjGfcHH5145aeKNSsvGN9cWUMRt1cMskmSxBIznnikotKxrCg0mmfZul5+zLv4Oe9aMZ3NgDP0r5nPxL1OCVTNLNKhUMFjGAD+VasPxQ8T3MSfZAsCbTtLrliPWs2rblLAuWqZ9DuWQ8gjP4ClYMRjggc8Gvli4+NF9BctHqN7cSmMkbBwCe/Sr2lfGvVtTlhttOWNEBKgyEk/iM9apU5NX6DeX/3tT6Va5jVRuYAnpWPr9zC2l3qGVSzQttA9cGvnu/8Y67HckSvdGRGO1kyRyfSodV8UeKG0G+QboInUfvnjG8d+PSmqdnuVDDKnJak3wNlaDxjPczrjcDE+eMEE19MhkmYmNwR6A18NeHvEF7b6u7JNLdyj528sAbWz1NetW3j/wAQ3MbRQSJayqh5ZSWJ9+eKc6d2VXw3tJJpn0X58PQzxjb1+YUxbyOTlG3qP4h0r5mvPGWrhI5HhaVzwygkYPTNZ918a9btYRAZorZVO3ai5KjGKn2b6CWXua91o+rkvLfGN4DE4GTinyXCGM7SCenBB5r5b0z4ja5qUKuEe6CNlAmQT3BNbFr488SNDLh1s0U5KlSSfoc0nFrdg8v5VrLU911i6S3s3eZ0iCqSWc8DivEfgzCBrOozbyZo5ioKkFGU5z9ee/6VheIfGGrXVhNF5E90zYYNkkA9zjuMdq4zwnrOrafrL3FrM0XyksoBIP1H9arlTW5aoRhDlufZqXcMSZMqjjuRmlS8il+6dw9RXzW/iXXpUt5bVHnkYfMpJO39aqeI/iZ4k0HSnmnu/K3fIUjQAqeg+lKML6JmVPBKq7Jn1Gb2GKQRlwrlS2G647kVNFcxzqCjgjOM18Sj42a6jRus8hkXI8yQ5IHcf/WrU0b416nfOVfU2ZwwURoMYPtitfZ2N5ZZy6uR9g3FxCj4dwD6ZFYPiufT08PX5vv3lu8RTCnByQRwe1eIya34ptpGEMT3SyYcSyZyBjkD1/8ArVl+J/EXiC+0u5iv7lorbZgQRx4yR0yeuee2PpQopPcyhhIxknzbCfBm6ttO1/VCzhI2YJGz4z1OMGvo/StXF1gFclRjIP618aeF4tVu79U0yNHmAywmJA68Z9DXpqyeJ9LihhvLuSBnBLCA5A9s4pShFu5tWo06stXqfRf9pRLJsklRDgkZI6e3PNOi1K2lQOku9GOARXy9rWva7Z2sEsc5lZZCC8pOUGODXMy/E3WLefy21STAJ3JB0HrVKjzLQyWXwlrzH2Tc6vYW8al7uMZYKFBBJPpimDU7XH+twx7HrXxXF8V7+C6CQ/PEXBWWcktnPWu9+06/cr9rl1CVwyh1eMnnJz0/Gn7BJasmeBhBX5j6E8Q61YWVhcvcTqLZIiZDjJAxzx614v8ACm+0xfFmrR2cjLZsVMZmYZ6dz+PSuN1i/wDEMIv7m2eYiW3CyNNkjpgkL0zxXG+FYLmW7SSBpdqDMpiycHtkfX1q1SVtzNUoqNrn2bJqlnbkK9yoYdhzTY9esmZSJ8gnAJwAf1r5z0y88QFreGZpY2DbvnHLKeh9utZetXesaMm+5mmMQYjAYipVJbJhTw0Kj5bn1JeeJ7Cw/eTXCogYKQOTnsMVoR6nZMSROoK43BiARxXxcPiBe2QbyZckHJ85iSPfOai0rx3qGt63cQ3N3MS5DIUcjcfQ+tP2Nup1/wBmwWvMfZcur2yTZM6Y7EEGuM+Kd5F/wjtzdFRP5ADeXuC7ueRn+vNeV2C6nNOEt3dNwAzIxPPoDWZ400zxHBCn2+ae4typUuvCj0GP0qOVJ7kxw1OnJPmuzV+A/izTrPWtckuwyCdQ0UMY3EHOa+grfxFatFGSfKWRQylyBkdq+LPh/wCHdZ1PxSP7IvfsMsauZZHXIZcHIx/+qvSLrwp4lthFLezXF9GDtDiQgY9hnge1DjFy3HVo0qk1d2Z9Df8ACV6aJtj3ScnAKkGrkOvWU6EpMqbSQS7AD69a+RvEpvdPtTJFcyW0sTZKKeq9/wDGuUfxZdu2IruaZiOQzkAjvkVt9XTWjBYCk9mfbs3jHSLUPm7jlYEKRGQTknA4qYa9bg8yxoCAQXIAx+dfDWm+K7ybVI4UuTaMxC7owST+Ga9Zm8La6I1mM0l/EUDDMxyeOmKzlSUdLkSwlKL3PXPifqltN4Xu9kvmSKhcLCc7jnoDXmXwJ8U2S6tqYY+Q9wqlfMIG3Gcj9etc1rC61Escc8ctnEqFdoyQV5rnPA3hq91vUpZ7I+aLViZFLYLA5wBxzUqMbGfLFR5VsfXA8XaYnloLtJWbgBOSTUsXiezkyTMkIB6yOB/Wvnb/AIR7VUCwMXtCzbg65zWD4z06fQ7SULcSz3qspV5pCRjkkY7UlTi3uRHD05PU+ppPGOlJgLexzNnbtTrn0qNfHGmiWWGSaOHyzht7Ac+1fElz4n1zL+bceSX+bEXBPqRW94b10ajKLaeSWV2XIkmYg7u/Per9jFdTf6pSXU+sJviPozs8cVwskkYLMnTI74PeuX+IHiiDX/D8lvDLFGm3cIywLMR/LmvNNP8AB0utwo8d4bUJ8rbOSx/z3qj4n8ATeF7MXsU0kqkYYysevbihRihKjSg7o6j4V+ObXS9UvbHfHP5imYIMAlgOefTA6V6R/wALG0kWyyXVxFBnOckkg+mK+afBfhK78Qa7EDut44mDStGcMV7jNej3nw1Ok6d57zNclWyzuMALngEfTvScY82o+SlUlZ7nox+KuhLJELa7SYsxVuwA7HJ7Vai+J+ihJfNuoopFbAj3ZLD1FfLnxFlFhe/ZLVgEl+ZhGOQPY9q5i21e6tCxit96ngGXOfqDV8kTuWBwzWrsfZ6fE/SXiYwMHbHzBu1M/wCFn6VbFUnuoImZQyjk4HbPoa+XvBmqzatcvb38nkJIpRfLOCD65r1CP4dm5tYltG8xyo3POcEn1o5IpHNPDYeG2p1vxE8c6Zqnh+aCC4jcyqWXJwCRzj9K87+GvxPsvD19dS3I8q3nUBQrZO4HnAx9aoeNPAuqWGmRvcIgSIH5ozk49Kwvh/4BTxLeTG3RvtlqQ+Xbgr0OR+IqrQ5bE8tPl5VsfQa/FzSJgktuzSxsOHYbcH0PvSQ/GHTUBNzIkThsbc5JHrXBv4DaC1eC8IKA7sR8Ae+a4fxto1tZzJDbgiQrvErN6Hms1CLM1Ro2vJHulx8a9LSSUxQylInVZS2AVQ/x47j8qni+K2jhmaS9UozZjZAcEY4NfImpDV7y5luY47idbpAm+I4DBSODz9K6XwJrqy7bfWV+zqn7gFxg7uxq3Sile4QpYeekT6Qn+MNhPL5FrGXcAncQQCPWvM/jB8RYNU0WK0V4nErbii5JVx0P5Gt3SfB8Wp20c6zZkjUphRgEe9cr8U/hbBpvhyLVbQqksEn73dyXBxgAfXNc6smSowhLRF74e/FyCw02xgmt2DBTG83RQR0+vpXoSfFu0ZAZZ1QgjKoc15T8OPB39r6XHE6LJ5jFmZs4X2H5V02s/Dux0jTJ7gP5E8K79pbJcemPSmoxkxWhKVjuD8XtMiQks7dPmbgCpIvjb4b+ZHvVlYdlBGPbNfOXii+e52GxSScyKA0IGMH61xcwvYMmSzktxnB7nNdUaEHbUqVGjHSW59lw/FvQbkMYmZMDIaXgfnXO+MvF2ka7ppiS/G9lJXy1JyfSvnPwRrKjUUS7cyWzHymEgOzB6816b8T/AAxBoXhJdR07CLbDc7I+4qDyD15696l0o3sgjRprVaGZrFuE0GYJIzmfjL9vqK83VZYywndRIDt+Qde1XdC8Qy67YzbGlmWD5mVuAfeqd9LLMBIkSRBju45NddKHIrHm4hJMy/FDC2itZcMArBQzdOtWWSWKBXcgvGAfkHBFU/FcYmsbbLs4lbOD0BqaB5preAsfKSUbQF5zWrRxMvWV1faDqUF/YhUuo8uvmAEcjnI+h/Cva/C/xd1z+y1tnmjMxG8Arkg46CvG/D0Qv9e0+IlphJMITu4HUAivpVtC8P2Fv9pljjskRdu/AznpxXnYlpNLqduHjcx7v4s+II7RXS0RcoRvkJ4OOTj0rmB8ddYAjD3e3eSuFUYB9K1NW1eDUIHstOtpLqXkKxAGR/SuFuPhV4luyxMEMKKd4IPI/SsoOKWp7dKdCkr1Dqx8etbWJEt1Bctt8x+menIxW3beNNfk/fXN4XmJDFFHGPQV5vbfDnV7JHlJJ2/O24cAjnI9Oldn4J8WJPrFpZarHAsch2KyDHIHG4/hRLla90VWrRn/AA0ja1nxXr8NlNefZnijgXd57nIYdMY/H9K8v8O39xNrtxc20zbifOMSjAznkgfWvpS+06x17Srq1dC8DRlFC8AnBx+teGfDDSvsPi+dZ9hYb7fYOTjdkZ/IVg5WTRlFrlOpmuvENxEk0ETbGXJckk575Haud1n4g65oMsDi6fy5lKsmBgMD/OvX9f1WLwrpP2loPNiDBGCkAgeuK8e17w3qPjI3P2JUfaTLFH0wT2zjj1opyV7y2HFxSvLYhb4xa6lvFsKJklSx5Y80tr8UtYvrqKMX88ZLBWUAEdan074GyyxJLPeyi4KjKFcKrdx7jPfisPWvh7rvhfU2EYS4RVEysgJOM/z9q6lUpvYz9vSbtFHoqa94mO4BnTH3XIySO3FcN441jWZraeC9vJ5SjBiOnB6j2rtfBHxYivbmy0vUdLMVzNhFnU5DN7jHFbXxGsrCXTQyxRyySNtbyxz7EmsW7MiNRKWx4r4T07xDHHJd2FttspiN0ufun1HFd1Hc6vfhfPv7h3VQBwACcV03wrjVfDM1qVwgmbbu9M4qbxdrOnabbCOCVZLuJgDDGvOOuM0XuztjK7uzznxJ421Xw9dQmOUW4kUxlW5ye5PpXKj4pa3dTbTcyMobacMR3rt08B6l4+meYxG0jUb183OW55AFPf4BX+xiJg/APlhduT9a154LTqaTxdCno1qS+EvFmq6+ZYo7pY3iIUHGS59M1sT2esIZC11cSMAMAnAzn0xWJD8Otf8ADkQeC0W0SFSwkQkg4Gck9zXZ/D/4g6ZrVjDZXTE6mzFSWXjjgZPrWLd7tHmyqqpLmijh/HWiau+hyXOoTrHaRKZETGSzAcDPas/wj4Rv9X0Rbu3muDHJgkK5Cqe3fr716H8YLUz+G40DhN0hU+mMGofgs5fSbqwX7tu3LHo3XijSxqpNxSCx8O+KTAifaUijK4JVckD615n8UdY1HQZbNLa8uZXBPnPJkIxyMD+f517T4i8V3GmSPZ2aCOcYJkYZAGewrlz8M5/GaNPqU7NG7b1jRQAT2+lXSkou7LuoRuzxOL4n+IIWjdLtYMHb+76kehr0f4Y3N/42mvZ7ieTNuVJBf72c9vw7V1MXwI08RpELKKJs/NKSST7gVi+Ivg/d+F5ll0y+uI4yhIEeVyeCRkdR04redSElZGDqQm7I7aTwpqjw/JdGBfvKU6/nXkXxH0a/0fUzKd8sbru8xyeW716V4L+Id9L9k07V1jh8s+W8r8M3YHGfwpnx8gKaFY56NN1A4xjg1xxk4s6KM3GWxneC/B2oT6PbzxXnlGeINNGwBwecEHtwRWvf+CjDjzryR2KnndgE4ra8AXEVn4Rt5bwCHaoUMD95ccHrXH6zfya9qM9paXErszZhPIGPT6cmrUru5T1ld9DzXX9b1PS7pYzqUiRRytGqIcFRnnJ7/jVOHV7y+UyRyXUqI20s7HB79a98034TaRfaXE99aK94RlnYnJPqavWnwm0yGxntndjBIwZYlAG0jvnFX7WJf1+EVax554Iup9eA09Lto2iXK9wPauvk8FyiEl55Llyc4J4z7c1gax8O9f8ADs0s2ixxxxKpLSAkEr7+9L8OfiQ8zDStVWX7Sz7EnI4JzjBzUv3tUYuftfeijnPGfh54tWa3edYYmiDBQMnPcGun8GfCSC30tLkzPO9xGGy54Q47f/Xqf4y2AtLfTrxFUXAfa5HVh712uh31tpHhyzd3MqFAw2jjGM0r2Vje75Ujk73wPc6ZGj/bNoJxhR1rzrx7p0iSxPFBM+G2syuSPYkf4V6lq99d+IdR8i1YCMgFM8YHvWrp3gVp3X7TN5rkZKgYANLmUSJVI01d7nzoNV1G3ZEW7kSSFgEjA4HPIxivYtCsbG+tirzEzBQzbmwc+1dVN8KtOkRwYFMjEkydGBz2NcN4u+Fsmmsk1lcXMvBVl3nIPbGB0p86kZ/WIVNDoh4Re4ikSK5ZUdSAUPftzXlPjHwvPoetLaSoxaccbmJGcdetdv8AC/x/bQWp0jU5TBdRylYmkOSx7Kfel+JkR+1wuUclSG8xuhGegNQ5NG9NyiR+HPhhvtrZpbxgSozsyB/OtLVPAunaXAXEwnuACqs7Hg47j8a6Wz1KC00BHSRRcbAQoOe1cpBYy+INWZDHLNHIPvAkAH39KhSs9SfaKD5meS3Wp3mkyyWskzkwyHAGScZ7Gsya4kvpzdJC3lJIGEj9SRyQRX1Na/D/AE+0slMlrE9x/eZQT+JNZE3ws0vU3lllt/KLnJjjJC56ZA7VXtb6WIlmKeltDk/BElr4idbYXDRTOoYAevQ12B+GOmh2luZXuXI+UHgZ9a5nxD8OT4djguNHuXtGXIcnkkdgD2pfh344vX+2adqf717VwVnzjcCTwR+HWlvqjKMvaaxOe8R+EYtB8U2ZlaSSxuG2uqYBXnqDj9DXo+nfDnSpIIzMrTMvKkngDsCK5f4iXv2m5icARiMh1HcjIzXWt4lksNPjkhAffEGBbgHgEcU27m/K2tUU/EdnpWmwm3jbLx8tEnXGOPpXimueH7vWhIlhbiNmmJUOcEDPAzXrukaBqPiO/bU5wkcMnVRySP6V2Nj4LsrbaVtwz/3jVqpyIxeIVFeZ8kPoGq6TfXEV2tzDcRMNpUnaD6g96928I+J9I1F0XUWhhIjAZ7hvvNgZ47V6fqXhGz1Ky8i5hV0Jy2OD+def+NPg7YSW8M2jWEkt0D8wLZBHXp2+tKVXnQQxaqO0js10/T9S0uQ2uxo5UIWSMA/l/wDXrwzW9BXQPHNozQIbViF8tzk9cZI/Wun+HnxCTQL/AFDQNbZdPa1ciJSDljnlc96g8XW1tc+JHum6sQyuxwPpWKTR3QU/kzvYPDGnCJXCYV1BKjgV5/4n8OfaVlttOiV7lJMqGPJX2reuNXnu7cWyXQQFcbU6/nXTeD/CibEvLgs0zf36zbcdjndR4fU8EHgLUY7pzcLKJAwLInTGfWtaXwhqumXDzwQh7MqDvfqpr6TOmWZPzwKfU96in0K0lTasOUONynkH8KFKTVmT/aU3o9jyTw3qKXYitLlwkjjbkjjPauvj8LWi2lwTCjysjKrn1wccVW8feAY5tNN7Yl7Z4TlvJXJI7AenPesP4a6kbee8t7u4keUAMvnuSMew7H6UG8Ze0jzRZj+C7MLq8KOn7xHZWIH14r027mtNKiEs7JFGPzP0FcdGYdN8Y3OWCRzAOm3oT3xUeq3MviHVRDaxmVANoD9M564pq/UUoy+J7GL44MHiyXZEJp1jbcojHP0z6V5uvwe17Xr+9m04QwxqR8s+c4x2NfT/AIa8MQabaqHhRZiMNtHFbcOkQW2PLQIgOSBSdRr4Tn/tCVNWh0PlbS/B+s/D+9uXubSa6zGrK8A4B7gjtXoXhb4tvc6hbadqljHY27Kd07sSSeMcV7a1nBMjgxAq3B4HNeU/FL4YWZ0+TVdKzHdw5d435Djjp6Y5ojJy33NYYpYhqM92dtd6faa1o8gwpieMsrAc9K8q8HKttrjwwwiMxyEMW5J7dP1qx4C+ID/Y5bC8lAbytqFPToOD3qPRLiKHxa9wH+RkO5pMAZ45p2adjpdOUFoerS30Wk25ljiyW5YKO/qa4vWtS1TWJpLW2SKLcco78kj1I7VcF7LrcwSC4Hl/dbbyM+9dHo/hxbUKzje3dz1+lHNbY82Vd05as8on+D0+pX8t5fTGWVlHyRDAJxVqy8HX/hy9a4so9kaJhs85GPSvaTHtIwAB2OKaYI2BUqCG4Oe9S5SYPHyas3oedaZ8QrAfZbS53LIQFebGAp6YNdQ4gniLpsliI++Oa5Txn4Ee5N1dRqluFBYKo4cf41leFPFf2FRpTw7D13SnHNZNto6oXqx5oas9P0O2S3jYRnKsc1qBcnA/GsHw9fx3yB4nUgZDBTkZ+tbi5VW7cVi9U0eVUup2e5yesWyQajNsYkNyPrWfyH5wMir2ocyyFj82e1VWUdQu0DnJ718rjoK7PQp3cSPZuxnnJrWs4wkQwMAVnl13YP14rTt2DKAuAD3rx9incehI4xnmoXBEhJxVrA4xVW5XawzxmqsTYd5uEycVm3aRqW5A3c1ZLqowSeTVK/ZZQFC4KnOfaolZJmiRBCu1yVJPGOasRH5iHwuBUUWC2M4zVhVVmJx+NcTabBobsxg5J54qVGC8EVIi7xsznHIqJpADgjbjjNZWFYewzkdQelKinOOBnvUfnYIUc888VOh6jgZ9a1jGwrDdo5PX2NKVwq9qdhWXHU+opnnZJAGMVqtA2GOGPTsaSV3CEenPFJ5wJyDkt1FPZgqjOBVO24Ipu/yDHOTk0+Zh5eN2MinIFyT156VBcyoqsRjK0uYOU1/DcmyTk7s8c10T7gCp43cfSuN0SVpbkBCSDg/Suwj/AHjYc4AGc/hX1WXtumcFRWkfOnxpkSLxFbiRWIjBySeoyK6n4W2U0dq3msokYh02nIK44Irnfj1GDr9tcEZjMLAr34IrovhhJJFpdrK6FSFC4Y84rjzSNoJrufXYh3wFNeR6YsZCK2CGNJOGIwecVPFMJBhc4xnmmyqVUsSK8JbHyy0djFuMszADIqs2UGAQT7VduEJk6/K3PFU2Qq5IwPQ1EjZNASNo6lv5U25uBDaSDfsyMn3HoKcGG8NnJxgimXTII3BA+cY57Vgzppu0keMeKrUnXpisZYSAOpNXfC9wyagiysqiRcYA6HpUHiIldWKzTF2QkBV7DtzUnh9DNqAKqAI2Dbm9K5qi0Pr3rSV+x3jtuAAzyMZNRSpII8bwB0461Kw83JB6cgClllAiJAA45zXnO9zxZLVmUU8oAkklTkGui04SpDEQ/JO78K5O9v0ldcMWTocetdZ4ZRpbBXbkg4XPpXThpJVFc4cVBuLZ6JpzK9vGy+gqyD8+TzWVpBxEACfUitHcAeDX6JhmnBWPmZKzaHSwi4t5UI6ggflXmkimGQgnDKxVgPSvTWmCxkngAc1wGoQ/6bKQAqMeCepNc2O+C56GFHWM3/LPHHqavwtsBBOPSs6yKNJ82eOPxq+mAcEYr5S+p1SV3c2dMYN97k9qd4gszfaZLGDtIBI+tV7HKkD0q1qkjRaXM+7DAcGvp8G1yHHH4zzS2LvJh1IAJU5qzwo5OcVCEImIZy5b5uOBUj7o+wBI6GuDF7nu09kOAIHC8Z6mnZKDPAwO1IJAYlLc54xSqFAJBxntXgvc28hpkExwoJ9c04/dADYJ6gU1UUjAOSPTikVCCT0x61m0UPkAypAyx4JNPDlUBBAxwQKiCkFzgtnkD0p0YOeAFyO9PYB4UICwBOOcmklJ25BwT6UqtgYbLAjBxTCxAHAA6DPamLQTncMjORnNMJ+cDdtU+lS7drANlvcdKSVATkgBR3oH0GGMYJP0yaa58vaQ3scU8gbcDLg00oAM5xmqVyxgCZIB4Bz8xpjMVLkkDjtQY0JG7589hxTlUM2DhFWi5NiKP5lICls8lj0pjkgghjyMcUu8xlk5IzwexpHMjfIAF7g9azeg9SRZtmDj2JNK0sbD7/3T0Aqptct8+T7U4IEJJITNRa49iZmU8bQT2LVHK2FKK3JweBTeGwSpfHfpTVclmJUIB+eKnlLTHICq70Xk/wB405piEy7YBGMAdKY0iAAAszA9O1KytKCg2gfeBPUUuUdxsTBlBAwOmW71HO6A4LkY6hRUpQAYwTkcGo5Q/wApJQKfQc00rDK4iDSE/cHUFjR13YfcPYU1UR5CW3OenPSpSVSEYKoc4IHU0NJhsNIQ/MBgkdT60wOzAFjkHjgUYC7gQSQc0pwys2QhxwPWp5Uh3EXhQABkHkn0pJ1IiLF+B0C0R4L5wWJHQ9KYS7yMHwgHQUcthXFWNCvzABhzz3qKQBiQWAxyAo608hCu4hnYce1RPKUU4KowPTHOKpKwtmIrInAAUkc57Gm7WG0s3yng4pQA5xtJZeSx7092ZRyVA6gVWoxI1KsGSHAJxuY/rUu8hzGXL454FN81XIbawGPwzRG6l+GAJ4PvTQmxwBYMqBRjkE01AdhG/cTyaUW64Lgt6EGlAAXBwoHpV+gIAwkcKcAY7+tPJA5JIxxgd6hIQkgAkjkZp+c4BOOM8daYaEkWVXKgZ6c0FjnJYZHYcCmKMEgcA9z600khMbhuPpTsFkTjGWBwMDcKi3l8jnAGc9qajcKSCSODmllYCPaDgE9qRL0ISxVgBg5qcMQu7JP8JpnyIuMdOcmm/aCAwySCc4xQFiRAUIJwD71D/GerYNK2JcHBye5pSpUgA5HbFNBYaSqvsACY5JPNJLsbggvnoRwKlXHUoNx4Oaj3BWIfjaeAOlWkBCcKDjCKR+NWvDs8ovNg3MWyB2wPWq7AMmdhBB4zV/wuQurFXONw4xW9L4tDCs7xPS7ACKGMB8sO5q8HVzzWfbuNoOBkcZ9qtw4U4PPPWvvcLrBM+TqK0mTiNTuYjAxx9a5D4haXbeIfD93aXUSuAh2HGSp9RXXLIGbAORXnPxS1ZNG026ZLgxTH5VAPP4V6MFdnRhacpVIuJ8X+KLEaVq1zAHSMRsVGeT1rCsZy+r2nmKGG7ggc5yK7DxhpEuq297fiIjy2LFnzk+pz3riLPT5ZIBdwXDblII2jODmupv3Wke/XqW0Pt34UW/l+GlMqbEJ+VT1JwMmvQbd96hVG3AryD9nzx/aeIfDsOnXDRpe25CkE/M4wfmPvxXtDRpbsoUZJHb0rzYb2Z8vUi02wUnA5zQId7ksM04PGo+6d2eakI2x5HQck11RMEtTm/GljbSaXMblFcFCqqwyM4xz7V8UeJbM6bdSWzE5jYqMntnrX2X8R9XgtvDV06ujShcKhPJ9SK+aPE/hA6npk2ohWdypbPoPWuuDS3PqcHF06XvHkllqQ0jxHYXwXmCUOw67hnpX3d8PNSh1vQ7bUrZsxXUYkCHqvqGHYjpXyHB4VOp6cyWNp58yruLY5HrXp/wABPihFokltpV06hpyVy/AU+/NefiIqbuuhyYhOo9FsfTwTcowSD6VFsKZz1JqOx1GO8RXQhlboVOcVcnUxJgrnI6+lZxWiPIkmtLFSVy42Edutc541dW0WWJgDGfvbuhrflw2AM8cZrgfiD4gtr+0OlQRs9yzbSc4C+ufU1uoq1zswkG5p9EfNnjbTnlvJ3IykTFfMTO3GcccVwd5YSsvmJG3kHjnnPvX01qfheJ/Dd1DeIsC7CVYdSccc/WuD8DeGoNeVrclRIMrh+hH09aU2oo+hqTSWhvfAXdrunzKyKjROiArnpz/hX0jbwGKAIWzhQoNfJHhzXp/hV4oudNZ1+ymXMjICSvPX8AelfSHgjxpZ+KLDzbaZZwpwxHHPrivJcHzXPCr0pX5kdYYxhQT+FMuIjJtC8FaQXsZIB61Ki+Zkq2AOea3hSbVzkSfRFK7t4lgkeQ4YLkYOMn0r5R+L6SS6tdSR/IA4Z9xzjivo7x/4v0zRbAweYZruZGVTFghDjv6V4ZN4fm1TS7ua5TzEkUlt+QfrXdCKSsz28OpU43ejPITGtzp8kkZ+0FSMop5r0v4B67FJqZsppPsbFgqpKcBzjgA9qyPh34ctrvUprNbYvArETMp5Jxwatax4Tbwzq0N00E6WgcOp5HQ569j0rkrx5nYzmnUdmz6ksVeLJLc+lX0BkGScVxPhr4haRr9vCi3iJclR8jkAnj0rtrSSOVAQcseBiuVU2tDglRlF2ZIkfz4xnHXNNu4LZ4ibkDyk+b5ug96ku54rHaJW2A9z6V53448bNPK1lYw+bGRtMm7gfhW8Y23NaVN3uzzv4keD31PVtQnsrg3MWBJE6oQuCMgY9R0z7dK8gtdDfUnmi2gzKD8pJzkdsV9Z6DZmHR9szCWSZSWG0YQdO/WvFNC8JPZ/ESWJNzrHIXZpAMsp56f1rbmsrHse3tHlfQ9K1LxTaQ+JjM7FbdmLME5I5JFeteEPizopsYnMjQZJBUj0/rXiNn4MPiLxKbQgxRuxVW/ugepr0vRvhTZaZp/l3TyGRWPKtgEZ4JrqTszjlCMkkztZvjfpM1wscUhjk5UhzhQM4znv60y2+K+mPIRM5ikGTkMCrV434m8LQoGikdQ0ZPzLxXD6nZvYSpGnmTg85yeK7abi9y6eEoz3Pp+X4w6aAUEgdx0AOAafp/xI0/VJ5FuFS0iRd3mFidxzjAFfMUKT288c02UyRtAOQBXp+ieHk1eCOdLlnBHTgYqptLRCqYelT+HU9XufiZo8ETi3meVtpGQvQ44IFeWN4qiuvEou7o7EZsF+oHPUitC6+HrylRFMVJ6knBH4VyKeHbv+0JLOIGdo2O4nkYrDTqVTUEtT3Kw+KnhyztPsw1LdKFIX5OAccc5q5pnxKsIrXdcTLKS5CyggK3A4x614tffCu8+yRXImG1zkoRgr6g1Xu/DFvaWghkuWKAkqgyArY6j+VUlGwSo0p6o9/HxW0ZT5bSl5W6BRU/8AwsKy3KXkSFAOhIyfTNfI+u6nqOnXkSRS5QqQPLGDxgdfxqnpV5dXF8gnEpBb5mkYk/nTUY7kvBU9z7Gi+JWkPuBvIkcHCqx6/SodW8ZWD2UswuYHVV+ZCwIxXz9a+Gb3Uh5ULK4XDBSeQexqTUvAOqafps8l05UEZVUJIx71jLluZfV6cZJlc6za/wDCYyypIpg80v06c5wK92tvFOmNbpK92BHgHOQSBj0r5k07S5ru+FtB99xzgc10raDPpaxm8kkVW+UDOBU+7ubuFOWjPdoviZoljLKkVyrbiNu7vxVqT4naVGoBZXyOoYcV4DfaSBaB4psZ6EVieSICXO9ueWOcUnOKVxrDUZn0r/wlVrrdqJYJPMiBK8dj6VmsxYkgcZ4zXnfw9vJJ0mijOI1IbjpmvQLcGRssxPHSvlsdUU2L2Spv3dhyjKsTgZ9KekYZeRkjpTigiwWwA3SgH5ARzXivYdxxyrZIxxTSOhx1OM0hmJwD+Jp6oQD85YHnFZ2FcAgzguQKNhBODkjpQAc9gKfuXoM59e1DQeQ05PU8kU/BXaB3BBoJVEyTg5xTN+SfQUh3GSEghc5GfSmuAoGegqV1xGSOvWo3AkTDZ6Z/GpYxpweSeewpwJPB/CkfOFAwABimhievOKQBJGZON+MjFeb+PTHBIrFxvHysDXpqSxxYL9Qa8X+JAlvtcniiid9rArjIFc1TVHdhmlLUz4LiAN/rCMHPyjjNbltdQIDsyN2CSa5G30jUElTzUKQnn5TmuhhjHmRKAXbGMEV5s0j13OL6nQrIrqNp28cVNCwBGQSx7npVMW85iQmPG04IHUVPiRODliDXnSRzSauaMcgITLYwecUsm1SB1GetVzvij3FQM9BSozSHhSw/SsGjmZakCq7KG4YZFAYRcgZ4qDzSWAxhhwcc0Kdp+Yk46ZqTIs7kAB34z2ApEcEdOB1JqpI7gEYAANC3BwwC5HXntU2AvLjkA5xTJWCvgc8ZyarB3OGB25HSk3l5FbBIGQ2KdmSmPLhjuzkHrQXAKAj1BqsC4UjO0buBT23lcAHIquWwWJI2K55yAeBUwZQchQG65btUCEheeDikkXcu7axOPwo5BpdSx5oLEhs5607eC+4gYIwKoR3OcDp24pd7x9BvIPT0o5X2HpsWvMDJkcEHkUn2hfLJwBtPU1A7ZP3wM9hTHUj5QNwPIz0quV9R2HvKuGyeOpxTVOW/dtvDDvUJYjg4AIwcU22Yx8IhbHeqjF3KViyWUBCSQTwQKr290okyeqtjnmmSyytuUqQ2cgAc1Ppdg+52eEgHk7q9GhTu0NuyudLYyiWAMOnsMVoJgjA4A5FU7JPKjUDAUjoBVwHYATzkV9FTXKkjhnvcUENwTmkDAsCTjtSYxg579KSQA8Dgg1tfQzHKn8WTjNK0YU4HK0gLHILYX0FPRfTJ+tNE2FUggjp9KQ7s46Uu3HOePSkXJI9qY0KhKOCMkjg0krA8hcYPNOYcttbBPXFMyVJwMjHOaaQx3lq2CDjvRxuYHByOtN3AuvOBjpUcjDedo6etIB6EcA5pmSzHHCignaOPxpVO7KqKW4EToGRnBJK84rnr2Qmd3wF74rpZVby3RTgkYrlr/fFKuVAJOPUVyVLWOyhe5B5od8AFt3eobqUKgAHy4x708uYxlxjBxhapTzYDcADOea82aserBlC5UuMgkgHkdKhKbSQAEAp9xIZtwLEDHQVFDkZIwcjHzVkdQ5ULseS7GrRJVlLFEBXj1JqsiD5SWJYcfLxTlKZAIG4d25pdQLUTB13bs9sVzHjW5MGnErIAUbJx2FdKu0QsQQSDnArjfH7H7M5CBVZCWP4V0UUuYuC944SXVmWRs5dSQa7nwmJJgsgYR5XOe+K8909DdSqzIXXGFUcA16D4WeWOOM+WEOcEHkAV31NtDplsd3Zw7yCPmJGMmn6lcRWumXDsBkKV4GST0qpABtJDsXB6DpTtRZYtKuN4AG3OW7GuWGrPJlueZxztLI5AOAxODXTeD2D6mUKgEENkDmuYjuxI8zKpbd07Aiul+GzPea25KiNNuAeuTnpmuzbUiV7HsCxqY1YA5IGc05mC4HtTPmaMgMWI447U0ZAAIAx3rRHny3HY3ICc9cc1JkADJzj0pjqcAA5HfFOX5QR0460MVhWT5CwXOT3qK8IFrKp4DKakXJA5JJ4A7VS1bctkx3hSuc5p9AilzHlesyFJDKF3BiVJaqvgMbdbUMwLK/y4/lVrxJKhgmiGWZW3Z7VV+HJ83XJIxgEAMD398U4vU9VaQPa7OAeUxH3lOTmud+ISNPaiKOV49wDMIzjPsa6O0/1xVcsGGKxPGqm3iVyQNvykmuveJw0v4iPLvtN3bfuyucDG5uahe6lLoXkZ88AAc1JPcGQEPk4JyTVfzSCxDBSvIxXBJan1kI+6mK32lImKQBufvP1FQ5l5V2+U9lXGKvjUEdCPKLMRnJPBqbzPtBULtQOOcDvWVrFO1iiNPnlIEG1Gxnc5OKtfYbx/LQAyZGDtGATXRWdrFDbwsyCWQcc9Pap5LyVeCEQA8BABxSZzt22OY/sbUE2hI44FPUuSSas2OnXFvGyO2/a2QAMCt/zi27jJAzzTluAx4AXI6AU1FszcrFKK3MYPyYzyd3P5U9g5GAS/HQdqsPKdygIHJ4LGlVzFHuBC84IFawpnLKpbRFf7BLKAQvl/7Rqa60yN7VQVLOOCRx+dTW9wVQ5HyqeCxrRRTJGcH7wycCtfYvoc7rM5OTT3DqF+Taep5q5JpBZMI7OxwcDitm4jjSVV2Z3Ln5qrCQRyr8+O3ApKgxe3a3IG0ya1REC7MjPqSakXT3hjWSUu7Y6Z6e1akOoRNCo/jVsZbn8RT7x43iw0mSTxtq1QZP1h2sc7dWU8+DGAqk4IJ5oXR7kJsVmk2nO3tWrCoWQgcr1yamNw5mCo3UdF4rqjTUTCVVtbmT9ndVKumx/1qZdPaVQBlgRznirQDIwJGW9W5pWkJCneeD0HFaqLMea5TjsnidcfKehIrqrNSbaMHJC8c9azbIASkcY9+a2A37vAbcTzWiTRLauIuYplYMo2sGx3617VohDadC687lBrxVFb7bGpTG8bRnua9j8PQvb6ZbpuyFUA/wCFe5grtnh5g1FepsEZ46GkK4wKcDnJHGKa2T35FfRpbHy712G98HtTwnGQevamnnnvTv4STxVC1DjqeaXIXGe/Sm9UAPWnFQwA9OmapEgQAetIrDOOtKwBPHIoIB5AxQ0AgBJ65FIcg8Up+UZ/Sj7xz2otqAvTr1pRgcdqQYB5pRkkkUxoXaD3o256HGKAdv40gPOR0oGhQdvB5oGCetKoHQ00jHAPegTFOCeWpyk9CaaeeOnvSjoT1oEBGRjOKM4xg59aaRng0nIPH5U7gSbgQT6U3I7UH9aAeDjg09x+ou4LwelNk7AU1wX247Up5+tLYoXIC5PTpSccd6b1pePencgVuRwaQKepNKOV9KAPm9eKY7iADOPShgSM9aQA8kHFABA9agNBcjAHelUYHHFRgHIPepMlRz39KAY0MM460pBB5NIiBCcdKMAk9xVXELg4yKUcdTTS56DpRn1pXHYcxyeWOKHZQMZxjpTH6cVG0Sv7mjUaYkkwxk85pivvIwMCpfKVRyBSbdpwB1pC1B/lAwcVzPxDDJ4Tv5yckRMqr3JwRx+Brp9nHPJFcj8S5fJ8N3bAk5iK4zwD64qluiorVH5oeK5muvEE0hIVFZlCqAMDJz9aouymNSuWOflz0q34ntnj8R36JyqOxz9TS6RZpcXcW+TKKpJQDqa16nZ1N/wJdanb+ILX7Au66dgsUagEseckenFe5XbeILGOcNHcNPwTNuJCHv8AWuE+BtnaRePQ9wsSCNDIhlP3B3IPbrjPvXqfj7xXDfapHaaXO8wXIk2D5WPqDR11OiM1Gx59q3xM1/Qr17ePWGjn8ob1jOTg9AfSuUj+J2rS3DG4muHctkyZ2hvqBXp+m/A++8aA3fkpYwyMSZivzv2OPyxmpLr9mBrcHbeSzJnlW4NehCtThGxp9dUdEjT+G+oa/wCLdIFzbakLYxny9vVsdRz361a1TwZrjtcvLDJezhifMbqw71T0LQfEPwtlIRIjZNhl55BA4yPp617L4W8UW3iOxhIKrdFfnjxjnviuaUru8dhSrNu8T5C8T2F5aalILhXhJYbIWGTjPau70P4d62dNju0tZDHcKJIz0JGM9OxrovjppJfxfZzFVCuqquDznPUjtXqU3iiHQfBtjLcoZ5vKAGP4uOCT/WiUrpC53seJy+F9XhjdV+1Wm5R5ihyFcehHf8a8j13V7/w9cSSpMTKzHd5nPGe2a9013xnq/iyaOKxRLVEfcyR5yF7knv8ApSaX+z9beJ7m6l1VWlEjZiO4/MPX2+lR7RU9GUsR7Hc+cbf4k6jFdxm2uJ4wGG51kI59hXrfhLS9d8X2aSBw8cn+rLcknuOvFdvrP7KWnLps50u38m6GABKxIAyMkH6Z4rPsvDmqfC6WF7SMXXlqAzspManHIx/Wp9qmtDanjOZabjLr4WeKprSSF5pYoBjciHAPfOM+2a8h8Y6JqOgeKpLKSaKaVCMSMD82egJz1r6z8MeOrTW9Nia8mWK6HyuFHBPrjtXg/jOxTU/iShniEluLpQ3bIDAjNZ8zuc8qtao9S1oXw71ex0y3uZ1ZllUNtXIC+hB71Zu9KudOieQOkT26mQ+eTzjkDNeu6zrFrpGjrLcyLFGqBY1GB24AFeMaxpmpfER54tOSS7MjAc5CKM8EmiMne7Mk5r32eP6l461n7YyiaR1VztiBJUc/Wq03izUYpEw6xOzDlwcjnrivonQv2YBdWb3F/clZAMKkYAOe+TVjUP2d7R/KKW3nyxxGNWnPGeoJ9a6PrUNrGv8AaM7pdDgvCunXPiSwZ5b+SUKBuCgAGuik+HM8sEklrIoQxnAYEkn0z2qhq3hfUfh4bW3lCxRPlv8ARidvUZBx9RXongLxTaahprJK0UbxMBhj94djUuaeqOuVVySlE+cNc0y40rW4YLktLISVCrnCnPAr13TfhXfz6Fp4yLKcoXmSQ5OSePpwOlc542tGufHshRk3faY2UIcjHGK9z8Q6zBoumiR3QzbFCqTyxxWUm9LDdWeltzxvWfB13oABnlWfblsLwMemM15Fr11c6fq8rKksMLncEAOPqK+gbDwVrHjy8a9nujBYZI3DOTzyAK6jT/hLZxbzKwuGChU85AQPU9KFWUVbcznjXS31Z8nWmtXt1dx7JXRFYfezz7Gvf/Bnhy18SaHb3rXIhuXyrKGxlsnpXZyfA7T9YffNFFA0YwrRoEB+oHX61x+ufD+fwRexS2srfZ1fdvz75/8ArfhQ61/IweMlWVr2NyX4Vyzq+LkyMFIQHqDjjJ9K8i8SeFrtNVtIZUG9XKlkPCnOBk19G+BvFaa1G8TMplXkkAA4rz/4gFU8U/ZkgSPdIMMOrnPU/jUxqPqZRnPYsaX8G4n0i0kn1AtMVDOjL8ufQc1X1nw9omk281pJKYZVIkCRnnp69vwrpPEvjyPQNNgghg826fCqh6Yx1/8ArVgWvhPUPFd99rv1a2WVQeMEkY/lScmtWzaM5wXNJ6Hg3jCSYajJ/Z7OYH68dT35rCgsriTyy0NxLtOHZMgZr7K0P4Q6KkUPnW32iSMH5m4DE9yO9XtX+FNhc6Q9laxLaZbfvToD2IHr2rH6xLZI6f7WtaPLseF+BNAstY01VbzIpgvHmtgr7V16/DKG4tg4dkCg/NGcZP171B4l8Aah4aJltnkuwGDBwpAPsfStrwx8QJb+T+yZ7WOGfyyVMRP6ipU2wliJVVdPQ8Jt/AkkfxDFlBOsRWYO0k44Azzkd+te0t8K7iWMxtMDExG8KuNw/Ouf1+zt9O8eQTysQ1wyiRz0AznFeh+JvG76XAkdqAWZcK/XnHBrVJvcxcpX0Zwvib4f6To1pm3hMc4yQXc/McdCM186+I9c1XULqeJsOI3KqIVIAHTFfU+g+AbrxPPHe6nPNOuSTAzEDB6HPb6V1A+Cnh5Yggs4wCTkY/PJqnV5FpqzOrjJxioxep8n+D7XU9Hlhnv7WSC1lGN79G/X0r3fwzY6XrdkkcE6u6YDJGcEZ9a77/hTmjx2f2byjJAGLrFIxYKcds9K4bWvCF94ckmn060+z24OflG3GPepVVsiOLdTR7m9qfwl0qbT/NaMidMtvDHJGOleb6L4JtLnxrbWM1yZraclyqDG0dhXrfhrxcde8OIjxeU4UxlmOd2AK5XwjZQTeM3upWKG3yFUYA696pTYOUrXOr/4VfojIdtmsTA4Vh1HvXB+Ko7TwtfPEF81n+VVwMAeldx4+8bHRYhFbqS2B82en0FcnovgLVfF3kahdN5EMrblDDqO5q07aslTcVqzzDxfq/2lUlS3Kg/u8Dkfl2q14I1ODS5UN3G48pv9WRxivoeP4K6RFFGTH5rLhiG5Gcdx3qDWfhPY3mmSWyW8aTSMCJVUAqPbj9KFVT0sZfWXexzOj6X4P1y7xKlqk20MM8FvoO9XLn4X2wRgk5ltw/mmFwMMM5AJrj/F3wtufDaR3MLPIwbhV5IA6Nx/Kux8C+P4b3So7W+keS+jYxtlcHrx/wDrod3qjW7mtHoeJH4bXunfEa0ac21xbXtyWCwjIQbuhHY19BHwjp1lG8sCFQVGVY5GO4ryWJhH8U2aWTy4Y5z8zcjGeK7Lxl4mjkN3p9ncySSrgFo+hHcA/pT13Jd09TnfiPLY3GmbbMx7lkCMkfXrivJ38OX13M0UUE5kDfL5gO0CvpjwX8IoYjbXepRrJIQJTGefpn/CvQZ9AtpEwkCMn91gDVrEcmiK+syhpFnxlZ+FtX0dJLqRVMSDcxC429uTXqPhG906Szt7C7ik+0uwcIwIBOD29K9xl8KWNzBIk1pGySABo9ow2CCCR35AP4V5T8UPB1zY6ymqQTufOxGqoMFDg4wewxRKs6mgQxUqjtI6yy8MWTaZczCGNC0TDKqCenQHsa8k8P8AhTTNW8S2ySwyRGaRld1c89eCPwFd98I9dll0e802+mBe1bEYblmyDkk9+gFchpbpD8Qr9GmYJHKHjxxjnnArJ36GvPLWx63caHpGnWOJoYoIIgFDYAJrzq+1xHvXttMsjIA2FmzkEc547fWp/Eup6l4q8TDR7aVBAoG1h64yc12vhf4ZPplkpnkzclsuFOQR7elYP3dyFVdLqeH+MfAOp6jd/bTIIIVA3KiZOTx1qhpHhHVfBt4b6K0luEVdwkcHB9wK+uH0GzkgjhaJTHxuXAIb6+tU9a0VJ7dYI4wIgDhQOBx2FNVZWt0OaWJqSerPLfCPj60u9Rso75Yk84bdpAIRsdT6+ldd4n0aC40i8/dq6yxMOCemOvWuV8XfDX7FbLe2ECLNEfm45PuPesz4f6leyzavYXVy8ohQtiRydvGMA+lap81mjohNzakmeXfBm1jPjm+tJn3LLlVJHGVJANfQM2iWEshe4hSPy/vOMDP1rxX4c2H2TxteCJ1RAC7NjJxk8A9vwrtZdefXNfeyiVriALvI3HB5IIxVyV3qdM3d3bIPEV5Dd3E8NhJna2F2DOR6VxWq/D3VJ7qWVdOciRQxOM8+or6E8PfDq1sLiG8jVArqC0bLyMjpn1rrzpVurfIu0gYAHSsnUs7I5ZYqUXaL0Plvw/c3/hORLe5jk+eMELswVPoT3+teq+G9XsdTgt4ru2gjlkUAHHJOOhNehXnhaLUHZpYoS23aHdATj0B7V538TfCcGkaIk1nA4vVlAVoyfUZOKm99yPbOeh0kvh6GGKRrYbHYEbexrzDwPo6zeIr1GhQBbkhhjkLk5GPSt3wP44ur20m0zUJSb6I/uiVwSuOc1FossOia/ezhgGk3MxduM/Sp12LUpbHR6q2n+HoZ5khLTKPuRkLx615D4w0vVvGkM8FnaII2YMJHbnrnJ9TxW8t5P428RQwyTPFCWzKYj/COwP4Yr2nQ/DtpZ2nlfZlMeAFVhk/XNUpcu25pKv7Be49T5ZtvgVqM9uxnt7mW4K5DISIs+/qKkt/g/rPhO5S8to438tPOOBnYR1zn0xmvsOGD9wkRAKKMKp6AelU9S0GK/gliKqFkUqV7Ed81HPNnP9drPST0PBPB3j6W+mt7TUopZpy4CyIABj34/GvT9ds7R9OnlZY2CRljkA8YrnPiT8NfJ8PT3OmEwXVsAw8okbhnoMd+a888J+Nbs6ddabdyF8xlXNw2Tj2NdEPeOyL9olK5Y+FnkN4mvlETSGVsoUHCjJyT6dq9V8U3dtZaaqSsonOCi9Tjv9K8h+FV9b6N4svpJpy0RhwI4+Qeev5V1lzrb+LvFsEunWozGuxo5jkFAeTjv64qmmndlSSvds5rULO78UatPaW1rNcxMobanGP84qxD8D7vzY5UVLUleUI3HPOfx5/Svd9B8PxW4Mv2dIHI/hUA49K3YrSNVyVB7dKjneydjiq4id7RdkfKx+Cs1nG6y6bLOYyzLIv14z+NbfhzxGfDq2dnqsQQB9rM38C54JFfQ9zbkxsAcqRgj2rz3xh8PoNR0+d4IUa6YbldhkgegNJTl11M4V5t2k7kupxWWoaF9ptVjurZgSpxkHsePwxXmXwaslt/FviSGNdqOqlU6gDJNJo2ty2csujPcSZMT/IpICgdfpWX8PvGFv4S8TNLcSqkcyGN2Yck8457da6I3sdqR7Fr93Y6La+bOqmbb8owMk15fqlhqvjrUIIQggsj/Ei5yfU+lai21z4x1WGZ5WvIzKFYx9FTPUeg969g0Xw5Bp4EMCYjX1FZSm47bmU6jpL3XqeGH4FNJN+9i85iMBySCPQgf41n6z8GZfD8lrLE7xMMs0u0cHsK+oxZoB9OlMn0uG4TEihwezAGs/azvqc31qqt2fNHg3xDe+HZxHd4nUSjJm4OM9Qa9P8AHMa3Hhh5ElLgEMFTBDDv9Rim/Ef4fpe2dxPaQLLcBSy7RggY5HHtXl+jfEY2tjb6Je7E8hWjwMlm4O0mtovm1OynJz965b+D18i6vrFoHjgQt5wZh94A4wPzr0DxP4ptbK0FmrNPJN8qqhOQfavIvAdxbaPeSCaQCaQsG3HGByQa77wPcnxtqIWKBUFrKeepIHepmuX3i21H3n0OWvvBuq67qCjyxbK6kbpQST+FPg/Z8kvYVkuLt0lBKhIQArD3r6Kg0eCLa7gNIvTgcVpRRJ1KKB9BUe1k+pwyxNSTunZHyxffs/ano0sV1ZqlwsR3nPUH0+laOj+PrrQyINZt5CYXHKDBx0wfavpeS0jYHHGegFeefEX4a22t6TeSWf7i92FiwGQ+ByCOx46iqUnLdlU67k7TZl6rqL+KvCdxd6MscchiLKblQcgA7gPQ9eea82+B862+tarub5pUVsjgZyc/jmrngTxzFo2nf2Fco8syq6bnwBjn/wCvWD4b1C20eK8lecRN5zBWi64zwDWiTtodsUnoekeNvFh04CCJtkjAhZDztPtXAWHhu+8WX8suoXEk8TAZkC8n0AGOPwq94T0a78WXv2uWJ7u0E2WM7EBl9R69O1e8aTp0FhbRxJAipgDAUcelS3b1OSvNx0i9Tyqx+CNgLeKTLgAn5XAJx9apa/8ABFJI42DsyRsXRlGCPY46jAr3bYN2ABt9KWW186IgHHGKzTfc4/a1F1Pm/Qdcvfh5qUgvExblwoEvOBnBIFejeML+18U+BpLu1zLCWDAEYPB5wPwrQ8cfD86xZXKxLHPdGIiMS4wG7EHsa8P8NeOpfDdvP4e1RxJaROy5TkocnOB35ya1inLVHfTk6i8zsPg+4TVdRuVjAiwqgnnnAJra8X+NotSkOn2JMqsDHJj16YHvmvMvDXxLtvCkGowJAZ/OkLxueNv1Hf6V23wp8PprkFzdvKZZRNvI2gKmegHr60SXLqxyvS16mXp/w7nvL1TdwsiqM7ickj09q7G1+CmkJArzwG43MG5J+UZ6CvTLbSFUYb5sVeEAUBQMACsOZ3OR1JyfM3ueM+JfgWiAHRJVtl3hleUZYjuCex964KLxbr/gHVbiz1RDehHDRs7kDGeg9q+ozGcc9BXGfEL4eWni63eZ082ZIXVIlO3LFTtJP1wapSu7M2p1W3aTMvUpovGngC6ubaUbbiEMrryAeCRiuR+DqJb3eqTI3KoIj2yep/lXF+BfiFd+E9Gu/D8lsIDaF1d5OnXGCtWPC3iWCw0/UgzO0ksnmAxnHGCP61sou2h3xi1qd5rer3fiDV47CymKu7eWQnT3J9fWtfT/AIQwtfRvqdyb9I1I27cYJxnvz9Kp/CbR5rlLnUHh8sykeUzdQvOSD2r1C0jkS4C8njGaylPojkrVrLlizj7j4R6VNsSBDGiEsAGIC/QVk6j8EbCaMtGheaIl4y2ODj9fxzXq4gCAkHnNWEQYGahN9zgjJxaadj5it/GGv+AL42urQYtZmPlxbcSqAfvEDtXX+P8AXrfxB4CCwrmK4+ZGJwVI7kevUV03xc8IDxBsniUJcouPOYZJHPy14WPEMdjpcmlys9zLBI2I84A56D2zmt4x5tUezFqqlJbnf/C3xJFb+FHa5VU8mQxLsHJGAefzqPVtTufG2vQLb2LwpGpjLM2Qwz1PHHXpXnGj6zdKstpAwt/NbdtU17j8MPDs0Fi1xM5lE2CxfqT7Gpl7hzVZeyd+pBZ/D+2kjCTQqWUclOOK1bL4b6WsABtAQpLASc5Pfn+ldtb2EUBLD7xHNWvJBwQenFRzPuebKo5O7Z5F4m+C2nXukGCxU2eZfOZYwMD1rxzxbaa34Z0/VbKS2mk027XyfOmy3A7L6GvsQRARMGAORXknxZ0FV8PSXzxGWG2k3sA+AAevHc1vSm+bU3p1ZbNnzL8L2eLRLydzhZZGh29xg96uyERhnjQiJGwSx71VguX0vUb2yiiEFq8pmQcEgHp074q2Nr70O51lO7B45r1Y7ETbbZj68CyQRO+dpyqj36Vbs7N4LKJGiw8OWDMc471U8SxyxPHKQqhyAoHUkf8A6q09LumvLFWfc+/93k9CelN2toYbmv8ADzTJLzxjaRFgIwxmGPX1FejeP9Qv5tYg0m1XKyMNhznca8mudSn0a2N4g8h4FMIeMkHnjGe3XrXX/AFZfG3iuZ795ZRZR7lkkkPyPkYI55+hrzMRH7R10aipps9z8NeEhpdusp+acgeY2MHOOgHauqt7JFTOzG4YOe9XraJEgAHLL1Pr71I6iTAPHNcG+pjUqOo7lKTSILmB4ioKFSCCODXk3jf4WR2Wlz6jpgZHt2MrKOTyQCR6V7WFC8DjNQXkKy28sRABZSM44/GmvIdNtSR4V8N/iBdaWZ9IvHlmVlLR7+ZBxkjJ7fWsfTdYt9M8Uag5/wBFln/eo+chSM5Ge3WsT43aXq/g3xJZa7bXKJ9qBgUIMFT3BHfjH5V5vqmt3M1qAwb7QzAPKT2J7Vqqae59BTXupnvWmXcnjnWltXuZp4j6H5PqK9i8PeE4dBhUIAWI5I71xXwCtIYPC0BaNDKFw0gAzjrjNerpHgfyrme7R5WJqtycY6JDIoYmIDIOKp6npcFwMiBWIyOeQR6Vo7dnI5NDkquQKEuxwo8F+LngRdNsjr2nSNZz2zBgkQ5z2I9KoeGfFL67oF1bXCqt6IidwPLcdcdq921m1iu9Ku0mgWdTGQYmGQ/HpXyZPd3vhTVZLpLRkjZjGPM4yPcV0R95anr4b31r0PQvCfiqHStKazZiZsFgTwAcnqe9bPgjR5fFN2utSrEbUkqQg6tn07V85a94qvV1426TtEd4Vo14GPTNfX3wss4rHwhFbqhXaA5J7k85z+NTNpWSOjETVOOm50lr5abAEAAGBitJUUYOOKhjRDIoUAfSrjgDAFRseE3zO5BNapeQNEwyhyMHpXhvxY8CSeHFGq6OVtooWDNHGgDK2chie/Pave44iTwa5rxlpi6laTwT/LGyEN0IIx3qlvobUZ8s0ujPLU1uPxl8OZLi5XfdQQmbYxwS6jkgVmfDXxHaaToF6bq9ht7m6BaKAZ3ggHk/z/CvLdQu7ywurm3gupQFYx7UYgY5BplpvspYp/JB2MMls8juKu2mp7zgoo9z8EWlx4sEl7cl38ttpdlwH54wK9UsohbWyRpwFGMDis3wNpkFrocBiXarIGKjoOO1b3lKoO0YBrPc8StVbduxGEDHcSc054BcRlHAcDpkZp2ATxU8Sbec+1I5k2ndHhXxg+HUZtNT1u3jmSaGANGsR43q3JI/z0rkrvxzJ4p8FWNtqF2skkcQLZALbgeD7cCvozxHYLfafcWkpYQzoVbbwSCMda+M/EOnXGia3qFlEnlC3lMezOTjqOfxrSKvoz2aE243Z6HovjiC+02CxtkeeUfIdz5/IV6/4G8PqthBdSQKkxB7cryeD6V8i6JbPaeIgY5nimR0dSrEDJNfcPhlXTTYOhLorMQOpwMk+tRU91pIzxM2o2RcW0wARn6VJHGfMznA9KtqhAx1zTSm1SfSp2PHfcgkj80PHIN0bKQQfSvFfiB4KjsDLqenTNEIiZSmAMEHt717arDPPINcn43ihTTZNwUQFirAjOQaqLaZ24Wo1NLueL6p45l8XWMEN1AvmIm1nzjJHGQKt6V4huNQsLOzF2fLAETRqBkdsZrzC98yz1e/i3sYInITBxxn/Cun+F8X9oeI4YUkCfOGHGcn0NdD2ufR1I8sOY988KeH1s7aIy5MhG4MeoHbNdzaQiJQQMk96zrKyYrGHHAABxWxEu1Ag6CuVq58vVm5S1YSIHBBGDVVrD97mQB88dOMVd2gnOMUjEjqelC8jJXTTR89fF3wJLZa+dR0uyVUVRI0gJyzA5GB/WsLxD40XxNpFgkytFPHlZgOmcYBr3jxlAJLJ53ziLlfT8a+VtaDJq9+omCYclUHQn2rW6tqfT4OanBc250nhHxVc3GoWenbU2tIUDsece4r6H8K6U1pAzyosZPRV6fWvmH4e29vceObVZoiTsMkchJAWQYPA/Ovq/RZWmtIy+AQuDXNJ3locGOklK0S8IlfOeR2qZbZeAB+lMQgsT0qyh4xnkUHjFWfTredx5sSuo7EZGa8L+LnhS10bWo7xZJoIHHmLFASAxByQT+XFe/PyOuDXm3x1U3XgsiJl82KQE8ZO361rDXc9LBO1RJ7M8cvvG41GON3SNSg2rvyTjtU/gnW28ZzgTXMrtDKYVh6ADjnHfv1rzu1cRapPCYxMuARvPQ45rt/hNDBa+OwEHytD5hVMY3Z6H25onLlPoq8VGDaPpHQ9EGmaYkEZPIz83X6VoxK6DYxORSWJLorZPQcVcPzcHvWWr1Pj6jbbbIQmQRmmhDESQc4HSnhGHG6oTy2QcEUErc8O+NfhOddYt/Earbw2qR7JDjDu+Tgn1OMCvMNZ8SQ+IbKJ7i4lEluCoRTgH3PvX0V8YLYzeAdQAtluJkBZAeSvqRXx/LGTcyfvGOQW2L6962crLQ+1y189G8tz1v4EXUuqa5NHcuZfLXciynJ68j8q+mkiQ7AnAAHSvjv9njxla6d48gs7sFlugVjk7hsHANfZGnyJOdqc56H2rC/M7niZmmqumwGIbuORUka7SM1Y8sR54zTNuHGelaHi2K86H5kH3XBBrwP4x6YfDGoWuphWa1uGKFIzsCn3NfQMi+YwHQGvFf2koo7/wAPR2cU37+JhIEUZJx1x+GTS0WrPXy+T9qovZnll546u4hE/lpCIyArlixAr0P4R6qNeuLicyea0bgKwGBznNfPkMktymxFBRRhzJXtXwHdtHnth56tb3UhDJwQpAz+FYTqLZHvY5JUWo7n0KkJUcscjrVqMb1xnApjL5hDocZ7VMqYXPenHY+Me9hEhAHDFRUF5aQXKNHKu4MCOnB46GrYUnGRTpVVEyVzitIqxcHaSaPlv4o266DrEEtlbJZBXKuYgQDzxkdqztJmnv7ZyzO+xt2TxmvRvi/Bbl5WaJSZAGDN2PY15iupmGBUEowV2kIP51MpM+vhUU6Svuew/CyJtk85jURSHKjuD0P616Zb8r3OK8r+DWo2r6fIDIQwYqVY559R6CvWE2hAQevpUqzZ8viv4jYjglc4zjtTCu8AgYxU4QoeDmmEkAgUzh3GOiTRmOQB1IPBGa+dPi1ax6VqThHbcGLbiccZ719FygRxlicEA4PvXzv8ZympahFMr70KlSE9fehWTPfyqVptPY9F+EsRk8MQzKBskO5XHcetd9828Ddla85+COoCbwtHFtdBGxTDeuev0r0aNSXArne7ZyYvWvI5jXAlvqTjeoRufxqkZlcfIS/bHar+uWa3Vw5IwyHqe4qp5Yhj46gdq+bxydzspNcqRXUuFBYY2+1Tw3oVMAHeD36U8DMYJ4J5xTDh2z+B4rw9jYsLqBQEswGOcVTvdRaQ5QZB7mor5UUI3A7E1niYA8kkZxgVlKaTLUL7mpDcGVfnIBxgU1xhuOcdc9KrxZ2dAGByD7VLJmQY3981jKaash8thskjZQgAYPOKX+01DYWI5zyTSglF7AnjmmSplgM5yMdK5upmyRrtmY7CE75HemNc7WOSWJHeogBGvptqJnVyGzk9hQmHkWhd85cgAjtSPegDcAWJ4Gaz5M9hjB6miVzswWJYdAOlNSsikiyuqSkkF1QDgjHNPiu+gGSwP6Vm+Y2SDHtJH3j3NSQSEvnPOMVHtbMrkujTLjpnbznjrUqt8hXJZu26qsJyuWwCO9PUluQSa0U1YlQFk898jesSngnHJqlJCIy3JYEYz6mrMzMyEZ2ketQ4zHg5Pv2rKU33K5TV8KNg5baQMgY611iEMADwK4nQDt1HZgIjD7wPU13EYEZHfA719NlE3KDuzzcRG00fPnxriluNTieVv9WxVI4x0XqST3PFaHwzzbW7BN7xyYOXJOD6e1aXxnhjW/s50wpkJV+Paq/w3dJ7YoT88THgfpWWZ1JK8eh9LdywcYs9Qt7jaigcDHSpJW8xSDwKz7XcTjrU0uXBUsRivGh8N2fMt2k0VJXIYozYx0xVQnpnkA1JMpVyQMD3qE5YYolsaojkQq+8Phc8AVJeWqzQErnfjI9KNgBwRkj1qTzwI9jJzj73bFYnTTaueK+OQ9rrOQcLKoJIHfpUHh2/EOoREglDhSSe9afj1mWYAbQVkJGeTj0rn9OgdtQjRDvLMGUDp71nNaM+zWtFPyPVQ5jYHdnKjp6VUvZjsJILFTyPar8OxYEAwTtHPXnHSs+7ZpnYj5s8ECvMZ4ztdmJcqEjYg7TncFFegeDNtzYxknhufxriLmMFEJ2qw4Oa6TwXfCFxb4JA6N2q6a99HPX1gz0+2AEYAUDHcVLkemD61DaOTGNxwAMU8nn1r9AwTtBI+SmrNjniaaGVB1ZSBXnWsW80N1h2w8Z5JP616QrEDA4IrzzxHCkmrs53MjHB570Y7Wm+p6GDV5DbWXaM7wSea0oJTJgvzWXBtMgULhVGK07WIPxngV8htI7qsbG3pjm5JGMAcZFXNQgNzp8sK8kqetVdIxHJtHANad65jsZWVcuBX0+B+HU81fHqeVBmMsiOdhVipA6inlSvOC2PWpLyQLeyNhctySOxpnmluxb2rnxaV2e9S1ihQBjB7c8UqMw3YX5W6E0byig7AueKACxABJx1FfPyVnoaDw4VsN0PHHrSEl8bVJ2nBzTmXBGCARUau4kdDznBB6VnbUpbEhdkwCfypFIJc9CvrSybi3GBkfrUPlmMjcSxPBpWBMeDjJJPrxTimUyFJB9aVmKou0AfzprE4BOSFPQVSQO4ocLgMcKRtwPWmq5ZOE4BwxagkNkDgZz70jje5QE4IzVDGq3OB29KGUtJsC4IGeaXJjGVUAUwsAokJJYnGKV2VtuOIUnAOCOeKQgMGAQFSOppI93OQEz/ACoKgDGS23pSYyIxkxICw4PIFN4U7lGMcfNUhy3A2r7DrUTgF9oGTjIzUsLjpFxgs/Q9qjY7yyog45y1DFiuGwM8DFRkhZBkk449Kkdh0jOVKHoORgUINqklcgjqadG7ZdTgen0qPJCleWwe9AxUcA84I6cUhdwCQoA6ZNICCMLtTnNB3yP8vK46UADSkIN5Ptim/cXdxjrg0rYGASFzx+NRN+8baedtBSFldO5OCM4FQ+VgApHwe5pxkJYdAFPIFO3FjhMkZ/SgNBGhB27iQenFRTAR42qC3Qk9qmnfYm3djJz71DKUYqOTkdaVhioyZUEnIOTSu+9iyoDg5yfSomfLDBC+1PO3KkqSOhwcUmhbCSqpGMnDc4HTNQeXwpZQM8ZNWSWCHJVQp4+lVWyw2k5+bIPpSsGwySbOQDjHBwKaWdVwEDMOm6pWjbd8rLjrSggkNtyxHfpTBMdGV8lRKSXHYdKTy1CkIoDZ3A9zS/eVQxCk8cU3y9jr1BHc1STGSZJJG4ncOnvS4ZUAwAD1JpI2IkyW6dcUH5XY4JQ/dz61YtgGwMMfMR1NIccngFTikLY4ZgF68UgI2kr0PTPegGPChQN7b+c8dhR5PLyAAKBmmA4AG7k9QKA4U7gM44IPT8qskesiyAHkrimEKCpyFUnmhXJRmyAAfuqKQhHz8p3DkZ6UdQFOx3O0l6UB4zlkCL0FMVgAT1LDIApHclRlCAexOeaTBaC/IM8ksfypBlCR0I5zTdgYgs/bGAKc2cKFGT0JNMAZgMsQZM9KQ5EgLkDI6UqsVbGeFPNIwwxPX3PammFmLIgmTgk7evanW18tjH9pLKjRnBz6e9QzxBlBDkH0FUrmHzraSMAMjqVINddFJyRm4qWjO78P+MLK6cQ/aVlbrx0+ma6Q38LyLH5qhzyADkY+tfJetaVrGkzMba+dYpCV2xkgj2PNZS/GrXPDAS0AixbthmlyZH+pz/Kvu8GrwUUclXARk+a59g6x4ss9BhG9S7EE8dDxXjvjrVU8bXMJt3wWbayuOBz0HrXlvh/x3q3xSmuIrnUkhSOUFIgQu0HOcHuOOhzXrHhrRdE0Yr5l6krx8t5suQT6ivS+FWKjSVFaamB418JR6f4RlL20lxlSrFeAOCOT9cV5l8K/BI1S21W0dRBhl2yMuQBzwBmvfvHfiPT9R8G6hZwXkMlwV3IkbDoOteWfB7xLpuma7LaXzFBKOC3ABweaHzONwqUnUjzdTzqeyv8A4d+OZHs5pD9lkB82LIBPXBHf6GvprwZ8dtM1iyjN/NHBe4CuAMAHHUCn3MPgzVYZQ4s55JWy56F8cAnnr714n4q8A2Vrq13c6NeBLcHIjZicDuM1jFcz13OONFVFaWh9UadrUOo2S3cUqtCwLK543AdSPXpWBrHxJ0aCxlKaiC4BHlqOSe4FfG2o/EfXbaRLBr2ZbS1JWOKKQgAZycc/jXU+DNbsNZs5jNL5MyMGUu3zN610bFRwUIO56XqepS+MNQt1gt5vJD4BwfmHHWur8Y2EOn+EJ7aIbRs25AxtGORUfh7x7o1hpQhe4iaRVAUJjJOBjJ7VU8W+MtIv9CdDcRoHUhsMCc0nNvY6ZTekeh538GpUm16exlc7WU4U/wAQ6E1D8QvhfLo2rza1bKXgDB1WMDKnA5x35qn4Q8e6V4Y14XCPHMuCjq2ASPUHtXp1p8TtF1WNm+0CNB/CcEEVztS5rsxcWpcyOU8HfHrV/DNv5E9hDtA2l5iQSPUjPFek2vxz0e9sIpLm9ZD1YIOCe4HPSuG8Xaz4Q1SwMIgR3Y5dxGFJOPWvDvEVuLZp3tZHSANlUVicD6d61io9TX2EJq7Wp9Tap8cLW6sGh0WPe5cL58o4UZ5wPWsDSNM1PxFqw1G5udkW8EhAMEenSvnzwX8QoPDbTwSo+o28vzLu4Kn0B7CvV9A+MRWwWNIFtkbJUAZI/wAabaWiEoRhpHQ9i8bWPmeGnNokcsqAbRIMgntmvLvhtaDTPE0wnYSvMvyqFGEbPJx2p198Z0h0xgLWSaRgQTKCFz2/xrzaw8c6hZaobu2wCW5Uckj0rJq6ZrGm5Rep734u+Hth4isbnybONNQfLGccMT9a81sLXxD8K9RjDB5oGXLLEcKR2BOK6vSvizNLpyiawZnHseR9aoav43udUKh4Y44FOUQrlh+Nc6jbczpRtpLYP+GhZbVyt1YC329ZGY5X3xViz+N9z4lkNpY3IkViFYx8da8h+IWlXerrLe28TnBAZQpHHqa5nw6+o6BKZY2a3PXAUnf7YrdTilY1nCjDWKR9HNolxfXCs4x8wLO3Oea7bWNKgOhPKIvM2RbSqcBuOa8s0TxTrV1ZWyLbP9rK7iGUkYxwau634y8TaPo2JP3aSZU7Y/zAP+FCmpMx0ezOf+H6Lo3xD84fu7OZivkk8A8c/wBK9x8R6ZBrmlSWk8IeGT7uO3oa+XrfxTdy6/bw28BuLmRjtx1B617Rpt34gudOBnmdJBwYVA+XjoD3rmrfFcmaSaaOQ1fwA+lalE2lYEkedzscfTH4VC/xhv8AwzcNZXbvFJEAoRWP5g/rXVtpOquXcQSu7fxEE4Nef+MvhXrd7dC5YGaRhwqqQVHvzVRnHZm0alNr3zesfitq/iqXyi5jjTHzO25sEnp7V3GieFUuNkxnLE/MWcjB/GvH9A+GviXTLmEpZt5YHLMSRjrg16doHg/xFfWfky3yxQRj5Y0JJ6nINZOab0ZnKcG/dZ3r6hbWUJSW4jVsY4b8K8uuvEtppvjdLy3lMwUlZCemen41tat8PtRi0uQo+6RjgDJHHc15ZcaNeR6mLAoyTb9qjB+YZ7UPUqEU1c+jfCMBTxJdF2CRiQsS31rq/EHiRZJvssA8xz3FeUjxjb214WDF2lyRj1r0j4ZWL6trEN9OocFSAp6KMfzrvcGtjOcFTjzMt6P8PJteuC94rIzEGNV53D3rqU+D0AIBtVC993eu+0+yW3UFFAIrSyzYBP1qlB9zwJ4qV2kzyTUvgfpNyCwjMDqO2cE9q4bUfCWoeCh+7kbydxAIzz6Yr6UliEqgE4A/Wua8SafDPbSROgaMqc5HIpuLW7CniZN2lseX2XiQtY7pQqyquO2T7ms3Q7sNrvmnAzkkjv8AWuX8Ua5F4Z1ae1SIuCCVJycVg2PjdWYmSXymzwEXBFGj0ue/TpOUUz1fxf4leOIWUBC7uWZRz7DPb8Ky9E8B32uzB7mVvs+3IAGCT71B4A00+JLj7VLIZIUbo3U+/wBK9x0+1S2tlVECqOnGKqzsceJrex91bnnUHwXSFQVXcDzufBI+lLJ8GopVJLjAGQuwAk/WvUl3qRg5zVa5nYsyDlgelQ7pnnfWZt7nit34d1bwgXnxiLdtBVsnHbP5110N/aa/4cLN87iIpIr/AN729a3fEGk/2jps0Tg7iCVPoa8ju76TQoZYWl2MpKso71DbejPSoTdVpGRoEIi8VQtEpVFY7iOwzXb+Jb3T9Qs2tg/myBuAV5/A9q890/Wn0+SWUICWbO49h6V0Hg+GfxH4gCbR5UmCrH1zzS5b7HXUpunFyNrQPAN7fQRSSoUtj0OM7q6iH4YafuMcru8cg2tHgAEfXsfcV6JYWJ0qwhtB86RjG7HWieNHOcYx0NYum7M8T6zK9kzg5vDttoLLHZQLHCBg4HJ+p70+Alo8r8vY+1b+twKLUsOW3c1gxrtyAeM187io8rPUpTc46jhGWTDnfg9TQBsyOo64oYMHwOR1JpCTnJOAeteS0bigBgRjFOJ2rx9OKjDpuwwOD0NPBQkAcYNQVYeo4UgfXNLk5APTNKW6kdu1NZDkEsBntSYtmNeMSNjHAOR9aCTnJ6D0pzADkcsRjI6VGoIK54zwaljEJYksOhHSk3EoGPDDimsArl+uOKY7Ejk4ANJi6jmUkZXjBoIJQ+tR5DcDOBQDxjOKlopDZUZ1YghWAyM1lXWlxahteWIBjwWXr+Na4IXBHJ6HNRPlIyFIGTzWco3KTaMhNDSMjauF6HI4pINBgVmYAEg5PHNaZkI4GSwoXJyR1NcsqTkWqkkVItPERfaM59aG01cksmWPIq4hJcHFTDOckg1j7BMpVJFG3siQu9cbR3qR7Zdy4UKB6DFWFJBwecHvUrDBOcH2qXhF1E6jMpdPRd7iMA55amNpqzIwHB6g1qjncCMgim7S5BOFx2FZPBoXtGY404jG7BNNfTxkYH3utahjJIODjNPES7MN1FNYOwvaMyW0kuqkDp1FOj0vYpOCcdhWtzFyBmkIBB+baT2FafVFYftGZaWDTMw2hR6037EA2BzitNcJ8oBPvTwgYYGB68UfVAVRooxaYBh9oG7jJqT+z0IIbnB/SrWCgwOgNOcF+M7c+lNYVITm2Z8ejRRF2UD5jwOtKNDRmJ3EA9avAFcKOT71IHOQBwAcGtPq6J52Ys3hvgvAwI7hu1Pj0cPGqv1HcVsE7DgjINOZk2EHg+1H1ZMfO0Y0OkRZIdQMHv3pw05bfcFXOeRxWiQu7AU9OtO+6gzz9KFhUHOzL+xlDnaoPY45qeO2+6TzxipyAWD7cY7HvR95SAcFTkY/lXVSoKGo3NtWCGMBQMgH3qRsAEA5x37U0oWJwKTBB2k9ugrtWhmyQEhuoAHeneXvyS2eKjRtwwEwe5NPQdwScelWRqKowuOmOKeuAuSclTzikEeFJHT3oDgZAHJ600ApzuJzRkH3pVBxk9xTMErnOecDFUHQG+8D0oT73QkUN90e1AJ6U0wEIOeQAF6YpHUODgc08e9NLA4A6njii40BI2YIxx2picAEg5px+QgFe+KcoHIJ6VDGiGW4W3Qu/Ddh61zN7NvlkypJJ3D2roL1RLGwEeOchjWDdxhJN2d2RgiuKre530LFWRPMT72D6VTuLYGQEqXOMe1Xo1RgCBtJ6g1BeTCLAznaecdK8+T6HpwWupz9zIbeQgkA8jA7VEhRyhIJKnp0FOvQFunbpk5waiRlbceSew9KiyZ07E4d49y7wOc4Ap24HLBd49femlSuCygbh1PWnFQiphi4JwQKVrASRyknB+VfQda4Tx3qLyOwhj/c4K5fnJ+ldwZ44CA2F2nrXnnxCvSs7pEnmI53ZB4XjrXZho3kXD4jmrOQwRhWyi5429q9A8NnfYkkMwyMGvObWeW5xEVAJ5zXpPhlnt/KK5eJxtI7ZrvrJRVjom7I7ixgAgIdgu4A8dazfGYcaSI7YL5bKVYvnOe3OavRT7YgWwoBxmsrxjegaGQgLlTk54Arip/EeVLV6Hm0F0VjIfjZlflHWuz+HEw89QIyDG2T6kGuRt2L20hG1Axzz1zXafDUmS+YkbnwMdq7mkEl7p6vG3khj/e5wKccDnbnPTNVxLhgAAMjFShiwAYZI70jy27XFEgxlu/HApwwADt/OoiGVMHA5zinspC8jceKaFclTIclug5AFZOuSZiuW6LtyMn2rUQkEfMBkdqwvEMYktnbkseMetPVlQ+I8yv3Dl2l5Rwd3aofh5DJ/wAJD9oXaqK20DPOPpUuuWqCykLz+VtboOv0pnw6jA1GXqxUhh6Ypxtc9X7B7zbxxeUpySw6kVxPxgunj0wbWCkMGHqa7PT3ElsgPBI5rzf4t2/nX0ZOSkgCgHoCO9ddvdOPCpOum+hwC3ct0F83nOOF4qVFwSWAUYqMRPGqgnYV4461YQE2zYXcRz83euN7n1q1WhXDCR0yWdc4IXir9sWRlwoVQQADVeQOiEHCsRnC1JZlUlVZFySMgk96xauJrQ6qC4UQ+U5LnGeKjeQiUoAEQjOTUULFtuMAkdqWdvKVWZM/Njmmoo5GTR3QlIJBI6HHGamBLEFVCY4yaqqyupA4KnoKmCMRgL+ddMYI55NjwACQGLEHJ9KeVeQMUKoAM4qNiBhc4yOgHekAMbAjkNwa7KdNHBOWug8lflDktkcY6Zq/a3xjgVRIqnpyOayJAwUgk8HjHanRqUPAztwea7YwRySbZceYvJ85Z2BxmopiwDEYUr+JqGaV5ZsbufQUyVtrAbsZHOa2UEZu4tpMUlck+YOuDWl9oWbCrwCO1Y6EH3JPUVZikZFwpCYPU1ShEls1ANiKRkluOaaSY2HzbCPT0qMvvjKsTIy8rio5ZSHAUYyMknmr9nEnUtbXkVioLn1Panurb8HCjHNV4ZnJCGR3Vh0HSrIJZF4wScZPXFL2a6CuTWcIMm9cjHXJ61txspRcMM9CB1rEjIRgSSQD90dK2ERVhLgbPbvUeysNMPOeG9gdSflcdQDx3r23TARYxEHgqCK8a0uL7Vq8SFS6EZ56Zr2XS08qyjibggDj0r2MFGx8/mMloaKk7AMZNJkseRSDpjNC5AJr3EfPjsLnOMkUpYuw4xxTAex5pwG0cVTAeTk4poBLY6+1KFJBPSgLg570IgaBt4HSnHBOByOtIeecUAgY4pgA5NL3wOoPNHGc+lIcZyBQOwv3jxzilVcZ7DrSfdbPQUhIbkc5oDUecfWlGEUE857UzJ6d6NwLYNNlDhlRmk5J560E9s0gJU+ooZAAHHrRuPSlDDvnmkwSevFIdhWJ7c0nXB70iqAcE0NgHINAIdt43Ug5XFIGJpN2OAM00DHDCkGjaaZnA/xpVY4wRiqC7HYxx1oDHHPSkVcgk0uBtz0qfINxDjtSk8ZAxSBhnGMGnYJPoBT2EJwR6ZoVRzg9KG9RTQ4J9KkAbjkUvGPemgk8HjFIcbc9cUAOYEAHPWmjPPFIzbgBSocE5/Cn0BXFGSM44o6HBpScIBnvR355pANOTyOlNJwcin7c57im4GOO9UgEznrRg4AFHUYPagEdQM4plg/XniuN+J8iReEtWkbJjW3fIHUHHWuxdsnPevPfjNciDwBqLBzESCCR3HpSS1RUfiR+bN/M9xqV3KCWy5GOvfir+hM6NvbYhJAB74+lUpYgLy+B3IwlJz2xnj+dMbzIFTbj+9uzW1rvQ2badzcgkddfgRA0nmOEbnIOegr7D+EXw4Nro8d7dQIXkJG2VQSo44Axx9a+XfgH4Ws/Gfj5V1O5lSKJTJFGOVdgRjP69K/QjQbWK302JI1wqqFUHtxWNRu9iZN2F07TE2KoQRxKPlVRgD6DtU9zpZbGMFatwsSvoBU8R5weQaSMbWOQ8TeFrbWbMxzLl0G5T79vr9K8FudUm8Ha+kqKYkD7WTkZHSvqa5tEZT+deEfHvTdumXF6BGkcC/IFUAse/P8AWtovob05PZ7HF/FrUbPVntp4Zlkk2KSpIypPOP1rlde+I8V7YQ6VDcSv5SpGsS8hTgfnzXnN14im1BcFSMLgAVs/Bm2gl8e6cLxRMJJQBG3c9iRW2kVc35uVNn1L8OPAdrYaUjS2p84qGknkHLkgHj25r0OCyjtYsxLg9OKnt0HlsByepoUkcHtXG9dWcUnzO7GZkPHJHpXO6/o0V/Zz280X7qQYYDIJ59a6KRypBAzUF2RPGATg9qWwRbTuj5V8Wfa/hxf3dwiRwWzXIRWkO4+Xng+3TvXIX/j7RdR8TNezNLKqMGjWBcBj713X7S9nLb2wXbky9F9Tg5Jr520mGa3g80yDhtpXviuhWse7QnFpcx7rd+ID8R9RtrS3fyLZNqbZDyp6Z96+gfBPh+PRtAtNP2qPIXAkQYLH1Pr+NeBfszafaX95q9xcQJcXEbosLyjOwHOSB+XNfUdjbiIBB09TXPUl0OPGTu+WOxKkZRAgpklt5zfN1FWuFJ701snBxwKxSR5bVjndX0G3vFY3UKSwhSWV1BBGOePpXy/r12nhbxtfOlt5NoRmFDwNueuPwr68kK7wSAQeMGvm39qTTo/LsrmMJEiEq4QYLD1z6fX1rdbHbhm726Hn91rVq2uW96ZUjD5LDOcHjFdfoOoD4i6/BbwRyXAhXEzEkqozkE+leASbYYmcvkA5BY84r3T9l1U8/VJRuMrgEH+Fk7cfXP505Pljc9Cc7R8z6J0PRIbKwhS3dmVfvA8DPcY9K11s0kfG2nWMPkWynsecVoJhMMBkGuda6njzbbu9yH7EzJ8vAUVka14di1W3MVxGskZ4ZcV0SS7SSF60wKX3gcMcnFUkQr3Pm/UmTwd43aG2iNrbA7Soydw7Vj+NNctl8T2N9OWiiXBZm6H0H1qf9p7xAdN1DToLIGK/X97NPjA2ZwFz3PFeM3fiW51y3eKeTzkA+Vj1z7V0RhdXZ7NFJpNnrvh6N/H/AIyhlSQPaWsgbK9DznHvX0hpmjJZwAbAWPr2r5v/AGaLlItZkSXahkGIlP8AEQOcfzr6piAQgjmuao7yOTFTblZbFYRMgwFx9BTGU4IBwa0MFiT61XeELkk4pJI84w9Ws0ns5YHXIlUqfXkdRXzV4rRvhn4qj1G2hljtiDHLJOScnPT26dsV9OSzASZPIB7181ftHSZnMBtpXTzA8krH5eegA71rCKbPSw99jntX8XJ4p1pNQLrsBX5U6YzXX6Dpz+MvE1pYQ8w8SyEnkIOuP5V4dp8rwhmBEYK4UDua95/Z/dJ5nuwCZkYIxPpzmtZ2S0OirJKOm59FaZpSx2qqVCBVCgAYyO2fU8VMLEI2cVZgUmMDpxTjgHB5Irntfc8qV29SL7IoPQHNUtR0qK5t5EljWWJ1KsjDI6dQK1UIPToBVG5ujFlRyc1SSsSt0z5l8YufAXiVrW2nmlsk/eMrEDGTyOnTisA/EJLTVJXhh8tpQHDZPIrf/aH0yWLWBPv+S7XaoXqSvUfqPzrx2S3mKqGV12qRvNdMFG2p60JJrU9Z026bxtq9kHzIk0oVuuCAegr6TtrVLVI4UULFGoVUHRRjAA/CvBf2a5RPZ3MUyJKLR8IzLkgknkeh9698X/XKDyT1rCo3zHBWleVjUhULtz+FTSQpIckYb1qBG27TjOaep+8DUHNqZerWYuLSVAgfAOM818r+JrXV/AniOeVtkBdjJHKoBBGehHr7V9cTIDE5PAAPNfMv7QSnz7eXjywxIPr7V00VeWp1UJONzze48R+bfNdtvlkkJdmJ6nrXqHwdsrnxRLNPPEg0yf5QQBvLD0NeMTxKlllWLkL9wD8q90/Zt1h00z+w57UJNbBplmGcsGOcEe2etdNaKUdDSVTmR73aW/kwoOflAAz1x9atIq46/hUUbFowTwT60Me9eacb3HyIMFh0rL1W0SeBoyqtxkEgEitQEPHjOcVVvbQCFpd/G0gj39qa0ehUVqj511tG8JeNriVEwJE3ruORnnPFcde62b/XHvYLlIWm+WQLjt3ArqPjnMttbwsS7yxy7MJnJDdBXj6+baRuDH5UiZfa3BrrjZq7PWhayPo34P8Ah+PV3l1OWRn2PsUn19TXuFuuyMjOSO9eB/s5axKbCa0kBIdfOJ4wrZxgCveLSQuhzwTXBLWRwVd9CYHnjtSSKPKZur9qMZPpSlATgUzBmXe2/wBosplYbnKErnoDg4Jr5Y8QXV/4Z1ySUynddK6TY/jGTnNfV+pEJay4B3AYz/SvmH4pwPda40b4RowGUAc10UlY7cNpucNp3iO98OTS3NoBH5imMbuQF7CvYvgnbQajHHrdwubyYuuR0Az0A9O9eHa8htIVidS7Mm5vb0r6S/Z/gs18P2nlMjkRFgvB2sSSQKKktGkaVpXVkeuWUEhXB4GMjPWpym3k0B9qggk9sUpz/wDWrmTPOtYaoLHFQ3dvEwJlVXXacBgCOnpUyjgk8elV74FoSRzjtWkd7Fp6nzF441K88IeJhfQbUNxIVAI5H/1q4K51Oe6upr6W4lMryjeFYgdfSux+OuokatLbCyjSSCYStPk5bI6fSvP0s3v7fzVkYBl3FUHBPvXdyJLQ6E3fQ+ifgjpxcyXMsCCFhtUtyT6YNex28QSTOSOOBXl/wSEcvg+wdn/fNncM9x0Br1Mc4OK8+S1ZzTu5McCSxxxTmBHJpgGAT0INKTmkZ7aFe7BeI45HPGM9q+Q/iP4dt9F1ue4ilncyXBVg7ZGD2H419fzTpArE8ADJJ9K+TPi2PN8YX8ZkkkhALQhOQCep9+ldVFq53UpuKOMXU7nTJmms5fs5GMkcnHevb/2fLZLm9utRlP2ucOCjsDgZBycevavCrfTLnUIzFDH85BLM3UDvxXvv7PclnY6R5Cyh7ssTwRyB1z6c4rSvJctkFSq5KyPfAAMkDr2puBg8dKWNxgEdqRsluOK407o4XcilBB6YBqjdwb0575GfStFhntwKq30oit2c854AqlvYuGrPlL4naRNoHiK5ntrt0m3lWZOMq3b+lcFepG9tNIxyyMvzMecnqRXp3xasrrVfH17HC2LZoY2HcZA5P8xkV5w2iXM9yIEia8ZsqyoOa7YnoupY+ivhHpI01mfeJUaNdrIcqRgHIPevW4JQByoyfSvFfgJdg+Go7F3HnwOw2A5ZF3HAI7V7HE6sPlOQO9ckr3Zxzu9WX1Y7PSnI2OW6VGi5XilIBjIzUbHPYiuBHI4HBHf0NfIHxI0eDw3401GK2j8oiYurMSScmvri7VIIGd2wqjJPt3r5f+KluPE/i6S400G5QR4J6biBz+tb0rK9z0MPors86u7+WTzGMhLkjDDgmvpT4HWVlZ6FbmyiZGdd8zyNlmbvz6e1fN1tosuoRgCbyCrbWGMkGvefgLPPb6fJBvaYRyhPnJJx6j8qdZprQqu+ZaHthYg59aljI79KibAXAOKkRsDnj1rDoeeWA4PTtUV3MI4mHQlSBSq69aq6gT9nYqQWwdo96EncqO6Pjz4nxrD421GMS7m37gsQ2hR3Hue/FYJkFtBchMpHIgXDHPOeo966z4k2ceq+KHu4E+zEkpMAScsD1+uMVg6b4WvtWg/cJv8As825y/BI9K700kj0kfSfwmRb7wrpqfK4jiG4r3PpXokcSRnBXgdq8h+Cev7ILywfajQMGVAcnBHP8q9jDo+GU7siuGV02cFRPmdxNqcgCnRKFU555owMEdKQME69qgysUdUViMJwT0r5B+L/AIfGg+ML0bUtxKwkRY++QMk+nfgV9d3VzG0hYkBVzkmvmj4lbvGfiG5lEYQ2rmNmP8K+p9ec1003Y7qF46njt5dq0irHueRlCnPGTX178FkI8J6XE4UOsID4x1x39TXy9Y+HZ9UupNiGeS3fcPL649/wr6I+CGsSXNndW8kPkmCQKueCRgdRUV23ogrNyPYGQx4A5NR7z0P3vWpyQ/IOTUMydDjmsUcgYOwnGTWXrchh0m6J+U7CfTBxmtLeVUDBPNZfiK+gsdLuJp8BVQls+mOeKtbmsFeSsfJ3jLyo9dvI7aGbybpciW46u38RH41zdjqTWupwwhsKwCMo4HWu/wBW0aLXr2O682ZhGxZRtICjrz+VchL4XmjmmlVAAj7w3U4zmulPoj0+ZrQ+qfh7bfZdItUJO1kBJ7gelduhVAShBz3ryr4TeMrbXXNmpYzCHcVPQAYFemRSYXaODmuKSaep41RNTdy8OVHtUsedh5FVUcA4J61MuRyD0pme7sZPijzZtMnCpyqkg/hXyP47lih1nzrcALKNrbB/Fk5r6s8ZawdMtQCu7zAV2+2CK+XdfsJI7idHi2oJjKpx0Ga6oOyPYw79nEwdGvzp2v2VzIjCJGCMGGdxPTj8RX114KgePQYPOxnlht6DnOK+VtU0p5dLiv0VjCsqvvxwcHkfpX0d8MfFdn4g0wpHMpKqu1N3OcDJH41NRXd0cuJbnqju15OO1KGGcHtTYPukHr2pWOPlx+NZHn2HtI2OOhrmvHelrq3hK/tGXeJFJYe3WujSuN+KXiifwn4YmvVVXtQwS4H8YVuMr6VrBPmRtTi3LQ+PNW1ASeIXuRDtiX9wFznhRgHPrxWhNcv5cBZgRH2Ax+dJpFiNWmvWjUuiytLFu/iXPH6VaupAzhWRQGHCgc1660Rc4NOzOd8VGfyLfKACNty+uPerenm5GmwgHcVbeqgcCq/iq7LxQr5TYYbQT0zU+i3U6RK0si5C7Qq02czVmN16S7vNMuIHgEXmgOWHcg//AFq9B/ZYZE1O6hnZi1ygfeOBweh965WIpdoN6s2Mofxqx4Mi1HwZ4m05WvDFpBuUaYL1K5Gc+veuOvrGxcVe6Ps9JBGvC4FSqdwyBmsix1iG/t0miYSRkAqy9x2NaUM4cAoc8815V7CcWuhYIJwW4xTZnUJnuKdI+9OPyrE1rU47G0kL8sykKo6njtWi2NKcXKSSR86fH6+nutXbTpyGjgH2mAjOc8givIJIHvLRWXeXOGZSPu4r3u88PXPjTXkumgAWFWiYkknHUc1zGieHFi1zULK9YTzRNtZVHHJ4/pWilZbH0aailE9P+APiF7zRoIbmSFDkKiKAC2Bzx3r3JB8pPUGvkrSNduPh74iW2hhSOASBi7DJAJHIH0Jr6d0jxBBqdrFLAwkUqGBHcetYS0Z5OIptvmRq7SOTxTW+UZ64pzXSEZI61XuLrEeF4Gckmkjh5WtxsrCNHJGeCa+WfjNEw8Rzi3R/LbEuDnAPfH5dK+jdY19LaCRPNVN6lVbgkH1rw/U7WXWY7sXd1JPJGxjXI4xk4/Pr+NaKVkenQTirngWraDdX99/aHnqiyMHbb1HAHX8K+qvgD4jj1LwltaSUkTGImU55HAwfpXD/AA38IWl+dStJ7dGki+4WUEAEdhWd4T1a4+FHiC/0W63y6cZzMmwABT7cdKwd3K7FUi6u259TxQgtkVMEA69aytC1qDVdMguInVldA2FOSOM/nWi94kUW8jIrTc4OSSepOBt4H51ieLphHYsdvRSxPqMVdTWIpFLABQPU8V59418bRXnm2kCtKxUxNgcD6VorG9GlKUr9EfO/iy1nh8QTyKAlrIxZWHIJ9KoWN08syqyGQN8oJPGe1etatosdt4Pupru08qRB8ruOTnpivP8AwT4ZXWv7QDPInkjKqM8E9DSbud86jWh9QfD7V4NT8K2UkBAIQKwHGCOoNdAWBzjpXzv8L/Flz4H1mfRL87bJ8usrsflORyOea9803ULfVbFbi2cSxN0dTkN9KzR5U4u9y4q8ZzUv3V5NVg5PTjFNvryKytxLO2EHvjn0q1roZKLk7IxfGuqmy02UrIYiqlgV/pXyz40tZX1Rr6JDIkw3MW7nnk17N4t8SXPie6kt7YIsMbeUcdcH1rH+I3giLS/AVrKis90jgOy5+7g9fxNaL3dz2acfZRs9z52ug5vYJllaPzHCybOoA54r7Y+FuujXPCum3KAbUhEJOc7ivy5P5V4dovw/XXvC629lBGlyPnV26k9wT6e1Wvhzr2ofDLXLnTL1T5TZd0LEoDgDIHrxjPtWM71HoTNe0VlufTQyxJFMcEjaeprE0TxjY6tYxTR3EW5gNwVgQD6Vfk1VI2TC+Zk8kHgUrPY8qUZRdrEkileB1rmvHD2y6DcrOQHZCFBPU44q9q/iey04nMqlv4gD92vOfFuqHxPOsVoGfHHHTFUk+p1UKbi1KSseGzaTLLK1zO8iiViSAOMdqn0NdV8N38Oq2yiKNW2hzwWHTpXtXjfR4rHwYk8UUdubdQzqyAlzgd+3NZNj4Wj8U+Bi6wh55EJRucKw6cfWr59LHsuvzLlZ6/4D1YaxocbidbmQABmXse4rqI1+U8YIr5f+EuvX/gDXru11y7ltYZFG20KkhT3YHseOlfQXhrxXbeJtOW6snZ4dxXc/BJzg5Hastep49Si0+Zao3ShJGOfegqeR1qo+oRxSFXlVdv3uRx9ara/4jt9C0prtiHGQuCQM5OKLGcaUmzC8Z6tbQWMlvOxDSqVVR3ODivmjxf4YutMkW+kA8uRtqsex7V61rN/c+I9QyWUKrBgVHb0rK+JWmPe+EyqIXZHEgPQKADkmplKx68P3ceVbnjEhutHuLDVmDvbRTrkoSO/TPbpX1r4G8T2niPTI5rUFY9oB3HkNgce/1rzLRfCVh4q+Gk1txCZ03bsZAKjIIry74e+L9S8Fa+tqY3lglYwq0rEBQD1Az0471jZt6GU6aradT7ARzHI2ec1ehbfGGHFcP4Z8c2Gqwxq1xGJi2w4YYBrrJL+Cyiy8yDB5yw/OtbPaxwPDzTtY0im5OT0Fee/EGdHIt4lV1mQq27kA1o654+02G2lEV2HlAKhUOTmuL0aC41uWSRg8kIbId88nPrWiVlqdVCm6clJnlHiH4fro8lvc3e6R5X24jyABnqfzFI2jal4Gvl1WJgltvC5J5I7V3/xVtmCeU9w8McMIYRpgbjnrmptM8ExeJfh1AtzPJczyruRpDyp7D3rGUW3c9h101aXU9S8IeIrHxJpcMlpcLNIqjzdvQNjJH156dq39hB47V8zeE49b+FviSF7uNvss7EMiHKsPX2r27R/HVtq9uZoyqANtIc4IppaHh1sO+a8NUdUUO3nrURCnLHjGayn8ZWEL+XLMp9SpBrnda8fSGdobGEBB0dx94etUosyhhpuWqMXxprtvrWqCJC0sYzE8WTgjuCK8U17wSvhrVIskKkzkxgjJ25717PaeG3uNTbUWcOrkOqr0Bxzn8aw/iTbA6tZOIo3Z4doMgGAc9aT2se9Tk6UeWJ4Z4i8N3/w28UWXiLTrcywQyLNgqSqnI4PoO1fXvw78TJ4h0u11EKsKXMQcRBgxQkdCa5jT9BXxD4W+zXsY8uSPB4HJA4Irz7wzJqPgHUIpbeJ4reZsPHKMB+cDHpULeyMazVeNnufTBlycYpygkZA4FedaJ8ZNGvoXFxOkEytsK5zz14/Kt+38dWDfvEuoyvTBIArWzPHlQmnax0lxKsUbu2FwvBPrXkXiWMatfFopF3oxVuhyCMVo+MfiAl751jG+MAEMnRvbNV/DGiKXS72HbIuTuz/Kh6KzOuhTdJqT3PKY/BVnFqc0E0Ak3yDavIySe3NTf2NN8M9Xe9iiNtbOwkRW+bH97A7/AM67jxrbqvieyKH5JGA+UdCPWuj1jwza+I9KWO6+edEPlM3RTjriuT2TbudrquStLY6Hw14tstfgha0nWVmjDHHGfXj610UNwsgwvTvXznb6drfgaWO5j/eLBJwkecEZ5GK7mz+M0NyXjlgTT2UDd5px9a6YwbWxwzwkpu9M9ZVs8A5qrqt7Hb2jNKwjABrg4/jHpdjhGY3WQNvkrnn61FrGp6h4ji3pAYoZAGXI59RmnytboUcLOm/fVjI1axtvEVxuu0M6ox2gkgEe/rXBJ4ftJfEt/YqFiDY2hQMAY6CvW4NLY2ilh+9CYOO5xzXmElqbXxnau4wTIVc+/GAalq6OyN0tCLQoZ/Afiae1l+e3mUMjNxz2z6da980q6S7sYijh2CjdtOdpx0z3rkdf8K2viez8uVyjJ8y7DgE44ye9cDa3WveDbZrYMILOGUt57dCM9CfSsIx1ujN0FWfmfQMShxndnApAnPavILT4/wClWbPGZI7xhyy2/OD7mnXfxxtL8EWgW3mYZVpCDj2xWqi+pi8tr9I6HoXivW10bTHkOCxO3B9OhNeUWegnxDDcSSgqgkLKQOSM1M0N94waG5uLx2SYY29FH4V18MNp4dsRHEWI27Szckn1oasjpp0nQVluUPAGlf2HeSwozmEtuVWHAPc135k+bcDzXJeHdXhmlMbSeZLuIOB0rqAm3J5GK5bann1neeu5mayo81CgJLD5jWYVGCCcdq0tWYTDapKupyMfyrNfAQ54OK8bFxuddJ6WI2IAXHakUFWIJGOooJRFycvnt6UsD5kUlQB7187KNmzqXmUdRTaxAycjIBrNJIIBIOByF61t6u6EqWOdoxgVhkiIkxADJ5Y9cV5dZtPQ7IJNFq3fe4xnkYyasonADNjae3eqEM67ioJPOenFXlkG45IAAzmsIyJnEbKT5g4zg091fbkEDHJpoPnyZAJHtUx+VOBj61TaOe2pRMbNuGCS1SNEPKAf5SB26mnw3CqMPktnikubgxKVKhjnPPpUDRUIB5IOMcZqMPuwCQO2BTp8ycbiO4xVSRWjIC8N1BNRJs1SJJX2MoKnj1prvKoyhGOuB1IpQHmYbssSPwFJCskT4cYArFu5Rat5A6nCnJ556VaDuASBjjtUMUiblAGTVqFjHuDqB6VSbQmUp2eTGck4pIy0iKHfAHBAqaXB3jJJ6iqpleCNyigelN6oS1NDR5I451JUnDYH512xDMBg44zXB6JfRPOgl4BIz9a75XXgp8ykcV9Pk7VpRPNxKtNHnPxhso2sYnKAlW3AnrnpXKeAQ9tqLyBwFdeEA4J967T4yxiXTbKYk4WTaVHQ/WuL8HypbXcqSEIQNyZ7+wp5n8XJY9yj72EsepWYJYkccc49aldSSSearaYwaMEnlhkVcOQ2MZryKfwnzsr8xSdVYHjJ6c1VMZCtzg5rQm2KwG3OetUmcbzxgelKSNEyIIw+U8570GMyCRDyCuPpUh28ZyTTiQrKo4z2rGyN6b97U8f8f2wbUYH2Ywu3k4BPvXN6YZLbUIZcldjbTt7V1fxUVYr5kO9iSGXHQVy1m/lXCqSFWQAgn1pTXu6H21F3w8T1DTyyWSKR3yCeuKrXkbRO7biOcgL3qSzuvMsoHxnKgY96SVyV3OAuRgV5EtzyJJ3ZnPDuVmIzkZBJ71ueFIzLAJwQSOGNYksZkUKwZ1B7cV0XhoLZ4hGFU8haqHxKxzV9IHoumhmtU3HsKuZAGMcCsrSZ3YENwAcL9K1JMjjHWvu8C3yK58pU3HRrubBOc9K878TTCz1QpKxGG3bV/qa9CQfJjvXnfj9s6pC4wBja317Vvi/4bZ3YL4rDIJxJyikA85NaFpcASqGPB4GKwNPuQSIiTmtQL5RVO5Oc18dLSR6lZHXWuY2U9h3rUlnPkPjnKkEe1Y2kZMe5uQRxmtVFH2ac52/KTmvpMC7o8i1pnmWoWxhu3ULxuLAn0pFJfPzYxyAver2o7JL7JJKnIx71A+ByoCBeKWLPeo35RiZdfY92pDOsA+dvlIxlfWlR1bAI3MKVoEmTEg4ByBXz8jTYrx3JZtyDAHALVJ5jKV3jJ9qRbERytjlDyKsEAdCBkVgNDVb5iDxk9TTpQoyN2cc1BkS8EEsOPapV+7iQBQOM96dgvqNRt54XAPc04b48l2Dg9gKj4ZgEBIHQ+tP3HaRwD7daRW4bsgEDGfWmOTkFjgj09KEVC+0lnJHeggqeSMdqsauNUMC3GF7E05yNoH3j14ozvGDyBSKxXkbUQdcUdAsBIByF+Vh1NMfggHkH0phw7EIDIByPalEw5UqFxWfUa1EVQqkgYI6mopHC/PnOCAcenSgvsZgQSrc0kcjbt6YVenTNJooc4YLlBnvlqhmc+X82GJ6Y7VKQJwGBIOcegprxgIASAQecUirEasS2QMZFOk+VVYnOTt4pHQrnaM45ppkJyDgAnNBJIyBGDBQAPWkYA8gk47Cm7Q/U57jNCOzleQqng4oLEOMEkYx0Jqs7NvPcNzxVmSJCBgEkHBJPFVw2xihI+U9KAEDZyAuAeCTQrBCAHJGMEUwuOqKSAc80zIKsSwTJyMU/MCQ7nHKgAHHPXFRkITy53DoOgx6UK5BJHz5HX0pATIuW28DHHWkLUF2tuwoBHrTxID8nJ4qvgKRtXPYk0/zCD8pwB2FAW7jnUgDAxnrmomUK3JOQefSpSxZT3I55qMvuJR2298j1oHa4occjAB/pSICcndwp6CmqirlypYnijtgHGewotYVh/GDuIA7U59ny4LEN3qOBgwztPynBz0zT3ZhgFgADnAoDYSQFUHlqEHqeuaNzELvO4r2oYlwdiFsc80iMMENnLdh2q/MqwrgbxkhAe3WmoigkDJK8/hUjIFwUXPu1RmUmfDEAbcHbVIlokUjaeAp65pgwSQBuz1oKAr8vRT0NKTswRxjqBS2CzEYNkYwoHWnEfLkcnoaazBl2pGSzHOW9KSQFmADYHt600LYVtiIMDaRSLgkkksAM0rKcYC4PqaZlmB5wehAqSthVQn5iQPpSAEsw7HpmnKzIi5QHHemyYkIBJ4OSB2qkxW6jnB45AHQ06JFV93LjvTSAgKjgHuacG2Aj7wI6Cq0FrsMkTcGYkADsOoqjcxTyRPFCDnqCeM1eDhsgLsDDBz61Wd/LZAxJGfmINaQk4tWE7JXPHPGMHiKyvLmWPfFEDhOhBPbtXmviHQte1uWGaWP7XcsdqxwoAcYzk469K+1YdCttYtYkEauhwTuAOPxqxB8M9LQkpbr5hBBP9R6V9hga9SysePXxji7JHwlpHgjxDFq8SGxurV3I+cAj69vSu8s/COv6jvNtJLcGLG4OAuB6n1r61tvCkVuqxSp56ocBpFGfzq2PDemNISLdUlVSBtAA/Ed69n2k3qcix8l0PkLUvCev6DYnU7kkQhgp2HBHB5x6cYzXL6bY6p4k1+RLZ1ieOMvvfgHkAD3619meKfDlrf6d9ne3R4QrB06bjjg189eBtLi0rx60DxB0Zyu1h0GcgVqqkuW7PQhinUpuVtUZmj+AvEqxSzXYkixgLtB+YeoFTXHgbWp5IoLe4mYTqWZWXAU5xjPf1r6pt4Y544wYVyoCjAGMelX30SynMbmBTIoODjp6/wAq5lUm3oeXLGTvofEGq/BfxJcztm1lRV+ZZQuQ/qPrTrD4I+JIHWWCOR2fhoiB+eMcV9xx2MEOVEYAAz0BqKSwid8+WoB9Bg1fNMh4yZ8iw/BTxB5aPOHh5xtTkj1pvjj4IazpGhm6gmW5kXqFPJHXJHpX179kjggYog46jrxXP65Zpf2FwIIg8oU7gOuO4xVRlK+o6eLlKXLLY+F/DfhCfXtbjscq8xYqUTrkHBr6H039nZ9Gs4ktLiR2mVW2zDO045rn9A0aGLxn50UCW1wZ+qjBAz0FfUunkTwI3GAox69Kzrym2lHY66tdwS5dDwSX4FXdyCk8xcYwVjGCPxp1j+zjaLaAD7Q92X+9I54HbHpX0Mny8lVJ+lPMgTBVQPwrBKo+pxPFz7nzvc/sx2v2do0PlsSM5BIJz09q621+C+g6MIkECS7VGTIucHHJH/169aHz5DDgimNaI6YIzj1rWMJdSHiZ9zyfXvh1YXmkXdulpG52ExgDBJxkEfjXgvg3QDP4lMDoscSvhQwyc59K+xbqOCyikuSmQinJ/ujHJ/KvmBrOWDxbPKhw4mLqwOMjNaNyirHqYevKUGj2zQvAFhDbRvLGgDAZwOTW5b+A9HjcuLdCT/eXJp2jOW02F3Jc4GD17VtW2ZAOKzinJXPOqVZ3epl3PgXSbyIxTwK0bdVAxVCD4ZaBDJuTTLclfulkBP1zXWgAdOvrTJdxBP8AKr9lc53Ul3MG28NWkKyGGJEyeeOcemfSl1PQFvNJmtoLaCSdkYReYowCRgnPY+9akjbQABznmpbfAk3N9wDv601Tt1NKdWSkj460zw7L4W8cKjMFuEnKPt5VR6A/jivpzTLFGtImKAMRktXjHjqzSHx1dLEmweaGCj65JJr3jQUB0q3B5woOfUYqKib3PTryaimTWluxbCDI71Olo25iUAJq9DtbjAA9KkbBcEDAFKNNM8l1ZPqZ/wBjiLAtAA3f3/Cp4reKFyY4lTP90Yqd03ucZ4puCvXr61p7GPUhVJdGQ3+l/bbZti73HIA7+1fPHiaCW08XpLKCoEgZFbgoM5APpX0is+wZQ5J4+leD/FGwks/EnnM4ZpMOPWolTStY9rAzdTSTOajUNPEM/OoIr6X+ChH9k2wHJAALd6+eLPw5eXG6eNS0ank46/Svefg9qYtmgtnIV5CAqtwenOBXpw1Vjpxq56Vkz24AIMZq1gFRVGOYeaBkbfWrQkEoxn5Qe1a8ttj5Bqz1HyHy1BPOOcCsbXcJZSsf4lOD6HFa8hYjOOB39q5fxxq1vZaO5Mqggkgepx0qJKyNKabeh8j/ABS1LzPErRRSFpSfmHpXOW04jmjiK5d3HPpzzXb+IfBs+t6jeanFA8rAblVP4jnkD881yqeHL1L2J5Imi2nJVgcg+lcsdHY+2oTXs0nvY+mfhFYRvp7ynBO0KoAHHck/lXpC5dCo7V5b8G9ehXSDBISlzGSrp2x2P8/yr1JJMw5QcGu1Ruj5nGJ+0bYscwzgnDDvVQpm8JLcHqamSMDJZTSMsa45A+tQ4nArizRL5b5xgDI96+d/idKIdbfChRIMn2PrXuXifVY7KwOXySCVC9SfQV8++MGm1q6F08Bi25ChjkkZ6muWase1gU1K7OZa5AXJO4Hrmvbvg9bC6tBKsQULjBHr614lZ6eb6QrsLxqfmA617f8AB3UEtIJbSXETAAqpPJFED2cY/wBzpueupIRGy7smomyyYYYzUFtIGJUkE54NTyyFVz/drWx8hbV3MXWYmKNGD2zWDgr8uO3U1r6veK0mVbk8YFZJY9Tya+Sx+k9D28N8InPQkn1p3Kp2K+nemCTa2GOSfSkbKsSRjPSvHO2wrDKk9eaMfwggGkYnueSO1IcLgkHPrWbYWJg3OCeSKXzAVwR7Zpi7c5PalUru6ZFINxI1C8AkjNEgHIB5HNMbAY87eaey7yMDGe9AbETKRy3OajYYPHpUzALglsnpimEFeRzUCRGsmcDr/Kk+45GMnqCaGYhcdCDmlJDcgA8UFIY2XyBzjtQ8RKjGB3IpFcAnBySO1KWAjIHLHvSsO5GxjRsnnjrTPMTaQOFHes+6WeNm+ckZ6U60EgzGRnJzzRyh6l1WBPJODViNdoPGPSoSN2BjGBTlJQDPfvS5UFyWQAuAec0hRdwJOM1GzBgAxzRjjGeFp8pI4sS+TkjoMU5CMHIxg1GpI3Dt2o83c3AJqLFW7jmJzgfN3xQeW4OBTVm+YgHk9qVVCjJ5YnmnsSOAy2N2T6VEAS5yNrA4qUgBw2MMDxTXceY5wQw6ZoSYMUoAODlqUDHXik3E9eSfShZFDDeM+5p2YClcNjdkGlIztC4BHrSSsMAD1600qFOM89aLWAdjY2Tyc9qCoYkD5RTCwLgE84pwyTkDoKaigFbO7A5GKTDO2BgADkn1o8zavI5PFQbf3bMOoP500gJWyAByeaaN3K78DNEYOclsg9AKcVJPHSqSAGQsMbiStDgA5+6CKceI8CmFz5YOM44NUgYquScDp60p6dcEd6aVIxk4+lPIKqwHGf0piYI3BHJxUiDZkDjIzUY+UYzk4pAGV1ZBhT1zVJiJGBc5LE+3agnpnj6U1SQTnnFL/Djpiq0AX5l4ySKXleM4HXFHGBnn2pCCHBK8HiqC+gpYHPHBpvzKAc4FDMN21s8UpPTjABoBhtY4J5FDZBwOOetP3ABhyQeRQpLKemaTdhoaVO5hnOMGmtuOQCADTyOmTyaJicDacY6+9S2VYqTZKHPA71z12wD9cBSelad/OQrHluefSsp5NyMcACuStsddFO9yAqFbeMkZ71l65eZkCbgoIzgVpBl2ZJJ9BWHrIzKj4CgjpXm21PYpptmXNKWk3DkYwS1MhuOhJAHTioDIGJHL4OAKcqH5xgRhTmmkdvK2X4Z/MGDztPenSljwrDaDnAqtCBngFhUnOeoTcMe9FhWJmRZ0fAyWHGa838ckR3UQbIXaQcetejROEKgDcc4Jrzb4lySzTxxBhujJBUdhXfgleeoQSuY+k31sJYztUrnaXzyPwr0PRS0tqmxw6hhgpXj1pZSoHjCnLsAv516/4ehk060ghDhGZRkDkmuzFWSKqaI65F2xFDzjB5rL8ZKF0kncXeRSFC9M1sxQiYx4BbK4PuaxfGZ+zadGS4QKxUj8K86nuefbU8+gcGLYigHGCW9a7r4ak745Rz5ZKtj0rhEIdQFQtzmvQPhihT7UoYKSQ3T613bhP4T0tSBjA5z1NP8AmyxLHJ7UigZAHUjOTQVO5cvj6UjyurDaTnOMY79akA2qpZiwx0puNxwvzbe9KSRkE9O1Al5CkKi787ee9ZOuFhZyMv7zByAK1JAhJBXcMDg9Kx/E9xHDpZRH8qSRSFwDx+PahuyNIL3jyzXpv384WMBTyQecHvWj8LraM30mST5qgAntVG5QG1ztwxyrE+vqa3fh9biEkE/cOdw+tEG2z0Zu0LHqVmBGoROMcE+9cF8T7xdsQ27zE4DGu4t5BgrtxnndXnnxO2NfQwlsiVQzKP613S0ic+FtznMBFQ87V3fNz/SlfY2SzM2R2GBQLVXkTYuUC4y3QGno0ABE0mDkqFXvXnyep9LFtJGbPcDKkL5YxjceSRTHvEAX900pXo3QVoNYx+VhIMENwx9KYbGLDK0mQOwqFcptjbXXntoGVUG5T36ipf7Xd2PmK0oPPHamJpEcQMiDAI6NzUywIWQscAjGB61SkS43Rbt9R2MSqgKV6HrV2HVEdVbYxY/LnsKzRbMoVlUDBxz1xUqvxgnAB6DpXRGVjnnDQ10mO0AkDmo3kIDMqsQp796bGrpgqMEjPzelSNLnAY5B6gdK7qc0ebOGogcnLM6gkZx3p3noi5Klif1qNAry5jRV4wN1RYDjbK53hu1dHPY53EQSb181ZPKO4rt7mopbkgAiIyYOMmrMdsEBIC9c5NSyINhCruDc5FbRqmUoroU495zvIjAPAFWlPlkZG9QM8+tNyqMinABByT2NPtYvO+dsuuSvFdMZJmTVieK4wFIYgN1C1NIu/Yynnp83pSGFIY+PkUH8alYxtwCWNaaGY1JG8sknaFOPl604SmJ3EWWUfN83NP2srjAAUjJp0WJGAOSSMVaSJ0GPNJJIrZwrAZC1uQyloUJGcjHNZIUhggwOcH2FacUaJbhclyDT23BHSeFEE+oRPuyUPQelerwEthjxXlXgaeIarJCSA+zcFH1FeqwHaEVvTivTwp85mPxouD+VPyPwpgXIGOKkz0FeujxHYaMk5xj0pRnvxihuBxS9B609yA6jg0DGcUJ97B4pTjPFKw0AbJIHagnI96DwfrS/w07Id9RMg4yMUpGeBSEFwMcUbjkjFAwJB4NKMCkHf1pQT+FACDPNA5PPFLnn0oXngUtSAHAIxzQCPoKXJXqOKaSpOOwpj6CkEgY5oACnaTSMe4OMVG8h3ZGKA3HkjtzTQeeeaaQSwOcZp5fD4UZNAgxzntQp7UoJ5B4NHvxmmgEBAyueaMkcDqKTGeaXd7dKoBTxg04jacnkUiEHr1oxg89KljTsB6k460n1OKd8p4xnFNI545p7iFDADIzxTR+dKzADGMU3OcY4xUvQALDpSgjpQcdRyfSlGDzx0oH0G7QpyTxSnDdsUYJHPajPpTsITGRn0oOBjPelHfNGQcA84ppD3EIbsabg4I6U443ZJx6Cmt8wJzzTBPoLjGO9GDnIpQCAM0hwpJJxmk7BsICMjPNeafHiID4f6sDz+7JU/wB05HNel4zyOAO9eefG+1iv/BepW80phSWE7nHp/kU4fEjSO5+bF9fFrucqeC21sdGPrVW4PmeWMHBp+o7LXU7uBGDwRN8smMbxnrTtLP2y7d2VmWMYUjpXYkkTK7djsvgrcXOj+PLGaC4WItKFMZ43DIyB6n2+vvX6PadcwtaRugwpUce+Oa/MfRrmXTPElnf2zbZrJxMoz1PcflxX3N8NviXa+J9NspZEe0eRQGR+gbuAe/1rlqRu7o35G43XQ9jiCNyBjvUvBHpisWDVUST5Xzjgj0q3BqaXOVXkg9KyWm5i00WsDcMHIPavEf2h51bTZLSD53dtrKDgKSAR9etep654mtdCRpbmURKoyR1J9gO9fOfiXVW8deL7iW0s5FhLExhsjI9T6Zxn9K0i7anTClK3M9jwO80qTT96MXjZTtA9a6r4PQCw8bwXtyseLfDK8jAc56Ct3xt4f8zxDaW85MO1AXA7HPatfxL4Kg0u10690e0lnKqGnO4nOB94jt+FaOV0Z3aumfVunTpcWcUy9ZAGNWCQB7mvKfhj8U7PXNNSK8uoYrmNQCq8DHY/X6V6ULwOisoDoRkMPSsdnZkcr3J3wRzxVK8kSNOT9KmN5FIhCNlh2964vxz4vi0CxUOEe45K5PT6012KhBydkjzL9opU1y3tIYI2a7icAhehXHPFfO134Su7e9miRhFkAgNwQfpXvdhJdeLfFS3FxK7xbSWOPlGOAPasrxnoULeN9FAiUoWKy4HJ44z6DvmldrQ3s4Pczf2err/hHfEr6ZcgP9rU/vCcYcDNfVenSB0BJB29a+XfGXhqfwvqNvqtvkRbwN0efkPUE16h8NPiLBrdnIqvtni/1qOeQOmfepcb7D5XNXPXwAVyBSlCBntWZZ6rBdxgLJk4z8tQT+I0SVoww2oOpqOVnNyO9i/ekRwOxwDg49M+9fKvxlvX1jWp9OluBPKUxhOQhzwD6V678Q/iRFp2nT2kZLzXCFEIGecdMenvXjHhLwJf31//AGgIywDHcjHGSf8AJrRNJHfSo8keZvU8P8R+F7zT9RS1Aa5zGCxXOATnivX/AIA6rP4d122tbt2gRovLWNuBjJ6+pz3P0q1deHobjxS8c6ATK+zcnYen5mr3iHwrcaMyX1tH5UsZBEi85GetJtNWNLXVj6j86PZGVOUKjFXISNgAOa8r8F/Eq08RLHafPE8KLlpRgyHHOBXolteRpErBsAjOO9ZrTQ86pTcHqahBUZNRvOLcM5IAAPJqgNQG/LsAnqe1cJ8T/iNZaJpxijnWacN0TkL6Zq1bqVSpSm7LY8y+M2kjxb4tQLACkSbVkccMc15P4p8PR6dd2ljEEEwGXEHrk4BFevfD3TX8U3F3f3XmMvnFi3OGJOcD865zWLF4fiFtu4FSESgLkA7lzwc/0P0qlU3R325dEHwfu38Na5Z2txbJF50wBluhhkGeoPavquyukl2lGDoehHSvCPHXgH7fbm/t9yNEgKLzyAOK3/hz8R4ZFsLC+PkybQpckBV7An3rJtN3OadJ1FzR1PaMBVOTgDpVOaUPkK2eOtOE8U0RaOZJUUHBU8ehrHudThtonldwETJyDwT6UW1uc6pSvYr3CGOVizZCjNfPfxavT4o8WG0QSXSQLt8oA4U9wB+Fdz4o+Kji7lhsFWSToSwyFP8AjWF4d8NXMs1zq124E9y27IAGOeTjtV3sz0o4eVOPvaXPIZ/D6Jex2sNv5U4OWDfw13Pwqml0LxG+lM7pJPIGUp0IAJINQalaiL4gSIGJDgAMfXNdp4p8GSxRwajZRtFPHGRviyCRx2/PkU5NbM57Xdme76dfkopJ3LgDcPWrysCc56+teI/DT4htHbDT7tRH5bbTM5PzH/aJ6GvW4Z1nj3CQHAzwe1Zpmc8PJehrADJwcY7Vl6mRCkko5IHAFVri9ECeY8ipjuzAV5r8RPGssttcadZyyGWTABgbBPsD2q7jp0G3qcr47hl8X+J47QKHETbvlORjvk/4VwWsaQ8Pit9JtYXmYgFI8E44yRXrPhjwy9nam7fMUzR5IbOc981yPhy/ivPiaJVkBXZJGWPViCAQPxFXGVtzV02tib4X3Nz4Y8V/YLi2SNbxdxCfw4OAcfnX0NY7Z4EcHO7ofWvEPHljLp13BqVhHsmRDvmI4UVr+A/isJdOa0vQ813F91lHGPc+tKUeZ3Rk6Dlr1PbVG3a3QACmTzKoLdq52w8QJdWMbvMiMwztLDK+xqWbXYba2Z5WBXBKkH730qUuhj7Cd7WNC51SGGJy5IQgj3r5x8aQnxJ4iGnxRvc/vSVWTgKM9fYYrr/GXjC6dEtYG2eeTuZTyBngCpPBvhNoll1TUd0lwU2qG6qMcVavFo6o0fZrXdni994eksdf/s+UxncRjyyCOvSu08Ea0ng3xzDvt3RLhRCJH4GPUDvWPZyJq3xMtEMWLRLgxkAk7lBxnP612nxW8PPdWcF9aAg2rZKAZyPUU5TctGTGmk9ep7paXq3cfmREHIBI9KdI5LZPI9K8J+GvxHm0mRrXU5BFARkO+c+mMV6xZ+NtH1SBHgulT5QzK5GRxnms+VoiWHkttUbLTiNsKc55IqhrWqpp+mXNzMQIoVLnJxx61m33ivSLKJne+j80j5UVgSa8h8TeJX8a6gYrQyvDGxULggk56kdvpTtZalQpW1kZHiTURrviN5BMDBKwbA5A9hWF4j8GJrerMYPlVowoJOCD3JHevVvCvw7aytFnulUsxBY9SO/XtXH6fII/H2q2TK0sNq21fXkjn9aal2Zsm+hU+FGzwHriLd6jJ8z+XtI/d4wev44GfevpOG8UJ5gwdwDAA9u1eGeOfB1zeaSbiyVVuIiJN6j5m/8Ar1leAPFus6HczR6gtxLJOo2GdiAoGckD+tRyc2q3F7D2usdz6O/tVSv3PrViK7Roy/UAV53Z+O9OFjBLNdRgykqTuBGe4q2PiNo6WzIk5LFtvt9am0k9UZ/Varfwm1ruqNbaZeXAO6OKMyFR1OK+c7Uah4nvLjVXTKzEt+8H3QOgzXW6zq+q+JdXe1gufLtgxjG3gYz/ABev412eg+DrTQPD7WyKW25dw3OSQM/h7Vany6HR7L2MbPVs+aFtJPFuuSpECScpxwMD1r1X4CeIodAvf7O1GVLUQ7hGZONzZOR/Kqfgzw/Yr8RLmCC5/wBHw02IwAAc8rnuc+lbXj7wBAJ5NSsLYKSAzKvAz3P14zUSd9DH2bbsz3+3u1lIbueankcKMg8mvn3wt8Wb+z8q31OUupAVEVfmYjjBPavS/D/xAsdesxKv+j4YqyyMAcg0cr7A8LU3SujtfNTb74rJ1fXoLOyuN0yRSBTtZjxuxxXLap4/stPDrFKbmUkrhMHacd65VLfVfF9xGRCI7YNklwQGXPJ/Krja9y1h3DWWhyk/hKHxy9zc38zvI2VMmeCfXHeue8DeHJ4JdSsjtaOFjErdeM4BBr2bVPC66XokiWgIZeQF6Z7n61yPgu2WDxHNZSLlJ1LMe+a6VJ9DNxd7mN8PfFw8GazdWUkEk8Ky/KwY4U55GP8ACvojT9TF9bxzxkAMobb3H1ryjxZ8Kobyd7q2umgdlxsAGM46k1g+HNY13QsxzyMEVjGXkySw+vcVm4p6j9nzaI9+E4D5Y5z2pzPu6cV42PjRpsUvkS3DPOGKkYwAe4zVl/jPaTwslvlGHyl8ggfh61Hs2NYOba7HX+MPFlppUJgZfOkcFWAPK9s1474e8NXOr3Opyl/Lw+FaRc5U5PB/CtRdBu/EPiGQSXEghdRKsjHIPtj8a7W5sI/Dfhi9aJtzxxFs46n1pfC7Gs6Xs1ZHh2g2EjeKdUtkj81YiIiRwBnOTUejyT/Dvxc85dhHG+8RAnBB9R3NbvwyvYNW8YyRwgCWUiSYnOWOeCPz7V6P8QfAA8Sz+ZDJDbuqBGZ1yzDkjn6k1d76M5I09bM73wn4ph1+yiuIGV0ZQTzyCQDjFdCHBOQea+W9Bk1v4e6vESJLuJGO5A5EbjoMc12DftGQQeeLuOC1ELhGTJLgkZHHfp1FL2b6bG0sI27x2Pbrmcxxjnqea5Hxb4qttNgaLJe4HRB09ua4SL49WXiGRrexh3kKCXzgZqrZade+KdRa4lYwwFgxXPOM8AGqUHHViVB0y/4T0iDUpLu9v13ZYqN3THU1zfg3SbOfxr4hhC/JGR5GMYUEnn3r0nWIH07QpYrK2+0zMm1EBAGcd68y+HMzweNbmG4wZ5EMbovJ3AkAGtL6D5b6lHR9Rvvh9451fEMcVrcYKzS4BcA9vxzXunhjXF1q1t7mIjypVDL7HGcVzuueC7LXUL39uksgUjLdVGOx7VwaazqPgSxIMrCxgl2xtjJ29gRUtc2wKl7TRbn0AlwAwBPPQirLuiKcDPqRXzlr/wC0YLeZRpSLOykETypgEe47Gqen/tCX2vPJbmdI5VxxbryT6Go9nLqbLL6lrvY9i+JPigaRo4EFxEJmYIUJ5I7gD6V5XpPhK9t0n1C5XzLeVt0flkkgZ7+laOl6H/auuRXN5mUMu75uhPvXf39wlto8kS7EzEyjoMHBxVJW0RbioJRijw3wbp1pceO9ThEYFvsYgddp6EgfSrkGuP8ADj4gyuHkudMaDIij4w3XPueP51U+G10mn+Lbd7nhi7KzN9DjNen+LfB9n4vtlB/c3Eb7lmiAyfY+oqnbsYSVnZo7Lw94kg8R6Ra6jCdkcqglCeVPcH3rejmMi46jtXzppUOp+BRf+QWnh3A7nPAAyBgduvaon/aHfSJ3ju7gAFcDy0BHvzU+zb2EsM5axPom41NbKPc/Izg+1cV4l+J8GmXi2ltbm7uC20jOAvpx361wEXxjXxXYeVp8bRbgCZJD971AHareiaMdU163vb+4y23AAb8s01HlK9j7PdFWTwvO93dXbwCBJCZvmOQvc81meCNt34h1WAsZYpIwVC8AnJr12+ubJdHvY3ljRfKMZZyO44zXk3wwkgi1e6jmZI3ikKKeAXGeOe9VruO+hSuYbv4eeMraeZ3srSdSzugJDDsMd+a9w8DeK01vQY7tX85g5VmIAyOxrL8T6fp2u6VJFMIDJEuUMmCV9cHseO1eNapY3OlxzLp13OqRt5qwwyEBmzzx36d6HHm0J5faaH1LHcsy524zz+FV7+dETJYqO5PGK+Xrv9pLVI0yXW2kiUII3XkkDnP41NovxguvFurQWkuoNKZ4QpQfKFbuMd+uM+1T7JrUFhWtWejeO/GqRxz2tpLhzlcqc59+K5aLwncW/hrUNVQtLLJCW2SKcZ/rWxoPh7S7O+ivLu68sICCjMCCfQ11HiPWbO+0GeO1nWZduxgvG0YotZmlrOyPNPhPon2291JZG8kSRjcY+DnsBU+r383w98XrcWaySxTRYlRyQHPQEe9S/DDUYtNub/zwAjyAK5OOOAD/AFr0HWtJ0fxVGlvdFZiuCrIcEDuAfSs5J82xDirmh4H8bx69pMdxK6CcsVaKM5K+mfwrrGk3rvBwOtfOuv21z4Bu9STRZjABGGTzDkuOvHqa4SX46Xrrsn1SV2HDIOOe4zV+zb2NoYP2qvHQ+uNR1VbO2eRmAVRye9eN+M/F82rXZtEhaVXxtLMeuR055/GuI0T40P4kv4dNWRbO2KFSzEkscdz616h4U0eylkju55lvHjX923GAfajka3NPY+x0erHz+GyfC13mMiYWrthR0IBIrz3wLpjeILmWBI23RRlpWfoR049ea9o1XXNN0fS7mW9nSKDYVbBBJB7Adzz0ryn4T+J7WDWdXt2leRZ5AYNynOMkfgOaI3Is2r2Ofup9S+Gev2GsDzF0xpTG3kEBnHdSO3IB/A4r6D8KeLrTxJp63cBIcqGMbHlfqO1cz4403StZ0SeynuI4vOIO8AMQQQRgevGK8I8c3Vz4DENzY3kxt5EAZgxUkg9vbFOSUkONBYj3ep9cPdlcYO4k9qsJqkFrC887BEjG5i3p3r4ng/aI8QSWJge5jEG0qoQ4bHrkc5966/4f/Ec+L7m1Se9mURoY5IZJCQxzwT71mopBPL3SSk3c9M8VeII9f1mZLa6MsbkeUcnH0xVPxn4ft9N8JR3IjQXDYWRmbkn2Gev0rXsNP0Swto3mkjXy3LK7Yzk84z6VifE3VrS8s0it2MgiXep7MfUfhW0dXZEPaw3wRp8XiDwU9lNIk6Jui8vAGwE5GPzz+NcfDpF78OdZt5LRJYoo3JMhJIYZ5Ge1afwg8W6Vpv8AaFtf3SwSEiRI+SzHoQB+XFeg3fi7QdVtntpEkKMMBpEwPz7VaVnqjFXjLXY0PDHxP0zV0eIXG+4jxncCBj1B7+ldRJ4o02OOJftURmkG4KGBIGcc18w+Obq38M6qr6a6okikNsPBOT+Vc9ZeM54GSbDu4JGCTgf40OlfVMt0IN3R9cXXiy1tsMv744ztQ5rxH9oPxdqus+FLkQR/ZtOcBSE5LHPc1yXh74mX0+oR291NHFagncEHOPc12XieSz8SeEdU0+CUeaE3Kz9KIx5HdmlOnGDueMfDrVQbZ55XdyqmMjsDjvV55yJVZogFjYnd3xWb4ftI9GsLm3Mok3yFuOeO2KuXUscm4RIwJA5PTNdsHc5a+jM3xXdH7BEEBEivvAYcEe1SaZbziyV5EUE/OpX061B4mmnksYzLPuCjYqY6fjV7Rrkz6VCPJxtXbuzxWvkcDZp6RKk1yiIjl3lDfrziva9W8DWfibQibZEgu2UMGHGTjofavDbDVX0W6guQVbyScoBnivWvDXxls/7NVBp7+fGQGf8AhA/pXBiE+htRi5S0Mnwv42vfhpd7dS8+ezUsjwdSMA4IPbn0r13QfipoWoabFfSXUVsJAT5LsA6n0I9a8m+Imuafr2gXMpO+VAJI0Qcg55GO/XpXzbf67d29xMIIpkUtuVTnIHeuJRi1qe5DD0qkffdmfdOq/FS0htGa0/eyFgNqnnHrWBPeav4qmjkBWOIDg+g/xr4yj+JGrwTCV7mYwqRvKE5Az39uK+jPBXxXvr7R4bi1s0EZABkzkucenb6U7JaITpU6XwHt/h/QYbK3dw7GQDcxPTOOprx7S7p2+J0yHBS+lKucdl7j8K0j8VH/ALOZJWna7bIeGNDhueBkdvr6V5s3ittP1+G5gi8qWCbe0g6gHsR2pabkcytqe6+LfhlY+I9OnSDcl+F/dSsTgH0PPSvOvD3jnW/h9eRJqF0ZbK3zA6Mc5wT3rrIviqklqBJG9xOwDYVcAD0B71yvi2WPxHpV/KNNEEoQuCAcsR3xSSu9SY2bs9j1WD436DdWEMkU29pCFZR1X1LelZt98ZrUpPaW8qmYDIOd3FfEJ8TX8d3OjmVY2Y/MqkDGeB/Su2+H+pXyapFcCEyo6kLvBIYZ5AHrWvLC256Cw2Gcbp6n0v4WSbW70m7Mpif508wkiuv1jSbaPQ7pwAhRSVdRg9K8y0jx7dx2kRhsJQ6DayhTgjpirOo/EPWv7PcT2iw2fVgRkn2rFq7sc/s05WRb+GlwFvbydAx8whSfpWp488F/8JPbPeW0yQXKqFYFclx6fWvG9M8U6hpepvLpqTna5doUyVA9x3r0rS/iDrt7bu6WkUBxuXK8t9KiUbPUzqUXTldPQx/DvijV/h1bKJbQmKNgmZmIjwT0IzXbRfGzRPszDUtShguCf9VEcjGO3PrXnXxH8S3eo6I9vc6c/nXP3GXgM1fOd7bajYXM0UqSvKhIwMnB9M96qMkt2dMYUJr39z670j4wx+MIryz0y02zREqG8wfMvqBWn4e8HahqlystzP5UZ+YqoGfavjv4bXGrnxH9ritLmBQwSTgggHpj+eK+pdB8WeJ7jSxGke3y2KNLICH+hqedNkyUIq0LWPTvF1uj6PcWzLHJIYyyo4B5A9K85+FEyXk890VjEbMYzgDAIzwa5Lxj4l12yt5xfrMGgbzVnyRwQQBnuOa5PwNe6vJdz2mmXDxecPOKIcE4/wD11py6XZl7GMo3bPcfiH4Jsb2E6iVaK4UbPk4DDtkVwOjeP9Q+HsjwXc8r2sTgqm7AC+1Le6lrtqYo54b27JGSWLFFORx+tYXjfwxq/j2wmhghSGbydxjbguFBzj8O1JWT1CnTpL43odxN+0xC7SC0ijGPmzI+eO/Gagt/iPJ8Rb2ayF8SCu9YE6AcZ+vJ6180xfDrxBZqrJZXPluSq5UgqfQiuu+H3gbxfZayb6N2szENjZ4Z1PUY/CodaC23Oj/ZoK8LXPqLwfoNloozM6NIw3EuRwfUVJ8QLmK90z7NDMJY2Q7tnIz1FeQzWWt2x3G1uryQHkgk1JJL4gttMuHlWSxiUBirZBIz2FdMOWephaEnvc734RXUDacrPOkc6yNDsLDJ544+lbHjr4dWnjaPzY5mtL2PgugyHHOAf8RXiujaNdzXJe2tXmeX94CTjJz1/wA+lek6LbeL7qF0naSzR1wpQ/zPrQ4qLuS1GErnn72uu/D67niAjCwsXznO7gc4+lUZPjHqyTstxdS+XuDhYhz/APWrrNd8FeIvND3NtNfGYFN+SR7Z9PxrnIfgTrl7a+fO5tJSxUQAZbb2Of6VblBK7O5YjDqN5WO70i9TxNbR3asoSVQ29zznvnNdnoA07TJYxHNG0jDBwR1ryKz+GfiHQ7YQLbzTQj7oLdPoKt6Z4A8R6hcmAvNaCMblZgQD7A+tZNp9TmqVKVTZ2O1+JfiUSWMmmCW2EUrfvGY8gdsc/jTvhL4htT4VW2ZyJIJmTcOjDJIIHp2rz3xj8Mtb0+BrsxmeCNCzTO2MnuMZ61T8B+ANb1VPtsOo/wBlox+VFzlvc+lNxg4luFFU73PZPFEGj6grPdvbLOi4DMQGx6Z/pXj2p+Jrrw5eSW+n3c+xW3KIJCFA/Oug1b4f6wSUlifUZZPmNwSevuaz9K+Dep6wGaW5Fk6sVCHJJHr9KlcqRVKrh6SvJ3Mi++Luu2JAjwUlUsxfBO71PrWh4E8US+Pb+a116/llLqWSMuQuRzjH4Vq/8KNvdPbzHtjqUeQiliSQfUL9ajj+COpvdLJbobF1bKlMgr9TRzxNZ47DTjyxVmehWh03SrVR5yRKMKzyNzXOeP8AXLHVNLjtraYy+XKGbZ0YYOQfXrVNvhjrVpmMNPer1JlY4z7Vz3ifw/f+H4HFyGtJCpfaOTgDn8KcVCTOWEqdR6M7j4f+ILTTNK+z3c8VpCpIUSEAmreu2fhXxUs0H7uW6QBleLgkex7VxfhPwNF4v0mLUbS4E7EmNt2cow6g+grVsPhZrRmS4luP7NflcIckjNO0IsUpUqcr31OQ1bR5/CN6y2tyscQwQz9fy9eKqzeLbm/dYp7ya9yOAzEgH2r0W6+D1xc4eWV79icbJjxVcfAOa7JJU2TLwvkNkVXPFGn12ilYm+HN3pVnEL27eCJWBQpJgnI68V3T/ELQrZES0O9d2CqjAzXF2nwKn01lY3TXGOgk6CtofCV7mEJPIYV/vRcH6ispNN3OV1qcndPc53xz4ri1e68yNY7cR/Ll8HI7cV0Hg/xvYLpv2Z2VzCAC3TcT6e3FcT438AP4fvUht5mlRl3EzHJJ9q0/C3w2l8W6VFdC5+zsCVkWM4IAPFQ0ralycWtTr/Emrabq1oVkmhjWMblZyCQfavC/GN5cw68qWszT2zxB18o4AOTnjt0r2OP4LrZujK/2s5wTISdo9SKLj4Mm7csziHBx+6GNwoUlHUuGJp01bc8Ti8SausURilFtvXHYlhXaeF/iHC+nWttdxS3F6hKySsQB1JBH4Y4rt4PgfBFPHK/zhOgbPXsaJvg1BdyuJYVQHjzYzgg+tP2sWhyx1J7oi0/4kwQR+Q6RxIpwSDniuH+JPjiLU7wPbRlltgNpPG4d+K9L0/4TWVjbrAV89lOfMf8Ai+tcN8VvBSaTdafNtHl3B2OkI+6vqayc0zbD4ilUlZFrwJ8XUktPI1BUtvKACjOQRXQ6v4v0zW7d7ZbVpSwykjHgHtxWT8Mvh5pcllLeGISl22qHGTiuuu/hvHMcKoTngR8YFYqactDlxFWlGfuny342We11TfbMYE5DFTzmsuDxZfXE8bSyyzuvynJIH1r6q/4UNpDz+dIRMxO5lk55pNR+A2kamnky23lIDlXgwpH41v7ay0QLHwirctzzvwb8RbGOxshe2kEQ3BDN1I9zXfTfFy2tIwYLZZ4VPLtkDHtWnafBLQNMtEiiso2CnP70liT6nNaOqfD6xv7EW08Q+zbdvlx4AH09KUZKb1RjHEwnI8i17xy+u3M00EiRSxkNCiclfcGuns/ijLBYhGs3nnCjLMMYPTJ9q4zxX4Cbwb4r0lrVR9hkuFAc4yozwGr3e38HWNxb5eJGSVRu4GT3xn0rWVlax1VakIpNHmF143lulVpQkQKljjnn0rzL4gy3OuXttqGnRtJNtKTLKvy4BGCK+jk+HWm28zPBZofQOuRUtz4KtpbVopbGNo24KhQKz52jljjlT2PmPw/qGrefEbxUSPdtKwAYxXr+kfEW50/So7SG1a+kVz+9nzhV4wAe/frXe2Xwv0q0USQ2kcBI5BGatHwHbSjaY1CdivH6UnUbCeOVTV6HmV/471uG4kAnjjhKhjEqg49cVxWpeIJr7VzdIjXDnBVGJA3V7fqHgews4zi2R5ACQ5UE/jXiGp6LcWuvwiN94e4PyKuNoz0x6URkrO50U6sZRujtNP8AF2vbF+2tHErLxHEOR7flTdV1u71nTHshYPPFKpWUspzj2r0jw34btxiaWNTlQFJAPOOa6JNAs2O7ywCO4Arnc9dEczxKjK8dz5Eg+H2p216JWaO3gZyAirywzwM1Tj8EalZ6tFNDYzOVk5LZIIz2r63vfCdp98ICRz0FFr4biaIkLx6Y6UvaTOl5tVatoeM2N94i023WBQsUSHjy15A+ta8mrXssUyMktx8u4MQcD1r1qLw5aIo/d/N61DqVj5CARRKYwCGGByKhzk9zjWK5ndnnfw9nM2vYcKAVycDvXqEgLMRnGa4rQtLS11BxAqxOzk++M9PpXdFNgAxz60r3Oeu1KXMjB1QrbODI+zPQjvWUZBJyDnB6n0rT8XRo0KHf5bKOB6mudhfeFAYk45FeRitjqorQ0VYH5ScDrxQpjEhwCfQmoYwepwPrTjzgFy3avnZyVzuRj6/dCCZd7/K4woHXNZX2wM4IRgCMZNdFeaYk43nBK/dz2rD/ALHnndkfqDkY6EV5WITep002lowt79FlUSNheQQKuLNHIhfkBW7+lNj0eNEZGTDDkE+tDWcXllcsSRj2rh66GjaehcW8it1yXPqAO9N/tBZdxCNzyM1DHEdiIQAAMZNW4tOSaPcWPBxxVpPdmDsQGc4ySBnsKq3FyWYHBY9Ca2G0+NI+Bkj19KrJYRFiXJODwKpK5BmxTqxHzEjpS3D4iDKvzhuM+lXpNPigcsowp5xUxtopVzg5ArKSY1KyOeN26/flIOfuLVg3AUkBSwIzzWg9lEWBIAbpTJbO3XJZmZwOMdKz5TS9yBLsKp5+8OPUU9dT3Ko8ssTxuNQyjy4s44HFRMUCnAJI54ppdEVo9Cw0/BZ3IxxgVQuNWkQBBFnnqfSmTX4JdCQmR1qmXDMCMzHHbkVVmNJLqX9HuTPciJmAO4HA64r1i0UfZYinJCgV5Loccj6tBIyeWoIDcdR6V69BPFHEEQfKRX0mTRtOTZ5OLa0RwfxfVk0RPmyC4IQdc+teeaXh72ykKZB+Vs13/wAV5ivhx5E+ba/zbuw715n4XvlvblEySQwK+mO9b5pH3mz2cNrhD2q2VfKiCjChe1SytuHBwRUNkA9pEV5wBTpB998ZIHArw6eqPnZt8xEWDAjdiosZbC847mkjYSqGztY9QaUkKdoOcdap7Gi1FKjGSeajfAIYAbuxpwYAEHjmoZ3EMZcDeR0FY7bnRB2kmeXfFRzLcRSbssp2sF7VxdtM6zQtt+VWGN3pXffEnBsmmYxwocMc4BJ/rXnFrPDM8ZLM3semaqVnHQ+3wz56Ca7HrMYV7ZSCQAoKhfTFJyx2hcj/AGqp6Jq8B0+LzGEThdp/lUsmo20eCJDI56V40lq9DzpQfMRTzma4ERfZG3Hy+tdJpmlSgQuFKoDgE9a4bU9RMIJVQjA7s967/wAE6jLrWkrO+cdF4rSlTcpKyOLFJqGx22movlIfTg1oluP5VlWTmIc/lWiJVcAjgjrX2mEvGNj5acXd6EgB4xxXmnjreNXaNFwSNxZun4V6ZCxkG38q81+Jsa/2lC/O4Da2OmK6MS70zuwS96xhaZPi53MdxwRxXSWc3nNGxTB6EGuc02HzlxuVNpzkdcV0GnfvbjA+YDv/AIV8bV+I9atE6uzJhhAxnP3a04C3Q9CMEVhQyM2FJ6d63bRgo5OeOK+gy+Wh4claVzg9egMOpSoGwA2QB6VAAZFyq4Hcn1rV1ZDc6m7/AHSCQaha12LgHdzzTxkrI9alO0Sj5eGyWBGMcUpALLheQMEmpJYygIHy1ExDJtVsnqT/AEr52TdzXnuIwOzk85wQKhb5DjZ05yasgg9cDNRSkFwBk8YJPSpuapke7fnnPf5aVpFPAU8jq1ImYnUdFGckVGfmJO0sQad9SkSNN5eM8HGOKIgjDKcf3i1VGm2vg4FOWZULDltw/CgtF0qFXrk57Uwl92AgBXnmhZvkHARcfjUbyqzq3JIGDVbjFdFRjkk56AUhAVgoGAR39aabsqinaoIbGaWRgWy/zY5HpVWHuMDA55IJ446UxcoBuGcHrTnYlWXhQeRio3UN0Jbjp2zWT7FJDXIlz1JB7elNOQuEAUDmnI+BtchD7UwgSEFVyQcE9qkqwpXzQfmIIGQB0JpNpdAfug9SacHYOyEgKB2prMGARQWI55oHbQAgePBc+nFROJIlCqBx/FUyoFByQB6Co2I5IBIxS2DYjePc2Wcuw7DpSs7xfLgIPWl8x2xyEGMcUxWZlbf8+OM0wsI2S2CzEHnjpSIELZAAz3PrSDzI0CM+FBzxycUg2srYUsAeKCthuQ/DSHg4wOlMUZyCoAXqT3qR0+QkcDGcd6rZOBtJO4c5p30JaBW6gEnBzx0xS4VCQMJnkE04SBAoOBng4pFEaZyC+DwTSEDYCltxbPQUxvMiGRhARSqTIGAcAL27imOWcYA3be5qlcBjSOwXAJI4PYGkVH53YUCnl9oG9gM9hQ5EkTAKQxGM+lDGkOaMRRAF2ZuuB0pCQMj7gOCPWl3ldvmMOmOKayqMYGTnqfSpC2o5fm+XJKn+dCq4Yk8LjHrTX+R8B+npU2Wj4X5iRnmqsFhiNsXeAWIyKdHMfJyVCkHr3xUe9vmyc57ClCj5SOjdc+tNaCBmxyNz98UOSg+aNYywyD3pNxWUKGwo4IWo5HExBVThTg7u9PQdidSD6nI60gXJBDYpiTDJUjg9AKcgw+0JjuC1GoMIUILSNuPOAKDIRwGCEGkdyGYl8rjoOgqIyK67goHHU+tPYQ5myxPJIOc54oY5Y4YBTzxUKsJNpfJ7EDjNEYBz/wAs1BpXAsLudiDlj2qVNkeDnBYYIqBXDBhuJYdMdxRC65I6em6jQWqZJls4Cbh0yaQMVwGIBHUClkkAO0klT/dpu4K5wvUdTTQajQGBJPKHpmmP5bBlBABANEjJtXeSx6ADpVS6nMIBKge9WtxSTcTufCVyZbJChxtJDfSupik2qCrYJ71yXhGL7LZ4nw3mfMp7YrqVAWPCV9plukEmfK4pe9cmMhd+mAKgbaHPPPrSSK+9X3HgYI7U7YJNpzXvnn7ozNSjM0cqBSWVSygdz6V886dayRfFJYpDGGmfdhWDbeTwfQ8dK+nWt9wdiPmCnBH0r5llSPQPHkdzdwvF/pRYnBywJ4I9eTUtaM9XC3cJI+kdNsiYiDkFRx71bS2K43NjNN0e5huLCKWJw6uM5z2rQlVMccn+VRF6HnVF7zKfl7Dxkk9c0wxszYzhRVsHdx0x1pgGT6itdzIgKna4GdpGKyZ7QeRKMlWCnkcE10aRF1Jziqd/YiZCqnaccmhLcuHxI+ZYnjTx5K8aSJiUFllGCpzjJ9PXmvobw7cJdWSkkDPcdD7187+MLdYPGupy2z3CyvOFCMMbuADg9xxnn1r3fwpaBPDtq8WEyANgGAp74HYVEoWsd+IXupnTCRd2wcgd6sIoK4xj3qpBERgk5bHNX0BEQz97sKrlPNSuNVMOBjtT0VSTn0pBkHIbAHXNKGBGCOtCQ7FDUUdrOVogQQMe1fN+pWLQ+M2jD7likO9vfnIr6bf97A8fYkA188/EAxW3imeG3G1EbGQMFm75PelKKaR6+F+FpHrvh5h/ZtuCMEqCPpW/GpV8np2rB8EoX0iAS8zJGOPQV0GQTzxt7VlBcu5wVtJWHocbj05obswbJpoOOQetOACjjuK3MFciaIbWYnOaZGu5GU9+gqbYTgZ5NNTO5yTgKvFHkbUtJI+ffiMjWnjY3L4VOFYd8epr2TwzcJPptq0LiSMoMFeR0ryD4sbn8SbgoTzABz6+ten+ACsXh2yQdVXafc5rGpo0e/i1H2MWtzrlYYGOMVJtDDPUd6ijkzgHpUo+XK5zk/pWkLWPm2IuI+mTmpUUOuODTSQwwoxinMpiQEcmtHroQQyQBjhD061418XYT/a0LBcuo+bPpXtMTKWJJ6da8d+Npa11mGRXzBKoKjA+U+n9eanlPYwO52Pwz8Nw3EVw8/zpsIUN27ce9R+IbO68I6nbXdoC6IwZSc4znoT6dqb8O/HukWCSxT3IRGO5SQSR7AVr+KfFGk69arFbzZ2tuJcYz9BWsU0dsU5OzO98J+NovEUO9YvszRr84dhjPoK6J/E9pZqpdlIB5KkdfSvlTxbf3mlRefp900EQGSqNx9a5W8+IettEBFfiMFQrg87+Rkg9jx2rdSNJZbTqu9z7F1v4haZaWMr/AGj94q58tc5I7Z9K8e1DX7vxVe4jDOrsQF5wv41wfhPXotSBlu32xkYkDtnPuK9M0XWtCsbRRa3CtnnAPIPeiaTVyHhIUFaOoSQtoul/OShHp61J4Qs4L9buR40lkJBXzBkD6Cs3xz4sspNClihlHmjGSVyeoIA9OR/OmfC7XrVybaWXM205B4J7/wBK5lBx1ElJO6KwNz4d16Z498eWOQejL6Y9K9w8La0t9p1u4ZG3Jnbkbgfcdq4PWRp2pBl81RLjGe4rze88RXvhieR7aQxurFRJzhh710wd9DKWH9uz6bEuX5IAPXNc9rmtwWRdRICw6Z4BNfOVx8Z9fmi8kz7I2bDOjHdjviut0Gc+ILOPzbx5FLddxJx/SiV11FLAKmk5Grqer3uuSi2MoJVjtwADgntVbVPDJ07SpZX3SSqN3JrpLfStI8PRifcHk4PPJFYvjDxfaS2LRIThgQWHU8dK5Za6FxVtjnvh/pv9q3NyxACuAAAMc88/WtmNLrwlrYlTgZ+QsMhh3yPSqPw71K2sAEcjdksob09j613dxDZatD5pYbR90selSlZlSbas2dNoXiGDVrKOeQCCU8EdBnvj2rZinWZGAkV8c8EH868d1iU2NuRHJshX72D1FcPH8QbvTtSYWJY5ypIJwR3B9q25rRbZyfVvaO6Pc75hFcvucYJyKrsA5JDGsjSL06np9vcScM6hjk5we4rUVlAwORXyOMlzSZ106fs9B525G3nI5pJG3YC5IHFRrKVB2rSjcFOeM15DNhU3A5IzUiuBkEZqPcF4ByaYWI6An2rOyAmd8sR04pwkUAKASe9Q8N2wTQCVIGc1I0Slg2MnB7UGUhcY6HioywL5I+72pMks3Oc9qgQ9+RnqaYG2g/xHFLvHTnpTSwyCeMUAKGBHI+8MGogypxtJ7U4KTg9Oe9B4JBHPtQA3KfdPB9qRSqIQMnngmpBgA/J19aYTk4oHsQkEkhlAz0pYUEbcJuyOvpUhQleO3eljRo0ADbhntV2Q9xCGHJpj4xjk4qRgWYj05pFG4HJyaCREQjnAAHSgpv465oI4znnpTZMnYAcY9KhpgA+UDjBHFEcJByTinDhMnnae9BcgnPPpikiriFQG5wCKX7zcdaaW3tjHJ70pzuGOQOoFMkGLluflPtSEgnHJPv604Ybkjbj1pF28k849KWxWgqnAAJxSuq4yBkj1pFDPkqoVe5JpwIJIJyKpBYj+YqRkDHNKCsvGMn1oIAwBwOlKcJnGTQxiMQu3gDHFIQXGVGSDQMNwBmnqu0kY6iq6EEbKe559KNhHAHUUr5V1AIB96azHPLE44OOlJBsOMYUjJAGOooGAoA7etDbWC4HANO43bSM45pgMQEAjuTQYwN4HSpdqkbkGD70xWIOSCQeKFoAhKnaDwcUbjnAXPbNKVDqOACOB60zmPIOTiq3AVAMcnmk5OcZwvrS4A46Z70gbtyaBbjgwAweCakyODjP1pgbDLke1O3KGAJ71SEOICjIPPpSqpGM8n3oZsnpj0poyzEkkYFVcPIexABLcelMLFiCBxTV3d+h/WpFAKZHUcHNINQ5OMHr1FKuI8ADk0oRdu7OMGmBsMRktmh6jSsK2OvXFBI5IGeKXlmwBgYpjAK2OxqdzQz75A4cfwsO3aubZ9gwoPUjmupvP3cIAx15rmryJU3nk454rhrO2h20NSlLKqj5mxtPasjW5V3Ko5Zec1buN0kb4IXdz71lXSjoFZnIxk1x9T2KasZ0oABweTzxQiiUfKp5HU0kr+SyB2ABODjrTVZR0ywBxVo7ktCRMxsoMhPbC04uzAleqHHNRuwRmA4ycj1FNWQIzAAnI6nvVWK5S5HOqIGdyWznaK4D4h27nUWdCESQBhnqa65bobw7DAA4+tea+Kr2a4vWd9zMrH5j6V34WPLJsjlsZcLg3MIZ3ZgwwF/rXsvhHD28E8gB2jaS3WvDrK4D3kZVwu5hn6Zr2rwnLF5DWyBmcLklulb4pXRlU1R2qbMARNkg9u1c38QGSPS5EdcSN8ymtm1l2uAWCYHI9axfG+LuxXABxkAt6159NWZyJO553Cx8oFmIUjjbXp3wyt1mxJFhEUbW3dTXmSYgQK7YCnnFeo/Cso9pMRyAwIzwcV26CmtGehSDaeeSOBSLzGTjAB6mklkG8nPSoxK0jEBfkI6+9I8prUnAG07ck0AkYIGKRV4UbsNjnFOICgc7zmgSJAVlxnJPTisPxdag6aHOE2kituOUR7gRisPxVcSNbGNEJMnIJ6VL2Kg/ePMJGTypFG5iDnJrpfh/vu4LgAKpb0/KuX8Q3Rt3G8EmRdo2Dv0rrPhkVt9NGEw5yG3dRzUQdmd0vhO4tSUjQHLnGM1518RL+KbUIiwCFflI75r0aH90wBOcHPFeV+P4T/argIBubcCx/Ku9SvHUMKlzXZRt3j8oD52I7dqklRGDJsCtwQRWfHdMMCR8luAFq/LceUisMbwOM1yS3Z761JVXadrBiccelMGN3IAB4IqxbSpNGhdiZPTHekeJ0LgoEA5BNZvcZCFRCANzgcHPSlEavExLbNrcAdakidCrgkkdRxTRIEkJVcAjHNTqUmNlwiZUO7N0+lWYScqWwMjoOTVVpgCHBJPTHSrMbZjBRdjZ5Naq7MZTtoaEMpGNyEg8Amo3Jf5gdmDjFKWPlgEmRuDgCn7tvD4GR+Irpi7HHLUjjQjcxG7uKcELNy+GI6YqVFUtuBLZH4UgDrhzgHOPetlI5pRFABwpQkYpmdoBMhTttXmnK4j5Ks7E9qkCom4nCgDJ9q1UjBpGfcuWXKLu2nnNQWt5KLkISdnXanrVmdYpVdQSwIznoKjt0+yqGBCEjg966Kc7PUycUbRYSMojXBYfxU9oySqb88c7azobtnRSFaRhwTUzSSRglvkHt1r0YPmRyyjYsBmXAX+E43N2FXoVR1/1vAPO3tWKJdxYDL4G4A9DUJuWV1P8Aqg3UCt1ZGZ1VtaNLIwRcKOdzd6tT27R4JJKkdqdoik2MUgBbK8k9qsXJKoCWA9qh6scbWuXvh60ceueaYyGKhCT6ZFeyLgNxz6Zryf4eWyzajOGzlfmH1r1iEEgEqRivYwvw3PnMytzlkEbBnrThjORxUeMHGeKfgY56V6SPEAjcetOxjim4B60MOhJq0TcUZzz2pytkE45pq8c01kJPDZ9qYrj9xBAxSlAcntTV4X1NIFKdW600BIo5wOKMBeO9NEgBpQeT70ixc84xQwzjHFIuAMY59aOSORQLQUDA55pMYPpQAT7UDn8KBNdR5GetRkZJoyeuaD0paAhjEj3pMDJPTNBAJGeAKDg0w9AOBjnkUBufTNAA2YPWjZyD1xQDFZyRyOaUgNjjBppAOcnHHFKP4SKAsOxgetJjbjPNABwcHrRkbcd6aQhTjPAxScnHpTgcgik/GkABhuJHal5AJHOaQYL7c89qVVOSOwqkPQAuQMnpSYHalwuCc5PtQzACmPQAAOSaUjHIpgI69qg3NNISSQg7CoegrlkYYE56dqbkdMUKoAyOaUMD1HNPoCFOOAR1pjYzjtTzggZ5xUbENwOKaY9AIx70bcHBxzRgFcE4oyAMdafQW4jDHy9qQgAYPOaUk4weaQgcA0B1HFjjYO9eYfG8yweAtZnA3SLCYwG9DwT9ea9NBC89CK82+OUd1e+DdStrYf62IkEAEsRztH5Zz7UQtzFR3sfm6+myz6hMQAPmIwa1tGswJkikbbG5wVXjJoSCRLyYyRumGKkkHBOcGp3EkNu7pgGP5h6n3rsvd2LtbUh0XTJdY8f2mnQ/uYJHKhnPU88V9CyeDtV8F29veW08sqwsGeFSSR0zgdxxXz34O1GS28Qx3oIa4gYS/P0Bz1P4173q3xA1i/0xxcSRLM0JcGIcNxkcfTtWeiZ0QmkrM7fRfj/ZWkU6XEItFUgKLlwDnHOOenNWf+GjNHtlco7SuDnIbC/ga+Ob628T6mWvhY3Jilc4YxkE89cY/wA4qRvDWu208MN3cyQPKoZIWU/MD0x6+lNxp9Tsj7FvU+mrrxlqnxB1Rnjl32tywIU4woHQA16t4V8IxWFvE5ImmIAJx0r5r8Cv4h0G3t4IrCaKeFiFZ4yA3Q/j16V28ni7xG7zC6v3tJYSA0cZIHTpWUkm7I6ZuNRWj0LnxciWw8XW08tzBLI2I2ii5KLnjd7161Z6XDPosVuYlMZiHOOGGK+VfEF1qt/r0072xa5YLKGPGQAMH9BXax+JddawtRPc3ELNGA0SEgDiocPMwdCMt2WPHHhDUPDd9LdaZPHBbIhct0fPpn1pLP8AaKl0wxLLA07hQDvcqBx1qjc3HiLVotv2Z7lWBXe5wMepP+NeT6z4N1ae/mSQNEisVyykd8YPpRzQXxM6YOhFWm0ezah+0jeahby2lvLDYeeNoaM7pAenB7VQ8M+H7nxlqKSXl1K8crHe7ZJJ5JOf8a8Zg+HfiS2v1udPti6RnKz9gfUV6To03iG2geCWeWIphiFBAc+o9aalF/Cx+0oW9xo9/tY7TRLCKC0dHSEBAFOSfr714xqeuvZ/Eu4jMPnA3AUA5ypJ6j3x61Ppdv4lvFKWblmfIyzdTj0rza8S9sdfEV6ZTeSyHB5zkdx9MZqowTTuzgcVd9T6tkhtb+LyCFmVlGVOCK8n8U6PL4f1+6n0+3cwxwmSYR8ZGCce/TpU3heXxNLpcUyLIi8qrupyw7Eeo96j8RW2uS2TzXguEKHG9QRuB7e9RGyerFTcYSd2YWhftHL4ddILlWis2YlsgeYBjoD6ZqXWP2kUurllsLVBbS4VZHcFySeSB615Rq3w41XVb+5uTbSoGbEYcED2Jqhc/DTxHZ4RrF3YEMrRKSPbmm5wWx0+2o/M+iNF0C+8dWkd3PdiK3SQYGcuBwScfl1r0/T7G08O2UUBnDIF/wBZOQC3fpXkPw58OeJEW3ULLZKYR5gb+I8c11HijQdT0+2W7up3vVCsrHk+WMen6Vg9WrmcqkZM4LUL+NPidcgShrZmAjKEEE8cjHXvXs9nawX9gIJzG6EDIYj86+XLcT3msLbRMUnkmIRcc5zwMV7Rp/hTxHZ29uLkNNKvJw4OB2/TtVTilbUnmjfUseIfDQ0XUlu7V/LRBu3J0GOwrkZv2krvTpzZQRqWVsCeRgRj1ArovFemazq+h6hp6xS23nKEjkUEkHua8E1P4M+Ik1N7fyZWIAKu0Z+YY657c0ly7s66dSjb3z1W8/aBlvpTBNe+ZG7bSUGMD1xXWeFLDTNbuzLfGOWEqJFEpHPfPvXhfhv4J662sQCeGWO3dgryFSAgzya9stPh7e6HbCCATakwbaszLjA7DFDlF6Imdei/dg7HrekiwtoES1aFIgvRSADXhur6zba58SI8g2yLMFMcpGAQeQT9RXQJ4L129RoTutE2ncOenpXlD6TdN4gNlEgluQ25XLAAqOSQf8+1EYpCp8sru59WW9zp2o2cyR3cb+VhWQMCfwrynxp4d0/Q5DcWM6xSo5d2dsn6Y+naqWg+ENalWW6SVreEfL1ILn1FaF38MtQu7aaVZGlMyktGxILEjk59aykrMzjOFGe9zze6+Mt/o+r+TBqUx2jKgOQjDuMZ5FQ6p8er7VvMtVkktUc4I6AH1HoKo6p8B9emkeeW0bbHkHY44HbvTm/Z11U+S9t50+5AzNOThWx0x9aPapaWPUjjMO1Z2ueo+EdEhujbz3cyy3EqBgCRz3/Ou4udSsLRdxuYgsQyygjgYrgfDPwv1/T4LWKfeyRtkuGO4D0HpXaXPwwY2M0kEUn2l8BA7khRkZJ9eM0J8zOOtXpTejueNXXiWzbx9Z3ZkMloLoFnxgYzjp6V9Ey6paTRhxdQrGQCPnB4xXzDr/hmeX4g3GnLOjr5oUMv3VOcEZ717tpfw3W1tEW0RwBGOGJPOOufrWk7Kxy1nBWaOS+IVhaaPaz31ocl2MrIp4wByRXll5+0bq9vp0llp9y0FucKxYZcDuAe34V7Drnw48Q3gCGI3CgEFSDgj0ry3xT+zNqs91apZ2pMc+ZbiRBjyTk/KPX14ojNRWqua08ZCmrNXMrQvirda/N5FxdyGQLx5rnkd+a9f8N6nplrcaf5tzBOyj5tjBiCRnn0/GvL9L/ZZ15b5JfO/cxMCRJkFx3A969K0v4RTWlq0cFuNPl3gsSclgOnNEpqXQqeKp1fI9Bl8T2FzBOsWFCjkngYx1rxg+IoYvG8TRtHBAsm5X4AY55ya7268Fajb20gDGQhcMF4LDFeVatpKTeJUthCyKEVdoGSGzzx3oirpszU4taM+g7fV9N1aTyWdHBUMd+MEYrjfGSWdpLdPbPDF8gCCHAyf6dK0YPhZqJMMzXTG3EK7Y+jZx3FTp8NfPYCaF2XkFh1x3rRNJGSqxi73PnTxL8UrjTZDFYSyF1G2RychT7VseA/iJq/iJ7NdRv5JI4wIRhscZ4yPx61sXn7L2oyaxelJmlsWmLJk5bbnIB/Dj8K73wb8Aho+mXML4iaRxIGPOD6AfUZzV+1jayOiWMpWsjQ8P21rDdmW5cMY2yrSHIFdbqnjHSLezljFyHJXohz2rDm+FM5hLG7lLHAbYeMUupeClsrFxa2w3FdpZzkgd6jmTepyutGo0eTWup2+m+J3ngQlTIZItxxjnjNe7/21p8lhCPPilaVQxC4Iz7HvXzvqVl52rmzO6KVH2s3pzg4r2/w74Gli0WzxHs8tRjcck8ZJNOpZWYpzSOc8ZafYPA9yEVJiNu7oT+FfP3iPxpqGh6nPZrfzyhSf3ajOBnpX0/ffDKbUJg73TDJ3bMcVyms/s4yXYlkt50FxK4ZpWHvkg+tZ+1su41i1BWtc8y8Aa4dbnU3THbGNzMeo+te3aJr2laPZM2zfK2Gwq/fH1rMsf2frOxST7PNLFM6gOyjj8K7Ow+GcFvF5ewuhUKWZjml7Tm30E8RCe+jMm/8fwTWe1B9mJG5QzAfnXlVn4njtvFFzqsQadrpsMCCB1HUfhXrevfCq0WyYWsWbropJzj1/SvJvCGgPf8Ain7JDcrvgZs4GQ3OCv6kVrHlcbmicXHQ9TsviJZXwhAiWENhWJPQ9815l8Y/GtlJJLcW+6XyojGxTGCMnv8AnXqi/B+wuArhmgY8sq8jNVtQ+COn30bROXdWOWQgYbHIzUKai7pBSxEaMrs+OW8ZSCBAbmQRtnamfuc9KlsfHV/DIio7SiJg/cjHuK+mJ/2XdDuryS6ePbLJjam3AXgAZH4VY0n9mGwsBdiWQO1xgYVcBV9P0pOs30PQeaQatYTwN4ziuNFilMMFsJI1kYcAs/c1u6v8RIr/AE57eKB1lI++p4YAdDWrpHwa0qztIbeW3AeFSquhwCM8cVbu/hnaRWMqx5QBSVCHknHYmsI6vU4HioSd7HhHhjxjM3iWS/nEdsFJiUIMDGT19T7mvZrLxpaalpxW2he5kxtdscZ7mvG/B3haVvGdzp0sICx5kBkOcDPB9+K+jPDvhi1s9PKRw4D4LHGNxxWkmkyaleKeiPCfiTLFbaTPc2xW2u4H+XHB59K8Ol1TWGvnWCW44UuW54Hc5r7p1b4baJ4hSYXlmH81QpxwRxxj0rlE+AGkwxSQbiVcFWJ5JX0/KqVWS0SN4Zk6a5Uj5s+HPiTUrOe586YsGw2ZRncexHrX0ZZfFPdZ2yWWlyTjywS23AJxzgfWuitfgr4dtrWKEWaSpEoVWdRuI6AE+nbFaqeAYIEQQjyI1UKiL0A7AelTzu+qMqmLVRnn2pfEW4+wG4nmaK3YEMqrkgY7V5h4A8Z6nH4lF3bxveb2KL5uSVUnAyPX3r3Hxh4StdP0RyUQys3ylgCD/hXn/wAM9Etm8YC0lyqOxmCR8DK8gZ9OK7FKKjsY+1jY6i98cXq28huRsYcgKhxXO3/iK71q3k+z2MlzJCpY7VOF7An05r3KXw/aX5+eBdh65Aot/Bem2zMYoQjEYLKAMj0NY+0SWiI9uou6R8HeNNI1Kzvlnu4pIJZMuqL3HvWp8OY9VmnkFvAZo1jLurjIwO9fac/g+yAkBtY3JBAdlBI/Gsm2+Gel2bSNbQrAZPvY7+o/+tVe2utjp/tBtW5TyjQPGGo7YprgYwNoVVwAPat0+NrvVLe5sksldZFKNI5wFBHJx+Nehw+CrS3ITy0KegA4rG8Y+HYtG0G8ubG2LzMAqhRz71jzXZhLEe0srWPnLQLqTQvE91NDu8+3fYrJnnnpXtGkeL9Y1ZHgitWeRAN5fqpPQYrzr4f6UG8c26XGGW4cll64OD+tfTWn6Hb2Ts8UCK7ABn2jLDtk960lKxLqcp4T41+32+8XqP5ciArtBxnPQ+leUv4A1jX9VEcEBlnnUyDfxwO+e/8A9avtS+0Sz1KEx3UCSIeCCoqvF4PsI51lggWJgoXIABwOgojWklYX1mUVZHxhofgTV/CuqwNeb8yMWKRKcbeM5Hc17BoevatIn2TTeOf+Wg5Hp1r3OXw/auf3kSuRwCQCRUcHhuwt5hLDAqyj+IDFN1W90DxLe55HqI8TxWDzTTNKyMP3USnOO5rzPw7r2q6J4t1C901QrKxLGVMkIeDx/WvqLXrUx6bclEEcmw/MBzjFfPnga2TVPGrZG9Zsh9w4AFaRu02aKqmtTr11vVg0sswuJ1lXOUU46dq5HX5rzxK8VhAk1shJMgkXOT2OK+ghpUFpDFCgHlooCgDtVW806GOQTJbx5OPmCjNQ5W2M1X5XeJ8iah8KNTtZU+1mWdZGZVECnqM9v61D4M+Gmq2uuwEH7PLMwVYnByT2B/lX2cthA0KskYBYcgiiPQrJJRL9mjE4OfM2jP51n7Sd9x/Xa/8ANoeJt4M1/TbBLid5DOjhFtozz9c1l6ja682n3jOk9tHCAzCXIzyOB619Hy20cmCwBI5BxWXr1hBf6c8LouGBAyODxVRm29hwxDk/eR8o6RbPNr4AJnkVdyopzzXcpB4rknZoEubYOOSMjcO2TXO/D+2lvfGllOqhY/tLJKOgIBII/pX02NMHmhliBHHXsKqcrFVqyR4nrHhnVJ7NTM8lwDGd4xjnB6j+teCeKfh5qOs3qiC2uYGjJDfIduPyr71XT4ypygJI9BUUWiQKpi8tQjHLcDn1qVOSehjHFSh8J8ifDr4Tazp2kx3DtLLKXB8o9AP6V3mn+HdalmCiCWJCwUOOfrivfotHtbQsIYwAe2ODUyWcSkEIFPsKpzb3B4qcviPCNa8DapY2NxOLl58LkxsSNw9PeuC8O6Ve6t4qe1tm8rEO9inUcjP86+rNUs4JbSVZEDKykdOpweK+dvALmz8ZyOAEIuHiYdwMnAI/Kqi9LjjUvG7R0y+A9UihV0zcyFTtV+AD71z2o+AfEupyRRzxLaJgnzI3B29MgkHjrX0bDa4jUkDkelTpaxbvuKQeuRUOo7aGft2tj5HvP2dLidVeF5Z33klTk/jmorD4Aarb6hbPcJ5FqsgyV4Yj+n1r6+eBFfCqAvoBiomtY25Cg49eannltcSrzTPDZ/g9dRQSvZXDT4wUDtyP8azdV8Hazp2m3Xmo2wxHKQEk9PSvoQQJnGwKKz9chgtLCWd1AUKVJH0pxk72Zca0pS1PlTwfb3WqatHZ6erq5XLO/RT64r0yx8C+IzPGLi5KQ7SpaLg5xVD4RwxweJNQtFYSN5xZcjB2jGD+le9pAm0ECqlO2hc6ri7HhHiD4Y39/EqwXUrzpkHcx+Yeh9a8fm/Zx1+W5lJieJGfLFeuM9q+3AibuEAJ6nHNSGCNhgoCfpU88umhKxdWCtBnyn4c/Zvk0ovdxF4pSy+SZW/eIQeSfX6V1978PtfEgEFwRbYHQ4ZR7j1+le9tbIy4KqB9KEtlVcgDH0pc8uofW6r1ep4df+DZdN0W4dzJLuiOWfJycVyHw+8Npq+tFknPmRqdypx35FfSWuLBHpc5kUNGFOQRntXjnwniitfFt/BHtUSIWQDvyMgVSm7bG6xDcGdWvw/MiIQuc9QeorgPH/wV1PX7ZLaSSOWKNy0cYzkj0Ne+xqcDIPHYVYEQZckdfzrPmeqOZYicHeLsz5HT9l83Fg4ELRXxA2jBAXnnnvT9M/Zy1vRUlMYL4dTg8E9enr9a+uUVY0xtxTNgznbxWaTuW8ZWkrSdzymHwAq6YsGZBO8QV2bJwcDNcb4x8D33h3TPtU1yJYcbNoGNp5xX0PJGGb7uMCvP/jJbkeFWkAPlrIpc84A56110pPmSYqdVuVmeMfDLwvZa/LNP5SrewsY2fHQdj9c5r0ef4XXe1UE3mljnAHaub/Z/gD6vrbcBZJV2Z4yMnpX0MYUhA4yQMVpUm1LQKtSUXZHi0vwMsr8D7XCyuDuLA5wfpWZe/s+kh2t7hSu4bY2AxivdJVAlzgmpYQgBJA5rFzl3Of2kr7niNt8Ao4o8SW8aSMOZV61yvxG8HSeDvDepTQRzXCiEouTjBx1z6V9NsobkjpXlvx7sWu/AurSruTYhKqOhGORS55dzrw05SqJPZnyh4EupdTspZZAoSEbSTyScVpKyTEEliVbDDuBVH4P2zajBqgiXJjkDbfy6itTWronXLoZySoUhfUCt6FRylZ9DbG2hNxMnxICNMeMgAIwcHvil0K5B0loogxJYMuaTxGhfTGmMBA2hS7dB2qHwnK62iN5u5ApUrjoa9E8ts1lgOp3EduhRJJSAecfXNe9eEvgpp95o8Nza3BhkmUCZckjOOw7V4PZTDTdVs7k2wZY3+bJxuGea+xfhxAf+Edt5Su0SAOF9B2FeXipNNDU3H4SrD8P4IbcRJbwBghTesYB6Yz0rho/2cNOW78+OYrISdxYZBz1r20AkkgYFICqk5FcHK2rNj9rPueLR/s5+Hra0Nm+nwujkF5dgyxyDnPbp2rpLP4NaRYWkNtaQi2gjOVCDv3z616QOQcjg9KaAFwD0zTVK3UXtZdzhk8AadZb3mQyxopYqqjLYHT61883ulW2s/EWXfbtbWV3KI1RQQQc4H48V9aXqjc7jpg4FfNGuReV45jfdvlS8DFR1AznNaRi4rVndQbnFntlh4Hs4IYE8tQY0CAgYGMYz7ml1H4X6dqSE+a4LLsbbxxzx+tdPpwEtnG+chl3ZP51cRR0HapVzkc5LQ87tPhFo1rbJZR2MASPgM0YJY+pPepovg1osT2zGANLBIZEZBgKf6jjpXoioueeKdwDgUnSTfN1RPtJJ7nP23gq3tVccNuO45Hf2rJ8S/D+DUNImPloMgqCQDg4ruMnPJzgVma7cra6XcO+RGqk8c84pqLTvc2o1JKa1PCPhZawSavqiSwgyBgq+hwTnI7/jXrDeDbG52TMnlMVAwowPyrzH4WTLZ+NdQspCAJmLIwGSTkn+te6QICgHoKzmm2dGJnJT3OZHgqGN1KhHUdN6g4qld/DPS7zU0vWsYjMFKMdgwwIxyO/1rugAMe1KDnOPxqeS5xOpJ9TjdA+GWk6DdyXVlCkUrqFIK5A+noa1D4UtFYsBgk7jgdT61vL8pyKJcY3MOtUqaBVJJWucR8QfBljr3hO7tpYlaUKTFIc/KQMjjv06V5h8FNGt7jU5702yrcDMHmYwFXPIx9QDmvafFEuPD19KOBGhbP4V4z8E7823iW804pvjnczK/wDdxnjH4102907Yzk6TVz3O20e2WDYIUcg/eI5/CiTw9aXEiSSwxtKgO19oyB6Z/Cr0WQoAPA4qbbkcGosjz23fQz20qLBxGmMYJ2iq0Xhyyt3Mi28W49TtGTW0se4ZJ/ClMYxUulHcnUyn0iDZkQov0GK5T4j2oHhx4YljDyqVUsBwevXt0616AyjaR3rkvH2nF/DN3cBPMlgUuoH6/pV01ys7KEmpJHlPwTtk1Ke98/ie1bYp6jOTn+Ve52lpGFAZc47eprxL4EhLfUL8OwCzkSIpPJOTn+Yr3uABlyOlObbYYiT5tyNYFTpjb/d9KVraJ2DiIbgMVPgdcZoGAM1CSOW7KhtYjIMoD70htR5nK4A9KucbTgY9DRgEeme9DQ76nm3xhRYfDTNk7chW54xXIfArfIlzbTAAxuCobGcH0r0H4waT9s8F3Lq2DEN5I7gVwHwLAaWWU/Mx43dee4rb7B6y97CuXY9nWwimTZtFRWehQWcjOOS35Veh/dnPUH9KmPJrFHkakaW4VgRwKDbKSQeh71IOmDwBTiRtwKvQav3I2tkKkYyPWvMPjTaPD4UaeFF84SBXkIyVQg5x+Yr1PopAOa4f4o25uNHuLYLlWjLc+3Of0pKyd0dWFu6iszkfgUHs7T7CxWWMkup2gEEjkE969ea2jY8oDg8V5n8KIUubC3uVARlJUgeo9a9SRcjPSplqy8U/fsQm1Q8jginxxvGuR0qRgcYHIpTICoFI4rvqR4YAnqPSomZd231qyHA9welHloMnbzQVFtO55r8WtIRrOK/CkmN9pP1//VUnwtMSwvEihExlVz371e+KdxEmitFKxXzRlQOhIrJ+D2JtHeR1/eiVgD7Z6U2tLno1G3S5j0gQqXAx160BAr4A6VIvDjPB7U7jdn0qUebdkbRlutBjOMDjNSlgUyB1pAy9KdkO/mV5LRW5HWvJ/i6kjQneVSO2+ZvU17CqqevHuK8m+N0Lx29vHBgm7YqzMfyqeW+iPSwK9+3Vmh8LrMDQrXnJK7/p6V3SqScdT3Nea/BaK7tNNuUum3eU21BnPHtXqccYxkEdKzULNnPitKjT6CqEj5HJo3k9elNI5pACM5xWlkcNwlUMMYzUSqCcbeO9SEkcGmhd7EdPSnp0NINXR4/8VYTc6uUK/LGoZfY16B4NuGvNAsnPJCAH61yfxStoopIL3cSclWA6EY/nXVeBlSPSItg+QqPl9KqW2h6WId6aaOnU7SNoA9abIvOSM805QvTpRuPIPOKhI8q1xhwck/lUY646VKQDyeTSAAPzxTsOzK88Mc2S4ycYFeI+M7YxeLRGjiGN1yHUd8nNe6S7MHjHGBXiPxIzbaxDKSqGOUck84zzUyWh6WDTbaPVfBio+g2+fnO37x71u4GCKyPDrp/ZsLxj5HUEbemMZ4rW6jgcisUkcdTWQvG3pigheMcD2puVZQMUDjOegq7WM0OUDtyKhnjHlucAkjipVUcY4pkkZZ1AOc0mrlR3RyQsVh1ZZ41IduD6V0wY4G7rXPSXyQ63cWgyWU5B7Ct5SQFZueKwOtx0MXxlDHHFA4XLt1NcsCYhwQCOmK6zxTIv2ePILHPaueU74/njVcdPWvKxS0O6hsCcA8Hnnmk42kE4JpchgoOTjqO1OZBtGQBg/pXzFTRnZsCAFCeox3quwLKHDY7YqwQVIwcgVCyEMzHG08iuSSutRplfYzgArgg9af5QIYelSK3zKdpINKXKn7uAa5fZJMbbISgU8JnipopAoIH5CkaXDcAnHWlSUAE7cYo5UtCW2PMm/pwenNQcLwWz2xS/KxLHJOaimBOSnQ80vQi4shHlgdTnmoGOM4bG2pFjWbGc5x+tONtIudq8Y71DiytiHYzZJXOec0wMdzJuzkce1OR2Jw4JI4pCh80gDaDyKzaKUuxC8ICdMtjqfWorGEzSndjH3SBVuaLdjKkkU2zX/SwiYQtzirhT5nYidTlVx0PhS38wO4356qe9XbLwxBGzGOMxKT0PT8K2YoiqAkZwOtWhIXjx0r26WCjJXZ5M8TNysija6BbwkOcFlOR9a1kQBgfTtUKfIoHX1zT0Y9Qee1e3h6MKWxg5uTuzlPirhdAvNqDY8ZXJ6A/5FeK+Crs22owkNvizhlHNfQ2u6TDrlhJaXa74X7DsfWuBg+HS6NqMn2VFETEbVXoPrXHmceaN0e7h8XGFF02dZol4HiCAfKO1XJlVnzycdhVPS7F7TBYYbpV2UFpMjgAd6+epwaWp5j1ldERiQ8kbcVG4ARiOSemKbKeMtk81C0gA449KcrpFxWohB4wOD1z61DdkQW5kZwVzjC80y6kO0hFJYc49awtQ1eSJXWUiJQPu/wBawum7HoUaak9Tkvihdi70xZFACQNgq3VvevJmui0eVyMfN8td94t1Br2zeOK2lvHbI/dqT+JrzSW5nWPyipiblSoXnPpXTZKNj7jBqEaSimem6BdxSWUZAHChst3NWbycXc4JlyxGAE6CuS8Kw3f9no0sM0gBKgkHAHvW1LPJDHsBEQB5I6150oLmuZTjFybRDd6g8MwUR7kA2kt3rpvCnxNg0a1SC53IIm27YhyfeuVgtjdTMqhpU67mzT5tJSObcQsYYdua0g+V3B0YTVpHsei/FbSdVZh5bQbMZeQ/e9xWwfiXokRIRzLjggA/zrwWC1ij5IZ1bgE5AJra0i5gZA0sscLDKFCQMntXsU8VyqyPPnldJ+8j23TfGdtfOdmIyBuAY4zXmvjnxFDqGskwXCzxspLCMghT6Z/pXPvp7TuFAdsNjknGKW20qWOR1+WEg85HalWxiceU4oYSNCTZ0GgS+ZFkJt3cZJrpNNuUt5AhYZzg4ri4bGW1IMW8/wAW45AP0roNMmDXMTuyq5IytfO1J80rkVmmtDvrZQvTkYyK1bZeAXGfSsWG7DyKqEEY7VuWxzjtgc17+Xs8GrpIw9WgVLhii43c81Rkk4454x+NamvY2eYBkrWBLKTEWIwprbG6nXSV4jXUNIC/QVFJiMFkAbHUVVkug6sig7mxg+lVJLiRCVZ9gPpXzrerOqMGXtwkBCrgjnFDZK5+9jms6Kfawfk9iTUzXQByxAXpgUXsdKi0XM4UOqAZFV5iMYc5BHJFU1vBhsZIVu/SklvXlzGuAMZFK6NOUVSA4CKMZxlqcMsWDnIB6CoUy0ZUDJPQmnF1jOGbHGCB1zVXGovqTZ52hcKOhodgwILcnpiovNU7QAfQ5oLluAQCD+NVzaFqIqOXVlCYB6k9alWVQm3cW7Z7VW80IcDLOOpPSnvKF4Zgc8gDrS5ilGyJfMKqp2jjjmoZXYEENyD07YoyvGeh9arXcgSQMr4HT61N9R2sW45N7vgAe5puwFmXJ55AHQ1UgnA55OeDVlLiNSBuHy+lDsOzHmMlgeEGKY3yncrbv4TikaX720EjqCajNxEpILqmemKnQdh0ePKLAAEHuaiYmUkAk45204qJOiZOODUYVkm+ZwmRjA60XSFy3H4cADGAORmmMxUSZbO4dB0zTmkAIUKWx3NRMzFiSQFXrSCxJEr4DkYBGOe1KW2nO7fnggdKrRysqsCTtJyCfSntKsRwDlHAIx607jsMJLNn7mOuaYuxWZRmRs5AHahpVIZiDx696jiuVkZSCF3cHFFwsS7XZmyAmOaVRuHGSCOfSiOaII25CWB+83SqV3qoik2I2AvXFUtQsy2AI2AJCAjmoJHC4wS3agXKTQ5POeQT1qqswBKBx83T1pt9B8tycIUIJwCDmnpKdpBO45zTIwWYFVwSMEtUM8zK2ScAcYWluHKWm+c44XNK2QG2L5hx2qpaTJIGIHIOMtUjN5CsQckHdgelF7BysmD7woO1CeDnrUjMYwCMuB8vFUxMjgkpsc85NK92EwFY4bv707qwcrJxEysGBC45IPpT8gg4+bnI+tUFkdpS3O0jGSalW6RI1IJGDggUXQrMsf6oEZxnmot6twAWz3pCwVs+nJz6U0T4JyPl6jFF0FmPWUKR2xxn0pWm8x8EFm9e1VBcJ5hD8KeQacLmIucNuyOi9qq4khzAs2wNtI/lTiibDtJLA85qMT5BKLsbplutQvcEKucMAcNjrUuRahctFlzjIz14p8e3f8ql8jnPSq0M8TPgLjB6t2FOluCMqnzDr8vpRcrkLZjCKHLAE9hSMVJVypJ6VRW+jj3Z4Y84JpkuorLtRfnJ547VIuQ0JZCFYE4x0AqHDLjJyBzg1TjuS+dymPtkmpWnyqtndg4wKd7ByE0jFJcn7rDgDtUbSNcI4IyOQN3HNRvOVBBwGH54qvOzGIjk9+K0T1Dl0tY2LLxtBp8ENtdPgrwSO3PGK7Xw/wCMdO1qHZBJiRPlYN1x615FcaNJewn96kXcZpul6NNp8rSG5JY9NmQK+hweLVOyexw18FCrHzPoA4xtBzkZqNYikmegrgtG8a3cMcMVwsZSPClj1IrsI/ENlcIojJZj2NfUUcRGpbU+dq4OVO6NaF9vGck8V85/E3TI08WTSqzmRZA2GJIHI4FfQsMiblwygnkjIyBXgnxNkC+MbiJ5G8vcCN3AB4PFdratozpwlNxumev+BpDPo0UpyCwA2j1wK6ZCd/APFc34NYP4djeIEqwGD+HNdFFdBEAC89z71z03fc4KsPedyXHPPHvSAEAj9aiN8pRsjHtTorkbckYzXUrI5nFXsXYwMDnpUNyysjoBhiOKVZkAxkE1TvnAy5baVHaqRcVZnz746uzb+MxIMmRZwsinGccA17doUKwaZboOFCg/hXhnxWiSLxY7xtgSAOx9+5/OvW/AVzNJoFsZnMgZAQx5OPrSktEztxPwI7WCQYBAyB61I0vcDFVlZONnII7U9C2SOtQeXsh+4PgHgmlZSMY/CowwzkLSF/nwc57UD1FmLIBjtXz14/RovFReUBV8wMRjqM8mvoGSRMYc9Oa8V+KPlza9DKqB9ylfoa0STVz2cFrdM9A8CShdPLg/eAx9K6aFy78rntXIeAZAmgwlxuLL1H8q6u1ukz8oKnoM1zLRnBXg1PQtFM9RjHFOCgEA/hUbOXIycZp8cm/5Dxt6GqOflYFOuD070xypjOTzjrUhdUDM/AHWqjSrK4YYx0wfSmmXBNNHh/xogSO+SRiXfaGyO3JAxXd/DaMReGbXDb3Khic561x/xhEV3fKImDAfKyKMkenP410fwquw+k7CcmM7R7VE1fY96rd0Ffc79AE5fqR0q7b5kcE/drOkUyfMCMj3qS1vQqkFwAOtXFaI8Bxb6GuY1U896ZKSYyARx3qrBeRkElwQe9VzdEz4Q5XOKtkqEuiJHj3AgNgHqa87+K2lxajp+8yYMABHufSu31CeSJCEIPr7V5z8Q9R/4lcahsKWwwHU0WPWwcJXIvA3w8udbSWaN1EcfQ9Tnviu0X4RPcEmeaYADCtEcHPuK6r4KwRL4etT5QLHJf3PrXq6wxMp/dqPbFDcuhyyxcoysfNt18FL27S4RnZYUHyGck7/AGA7fjVOw/Z8EsgQxO0h7dvpX00llEOcZ571MyrFwFC56nvUrnF9eq9GfOX/AAoebRlVokkBJO5QchfpTtN+EE5vm+1rMsDA7WQEHPua+iAiMwOOnrzmlcJjYRwfarXNbUFjpy0bufNXi34bvom1gzSLjcoc8gdM471J4K+F0mpTC9lmkgQ8I0JGT659K9C+LjFJYGHf5ePSrnwthEtgyEEbTkc9fwq/JnZ7d8pQ1jwBLBHELQF1CgtL3J9Mf561zFz8KL3WpNks21FBbhc/UH3r3xLcbRkZ29BTkhiwT5YDe1Kz6HCsXJO8dD51uvgdEAXUSM/QBl4zWj4e+F2paaMjAQ8KFI6Z6iveTGjfwj3FSGGPKkxDjpSXNtIbxtSStJ3PJb34aXwiIWRpwQc5PNeWeM/AuoeGLQ3N02YPM2qoBJAx1PpX1a0BA3BcDtXkHxxuI7jTvs7SBeQcevsadkmzWhiOaVjzb4b+HbvxBHcOEIVDlWOQCPau/sfBOqXCmASvEvX0BFWfgtbg6JKw4BfbjHt1FenCEqAqjGO9TbmJrYjllY8x1X4cpJYyRL53nkAZdyQPXFcVp/wb1FLtnlOIFOQMjJ56V9EqgkXawBAqOW0EEDOBn6VhUjOMXYiniXzbnmun6UmlWSwAHK8HParMeegPAqzqMZS7kHcnNV0VhuGQB618lXdpO57EJcyuPyA/B5pJH5xn2pqZkGSeBxxTgdo4GBnqa89s02EKAYpTnC449aOGQkjBHSmqXUHpioAfwRgrjBoGOQDjvSMCzLhsg9RTmwp6gccZpeQDQMkkdSKC2NpBGehxTV+Tljmnlk25Xn0qWh7iZK4JGeaR1G3cW5z0pOue/em7fToRSYhSOM9PSlBcckjn86Zg8A5NJuJwWHKnFMB2SCBgnNJk4IOBQ/yn9cUuAMk8GgdhqoMFSDjqaNjBsh8A0FiwHcmhYyGyPxoWghygEccmmjPTPFOCYOTxjsKGJYHaMfWnsF11GkYwRzg0cOfT6UdOOuP1o3HqBj1pABCqCB360E5XGcdsU3aEGSd2aU5AzjHoai4CKmFHqDT/ALpIJA7jFMbcDk8g0FuQSMDHWqYDclSc8inDGeOM9qQ/MR39PalRtowBz3NSACM8kHHt2ppZgOQMg9qRgX49Dmn7iF28AVZVhqkjoOc96dkliCcURMN3PXFDkbsgdO9AJClwhHfjFODAFWzjtTd4ZMdwaVSN3YY5waCSMoQSducHrUoUJyTjNDlmBUDOaAC2B0IGKaBoYwPIByDzQHfOM9sZpzAowByTjtQMgY44qgEwUxml3NyScqD0oyQSSMjHSgtgYwFBHWluJMGRWO4DHeozyThutSRrvJz0pu1UHJwc1SHYRRwMjNAI3c8D2pWGAQvJz1pjDLY6ZpgKc7ig5A5yaSVsOe/GeKQHaem4kU5SzDJAA6Y70AkORyRuPTFOBJwSRg8VCrHkAEAHFI2QMZx3NO9wsThgg4OeaVmBGPx4qEbAemSRTlAzweopBqSmXcwAGABSqRkE89qiBzgKMkdc05gRyCAB2qrgSBiWyBjFLxI/PaokYlzhTg96mTAYjgcVI1sZ+poRGwxjHOTXNTuZCcnO4YwK6jWCAIwGzwQ1c5JGyqQMdSOO1cVbVnfh3YyrmyJVcAA9Dmsa9JgCl+QDgYrdmQEsSSdvXNYuqMr274cKD09c1yHrUpXZzupBhI4yBzkHvVaCVo2Khi27nFWZoosliCSV6t3NUI5AjhgcYyOOtaJPoenFXNSSYtHgADI6nrVV5T8pL5A4NMEwPTII/vVUvLsQIzSOoUEEAHtW8YGvLYsPMIULsQFB71xmqacNUmuAWIByQR2rYvtWS5QiNMJjPtWR9rGSd+CRg4rthFxRnIzrXwdPA6SqVIB4z3r0Xw3GY7uBiGClcH8q5u11AloVGRggDPeuusXBjQO2HDA5FZ1W3ucs9jpsCMKSRjOPeuX8fXXkWiIMnLbuP510kKuuflDqMHmuV+ILb543OREVwFHrWEPiOZI5GS4C25OBnAPPWvXvh3p4js4ZlyxkTccdM15H5ReJcJhSCCTXq/w0u2bSoh5nyxEof6V1tWVxVLpHcnA28YPOaRiiphNznPfgUu8A9MmomyGOec84FSeTJNstxyAqTgAjrQCQWB5xyKr8gZHBYcn0qTJXGWzxjIoJsS+YOgIBIxWN4ikCwxFiPkyOeK0jcBWVdgBU9TXOeOGE1pIrMecEAVm7vYuK944TxLKDatkoGV8gjnA9q6D4ao76fI5BIdsgnuPp2rhNWyryRo+ARxmu5+G7ia02wzebsXDgZG0+lCjy6nfPSJ6Erl5CcALtrzbx+gutRhcDAA2knjJr0FZdkOeARxzXm/i7TLu8mOwSS4bOQCBj0zWvNZE0Gk02YEsYRATgEHtTF/fHIJLKc/MakSwlhgKTxNEM9+uagFi28t8zjHG0VlzJntxqRaLy3iWwdjKAfReoq7b3yXKqWXcCOprn20mdv3quqZByp61zz3Vz54B8weWSMDIFKyY+ddDvHuAsgUyAZ4AFOkTdGrpkMp5JrAszMLZWxgjn1NadpFLeSlWkKZGRxgVagT7RbFk5kPD7iOuO1WIPlJH8OPmLVmXVnqMTMYgFwv3h1I9qZp1reXKZkWTaD1bgGt4wZg5JnTW92glwXBUjtSNJGU3HGCcZNZiabd+WSkiRqp+71Jp6abK8TKWZ5B83tVcrIbRppeqkHOCF7LVdNTfY58kBQcgsapto96DlZ0AYfcqOHTpM5nV5Oy46ZrWMWYyaNSPVBKDngdwKkF0JQCFADcEtVGKIBdpKoQcYqSC1C7uC5HI9K1UX2Od2JXEQKnzCSDgqOlJkKxzjAPGackDAl8hR1IoEYdiQN+e56VtGLM20txZXLvhHwmOdtNhlYMVHGR1enxwr1clc8ACpPILBRs3bTjniu+mmrHLJ3IluAqZILZ4+UVEkqmUNjDg8Z6VaNtEqbPM24/u8moV0kyEBSW53ZPeuxbHPbU63w9qDS27RddhyQK0btN0bDhMcjNZvhi1WDe5fazLjAq/dIG2988c1F9SkmjovhxKItVZyd4ZduR0zkV61EdwbJryHwCxjuHQLvdGBAX0z1+letxMCgK8Z617GFd42PmsxT5yQKcgipeOOaRcEDFLuA6jFekjxGC8nk4pMgN9KBxzRnBHHWqW4gJ5OBnNLkADsaG4HHWkbI7ZqgDGD1zSj1NIcsMDilI4oAMjOMZNOHcDmm/d96VW9vxotqA4gjHOaGY4601F3E5bjtTtoA5NACAkA0ZIHBANBfaMAZpm3gknNA9w7ZNNJyDg9KcELDimlAvNAME569KMlScYIoAwOKMdycmgEBGec5oGR3oUk8Yxmjgcd6pINQIB68+9HCjrSZC470ucn3p6D6AG5Az+FSBgTjpUYABwRk05juYADApLQkMjfgc4peAM0KADtHJ9aTvgnNSAqgcsevamXUDT27Rq7Rl+CynBFPJ9D0pd2RzTQENpZi0gEe8sR3PU1J8w6jOaccjHPBpp9Ac00Am4lcHgU1FCClJ5wRg0pGR1pdQF4PSgtjrTN4HSlzn3xVAKWAHI5PSkB9aOvB5oBOcDgUAGc9OgpN3HFIGIYjFK+MjBxR1HsNY8YHWlPJAz0pOjZPGO9IWyc96NNg6g+NwA6V5l8epmh+H2pvGxQxqeRwcEHP869MZu44Irzn412Ud74L1KCTdtlhIGOOc5xRD4rlLdH587kF5IC5KP8x69farSozOo8o7GGPwqtHMYppY9qgIxUDqQM/wA60dIeP7RvlDP5fO0+ldSZvaxleCZIY/iZp9oCH8yUK4boRnoRX3TZ/C3RtTtYXu7FXmKgKEyAo7Cvgrwwgh+KdrOCQokDA+nzV+knhqZ5NItZc53oGB/AVwVJPnshTjZXMjT/AIUaVpkivbqUYKVK9cA9RTbn4S6BMzym0BuDyZD1Hbj0rt4gSm4nmpN4AxgCh6nPdnLWPgmysbBbUrviUll38kfjWZr/AMPdM1KzkzCqTY+WVRXdMoPbOe1UtQiK274IQEYFUlZ6GkG09z438Y2aWfjSOCJpMQzLH5hU4IBA4r6U0/whYzWKGaJJ2YA7se3SvnrxpcofiZNDvLok4U4BPPBPGP1r6j8PSGWxgyMfKCO36VdTodNZuydypb+DNNXBMW0KMKvQCpJPBenXETpPbxSxk5wVH4VvEDaQfXNNJ5APSubkUjh3OePgjToYCkdvCkZ/gC9PpTpfCljJbBDZxNgdcDNbzDBwDSqB0ziqVPl1Q0jlB4YttMtppooUi2ozHaOehr51spUv/iFcy3WTIj7Y0dcEDPAx2r6vu4/Nt5h/skY9a+YtV0SZPjDCEvYP384aQJ8xUYOQf8K6I3s0dtBNqR9AWWj2Qsof3e5mUEnPT2+lWptKtpIBEYldCfutzTNNnL2SZAGPl6dq0IgrgHv3rFI5JPXVmYvhHTpVdZbeN0PJQqCDUg8OWMSKkdsqKOAAOMe3pWwu1Tg8UpwXGDTUUSjLj023iYFI9pA7Vna/YW8tjcMUziM5XGR9a6URAkmsfxDEfsExB2jBDnHbGDUtamqbuj5Z0nS7T/hatvK5iSMPuLuQoXjAIPrzX1NpdpFNGzkBlB49+OtfKzog8ZoiDerT7VbPQZr6105NtjCoGMIoJ9eBQ1d6mtXSyGyafbuOI8EUDSoXUhlBXsMVaUDGAacD2Haq5TnvpqZ66PGjE+WpXtU32eLr5ag/1qzuJyCelNwM54FVyoDEuEZJJGQY2jnivnbxTo9tqfxTtFYMsZwZDCOjA8Z9OlfUFzsCMSAflJr5kSV08eyGViJDdMuBycbjUO6O7D3s7M+hdP0uECFAgWJFGFA46CtdoEVcADH04qHSwr2o2nK4Az61dUAjkdOlZx97U45t3KaWkHzDylOeo7GlFlEM4UL6Y7VYCBeRT8cdME1pyokgWFEXkZqvdq0cTYJA9u1XwgB61FdoogZic9vw707JFxbvY+TNZvje/FOERxRJi5EarEuARnqfWvqLTgDCD0woAH4V8wX9uNN+Kd+ETYouFaJiOQN3avqDTFLWEDZ+YqD+lZyV2jrxOnKkWlkPQtjmnPAsntnuKbHGFXGM1J7Cny2POM29tTCmQfoaqi2D438nvWzKvmLsPI65qAQ7V4HU07IdzM1SDy9PcIAMjBOOQK+bXtYrb4nRWysz/OZS0hyc56V9N625t9MkxjJB5/CvnC6Q3PxOglt3CO0RVndcjdnpVx0id9LWLPovTleS0hYnJ2jp9KuxsxJUDA71X0NZxplssqBJVUblBz9OfpWjj0GD3rNO5xvciSPYSBwD1NSLFjtkmngHZ60bwFwOtGhFiNoh5ZGKwfEmnNJZMYNq5OW9q6PaHTk4rLvLYz717lTxVpm1L4j5mtbV4/Hc4ubhZpncsGxjdz0A7fQV9IaGXOmRk8EgEA+lfOqXCS/E23csEWN2Rz6HJ4NfR+mqGtUxkDA61MzaqrMnGGwWwfapw54x09KrODnHpVhIzgEckioscth4YlsVIYzIMZxSJGRUq/cweKVhNGZqJNnbSS43FRkYrw7wtAkXxRmlAVBdbgQABg9vx4r3TWJT9lMajJYYb6Yr520y4ng+IPlRRNI8V0Az/wB0E4H8+1bRSSdzvoq8bH0VaW6xoS5yw4qwEGM4pEjKrt6twT9cU8dMdMVjbsc0o2YAE8nilWMhue1OAz1pTgcDmnYgidQxOelZGul47C7dDtxGduPXHatliOnSsbxOzLpcoRcnaTn04oW5pTSbseC+A5BfeP5LvPySgqWPrxkH8q+kLZQsMYAHyqM183/D21C+NZ7cPvEbGQHsST0r6OtCz26EjDYGfanU3RpWjZ6FtI8jPSnkgds+9LEp2Anp6Uh9uTSRybD41UqcHk9qSX7oB4xTQCD6GhjlM4yemarUTMbxBYQ3tg6XG1oSCCp/KvC/hvuXxgzTPiS1kaI7OhPIP1r3PxChTSZHPCqCWrx7wcVtPGLwRKmLhzLnHJHXGaq+h2U4pxPfI3Xy1YdCKXeAOODUaDES49OBSbiSARjFSjBj5GJXB6Gqsw2nBPWrLMTjpVa7OBuHGKZOg23QNknjBxUetwLeabPaM22OVdjY4ODwce9TQA7cnGDWb4gm8rTZyGKsg359B6imlqiorVHzr4SV4PiFerBtA0y6ES72AYgg847n6V9PWbFrdCfvEZJr5g0ALJ8SpimJFupwxlB4Y45P6V9M2D7YME5xgVpNbG9RaF7bg4zR5m09cU3vnNRn5jjsKyOZqxNu3HNAJU5FMB4wO1IW4wOKLCuV9XQXNlISwTapyTwOnNfPPw3tof8AhY2oRrKWETGWEx8Bsk8EdxivoPUZG/s+cYB2qWwe5xXz/wDD65LfEU3ZYPJds7MfTnp+tdNPSJtD4We+quEUHlgPm+tE7R7VVgcN0FNiZpOSCKjvkyignBBzWO5m7liJMKAenapwoPXtSQENEpOCMClYjnFJIlj4gGbBOBVPVreVrVhBF9okH3YwQMjv1NWBkDI4NQasT/ZU5DFDtPzDr07VpFamkNGeE+HPscnxPNpbGNYmZmUR4wW5JH6V9Ax4b+LsBXy34Vle18dadPBiP/SdowccE4IP519RRY8tSRhquorMutuTNjGT2pFYMDg4IpGXnIOabkKMD1rE5mKcUuM9KaAC/NOI547UB0MrxTiPRLhy20qAwxXz74CgFz8Rp0ydr5l5PO7NfRmqRRvYzbxlQpJB6HjivmPwRduvxGuHIYyeayoiAkg5OOPTFax+E7IK8Gz6rtiJIYyTyFGRUhAJ44qvaktDGG4O0ZGMc1Mx2kAdKxscrVmBUEcmkVUIznp2pGbc3AxQvB6VVkTcd5YK1zvjeG5k8PXUVqoc7SzA9QMdRXRMTu45rK8RTraaXcO7AAqcluBjHeiO6NaXxI8I+FkqJ44iELI4aM7nXuMetfQca7CwzwOlfO/wv2Dx1fELuMbEqVPBGcDFfRK4LZHSnUXvGlbSVh8YyfpT8nqD0qPcQeOlOVjnjmoSMB23cOeD3pp4wB0pQQcnpUDMU5Zs+lHkJGb4lBbQdRCcyeU20dycdq8Z+F+myz+JIr1HUCIsrAsASe4A7+tez6oC0Dn+EAkkV5P8L4RbeNtQgILrHkqT655NVpY74pKi31Pa0YPnFTEYUYPTqKrxKAxwOM81YI6EdKhanD1AkMMUnBA56UhI600tt4HWn1AJQT8y/TFc344kT/hFtUEqJMphYbHAIJ7cfXmukwT15rkPiUr/APCLXixnD4BOOuM1tHc3o6yR5n8BIPMEpUAXEDMGyOdpxgj8q98TLopJ5x0rwz4IyLH4jvQHBQwjpxk5Pb1r3ONg6/dwR0qZv3h1vjsIwJHXP4VGQAfSpiQcgnFRgBvfFSznsOLDy/XFeWfHvWpLDwvcQ4/c3MRUgjvjrXqLg7MCvKP2hbN7vwVdSKyp9njLt64x0FLrqduDs6sU+58l/C5v7N8UStBK2JFYNjpjkV0WoOYL2TlAzNuJOMkVhfCiGO4u7reD5mPlcdfcV0fiC1RNYmTyhtCgBs9Dirw7Tm1fU1zJ2rMx/E81sPD91blpnmYq4YAlB071W8G75dKndmURltq4pNenEVokOd6Ou046CrnhpBDpMYjjUInBBPOfU163Q8i/RlyPZJKsYiaSWRgkbHoDntX2l4JjNpoFrC3OyJQW9TivipL4WU1ndD961vMJCg6EZzivs7wDqket6FbXMSkROgIBGO1eTik3JFrY6hRx1pxJ247UJ057U185yOhrJbBcaxJIHpSsDtyetJjHPel3E9eaGg9CpdEJG5PHyk14P4ljgm+IUNyjrulUISOmcn/CvfLmPzY5gf7pA/Kvn3U4SNXJOMxXG4N7Zqtz1cFtI930UlNKgUkFlXBArQjIK8ZBrK8N4m02OXcCGAx+VbMajZkcGsonFV+LQemAAT1NNAy5zxQA3A7Uc7vWtLmN9SQYOQKy9et/t+nXNuW2BlIOOvStZcLye9Z+pTJDazM4yFU5P4VJpS0keJfDr5PGNzcpBjy2MAZiCVweSfrXuMZBGT3614n4ETZ4x1AYISVzKgPfk17RFubg8GpaVzpr2b8yyCFHPNODDntUSjg56ipFyQMEVVkciVh2eOOtR3I3IAO1ShexpQu9cUbBYwfEFtLc6Hf28ZC+ZA45Hsa8O+DKRz+LSw3F4AQQcYb3r33XJRaaZdSld3lRsxXpkYNfP/w9nXS/iGsUKmKK6BYKTk46gZq1s0d1KVqckfR0K5wOx5qwECtjOaj3g7cDHAp24kYqVY89jm29uKFYZApDyKMEnkYxRfQaQqkcisfxVMItIuRjcroUIHuMVps23kDPPNZXihUOjTsx2qFLN2x700zoo6SPLfhrDFZX91aRqhuEPzHA3KMnGDXstuGijUE5yK8U+HT48VTTJGZBKdrSZ4AycZr20MQRnqKb3HiNZXJVyeAcUKOcGkQntwacMDO6o3OWwMOwOMU6NQykZzTFIXpzmno2BxQOxyfxJu3s/C108cqR5Xy2EgyCp4Oa8v8AgZC1nfX8G7zLeN9ysDjAI447CvVfiBpk+peGbwQp5kgAYLnHSvNvhRY3FvqNzO+N8pCsi9MUOWlkevBr6tKKPZ4uAD0B7VKHAHSo4lMcQUnJFOJ74yPShbHkO17Dgd3J60/G44zTMAjjilGewwRQPYU8DiuI+LVoLrRDcAOZohwFJxjoePpXdZG3Ga4/4gyBtHnj5zIpUY9cZpxtc68K0p3ZyfwdmkWaS1dAkeSyj1r1pgAxAPFeR/B5EllknIPnRsUb6cYr1wEM+T0NS7XLxVnK6Gt7dB2pWUNjNIeuBSZJfHTFGxwsU9cAEgdaR5gBmlB3E88VDMm3gc5ouT1ON+Km9vDJkUcBsMfQVl/CU+VYyKDlS27P6Yrd+IQEvhqSJvlDnaSa5/4SxyRW1zExBKPhfp2ob0seknelys9PbpknNNyTx604KQnH40jDgEcGpvocHkJyDj0pQwDZpTkDJ5pAg7cmmND1zwB3rzH4wMXjWAJkooYE/wAJzXpykgjtXmPxfiKeXOGJD4RlHpVR3PRwTtURb+Gsv2jR4rlQPmG049e9d4h55rzv4Wy7bQ22CqIAefWvQ14I9Kye7ObF/wAWQ8D1pNp3U/A69qXGRTucdrjMA9TimMmwcHOak4GOailc8gdulUWlZnmXxSaRi1muPL27x659q6D4YTCbw8u7KsjYAPpis74n2ZWxhvY+WjJV27AVpfD2ExaUjbw6uN3FN6o75vmppHXjGMdKT6c0i43Zp6qASKzOBDScYzxSqRkkjNDrximnC4GKpFEMigAsTkDmvGfiXo4m8WWty64t5wFY+rA8/pivatpbg9D615N8TGNxeeUM7oPmUD3pS2O/CNqTaO98ETCXSkUnKqNq+1dB91STxzXKeCpDHpsCKP4QT9ccmuo3nkEVlFHLXVpMcGGeO1HGD6UxRtOR1p+WAwSMelXYxsxcjaB0xUefmBJpxGRTREWIJPFSNaNI4/XE8jXllUBFJ+Y9zXR2+8wKT07E+lc34jvxFqjo5VUP3T3rotPlFxZRsDkY61izufwmd4gty9usxO1VPSubd+Dge4rsNYgE2nugbDGvP5LghygBJHBrzMVsdmHWheEygYLcnnFSCQlenHvWMZnA4IG00r3GF2gluck9q+WqySdzuaZsGdQAGPfHFJPjaCeBnHPpWMbh92AQAR0HJq7ExcDIL5HeuByQtizuPQc49KGyOD6ZGaryM6YAO3saYyliHOTgYpNrcNiwgXbgNnNOCBVyBnPrVeNiAR2oYHBAYn0rNmb1JR2AOfUUCMLz2qJWcnA+X1qeDTppXYhSQec0km9jPmS3EjYR5DHIJ7VOZFVTyR6E0qaJctIApCg9c1MdCYHEp3qOOKr2UmL2kUUJI0l5DZz6VEsTpKARwO5rTfRvKKiJSvoaauh3DPvfLVSw8uxHtYoy5pwqEHuccVHptuftiOUYBf4jW+NAAUswO484qwmnskQI4UdBW8KMk1oc86qaHwzGaIoRtK9PcUqSHdg9qQoRgdKi3lW5U9cZrt9pKGhxNE7SYzn8Kj+1YxlseoNV5XO/IbqeBUcuJCM4z3qXi3ESRfNyHU4PIqtJdiJdzsqZIG5uB1wOarmUwqcc4rOvZHniKkZXGR9a5amNT0kdMVbYv3HiCxtnZGZpJR12jI/Osy48XhNyJbA55BY9qyLsbEyfk6gms8p5ygDJIP04rheLgnserSpKSuzbm8XQTzqgjIHGcdM1O+sW74G5UHcsa5jYCWAUIVqCRDhwcsOxNZyxMWdscPE69dXs/LIWdZHzyE5qjfG3vTuKqcDvXNBTbgEELkZJHWhpGb5lywIx+NY+2jubqhbY27abTonMflISB0UdayJ/DWjTSSF7GNd7bgzHB65qFWlAGQEPTI601szlWkJdo+Pm4GKiVa60ZtCM09GackNuYTbwIqqF6J9K5W70yN5lKRhByG3d61Zbh4QSjBBnnb1xVG5nD7gFJU8g+9Yc7bO6F0rFMoIyig8LwQoqOdVRtpTpzlvSplnCynDqCy8Dvmqty4BEjZLEYIPStE2dcblDU92GHmExqu4Ko5rhdY1S5jaJkAQsd3PUemRXcaleqLYMSsbDggcnFeY+MLpbf9/GSXUnIPevSowc9D1Ka01R7b4K1pNQCec+92QBQPWu9s7KCbzBJGNzDGTXgPwV11dVicMwE8Dn5P4iOle+6Lci9lJTI2Y3ZrgqpxqODPlMwqOnJpD7jQZJVUo+EUY2jvUMGhtlZBCwKnO6ukBwwAGPpV2CZFAR8YxnHSuqnhVJaHz7xEmYNpaXMc4cDCE8+1dXbTEAAE9KxrrX9Jt5Nr3kMTjgx7gSPbHamJ4u02TasbMcHrkdK9rC4f2O7M5U6lTVIv6/cCO3I+9vGMCuXeVkiBIwvTB61u3HiHSnk5ukbAxt7isqaW2uJCY3V0wWBJA5p4tKx6FClKK1RjzTIOC5Lg/dXrio5FyDhSPdq15fs0dtvaSEE9gQT+VZ0klvNIoZsIcBiTgV81JNO7O9RdijLOhBUNuI5+XvVWWUyR/IhQHnJra1U2sMCtEY2UDb8pBrJhQBdw6Dpu6GsWzVRaK6Orw4LEsewpxneNkIA9DmkuZN+R5iRj0XrVIOiZCgux7npUuSNEjSF5khSxO30pPNbDBVCDszdazhc7cFjtBGCB1zTVuQ4HBJAwSx6UcxqoXL5nZc73J4+Xb0pTcFV4wocfePrWeLt1CYZcZwR6CnMCwZiCQp4Bo5h8paa9LjYTvOMcU1dVFqNzqoHQt6VSlJ2Z3KhPZepqsSCChjJGM5NHOilA2l1CO4TIbcAeoqGeQsCFwvcZ9KpJMDGu1gqkYwKlQo2xmUkg4JNHtLbA4dBzEqrAOx4zx0pY5CpDY2lhjn1qGSQs3MgQK33RTySHGM8c5PpU+01GoaEwvGGwklucN6VXuLkNJkbUVTyTSyzIrOC/yMMjHY1UmeJlO1C4x1NVzJi5Gi8upmPncx9MUklzMSSnU8gk84rPW6cxqwwAOMinfa3aPeUyRxuPSquHKzTjvI3cIzsXK5x71Um1cuGXAQfd96zprpguQQGB6j0qsmXYsi5/i54zRcOU0xepIqIXYsOCO1KLuSEFQQkeeN3WsuVlJwDhiAwx2PcU1pXZh3DcZY96V7hymr5xl3k5fHT0NRmVlXAIjB5A7ioPNKIoLA44+Wq4kPmbimSP4ieKA5TSNwhiKbmYkfrUJYyFTtAXGCfeqjXLjklQwPGKfGzqNg6E7uapOwcpZQoT94tjggVjal4gmsJC8QQENgA4zitFplBwrYyP4aydT0JLuQSRRHeRjLsAAfWk2XFK5csfEbX8TB8lgcjb1zVp7mUbQPlDcnNYdtocjTJuuBEoGGMfUmtlIXQhEXKrwXc0r2BpXHiUZPl7nPrVqOVo8OxxkYIHNUEIhdgkmcHOAOCKkjlf5htwOqk1VxWLUM5dic5A454p8lx5MWSFCqc844rPC5JLS4U/3ecmq8uX/dqpAPBLU1bYrluWU1WN5SobeeuO1SLcmXdnbGvUc85rIkWNAFBy4yCAOaqsk0eNh2MD1Y9vpVadylTvubctw0z4DMSRjJ6Uq6iItoaT1VqzC8oVQZdxXnjvUbh5CT5RQHkEnrSaL9mjcXUEkiBRPMCnBJ4FRm7EUh8srHj9axFmPm7C5Gew6VI++N0KrlT1Y+tCVw9kjUa5eXOTufdkHtSNdbZWGQpI7etZ4mAG5nIxxgUxZCDlME57+lDQcltjQW9ZeqZB70j6hINvzhQOAF7Vns+xtjNvb7wA6UkMuw8gDPI7mkHKWXm3YkRWJGQzEcU+C+wvGAy+gqoxMpOWbae3anRMEfK4HG3mn0Fyl8XAd93OeuSeKm+0hWDltqdgvOazoF3AlzuIOCB0q2IOCgZYwOmaQcpZhuRI7OqElh/FSfafulpFALbdo61SlnKROmS7DoV7VB53yjgL3560CsupqLceSXdlyFOBmnvqSGNwSA6jIArJe8Zjz86sMY96rruWUlxjcMY9K0UmuorIuHUXGcrknlSaLvxDdiD905RlBAKdelU1BPyEFivT2psitEm1gNoPbrXqYbESptK5m6UZPVEHg3x1qdp4kiinkea3mzGSx5U5GCPyx+NbXxZ083klpdxyEs+Vfb1zxg/lXJXNn9guPtka5KsGC44zmq+vfFQyiSN0hQhRtRucHua+pw1d1dLnPPC296J9FfDtnsvDdtBK3ylQVDden6810ZDyMAAR9BXx5H8eJ4EWB/MKKuAVBAB7YrQ/4aa1q10wC2bfdL8quQQcc8kd/SvYp03e7PFqYJyle59XsQrEFsEc89hSpOkwB80FV79q+MYv2m9TkmMk6yvMDk8kDNaE/7T2rmy8q1t44QRyxbOfUe1d0aMmcssIouzZ9i7A0e9JEx67hzVKRvN6uWU9cA4r4yHx/1GRS8kU0ZJHzIx2g+taP/AA0RrKQqINRVJCMgL1WrVCS3BYVJ3uem/FCGS71hiIiqKdquRjIz0r0r4f6nbXGlwWCToXhiGcHocdDXx7f/ABa1fULlX1B3vHwFVi2QvbNRz/EHVdPjkltL54NwAZUJ5qvq7a1OqVGE42b2PvZb60tYWkluY4kX7zMwApBr1mbdbiG8hlhf7rqwIP0Nfnv/AMLF1raWSaVywILPISD68VatPibrdvYC0jvjGA24xgnBNWsMr3ucbwcL3TPvx/EFkmA1xDFjnLOADSzeINOlQEXsTg9Nhzz9a/PdviBr8ssuZWmJ6bmIC/SpYPiTr8UESDUpIHXgquQCfUCr+qprcX1WC6n3rceI9MTMU17DBIAcB2AJ9K898YWdtqXmXMNwkjxEEgHjGcZHrXyU3irU7mZ55pzK0hJZ3Y9e9LJ4w1nlP7QkAAwFRjgCl9VsrXOilTjT2Z9jeGvGOk6LpiW94/2coBh2bg+v41of8LL0IgmOfzXH3VU9TXxEPEmpSrl7iSXngMxxUsPiTUJVaIzeRgZDKSCTWX1SKe5o6cJO7PtpfiZo8Meb6/gsmzwhbnHrinyfFbRPKQ2M6Xqt1dWr4gj8RXkjyJORJhcB5CSTTDqVwUBWeSFV6BGNN4eKF9XpWPteX4waMIXN3cLbAHGc5/Os1PjNogeVrJ/7R2/KdrYGPavjp9buGXyzMzAjDbj1qJb+eF0QSMidW2nml7GPcz9lSWx9S+KfGWkavGXjEVqQNzB3G4n39awPD/xhsvD7SC1jW7GD8pOAT6188LqErSOwmbr8hY81WbUpILjf5hLg8kHtQqUFua6Ws9j6gn/aCEqgm1+yEcNsbP6dqrXHx1tnkt44JTJOW3bSQoYehNfMtzqRnbdDMUBHzDmqDyyNcq4JlI6FTjFPlp7CUaXY+rx+0obfeJrBI9rbfvA59xWZcftIM8jPbRGOQtxuOBivmeS4e4mMks7KFGNme9WYL5l2718wE4Un9Km0OpolSXQ+j5P2gdQ+zTb2SN2A2lOdx75rIu/jEviS9S1FrGGALb3bAzXia3xKhZJxFhuBStMg4T96xPXOKylKKNo1Ix2R+mnwetgujbg2D2GODXpEMRxz1zXL/DWwhsvDFjIoO+RAT6dK7BQNg7EGtIxR8bW0kQMjBufu0wr82etWiAQcnPtTdi4wBj+daJLsYkJXaQccUx5AME8AdalfIKkIcCq9xCJXAGeTyaTirXLgtUeW/F6/tbiMxRPmUEDp0OeRW58KbYNphnJwQAOK87+MkUlt4hiUnbC3IPqa9G+GM4OmRBRtVQOB/F71y6N2PUqXjTR3m8AgYPNKv3sYpd3zAkcUHJfI44rdK2x5NxNmQexp8bkNg9qQkdhg+tPQBjmna4XJBIVGT07D3rwf44fLeRIR87Hd+le8PFnG3ivBvjQwutSSIMPMSQbs9hjrWM0rHdhNJXNn4PSKdFjU53I3zcce31NepNEPz5rhvhPo62GmNiXzRI2/pgDjHHr0zXfSHjAqI6InEayKp46dRSzO8sJAOAB0pXTByOtBUN8vrSqP3WYQsmcRqkYNy5PHPGKpbBwcEVt61bqJWAb5gcGsdozgg8Y6V8Li377PoKEvdIwAvNEZwxDLnuKNg289TQVzj2GK4bnTe4m/kg9TQBlMDgilYAEYH1pgfIIANRcpDl/dlS3fjimnDhgwJ9DTC25SCcAHNPTJPAyvc0XKtoNbAjI5xSbcBSBgEUrShnAHT0o3gjIyQOKQhVbYeKVcvwBg570nl/LnOPago2SRk4oKsBjcEgt+AoCn5ucY9abh88Ngevel6gEHdnrQSIzITk8gjHFAZXGGBGOlIzooA6EGpNi8nGTUtgIuOp6Cgk5yBkdqMgjHQ44poV2yBwKdw2HmQ5AJA/nSMQTnGfemqu1uRmnhvlx/EKSZI0AEgdD0pfungZA60hTHzZx61GwLSEjgU7jsx7kFumAOlOZ1YbSOPWmgg8EY9aVdqjGM1NyrETMFZSSSBxxRwQCOQD3pXUFCQQCD0NRsBjjJ9cdKPQdh+8ZPUkdcUxmwx2jr61JtA6EAGmMBgdzQFgIPXPUdBTQScAcEetCl0BJGFHbvQCFznr1AqkFgeQ7cDJIPNKAQuMYPvSxksxPQU+UDOafkDQxU3Ajdg9TipOFIIGTjGajUHqGAzTgSyYPY1WxJIGZSG3Z7U3mIE45z1NN3DGAc4p0aFmJPIxU3sN3WwDcclmJ74p4G4YIwTRuCdBwRxUW9mKh19s076C1ZIdzLncCOnFRsRgZHIoxhSq9j2o3nG0gVWgDhkDJ7+lNIA3ZHWmlipyTwaeJAcHbkHigdtRiqAcknn0p2doBx9KYXCg5pARtyeoppjsx6ncMY+akCbQQp+uadk5IBAz2o8sMeR2phZjQ5II6jHalQFhkLg470zlSAp56GpFJjAOM4NFxWGg78FzkjgAf1oUFTn0pWXaGI4B5pIyRkj9aNQtYduABHr6U+HCjkdagLFueFB4p0bY4POOhoEWdpHPaguoAOPY0zzWePLcYPao2AVTjJ75qQWhS1gqYdwJJDVkMPL3FzsUjIPf8AKtDVLgMqjIC4zgdc1gz6gDtctjqOa4qr1PToLQy7yf55AshdW6dqwr+4Z9i4Cr29av3kg2uwbcMngVyuqXJh3COJgw/iY5/Kskrs9mjBbhrN8isIQSXHXHQCs5JyBnhTnIqu5Jfcz5bFEZMgJEexcHknvXVGNz0o6LQkvNQChsfPLjoOlY99dTyTICiBCvPPerDZZSSwJB/hqtNGQhcjaVPeu2nHyBuy1KMiDcgBYEfe9KhkkCDqAQe1S3EjLayPvyB0UVhyrcbHKAgMufXNdkYo5ZSZpf2pClwI/O3yLyApr0fRI5vsUcjnKuoKnPI/CvFtH0d7q9ErI4ZT1NesaTftb29uAMMPlO7oBXJiIpbGV3Janc2sgMUfVv4cGuR+IGoxfbra3DjdHyQO31rfsL9HUZbJDDOK4n4kP52tbolA2qOpAz71x0leRlsUzMHGAdyg44r0r4e5W1lijwnRio5zXjsN8lu2WBYsvAB4z617L4Ec29tbSpGD5qjcfaumq1FGdWScdDvY2MgGVIbb3qZeduWC+tUpZgGGMke1HnlQwXA9zXLz9zz3G5cIA4GSAepobKjGduOlUhNiTa778jcMdKdLODg7gox3p8xHKPb5icDJ61zXj67jt9OV3bYzKUXHJJ9a1Lm9UooG5m77a4TxzrBWNICu35vvP2FO6bNIQ1TOQurrdGm/5n6Atxn613vwsJGnzLwHVySR3FeVanPv3MCWGe3SvWPhqjwaYu+MQh0DDJyT71pKSSOup8J27p8rEDJHODSGOK+h8ufO0j7qnBBqs0pc5LHpzjpQrbUDg4wa5ZTRzpPoSR+HLBYjmIO/RS5qrF4KgmbicIAedo6VPuBJJ3Oc8elSR3ZiLAfKW7iseddyryRyGp+E202aQJmRVYsHc4AFcxKbe4upA6jI6ADrXqOoS/aIpV2lsoRk/SvLL5hHdrhQjBiGFddJuWh1Um2rF2Fo0J2IBuXGD0q8pR1jIcBuhx2rNstkiAlsndg1bMK7mUY213Rj3NNbk6F1bA5APUmpxcgqylssP4QKoHy4jhQXz37VLDIA2SQhIxxya2sTqWk3spO3YCOpp8MgUAbyxAINV2uI44lHzMQep6VFHfbiQSoCnoOtaxSJbLm4rDvHYkZNQJdtlhvLKOcU17kPGyIrMM554FJHgqTkBj2FbxRg2+oxXkUMUQdc5brUn2iQjJycj+HpmkjcvJgRMVxgmhiY3wrYjXsPWt4pGV2Srcbyv8PGDmgSgBQclQeoqvHuJIC71Bzk1YXLKUJITrwOldEYpmTuStIE4U7AOQWpVvxE5UuJWI3EDoKgcFnyq5QjGWOKrGQBiSMHG35RW8YI5pNlq4uh5oaPjd60QX8scgJy5JwOwqsgIXG3O0/xcYpQCZgME7WBwPSr0sZ6tnZabcO6qQApU84rWkUFTgkkcgVS0e02QMUGS65GetXZc7Rk5yMcVBornQ/DpfL1ibOAXXCivVYV5x0xXkfgKbOsAqAAAVYmvXopVfBHpXr4XY+bzHSZOmDkDinDGMYzTOg96UEg88V6K0PEY88ChQc8img/pQX561d7C8g4yRjFLy3XtRgMeeBQCoyBk1W49hCc9RQOTgUd/WlAIz6mgGgfKdKN3QEdaMgnFBzjOe9BI4ELgetIzA8dAKQAE+470uMZzzQAEjp1FNLDAA7UpBowAOetNAGcjA4pFAwQe1K3bFHHJPAFDGhjknijJxnoRSkgkEUhzknripv3DYCT1xzQfm6jFHcE8CjIzVoLBnA+7Q2Bz1o3HIHajvjqKWwdBMnOaeSKaxycYxR/FjoKE7CBSFJJ704fTNNJUHGDSq3PtVFJCj0IxS/dGTSFh0obOME0miQznoMChgMfSmhuQO1K5H409QEJ3NkdqFUsCelCtgntQCPpmlYAwAMEc0dAAKGGMe9KOMjrTHYT7ufWjJqI5znODTwTj1NJMNgHP1pvGfWnBsZ45oAG3pzTEAYYx0qJsZz0qR1B61C5KkAjINJjQBiTgH8a81+OeqDTfCU1wQHMalkU9GbBwD7V6SQVXI7V5D+0Jj/hBdQDcgqCv1z0HpVR3sUtz4T84zXV1IABIzmRgOiknkCr+lPK12FRS5kU8evFVYFjSSRooWjL5DFjn9av6TdGO/jYkN5YKkD0xXQjZamN4PtzqPxJs45pFh/fBXIAIxnp71+jvhFUXRooxkhPlXtx247V+cmgM+k+PUnjVXAnVl38jk5r9GPDMzTaJZyuFjkkjVmCdOgrzKkrVDorR5Yq/U6GNCARjAFJu5xTIpCRgNz6U5uMEda1Wp5xMoAX3rP1OTEDE84BA9qslyE5PNUb2F5LeQg87TWi3NI6s+S/HUl3beO4HV1F0s5QOvPG7jP6da+ptAHl6fbhmMkgjG5j1Jxyfzr5i1+0Op/EmaJSAIp1dm9ORmvqDSGAso0HLBRyO9VUZ01lZI0SQQCeKjOKVugz2pN2BgDNZ7HENxjJPWnBvamFwTgihB1OcYobLI9SJTTrhgxDbDg/hXytpGoGT4toZsCJbgsWbsM96+pdVcNp8qPII0KnLHoB3NfJ01tNe/EaHyoJGWafcvGPl55PoO9bRWjO/D35ZH0/9ugMIaI4U8jFaNmw27uuRWFosCi0RSOQMYrciQjHGKxT0OGejLRfOCe1G8ZxTB6HqKVUyeBTZmPVlGCOPaqmryILOVmG/apO319jVnKis7Vzi1lHUsppPU1juj5ss7G3uviq6SKYojMXVIxwDgce3Wvp2wYyW6Y6AdPwr5qt4mj+IVvMZFQPcFXJwMdv6V9J6cQEOOAOgpdTeto0Wh1prEjOeKCRgn1puCU9SDVpnLpuGT0xinMeMAUZJ69qBnIB4FJB0Kd4CY5BnBKmvnuOxWT4mQiI4Epyc84bHNfQmoSBIXA+8RgfSvAISYfHO+JCBDcFWz168mspNXO7DbOx7/pReCyRCvRQpNXNx24Bzmqmnv5tmhByMVbUAAcZqoqyOSfxagoIOSKcGpQpwSetOCDqatokAwLZPPHSqesIRYykZHHX3q2AR14NV9RwdMuS5wAuc+/apYR+I+XtZZL/AOJ1o0Ebjy5kE7SHIODyR/hX0zYOGtI2xgYGPpXzNppC/E2V5QxiWfB45PPpX0zY7GtwAcgAYPt2pS3Vjvxdny27Eyt94frTo+c+1OUBBgjIobJOR0p3PNGt93HWm5KggCn8dKQqB9akehWvFimtmjnTehH3TXzZq92LLx5cQMmHjmGxVH8PGMV9I3r7YZOMkAkV873Ngbv4rvcTEKmMn0J44q1omdtB6NH0Po7lrK3kAxuQNg/Sr27JJIqjpAIsYd/B2jA9sVeIIPsayirHM07jTnsKAAFzjmpGBJ44ApAOtO/YkQOFXHesu+vnshJKy7goOBWo4OOBzWPrbKbZwThipplQdmfMl1DPb+PpYPKKSTXhdSeflLZBzX03pEpl0uIsOdozj1rwKWLf4/s5+SyybTnvzX0NYxBbZVPA4IFKT11OutsSxwLIw4wBzVsqAowOKjiXY2TzjtUwIIzz9KLHJ6DAMe1K2eh4xT8nnHIpknPI60xPTQz9TwtvMw+8q5FeEWmmx/8ACwJmDSL5zq7beDkEEEele8XkbsjoACCCDXi0VxcTeMmJky8MgUcfdAPSrirbnZQ0TPa7eUtgA8gDk9Tx3qzHkZJxzVa3IeJXwBlRnHrUyPkfSstLmM9ZEozjGKEIzgU0v60mSegxRZmL0Y7AJJYZrJ8TMiaLdF5EgRYyTJIcAcd61kUgnvWfq1ul1Z3EcvKlCDn6GhLU0hfmR8+fCFzeeOr6RyoDqcAdzk4x+FfScA3RgqMD+tfOXw00eXTPGTF12sZSdmeduTg/SvpNCEiUgY/lSlqzWtuPXKj5jijDHp+dRFy3uKkB7c1SscrGZOc01mJqXZgVC6ZU460MVinqsRutOnhP3WUg14f4Eti/xBlMWWW3dkZ27Dnivcr0FbV2Q52jLA15v4b06007xpfNEjiaYmQrn5M9ScdzUSk1oddN2jY9XDjYAPSk3YUg8+lNj5jBIwaXAzxVp3RjJWYqkDB602dMoSDwfWjoeOarX0xjUDGeeRRqRYljUgA9QKqavAs1thiF3HaeM8fSrMTZjBH3TVXWC/2V5YwD5alhu6dO9UnqXHdHzj4dUx/FC8hckR2twSuOg6YHt1r6OtA4x6EA188aFMW+JklzKyD7a5MgUcBhwAB+FfQ1k+YEJ44xWk9kbVUaK9OTQ3H0qNZOAB09af14FZHLuJ7ilOSOmKcFLDHTFBGBnOTQBUvCJLaVGGEKkMfbFfPPhmxOm/EZ7RTgROzIT3XOQP1FfQl+4SwuCeODXgWnXKH4lRsVJ8yQpn0PGK6IO0WdENmfQFoR9kVxySKiu1UoM8E1Ja7BbKOmBj8acyDGduQPWsnoZyGQDZCoNSrhvag4VOlCjAA71N2ZdRcYGOtVNTUi1IbmMg5X1q8gyM5qpqQZ7WU9MKSfatI7opfFofPPhvRktPigtqPMaCNmeMSdW64PWvpBIiEUnsBXzp4Zlkj8f2tyMu5lZCTyAOa+i7WcvEpYYYirqGlW9x20kjFKQAcHP4U7aQSByaQjBrFsxsIQBSYxnNABJx3NKSF4NHQGjH8UNKmiXDRkCTb8mTgZ96+dvDsAtfipHEtxHK8imZmhO5Q2eme/419JaxFHPYyI5wCOP1rwPwlopvPHF9LEViaKYqT0IGew/CtobanbTScWfQunzvcW0bv9/HzAcVcXjnHXrVfS4sQqCckADNWiCM96yOVoYD8xNIMsfSmlypPFCyDOKCLEgGM54rm/iAyN4XvFIJJibGOpOOK6LcJCcdKz9chSazkLqCqr0IzmiL1Naekjwf4W24h8cWzhCEaMrJxxnHGa+go1IJA6dq8T8CQ48aX8Z+XYTjsBzXtkUwaNc9QMZoqau4624pGB1oXcD6mlHK46UqcDHWkjFIdxt561WlU9e2OKnHHJqKaVFAJOQKY0U7xSbC6B4ZYXK+xwcV4d4KuZf+EwtZEkfzjIQ5GeR3B9q91JDrKM8MpHPTpXj3hSVNP8f3EKhNgZlBHIPPana6O1fA0e2xghTu71IGK9Rmq8UofB6g1YY5XHSlscXUj3fNkjilJDHOOKQgqCP1oU+vHvS0AbISFOO1c14njE+l3JfnKlcH9K6Yru5B6Vx/xBVG8N3LBivkkO+OM84xVp2NaWkjz74SoLa8vFyonSYg+pHUfhXudvlBzycCvB/hrMo8SzgxMglUMCwxzk5/GveI5ty5XgEUpOxVb4hwAJJPBNNfCofWlGGGKjmP8Ae4xU3RjqyMyqiNuPSvKvjvrcOl+FLh3t2uVuEMbJ0ABHWvQp5vLY85FeVftEWc1/4NkminWJYFLGMjO/2z2oeidzsweleN9j51+F8YsrhwMFRnJ7+1aGqvE+qTAq7YfLE9OtY/wvk+1X9/GDmRowyr3HrWxq8Qg1R43c4C5yO5xU4JfvZMvMWvatGRr0wfSbxFVQFYOp7ge1UPDT7LSRfnKTjKntnvWndKq2UrPGOVIyfpVDwrPBDpsKPudoyRtA7Z719E43R5N7muNkckahsuy7VTHJNfYXwjtbmx8HWENxGInjQLgEHI9/evkS0vbKG+tXnG2NJ0dnGMgZGTX2V4AukuNIidAwVlBXPp2rxcZeLSRpFXV0dQBnkcZp3IGMZxQ+M+o9qaHGMZxWC2SYWYABu1KI88dqAwK8DNKDtPFPyEQ3UYRGUHqp/lXgPip/7O8VRkxnypSV56ZzXv8AeMPs7E8dBXzr8TZW/t+OBEfcs4ZZMjBB4Ixn2q1q7HqYRuN/M9x8Iln0iEbQNqjj+VboUlcgd65nwrdqmlWyq4IKjJ/DpXRxT5TK8j2rK1jlnF8zH8kHsRTgOOaRZQxweKGYYJPCj14oMWmhruNpxwRVHU4GudOuYkx5jKduenSrTSRucdKimby0Zh2B69KqxpTVpHjHg+RLnxSkxJLW0piYDGBg4P8Ak17XEwkQOFI+teN+FLGXTPHWpWvmoyysZgU6NnnI/OvWYrt9q4HHpUNdDeqi8o5OR1qZAAuNtQxTbkBbgmpvNGMrzjvQrnNYOc4pyEDp1pqyZOcEn2qN5sOccj1ppMXKyh4mt2udBvki5mlQoqnp09a8I8GadI3jm0kljAe0LK3IPY8ivfNWuoo7Qhz8pB6V4foeqRQ/EVhCrNbSs2CRg8cn+VWlodkE1Fo99ib9wg25yOtKAA2TwaitpVlgUnKr2zVkALwWBB/Oi3Q5OV32Dh89sU05HJ5oUrvwKl3A8belKwrPsQ5BOSKoa623TZSACSpUA+uDitMqWI4xms3xJHIdJnEQHmqNw3dAO5oS1N6SfMeOfDdFk8RXCF8yW7ksq9ASTnP5V7ZbnqSCc968T8F30Vl4tubqUgfaiE44BIJya9oiuldVA445pSTRdaMmy2qZbg4p5yeDUa9RzkH0NDttyQc/jU7HNysGUg5p6cgEfjUQlyAAMk1Jg4wDjHWhFqDKHiC9ez0u4IjDqEO7PpivOvhYHOpXeRgBgy+1d14oBl0S+BPLIQAPpXmXw51YLdzPG2QThs4GKOVvVHoR0g1Y9nCEdeTSbSDk8Cqtlei6ClDuwOeattKMfN8uOxppPY8xwaYAHgjil6d+aiSUuCFUn0pWk2Ak8n0quVj5X2CQ4681y/jq2lbQpZoiFWEF2J649q6G3aSRyCMg9DVHxNCs2i3ltvVZJoyi7jgZI4oSexrRi+ZHn3wxmNtqUsSrlZfnY16uFIPXNePfDxJl1NvNcb7clSor1uC8iEe+VvLA9aGrM3rQdy1sCjOeaZySQajF9bXEoSKUO5GcelK7NGcthV9SwpWfY5eRjtnQCnSA+X05FQ/bIVbaHDuem0g1LnzAQSACO5AFA+Ro5bxnH9o0eRSu7Z8wHvWL8LyfOuy5ClgNoH61r+K72JbWaFD58mNpSM5/OuH8D+JItPv7qG4ZbYxsQWY9u1P2cmdsYNxPZ4wT0pNpBPrXPWXja0nZkhmExXGdoPStF/ENsqcyBGxuwcdPWo5HtY5fZSvsX8NxkcU9VIO5RWJ/wlVmSuLlHz0Va0DrFtGVYyqqEc7iBim4PsL2cr7FsgEc8GvOPioc2ksAxnbvB7k9a7NvE2nFiFnD87Rjpn61x3xEktrvS/tYmjDRttb5h09MVag30OzDxcZJsqfCiQPo/nE5kJAYHrmvRUO4c9BXi/w58TWmiS3EM7bkLblbgADPIr0mTxlp9t+9mlWODbkkkdPYZqJU5XFiKMpTujpVw4wKecKuOhrkl+JOi3YjFjc7pZAdqMhGTjp+lC/EDSmlXz7yGHH3gTyDU8kuxzfV5W2OmLdQBzUcuB7VykvxS8Pl1zcsu5xErbSFJ7ZPb8asN460pNwlvLfA9HBI+opqEuw1hp9jO+J14qabHaEDypiSc/xEc4x9an+GV413oCSMqpyV2r049u30riPiR4t0/XrQDT7gzy2hLFgpCkegOOeayPAfjuawhubFyluzkSI+7jryAPf+la8krHpfVn7K3U9/ilVu3IpxfJx2Fedy/FnS7EJG6tNKV3HZ0q8vxO0yS2inWaFFk42Mw3A+hHbpUqnI8/6tU7HdEjgdzTGYg4HevN0+MemXTMAkodSVGFGDzUifFezC5mmhg2nlWPOPXFHs5di/qlXsegs21ST2ryX4igDVoJWfak/yHA54/wD11qN8XdMldyBK4zgHGAR61yXjbxHb67C0yukSQjeiAgsT3odJ9TsoYeUHdnpfhC8t2tEEIbEYC/NwT7muq3542kk+leA+FPitbaNA4ngluSw3KFGNp963F+NbXUYdJI7SNh91uSKlUncVTCSnLQ9fDFWwRj60hmDZULk55ryW0+OVlCohniku5C2PNAAH51U/4XHuLkSKgUn5RyQPSr9jJ6GH1Kd9j2lMDjuO1SFcRk9K8P8A+F1QwZZoprl+xAAAFQ3HxsF1HOpnj08ou4JIeWHoKh0Jo0jgZ3Vzs/GVtu1CCUgbd2GcnA69Ca6nSoRa2KoGDAgEV42/j638QGO3iikleUBk7Bu4NemeGriWXTLYnO7bz7e1clRODs0VWpumrM1NaufIsZHQfMBjPpXnd1NmVs9G54rvtWgNzZuMHGDk9q4NlZGbftV0OMda8XGO8TbDFfYzg7FJyKsRWpljVWyD0xToly+Qc461ZDHHpjkV8ZUbbaO5kcdoIGAZQGB6mpZJFVuSePSmyyF2yQTR8xOeNpH5GsWyGw80tlQo55BNNQ7mcHkAdBSJEGbcc/Lx7U/DKcDjPelexI1iQAyAZx3oWIsFctj1FTJFnqpak2iPcpbZjkUiRvmGFlITP1rp7NhJboQMEjNcqsw3jPzDsfeum0tm+yKX49K7MPaTOGtdMtKXMmAOKs+WCoU85qJQCcjipQxHGMY719BTpRetjznN9x/y7QCORTiQegqMck9zQG2kk5roVGHYnmY7AUEdc0wYIxjIpy4PJ6VH5yb8DtT9nFdAuxk8I6jrVJxwTjGODV3z1kY/NTfLSXJPAFcVaimrotNmLcEL0xxUAYSJ/tE1tPawlWBA9M1AdHjkT5CVIHGK8OpQld2LRgzzmPcqnJ7iqqyM6kkggcYrQl0V4pSxfIzVabTXL/uioB6/WvJqUJXszrg1daGZcoCDkcelZ7kFiu7tkVtGyeJ8N8zHoD0NZeo6VdyfMAsZB/h54968905J2sevTkrGaZxIxRVCkg/MfWodjYAkfOcjC9KbKk1ixQwtI+RjIpri58ti0LIvXgZqeSR2xmu5G8MihQUAwepOaasmd0LcMDkYqJrydhhYnYgdSDijdLIFllCrwVwvJp8r7HSpp9SVUdRIR8oxnJpJEjZcNKzkrnArFvNYubR8RWrlwcBnBwR+VYWpa3qDStvxCqgZVM5x7U1F9jpgk9TpvPjWRduAMYO7uaZLMsmSrZUfKQOxrlpbi8Q4S3llB+ZWIIH50+CbUgJBMvlKwyAvNbRg+x0JJdTSkBRyQAuDnd7VTub62g3GWbefvbabL9vnRTbWc85K4JxgZ9awL7S9TncB0EPJBU5z+VdUIq+p2QcE1dkOvaqEmYjakbKGXJFedeJtYFzIcEFgvzZ6A12GpeE9W1CLyre0dpVYFZXyBjvXI6l8NNda7kSeNRBgbnRwTn0A/SvaoezirtnVOvCMbRZsfAjXo7LxGwGwJLvVmYgYOCcivqLweHl3O3GWOBjGR618n+D/AANN4c1x7uTzCIwGVX4BOetfU/hnWF1NLaaHaYioBCdAe4P415eOs6qlHY+Qx0ZP32dzGAEweGB/Sor1A0ZcnGOmKlZQ6qRxxmpY0E8Xlhc110KijFM+egnz2PHNf0Y2uqSy4XEp3KxPQ0n2eFo1Z3eVzxhcgZrsPEOnRNNiRCXBOAelc1MjIzR5VVByAKitjJQeh9XRa5Uin9nEW0xgR5PO41K5coBLOzhTgBeKkKR4YHLEjIJ9aYCAvzsApHQV508ZKW5vyodBIbTeExgnJZjzT1mFxv3uzAc4FVVeORhiInsSaZM8gi2BggDYO30rB177k8qL3nCNSI1Chl/iNAlFzgeY2QMEDpVHhowuW3A9T0Ip5uBEShcKDgjFc7k2x8qRbIKKgQAdmPWmnCkbsnBxxTDLhCIl3kionnOVyccYIHrSbZajYfKTGzBEwoOcmoDsYlixIPJAp4IbDAkjoS3SqxmcEkYUA4wKFqaLyJ1IZgQvlg+tT7lYZLE5GMdqzSZVDFcuRzz0xUkMhd2DvhQNwVaB2LluQjKH2hh1JpjoGcjJkIOeOmKqSOgZ3iXLP3Y96clyuzBcjcMEr1BpopKxZyy5IVUCnIB7U95lcfvNxBGRtHeqyzb4gw5IO3LcZqV5URUDtjaeQBkmkFhGG91KLsB4yeuakDiTG/kgbeKjDY3nGFHPzcHFVHkBdgX2qRxj1o2FYluZGVABsRQ3fqaqq4cEOWLBt2B0xQkYOWALnB+Z+gpUJkIIYDgggVSK6CtN5SOgwM8ioXO/YAWKsD9M1KYAqIEUnafmY1XlLFeXAUHhQMmqTIFKyIRypXGGyaTjaGyTyVAFNCHGAGPfnikZAnBbCkZAHPNCYDo3OzBUKQetNlKCTZtaUjnjtTARvBUE59ad5gZ+Wwx4O0UyBySeXEykBATkZ600yb25O4N1A6ZqMscbVXO08l6aVTIYtjBzhapATFsFflCAjBJ5qSPcyoxB4O0/So23MCY4xgcgucUtvM5dg/Qj+HtT2Q9iQIVckfKBSwyhnbOXwfwprF3fheCOM0wfu5M4JA4IXvUthsSBcs4XCDqPakKDJLSF89B2FLtAGduMdc0yQlEzjIB7U+g09dR6jZg8AdD61WYkyFy5kXpt6YokBaTAbYMbsmgugbH3wRzj1pl2H7wqAYEYB+tRSXCxSEjL9wT3NRPPgYWPHGMtVGb53Uu5KjggVSLSLv2l3Zmwihv7vWqry7zuKF26e1RozIwKDhT/ABelRiYs7jceudoFXZGli4HbaCCFA4ppk3SR5LHHc9KhEjHgDbkZ5pPMMjYfOO2O9VYqyJ5ZhgggDDZBFIsxdWQKSfvDNVi5B+6AMc5pwmRMOSSw+XA9KEOxLNMWYKCORkgU3eVAO3O7jBpm4qCcbMnOe+KjVwWOcuM5BNDCyLLNhlJ4ZflwOalUiNQNu5h+lRjaR2XcMjPUUvHmBs78r0FZmYrO2DvbGegHNOWSJRkIXbGaiklJKhVCDoe+KTIXByXI4yOBQrksuRyxKGwSpI6e9Kt6XVVMeT03VSZ/mAbCY5qYyLtBHQjIIoJejFluXjJIYA9CAKZ5m1gVXJPBDUqo0qnIVNwzuNM+TcM5c4xnoKBXDBAKOSMHIIqQPlmCqWJx8xpQDtVRgHoc04IYVUgEtnH4Urk7kW4NLy2OOAKkAOQX4Vumaa0bRf6zAAORjnimyIZBlckDkVvCVmgRBqUiPbkSSFRz0HX2rxDxWsQuph90lzj1Fe13ySfZmBZTnp659K8M8ZWt2Zp7kQSMEkwxCnBHtX02XVIuWoVJe5ZHPtciZSj5Rl4XjrUn2gpEA2GYDnHWqU16swQYKsDySCKR3l+cxjK4+9619jCaSueBObT0IZgksmUBGeuR3pqQM0fyOFGcGpS7yjBOwgdMdaYqME2Iu7v+NdccQkcTk022SrMiQ4DO+Dtxjim7NkmQAuOc01EcOoJwP4hStG+0hTujkP3j29qv6yiOZtkjThcoyuWPK46fhTxJcyfKhTaAMqx5pqxuyou8Er60zyXeYELkg8tnGah4m5Lm76D2n3qAcqQfwzQwcZDFUc9GzSspdsScjoAvagWxlk2Bd6qMhj1FR9ZYudsEmdIkwxLscFuxpIi4DSsSWU4Ge9BgJOw5QDke9CwSEHc3LHgU/rTK52KLgySOXDOcfKM8VJDdzbcHEeRxTRBsClwdgOGK9agZAkp2HK9g1L6y3sJyZdiklZcFsqOuKDKWJK7vQHtSW8bBXMuUGOAKWZSWjiU7V+8Se9Q68hqTGLM8Q3ufMxU0d0SSEf8A4D6VFEoLyJIpwOQe1OZY4gCCVeQEdOlR7eQ1KQ53bawfD4PynpTkumdHWLIYY3AjnHtUccTKVR08wN3qc2qCTfFKUlPDLjtS9vId2yBp3WRACBx0PrVJJ5JG2nkliNw6H2rUS2iWTlTIWbGD6e1J9hQXDxKvkBBuA9fel7d7Dd7FQMVXaxVFHZu9MTazBRkYOQFq8bOF50BO/jnPrU4sUZsF9hxgAelT7ZjSM9dxaTKqhHTvSRZnJc5Zh0x0FakVlBBKFZS5xwfWp1t0iUuQIwW7dhUuq2FmZkcLPMSVGccM3Y1OE3v86ndjkL0xU3kiKUkP5qZ69Ktqm7k4CjpjrisXNsLM/VfwSgi8O2kQz+7UAA8Y4rqUO9FHQiuY8KsU0pGZfmIB/SugiuFYAnj/ABr20fN1tZEzRleQeTQo2kZGTSoSy81KuMHPaqMQKAoW6VnSyAPgNgZ6VpsQseD3Fc7es4clexqXqjWmveR4t8Xn+2apEjAM6ybRk8gZHNereBdGh0zS4cEtIyAk9seleTeNbee/8TyN5ZyjAjPGeeMV7R4dkaLR7XcuJCgBri2lY9OvZwNgFh16VKBkYqvuIPFWQQyAdDXUlZI8ZMaFJI4p4Cjk54peNwFI5+bA/GqGOnnUJkNgAV8+/Fo41veQWVwCMdeuK94uZlXKsua8U+JkaXuuxBD90BcdhzXPUfQ7sNezaOy+FF0DoyDBJKgAniu5HKNnr1riPAdidOtoifugcV2El0kUTsTj096lbWM6zfMJLKoAPIqB58cjtVOacytkHimvN5aFs5wOawq35DGKaa0KepKshLdD1JrFmIY5PSrV5fl8jbgZ/Os8y5HPAzXweMlaTPcobCBs8Dj0JpGYgEE5x6VDNcbDkAkVUnvCCACATzivN57Howg2i6ZAvK9e+abLKq4UHk1nvdbmAwTjqabJNnmnz3NXBrYtMcHOc0C4KoAGwCcVRe7G0hQePWojcFh8/BByMVfOieWRrbgCAOWp3nBQQTk+1ZyzncMngjNK9yeCMVPOaKLtqW5pyCoHepIrnAOTntWS1wXAOORThcFkI6HvT5+g7I2o5VVNxXPPeoZZgrHBz3wtZ4uGC4Bz7UovCI3HAZhj3FQ5MLI0Rg8gg9+etDyjqTgVmrMVC4Uk05pgcEnkdBUObRFkaRlQqhGBimyzBVBzwTWaLgEgEEYNSGXC7QMg84qeYmzLvnhlIFCuN2S3aqkUoyQSBxUZuOfvDmqTDlL4kBNAkUsO+KzluMDnnBpySeYWG4DFVzF2LrXBDHIAA7UxLnJO7tyAKrvPuBzzgVEs6bwAw3NxTb7BbuWw/wA7E8Z9aja428FsgdMd6iluE2g9+nNVZbggEDAIoTHY0oZ+AG4J9acZM9OqmsxLosfmGfepvtI3fIwzjoKXNZhylyRz1J4NV5LhPPVQ2Tio2ugxCt6GqbSASo44K9vWtFIbRrROT0O0mpixZAGbO3is6Kctk7gMc80HURE7bmDAjPFUmluTy2NBSO3Bpzkg/KQx7+lZkWpB2yq5GOc1I1+MZ4B6YHWhySFYuZw2enFOWQnBJ6dMVn/aSwyR07Gj7WPLYE4waz5+gWNNnPlg5GM/lTDKj5Q5rN+0DactjjimJcsrg78g8Yo513KUGapbsOMUbsrk5zjFU/tiCLcRk5rNvNWkHRsAHoKFNFxptm0ZEYAE7dp71G9yBGw3A7egrBm1lXQpsIYDOT3ql/bOx/3hyrdMVqpruaKi9zqY7gMSOM9eaFmDHIOfUViW2qxOyEggng5pU1VI2dOcA8MO9LmXcl02jfim3HOAB0p7XCoOSSQawxqYUYQdOeacupBlbPLEdBQpkuLNgTBmJBAI5pwbzBxk5FY8d6AoAXk9STVgXzLtDHA9qfOiOU0NxUEHj60u5I0BLZ9qzhfGQsMZweCaGn8wMSQdoyAtUprqyeV3J5bgIvJxzxSR3O05T5iRyKqySh8ZAOemaA4zgNtyO1HMu4Wb0NNZsjBIAIpkjkgAHPaqMMshdcLwOMmrKyFc5556Coc1bRlRpsytRcoQpAHJ61y930lXaSMk11mqAMC2MHrzXNatZS3DqYclW+8RXHOaTPQovl3MHUmkEXlo4XcMjHWuL1TS71bvchZwfU9a9J/sJyYy0WWXjrzRd6Gi4dhlQe3UGpVVI9SFVJHm9vYyYBlIRu46mpDEu3Bbgdm4GPc11l7pyKrp5ahich++K5rW7JIopI3+dGXOOlddKfM0jb27tocvrfiW20nckQidl5bByB+Nc/BrjalPkyFgTu29sVg+NPJidXgjKQMPu57981l+HbubzPv/ACMcYPUD2r6GNH3U0Y+3bZ6NNCQFJ+5IOgrQ07QGmhjKBjk8luABWdolwLiSJGZcIQMt1rvLeFEhKEk5wQBxXn16jpml7mdF4eETLhxIoIJ2Dp7VeTTGkmZI0JPXJ4Arq9P0xI4FKpjcOcmrMmnQShcAksOSOMV5M8Q3uyG7I5e3ge0cgnrwe9VPE/h5tUEMsab22kM3THpXZLpuUUlQoBxn2rSt7OONcBQ4zyCK43iuR6GEpHjdl4JuCyPKWZd2NgXqPrXpfhmKbT7Zokj2LGQQDzxXRy22FxHGgUDgY5qOK3VW5yCRyB0rN41yepg2NNzI28l9rtggL2qSOQuAW5OO9WFQAKNqrnjPU0NGitk846VH1oTsQruyCeMcU0lmyxXdg4FWGwwOfl9KaFBZgCSSOnap+tPYNCGNdoYk4yc4qvqGiW+rkh7aOXI4aTjFXNwOEOB2NAUZARicce1T9akVdLY5iXwFp00eZVww4VExitfSNLayjjjCkInAz6dq0igUHOMg1IpKtwCR71LxUnuHNcZKo2EBuh6Ck2YXavcZ5qVzu4GAOpNDKBgnJyKn27loAgO44z26ChSdwBTGeOajCEkHdjBxxTx8hJJLHPANP2jAlw2znlV649K8j1xSutzKOAzbhn0r1i5V5reaIHZuXgjrXmOuaLf2ty12bcmFFP7xuhPYAete1g530bOqjKK30Klu7x7kB4JyMdzWubv5VAjVSV5yetcRJrk7ybCGSRScptIIpU1NwqzfPvB+YmvYVrm7cXrc7ETZ5yTjsBwKRLtCoxwwOM+lciNdvLr91l2BOQqKc/nV2zN3G7FYHO/s/H41rdEWTV7nRXMwYCMOWbOTxxUUYKyEhQu7uagW5M0akoTIowQo5zUw+07Y3eFkUHG5hgflQpJPcwlYuLOgILFjxjAFWUIWHft2jOOapRyiTABAIPIHpUrZG8H5o2HH1rqTVjB2FV1KkBmfBzwOg96eC0WcEGM889abF+4BbOFYY4qN5AGUAHaRnmtoswY8zgOQAxU+lWkmKxgEgA/nVON0wMnBBIxTAz/OSmAORk810RkZ7lxH3MFIJC9h0p0eMtj5QDu6VWhuSAfm27hxU8LuQxIBDDGTW6mkjJxdyYgXAPAwefTNOiXZPuUgZG2qaPyrEMQOPlq3DLhFfaExzhutKUuqBROx8OuZrcNktsJGParmoLsAIO056e1YXhKQEzs+4kHK46VtXRZsnGMjqai9waaN34cwqL99/IJLZr162iWKIFBweleQ+CmK3CAcjJGR0r12xl32yjHQV7WFWh8xj9ZlnqeabuBOM5Ip4II5pg+Xgd69Wx4wcZ9zRu5wOKApx1o6jHTHWgVtBy5IIP4UcAAdTTSfyp27aOnNUiQzg5HSnMeM96azADAHNIGKrnihFiqc5J4xSnLDmjO4nA4owSMUybCqcAg8UAkg85pu0D3oxlhgYoCwv3aQZxz1ND8uCOMUuR1qkIQqMe9Gc8GjqpxTm4wakpITbjkdKZyuT0HanMpHQ01jmMZ7U7EiHPfjPSkLEECnNggZpmd3I+lO1gFyMg9adnIPamEDHBzQeCMUtR2HZOQaXPc8mhSevpR0GDxSEHA6UuRj0x0pFBOewFITjnHFXqVsKp4zS9+elISR2pSOAc0EicY96XIpDjA4pOM9OKAFIGc55oPP4UEgcY5o3HGTxRqOw1jnryaQfLwG5NLuOaTAHWkg2FwWGaBuByOlNyTwOKdk8CmIQt3IzmlPoORjpSNgdKVmA4H4ml6j8iPOenFRsWPHpU3AyT0NQF1DdcCmCFLleCM15B+0QQfBVyegRgWA7jpmvXGPPJ4ryn9oiUJ4FvhGqtlAGz6ZGDTT1BHwfJMsl/NsLFVbhOlaGklnmkAQJkZ98VRLKlzMUO8vwcfw+1aGjGEzZKshVSCW71rrsbU3doytLQy+MLBYjnN0mc+gYZJ9q/RDw5NFLpsGyRXQKApQ5HTnB/Cvzz8OSJb+MrWUkOVmLEdsZ4Ffffg6ZW0a0m2qiyRhto/hryqj/eHpYj4EdTbRF7guCQF4q2XwSBVS2lyOOR7VYLDk12RWlzx7MceSBVW/me3gmZeW2n+VTC5XIU9/Sq9+6eUwJ5CnitVuXFNNWR8vavaGz8fCcBik8wEhH1r6V0oiK3jMZ3RlRg98V876pmfx5Jbo2W+0YUHpnPf0r6I010jtYEZlDBAD6ZxzUT3Oqumki4eTwaBIVPHJ6UNhTkMCB6U0yJuznFKxx/ICd7ZPBpwB5PTFN8xOzAn2pRKgRsOufTvSKSdyrrCGexkjC5LqRzXzfPq0Q8dwsGbfHMI8qvAOcYz+lfR+pTGO2IH3scelfM93Zm3+I0+nxyIzeYZCQc+uR9cVtG9mehQTSdz6J0yLZbLjqcGtmKTKgHg4xWDo0wWzgBOMKAc8VotcpGwHmD2GaxSscUk77Giq7QSBk04A9elRxXiiDcSOKDLuUEEHPpQTysMBs8c1l6qhiikmJyFHQ+tX3kKjK8Y9az9alWXS7jLAfKee+aLMqEWpbHgmmQEfE5A+NkczMQ3TkA/1r6HsvlhGBweRXztaShPGEcr5AD5Zm9MjP8q+grTVrSaBfIkDjAxjrUWbZ114u6di8MrwR1o5qIXKmMHOPrUjTgBQMEt05FV1OHlfUVEOMdafgA4JzSC5iwVZwrryRn+VI0gZMxjOarcTTM/WVQWzOeMDrXhN6Qfil5MZxHOFbJHfA5/Ovb9XljFsfMbYFzwfWvn22161uviYFuGIAl8lJF6Zzxn05qXFvVI7KEXZ2PpDTovJt0jJ+baOnSrQXHTtVJZyEjIwAqg5J7VchdnUELuLDt0oiYSg7kgILZPAFO47cVWa6BJBAGODkiq8mpbX2D5mPQAitNSeRmkTtwCQc1Q1cpJaSRZ4ZTn64psF8Gcofv4z1FV9UnSLqckqWwTx0o5XYcISutD5+1K4E3jS2QFQ/nKhK9ep619A6cn2aJAW3ZUV83Wd3FbeO7q9uXEcSTlyeuOvQd6+jbC6tr22ieB8oUDAnjtWbT7HVXi5JWRpkhhkGlQA9DVL7UhUqjKSvXBBpjXuHVE4PfPSmkcfI0abYGMCoZpgMAY96iN9CBh32np7VVe5DlguMDuTgUC5GOuAJIpMNj5TXz/qN0kfjGKAArKZtxJ7DPU17nPMkkUiiVQ208A189+JblYPieLhmUQFQuTwO3PtVcjktEddCL1Vj6V0+RDaQndkFQQavb8gVyWgeILSbS7fM8RTorBhz7VtTalDbwiRn8sEhVDcZPoKzUWtGjKVOTldI0i6qOTQCC3DYzWZHrVjIMG4RXBwQT3qWa/tYULvcxYAzw4PHrRyvsL2cuxdzjcDzWVqMIuEZcYyCM09PEFjIVVLlJWPTYc1Dd30RhciRQcHaMjJP51XK7bDhSkpao8DKLp3jto3Z3kS6ITcCAeeCPWvoewb/RY9zZcDmvnXXfEloPHVnO1yt0YThljB+Rs8D3554zXsmj+LbNrOJnmQFuoLAH8qz9nJPVHZWhJpNI7BPWpCQOQaxF8TadLK0UVyvmIMsCRx9amOuWipvkuY0AGeSOlXyvaxx+zlbY1fM28GkLArnOMVixeJ9NmYKLxCWGVI5BHsatf2tp6DL3sIXBP3xn8qvlfYXs32Eu5SmDnA5ya8ia3Nn43uHYqEnYFT6816DeeJNMuQHgujLCWKtgY59q8j1nxOlz4ueKMJ5EMwVbjccY7npSs9kjphTly6HvFjhbZACCSBmrQYBcHiuH0vxlpq2wSK6+2bGCsyZwhwSAfyNbEfjHTBBI8l7DHtUnaWGcYz0qHB9jJ0ptnRbxtGMGkBLHJPHeuWi8eaVLGjJOWDfdwMe9OXx1podh56jBA+YgHp6VSpytsT7Go9kdQ8nZecd6zNakUadcZPzFSce2OaxF+JOkjchkI+bbkjAB9aoa1440dbKZ5L6NxtKhYzkkkelNU5J7G9KhJPVHEfD+8e98aG9iUGPLREN1zn0r3WKYyRgE9OMV8teDfFFloOv4lWSUCYusiHAXnqfWvZY/iVplqGdrtSOu3HOP8AGiVOSeiNK9GSd0egq3Y8YqWOQZHcdK4XTfijpWpXSQW4d3ZdylgAGPoCe9K3xd8PW6Znv4IHJK+UWy6tnGCB3zR7OXY5HRmd4zYBwcVDJIFXk4Xua4iD4o2N4M26tKoOC5GBTNX8f6T9lkM+oR2pXqucn8qPZy7AqEjq7qV5reRYMMzKQM968e0/XJx4ySZ+XjmKNtzgjNbP/CeWV7bva2k0m9VJV+m4+xrzZfEcGj61m4u1hRmDgfe3c9Cal0ZSex2QpNLU+nIrgSxLIDlSM1J56heDgntXmcHxl0too0hjyAozuIABqcfGHQUUebdp5hONi8mrVKaWxzyoTbvY9H3jg56VVulEkmScgjgCvP3+MulzGOKBWlZ3CKMgDk4znPvTJPi/okErwTTqsynouSPpml7Kb6C+rz7HocLBYTzjHQVS1m6DWbqflUqQQO9cE/xh01RIIireWAzbjg4yBx6/QVn6r8YtGuLWRXm3S7QVSIZyc9Ce1aqjPdoqOHndXRxNukdr44aIcokwwO5zX0LZ30UkMSrtyFA2ivmGfxNDD4lk1WKLckmDscgY9a6+0+OenW0sZkwFH3ggJIOOAPXmtZUJvZHRUoOSsj3s528DFSLIY1yOa8Ui/aFsLiNSCLdgx3b8kY4xnjrT1/aI0QBRNcFnz83locY/Ks/q877HI8PJbntInJGduDSPOAc54/rXi7fHq2kkk2pFFCrDYXk5ZcA5IxweTxVpvj1oCPh5ZJWIz+7XI/PNDoz7EeykepXsgltZC4+UA/nXgVvBKvxE2DIxLu9CBgc/rXTXvxttJUQQFEikXIMpx69QPpXms3jAtr7auzieZm2kRcA8AY/SrjRmlsdtKlaPvPc+mbC/R4VDduOKvvN8gI6GvBtO+NYWEAwRW+1trb3yR71ox/H2xt0dJVe6Yfd8oYH5ms3Qmt0Yug29D2rcWxigyEHnpXih+OrSpP5RjtpAu5I5Bkkf41Tm/aPgD4Fm8mByD396boT7ELDtvc97WRADlxkdBVW+mCxMAwAIIJPFeCXPx0DOJWBgRlDKueenSo4fjLFfwhZ2eVpVwqxZ+V/Y96qNCp2NY4ezu2XLOL7L47FkmDvlMgZecDPSvcbFmMIG7PYE18rXHiGZ9UTVEzbmNtrNnJ/GujtPjldWDEFvtCxnhegI9zWrw830LqUVKzifSwfavJP1pHk6YB5r57m+OtzdRSB2S0XG75XyR+FRJ+0JPpa+SiNqZZQwdvlI9hS+qzfQyWHbPoqFw5PqKJFIGRgivme5+P8Aql7KGkaLTEAyEXLFh1P6Uf8ADSU3npLZ2sxYLtZJMFCfUen40vqtR7D+rabn0JrsoTS5wc7gpbpXinhe4jsvHEjudonGR2ycmsxfj7eagji7tURZP3bBW5APcDtXBP4iuLPV2vIXeTypCyhvTPA+laLDTS1NY01BWufXun6ijRnLgH0zzVyJnYlwSAO3evmJ/jPeuF3xeQVAIMZzV+x/aBn064cOklzlRlnOAPpWbw1TexLpqWx9HGc4y2Rg05CMFjwK+eLn483s12qmSOC3ljLBkycH0qvB8ebklHjWSVxyUl4ViOhHpSeGmZ/V9T6TgkDZLHA7Z4rG8WyzxaFeNaunmlTyWxtGOSPU+1fPOq/HbUdUUPcR+VEDtMcDcg/Ss6T4xTvDiOOV13YPnHjH0pxw0+oRoqLu2db4K19V8VW483zvNyryNxu/TrXtdnqCquyRgnOAD6V8g3WqSx3DT2svkhG3KiZ478Vu/wDC0NXiiUJJIzqoYvIeKt4WTZpOlGZ9Zw3CSsVVunrxUiyRoTvcDHvXyZ/wtfXLqJ0n1UmJwG2xDBQjnANWLL4wanaRiOHzHDDGZn4Pv9aHhJJEKhHufVZmjY4Dgqap3jxoDllC+pNfMUvxjv7uKITzPFhiuyA9T7moZ/iVqMce6Eu7I3ymVzj8qawsi1ho9WfSd7N5UPmb8xAEHB68V47os7xeKI3lKI5mI5YAkZrkZfiPq9/p7m4vfLeNgwijzg1z19qNy0gvY9wk++Szd6pYV7M2VKMVZs+vbPUoJYdyMAwHKk1J/b1kMCe7gicdFLjJ9gK+Q5/GusXBG/UngQpnEZODVFviJqEMkaRRCSUAgSykn8aFg5MxlhoXvc+y11JJnyGXy/4SSOaU6lbffNzCFHGA4Jz9K+MofH2vvKJZtSlZEOGjU4yMHgfnRF8QtXtpC8AKbWPMrkgj3FP6lIj2MV1Ps0avabOJ1Yn+6a5nxVqMBs57dJI385CpO4cHHAx618uS+PNVltpJXvH3owwI2IyO9EfjvUCSBuK7QxeRiSTS+pS3LjShHW56J4K1lNJ1ZluWYOkhQO5woGR3r3Wy8S2Hlkm9t3UAE7JAf68V8d3ury300jy3B2FAViXpu9frUdvrlzb2ybJGQYJJLd/zpvBNlyjCbPtSDxHZySBFyMrkMSMEfWobvxFp4JV7qJHOdoLDn6etfFi+MtVlVWbUpsbiuxWOFFJceLNVuYhBkkRsSJS5zSWAlfcz5KaZ9hLqdhOFYXCeWxI3EgAHvXMeNhYapZSWb3cbRyRlA8ZDbeODivmD+2r5Yyxu5mdWGI95xjuav23inUrIyBZg6cMNxyaHgm1a5pBQi7oteFvhlL4Q1lrtphIDuVnzwBzyPasjXZR/a9w4cOu8he+RnitS61Sa5md5LqSSKVMjHTp0rHMCsiuJIzkHO485ooYT2MrtnBiEpSu9SpeSRCzvGfk7cKD6+1ZfhYRJa3eZR8y5UY5z6VdurFbyEAOw67sdKbo9qtnB5eUIDZ969DSxy8trE11ZJNACFJymPxr6H+E3xX0jT/C2lWF3eyLfRHynDqdvtlvSvBUiAilPJcMMfSr9vGLe2nQsFUjcD3zWE6Uaukuh0wSW59XWfxY0q7EhieNVRtpMkgBb3AzzVt/iVoUMYaS6DP8A3E5OfSvkHZHLIsokkJUZGDgZrQg1hQpUzqrbcEHOaw+qROpKD3Pq2L4jadIWlSWOKNOSZJVHH0pbj4q+H0hJGoK0g6qgJJ9hXyL8l0A7tIWBOfmIB/Cnvqj21oqCdd5YgDuB0o+qJ9TTlpI+o7z4naVLGJVuYkRh8okcA59xXlXj3WbfUNQtr/z964KsIeSCOh/WvIbZAWZiZJn3ZHzcAVow6obcypLLsi4Kg881osNFbGsJwirI9v8AD3xHs7TSrWGORYmBw/mnB+tdZD8WtKtk2mcuR1VORn6ivmQSQ3hkAJkYgFcHFOW8ms9yGZYkK4Kjk0vqsHqwbpyd2fTLfGPTwCwZIgp+UyMOffFR3vxm0W4YBLtmIUHEa5DHHTP1r5hUJKYS7NJnIIJ6elXxLDZ2fl+asUoJ+Uckin9VgLkps+il+MNi0YaTFsoXhnYfyzUV58adCvbCS2SWaaaRSuY14Bx6/wBa+cYlNwpwGl+bPzHjFT2moJp7yo7CNS2QAMmpeHghqNNO52Vj4un0DXYruAbURireYScKev413tt8d7C1hUyxzXEhJLiNRhRnjvXiz3CTyy7cujAEE96rrfxW94VlPlRNGV4GcHsTVfVoPcpyg9z3IftDRy3DKtvHBbqQcy8tj+pqxa/tEaesG94Xdu4i5AH1rwKJ4pZV2KJuMFjxxUMpS0iVCwQZO4Lyaf1WmZ/u+x9EH9oexkU+ThFdTySMqe2R/hVdv2hdMLbI4pbgjqRgCvnGCOLfkIWG7uccVNJshR8OqMSDtQ5IHvS+qwvoF6a6H0BP8Z7bVoQA0VqhJVhKwyPcVx8XirT9P1+3vUmM6wsS/ljOQQc49eteWIqPLIcB1YcE+tWLWQo0m5xGGUgAc81aw0EHtIrRHvMvx3bkb44og37ouMEr2z6Gmj9oJbYSmVPt0wJZRBjCjHQ/414E0TSkMf3gAIO7j8qLXy7dg27y8ZDAdxT+rwJ5oM93h/aRgu78qWNpBIvygrkhgDkZ96lg/aQtEdkkhubpgx2eWoBIx39D+dfPpRJSpijDFGLfNxkVMjCQA7ShVt2E6/nT+r02Pmh5Hvsn7Sen3F5CZYprJI1JKsQTv7Ej0qOP9oq1kikR4Li5DgqzIBgg57Z4rwmyW2vZZpAqlWAwX7HvUm9IZGQEAsMLs6Gj6vTRfNBbHdw+NoUlkmf9wVkLxjqcZJA+tdPZftBz2AkAgN+WA2q3y7R3x615DG5eRVKDAGCX9afKVSSNgBmPIO2qeHg9ynOL3PVr39ojUXYSCNbSNuFQDJB+tOsvj4YZFudk15csu0x8BQa8jnKMVYALsO4+YQABVeSSNpNy4IJyAlT9Xp9g54Loj2Ob9oe7uroPtOnwqNrIoyc+tSwftDy2zrhJr6IPlyRsJX2PrXipuIpWkG0JuOQX61aeZcMSMhlCgJ3oVCl2Dnh2R7HqHx6nu7doCogUtkMRk7ewxXK2HidNPuzd2KNJCG3rGxwD7GuJSeIGN3Xy027SX5INKt/HCyAN5ka5zsp+yglZIXtI7Hqcnxs1RwHiC2ScZwNxJ70lt8dNYtmmlRBflwFUS/KFOeteWxaiqSKAuAGz8/QD1q1O8SENHMso3BisdHs4W2BTiehN8dddlc77oWCd0jXJz7Gltvjfe200c8c093IvVZVwuffmvOY2SW4l2KiFvmHmHtUt0iPE2HUkjhU7mpUILoPmi+x6LL8cNZJ3TyCJW5xHzge1UL34n392BJG800mdy+ZwMe3NcNHcRpt8yJVRgF3MehqRr5bR1A/fhAR8nA/OlyQJUlF3R1X/AAnuq2u6dJFhaQgkqMnPent8TdQDKI5Z5ZGGPn4UmuOku2JUhBEinJ3HNRXl5H5IBJZo234Xjj61m4RRftL7nef8LZ18FVleOFB8paHrWefibrEOqmaK7uLjC48mc/uwcHkjv1/lXH2t2LvJjXygfm/eH9aluXV8MZdzycALwKXLErmW51lz8RvENxFEkl0IVjbcRAMbvYnPNOHxC1p1QrLO5icSKsjYGa5IXpj2KU2DG3J5ok1KOPkyFyRt2gcfjRaCC6OuuvinrVyz+eUiEnUwjJFY02svf3DTQmRTIMeZJxk+prn3vWV1IiCY4OTnPvT31NIIWEjlxH821RReKBTjE6QeKdetLbeL+OJF+TbEvLD65pv/AAmOpGRHDTsyABmkyBisKHV4Db7APKD/ADh2GafPqqzQeWJmlLegwKLxsWqqZ0M/iDVhHvN6I0HO1BzVaTxDfyYHnzs+d2ZGIBP0rFXUGkjO5QFxtBzT5tQVY4tjmd1wvTAH1qXOI/ao328U66sZRL8AHLBQO9OtfEV3qEQhudxEvUknBP0rm5dRlibmNEKcEg1DNr6W0aurmWRDkIBgfnWUprYXtEdBqV/cMhEUoQn5SqenvWZ/aNy7sXMs2PlDMxx+VZX9rXBtcCNUZjv8zOSB1oF6rx7zMxY9FA4qedIXtFc2jf6gsWZL1U8skqq9R26/SooLm5mLnLHaN28k81mLdSTAOUXbJ8uSeaF1RkkwhPHyMOxo9rFFqqupsHULu4i8lrpTCxDiMDkEdCDTbMSfvPKDln6szcZrJbVZXjkGyONozgY6kUyfW2gthEiOZV5z2FHtUWqyNp7+8hTb5+FPysgHWl+1SCy87GCrBC3cVyTeJblN0ZCNj5lbv71PDr5vLZ4Ujd3OGxjjPrU+0iHtkdNC0u18zs3l9BnoT15/CpRGUi3IhZ8btxPH5VzEWp3lwgDKIkc7SR1NTJrbwB0Ecj/wZ7GpdVEe3sb8Es4UgSld3zfL1pE864mIOGL5+ZjyK5WPxJdROyfIqKduD1FSxa7PFueOJpJYznJPGKn2qF9ZR0sV3OkTf6QyxZKsoHWmx3c1vE8seSg+Ul81yY8R3rFjujizltpB60sfiO+lVoni3q/zccDPrR7VMSxCOyjulNvt8w705+VT+VRK77XCxqdo3Esea5KPxPfBGjBhQNwWPX8KSLWrgo7JbSzMflLZ4zU+0RSrs67y2kgIEuR97j19KdbEpDwvJUks1caNV1WGN90qxRqNu3v+dV08QX6QSp5L3Lr90hsD8aXtkgVdnYi5FynmNK4DErtUfhWLfXb3MxiW1AUHapdsk+5rnpfEGo2w8l2CE/MAKotr92Y2jWJ3lk58zOAPpVqujaNfQ6qy1a5sdTjEVw5nhdQVHRRkcV9m+DnB0G2ctksoJz9K/P7Rpro6lFE115bzzLvc8nGR1r7b+Gdy9zohBcskZCqTxuHrjtXkY2snNJHDiZubR12vMZNJuVGeFyQvU1wsQDR70jZUI6ueSfpXc3W9LdyeARiuMCAF1ClsNkV4OLbcSsM7bkcJ2Oqkk5POOlXmPl/dXJ9TUcYXJUgLgZ4qTIxwpc18rOOrPQuyNSSCW+8OwpPLkZOMKO2TUxAjIJIG7tURuPmAC8dMmuV+QaMWMFVKvJn6VISdoBH4momYjB4HPQUxbtjvXyycHg1mwsWWZiqkv8o9KrvL5z/LwBwSahllYRO27btG7A71ip4kBuBAsbEueuMAVHMCibjEIjE5ODxiur0qVWsYjz93vXIvIAkYPGfvCut0cJLYR46A4ruwzs0cWIhYvbxletTgnGM4pnycDoaU7m6AbR3r6OnO9jyHHuKG2nI5p0T5Y7uRUSKNzAcVJgkcdq6uaxNhxBw2ehqvKm3hetPM5BxjNE0scTIXYKW6Z9a03CKu7FfyQVJIINLCNny9SaivPEmnabxeS45wAgyfyoi8RaRcbXScRtt43kDilKLasdiw1SydnYLglDg1GmoiJMYIwcZrKu/Hvh62ungnv0OAGDJyKhi8aeHdSuEtbe9HmHJG9SAfxrgqUdDZYSslzcrsaF1c72ITL1hy6jdLO6RQlVB+89aV14h0XTDH5t7GWckDZg49zSQ65pWoqxhuY32nDAkA1wToX1aNVQqdmVJNSjOwFN8g547U17l5JAwG0UtxrOkQB3eeIY4KqQW/KodP1XS9UvXtYLkrIqBx5uFDD0BzXBKgmdkKNS2zHSXQXAKh2J9OlG8Rkt5YA7gjqKmmvtKtGImuo/MUdF54oiu7DUR8tzGq9ixwTWfsIm6pVCvNc2UowEG4dgMZpFSwiTe8SjHOO4qK5u9NtJChuoWb/Y5pbcQ3iF0KkA4O44rB0knoaKFRFK8vbCWYAJ5oxwAvSqf2PSHi857NUZmIJb1rR1CG2gGUIBH3tuCagt7O3uABK4EZ+YZIFRayNbTKMt1aRJ5SIHQHH3e3tUZt7CZQXjVMHndxxWhqNrZpwjp93IKkGs+OzhvkVyc9juOBWTNoc1yO68T2VoxjRWlVMBVjXAx9ay77WY9QYBYEjGNwJAzWhc6fZ2gfLoxbjC8mrGm6dayKqtEPl4DH+tZ81up0avqZP9rQmEREPL8vKovOa569nLzYjtWgyCA0oxk16G1tawn9ysSEHt1qFdJt9UuiZ9hVR1bA59BS5mnow53FXPmzxVqkk8wQPJ56y4ZVBAxnmvWfgPezDTrqG4DeUrjymbqSTzXo9p4GsG6WsMgbkkqCc/WrMXhCPS5ALSNY03biBgc1tZ1Vaxw4vGxnT9mlqbSzELgjnt9Kc05hhYrw2OoqJ1KKoJ7c1EzEZ4ytdMKTirWPDUrO5zutMzyCVyXLcYFc9IEkYsBt7HdXReJLpEi2KQHBHA64rnJAqucgj5d3PevPxK1PoMNPmjqRbEUHdliOwFQ5Q5ONgB6GrDS5C4IQMO3JqADBzsyBkEmvP0O9O5GVBZgCTnkYpJYyFwgAGMksafIylAxcIwO0heuKURoRgZYju/FSVoip5gwBy5Ixx2qJSZHQEBAOpNPuiEdkRhkc/LULzLgEqeRwSeM1SK3Ji8ZJA3naeq08glSUIQLzk9TVRL6JZlR5FBIxhOaBdRMDjnnaSxwBVWNbImbDu6DL8buOBTDuZskLEhHXPeqpvwAoSVCA2CF5pJb+KCUKULbecseKtRZaRbYAnduZ1xg46GmxMIyJGKogHIPWoLvV4XU4k8rcPuqM4rNkvVf5ogZFPGSe/wBKvlLSRbNwJGYgkkHI7VLa3KwxyM+Fwc81TFwkuz5gOMMFpySRqARGWBOCXpWsOyNNrlXTEZ8wHkUw3BaTAwuRzn1qnEwEZBbaFbjbUwJjPCbj1yf51LS6mbViWRhIQ0jM5AxgUJvULuVUUHnd1xQZBAMyMPm5AHU0ofeS5XKsON1RoAr3USowRWkYHIwMCoiztuPEbHkAU7zAeSBzwcVDvAZSF+YHHznFGwDppSYgu4sT2HrUQB3qSQnGDmhgJsgvtIPQUoiK7iBnHc96olqwjOFKfMXzxxSM/mZUYUocU9YyckDORkKKiCN5mQhViMHNQ3ZksjkDRNtGWI5OBxTi5RSQAuRx61IvmMQHbPOOBxQtoWmGfuqepq0ySJXZiOSwYdfekW5G8AgLjgmrTWYyQXOM5+X0pjaUkiuEOD1Vm707jZGrBiDu3EcU6MvtOMKAeT3ofTDAwIk3kjnFTCzaQKV+VDwSx70wvYr52qSrlnByPTFSi4ZkPRfTFAtBuySQFOCB3p6QbSCAAF9fSi/QdyJJdrkZLkjvT94ZcSnaDwcUu0EZY5KnK4Hb0pGhHmkuBzyKpMZWzGFONzbTg7uOKashMbEEKVORj0qxNsdpBgsGXAwO9IsbbQiRKi7cEk80XLKLjfvJVnI5B7VDksrYIAI+6Bk5rShtZBEoL5XOGA9KkTTDERsGQOeTzTUki0+5hNE8iBxu54+lCfu2Vi3zAbSAK2n05V3ZZmLc7FFRCyMb8IACM/N2rRSRSmkZJ3RnIVic9T6U5gZPl6Ywc1p/ZPOBIyWPHtUsFgIgOVz33U+ddA50zKZApCmNpc8g9KZISpYEABhwo6itkIm7LKSVOBjpSS2wjYEIAx5yfSlzJApmXbAMxLKSMYpZELP1CjoAKurAHmYnOQcgDgEU9oRIxBiCd1+tLmDnuZjW/wA4wNxHvShdoIJKkcgCtH7NFnLlg2P4aljt0V1ZgvTHNRzC5lYzIhuRwqFi3QntU62pwofJBHYVoCNITlF3c+nFTswjUkACnzaEOSMcxIXGY2OOMnpSmJyyq+FjHGFFaskaEEHkEbgaai5XcFGP1qeYlsoi2A3AnKqOpoNsoQrnPORtFXGEcoIAIY8UAnZnAULw1VzaCvqVTAqJ0z3zT5Itsah2JDDjA5oaUMdgUlW6H3pd8pOx3VdnTHXFTcLorupXaBGQjDBZutRvAxZAhI2n5uO1WJ32kDaXzzmlWQMDlgu4VdyWVFgYORtDDPDNWfrnhhNRsJYd5TcwYhV61qBgFyMv2z2zQ126kDcF29q6ITcWmnZidmrHmGrfB26vYhFZRR/Py0kpwR9BXB+Ivh7e+FyAGe4AOH2qcKa+iIdQeEjC7iSTkmoNQj/tKCYOqDcOCRmvew2PqJpSehwzwyldo+X0SRYySAGLFfm6gUwItqcFmde+B/Kur8U6HJaanIoCv8xOBwK5mWTyztC4IOGr6mlVU1dHlVKTi2mQjYYmIynPV+KV4zlQCWCjPHQVIAzjPBjPHzDv7VGnmW0cgK4VjhceldF0zlasOVR8u07QRzuoZSo5YkDpt6fjSoGVM7dwXg05AVQg8Z5A9BSJYCQgp5YALcAnpmkVJQ5ZztC/f29/pTi7NsQAfKOKQGeNgZRjPAx0NBI5Qj5JJAU/KD1pSCZWBO7au5cdqbgo2C2C3PI6UqFSxB3DHUj0p6C3Ysa70AkLRnkj3qCRE8rcDk56f1qwB5Zb97uH8O6qzxqSQQcY5I700F+hPbEOAs02ATwF70+6GWyq8jhSeOKj/dGNVjIjUevJp775ZVGd5K49MU9RpkUY3RsdxL8dOlWFfegBwcdM1WhTy1dPNCHd8x9qlWRAFCqZQTjPSpd2UrllYVlwHcggcbO1PYxpgA/N0UnrUWQf3YPlSZyB1yKVwG4ZC7qQcipZoLOdoBbcXzxinEkspOVJ4Jb0pwi3qWeQJx09Ke9u0pH7zfGo61JQzcN+wjIB+9jqKlVCGwMAdQT3qW3t2kgIcgZPyn2p7whFXDh2Y4PtSbsVYjX5pgc5wOfakCiPcwJbB79KcUILKBypxkdxVp7ZN2VJIwMrWbY7aFUMJCGIyi9dtWFwy70UqTwM+lSNCE3KF4YfLjoKlWBQAHJHGelRzAfqb4euYYtKt1kmCNtGVPrirg1KB5SFdXCn+Eg18jXHxC1qWIFdQk3gjAGBg+1XZPi9q/PmxrGf4jFxn3r610nfRnJPAqUrpn1/aXcdxlVcE5wBkDP0qdrhFmCMwRsdzXyVbfGe/gijCTM5xlfVT7mtFfjnq9xMkV4EVW4WaPqPcij2LuZf2frufUV1MNvBP8qyLq5jRCWIAzjNfNK/G6/iky88lxKuQUJwp+hqvqPxpvNQsmtpQ1vHIwJ8o5Iwc9aHSdrBHANSvc9I8XusuvRPG+csNxHpXp+gzoLGHJ4CgfNxzXy4fHpljzFI7SKed/Vvxp8fxM1oXSGGV0jVS21nzj6CsFhXe51/VG1Y+s5JUZgA4GPWrAcRrvIP17V8pWvxr1hJD9rkNxBjHljCnPY5xWtD8e9TSNY8KICPlUksV9s1r7FnO8tZ9MrdIY1LkGQ54HpTlki8zaz7M9M18yxfGme3dndmlkbGXJIIHYYx70sHxwuYg4eY3LFy298jaMcADHTik6LD+zX0Z9E6vsQblfAA6+teMa+yy65I7N8m4H6ViT/Gp5IUEkzS7yAqEYApy6murTiV1KswByOleTi37JNs66OCdPc9B0zxhZ2kKwl8BRjPSprnx9ZuNgG0Doc53V548aFgDk/QUEqH24GAcYIrwnmSjpc1eBjJ3Z6RH4106RFVTtY9Sx4qOXxlp8cbEszr0OwZArzloyob7oGfSlWM7CgPUc9hXNPM0002VHAR3sdhN4ps5ELJjb3z1oi1ayZd5mAUjjIJxXFG3RmwWOCOwp8SFI9ozj3r5qvXjNtnSsMo6JHWSara3DbI5Ax7cYqhdyKrgkgDpmsZE2jIOG9qcWb7pyV6kGvMnVXQ1jT5S+10wYgcrSfaCOCQo65qnv3ZAyB6Ubd74HIbge1c3t30NlBMsyShR1L7um2mSyMAAuQO5qIqYSAOi9utSRtvTgZYHkGo+sMfIkNE7qAQcnpS+fKIyAQDnqe1I2M4BxjnFMZgQeetH1hicUPEzL8hbJ6k1KkpBII7VEEPyFiCfQU4HZwy5PTNT9ZkiVBEgncqCOT0qJrgh+eKY/XAOMGm5PIC5PvT+syE4Iux3fydSSKSSbIyOoqjgn+Lb9KcQAQQxJ/nVfWrKzI5C8l33bnjtUh1AhFCYHY561mrKcYJximjjcV+8T3oWJD2fcumcjnLMfQVE07kNgYI55qAn5TljnrxT0GdjHuOpqXiWX7NE32pmxk9R0FKbp0TKjGeDUPHGDuHTimv8oA25waFiGHKiRrltineW5wQKTznU5HGD3qEhckBsE9adjO4duxqvrL6D5USPcH5uCx6gVGZ5GbBwoP6U0g8Eng8cUjKF2kgkD1qViJByolSRQAWkLDpxUwk8tVdRgZ61Tz5fHbPapAm7OCcDnnpVfWHuPlSLkk3AYHPriq5uw+8bdoUZyaYrMzBSQBjtR5Xmcg4HQ5pfWWDiiP7R5soxkgr2zUqZ2BuBg45oCeQ/ByDxwKayGPOOdx71X1pkuCJEcoSSCR7VJGcLxwSc8+lQOWxg9SOop6EqcD5uP1pPFi5ETsTvzuJFI02/AwAvT8aYJdign6HFRtlmyvABzzS+tXBQW44z7uAuccc0nmnnsVNNGNrknHORinICp4XcCOpqPbts0URRK0uQcgdeKimiD5H3cipS20DBH0FCOMZPPrmn9ZtoUrLUpG1YBSTuzxVOawdCCPnAPQda2yFJJBziljCorELhuuTQsSyudGJFas5IdXGDwBxitBLbygcjAI/GroxK4IbDY/Oo95XBPJ6U/rTRPMnuiv5IIAwTx1oYiJFA4LHB78U8sWGDkEHpS4IUnAyfWj60xKwinae7Yp3mHBOcAUg3EMCcgjjFNMQABJxmhYlish+844yc85pfMK4w2MjDU1XG0AHpxTTgDA60vrLJUUOUuVG0FsHvxUguGKkN8pB7dajBKEYyc88UEFpGIG3IxzVfWWFkSxXbguoBb0J6UhvZYyxLADHSouUI5zkYqOSPJBP4mp9u2WoqxWa7mlcD5n5q9HMFRdxCgdhUCwgKcHPPGKf5ZQZAB+tNVr6MtW2HST+WGYA8H9Ky9VvWnV4xiNSAeOtaUiFyQeVYYx6Vhaofs20NgAgj1rWL5mbRT2Mi9uDEq4O9iMc1zfiO68nT9zn5jlSB1xWrK5kfOS2G4HtXP8AiaeM+ZEVxhS2fSvWw695HT0PDfiDetG3koxDZyuRwao+F5y8sbFg43AEdDml+IU0f9oREvnuPrWboamOZPKJbecsB1HvX2sYr2aPKU37Wx7Hotsi30DFcIeSDXoul7ZWVnOVHAxXmmg3ay2lsMP5nCkt1r0PRVlWBQcDaa+Xxidz242a0O4t3Ro4iik9sHjFWQAqMS2AOwrJ0yUkuhyzDke30rXBVRgLyw5zXzs7nPIdGMR5wdrc81PHgtw2ARUEcuYhwSDkYo81tqKi4Ibkn0riluYMuRsWYYODyMmlQFssTuAODTIwGz/EF5pwZRnB2A1gTYXerAgJjFLsABLMTnkYpo2Y+Uls08k7Buwo/nUCEQmV8beMdTRISoXaRycHFAcL0DH37UgBBJHXrigBfLDEAjBHUmm+SqCTY5J7YoVQclgxJ9aciDcuCEz2qymOSMAA5JyOc9zTyNgDkk8cgdBUSHB55AODUzM6jGcJnOB6UAhkeG2nGFJxk0EENktlQegpSeoAznsaj3lH27grH8aauMmOAT8oX0pjSKxwDkihsttJ57HNRZ24yAOecVrFNoCzbXRidSUAzxk81djubS4Gy4jEq5+7jisMoBIWGQM9zVtVY56YAyMd69TCy5HqRJcysak3hbw9dyGZrCMysCGIPPp+dYl58JNIUSywbyZDlYl5C1c8xoU3htnbLcVd0XxIY7uCOWRfL3YYjmvcU1LZnHKE4q9zIPglbKFC9pGm0YBCjOPWo7fwZZCdJYhLI/Qh+leoNbwXILmRCp6ZNYupXVvZIwQDcOyd6lprW5EZ1L7nJXmgxWAWXyEQA9gKz7iGC4ikQpvU8gdBWzf6k2oL5fl7Rjua5+7uzZoN5HzEjC1nGep3x5pI5+aJLS4ddiopHB702PZL6t+lQ390JJQSp4bvUTXODsD+/AxgV6MJ2Rp7OXUsvN5S42qMHvVJrgSFsqSc8EdMU95EdCBz7k9arLMuepbjGB2rqjNJCVBsmS4XewBAz+easCYS8hSeMGsmWYwyhlQEDuaINSR8iXcpzjK9K0Vaw1h5djR2hHQg49RU0UnGFBYKaz42ZXIBBU/Nk9cVcWVIeSW59K0jU5jKVNx3LQd84yqDrjvVuARTSgPlsj8BVC3ZZn5wDjHJ5q1Go3JtycHDV0p3MbHbaRahUQoQiEYGKsyrg7AN2DyTVfRyPsyoAV2evpVmQEgkZJpmZ0Pw7tWvLudMjETZxXqlnCYY8McGvNPhrJN9qkICiFu/fP1r0xWBPPFe7hdj5fHP3iwpAycUHLYIGAKavXnrTw2RjpivTPGsIAKOQMjmg9aTBx6g0B0sKVJXjigdeeaQZ9eKUnAxnrViDvk0HluelDEDgc0AAjknNAtxwY5xS7d2R0pigg8npSqe3T3oFqLsOeOnrQcjp1HelLYOO1HAOO1AWBlDY5pQo6Dn1poHegnavFO/Ydhe3pRwOOtISStNBYHJ5o2FYc+NwPQelMc/KQOlO+9kng0xgQcelNXCwHlQfSjhSOM0nUYpRyOtMLCEAcj1o20m096cMEdcUaBcAemacBupowB70DIFJCHdsYzzzQQBzSKDg9qXZgc0xoUk456U0AY6cUp5OD0pCTwByKAYpAI4pVXPBpBkD0owVOScioGmKQFIz3pDgEjrVVt5kyT8oPFTg/L/ADoFcVTjtzSHg0nAyelGQ3NWIUdcelIxKjnmgEenNNY/hSvqA9WGCCME9KY7Y49KD0yahYksCelDAc7cZqvJyCBU2fmz6VE3Jz0o2HchkJAxXj37SF8+neCnkVEkWVhG4kzjHPP14Br2CQ5OM14t+1EEfwGwfnYytszjPIrWCu7BofFltiKSZSRy5O7r3qeRgpwrMzE8dgabDHEHlcxGJGPyhjxTpJUlIBIIC4+Wt+RvQSfLqjS0DRbK1vVu9Ruo4lkYFtrZZVB5wK+hND/aD0KwsFtLWC4kigUIJJdozgexr5fkEaogKHKk4Zjk1CYcL/rCSTkIoIrengoT1Z2QxCatLU+tbH9ovTSVlFyy5JH2cgZFac37RukwQlhFMmRyXIxmvjtYiCoKsHYj5gegq9hpG2GRnQdm5rrWDgtDuh7Gcb21PqVf2kNHkZSjy+crZKAAqw9M9qkH7RcGqefHFprpcKvytJKAO/I45+n618wbI7RBKUChvlB9aPOMqCWPem3jOaf1WCGvZJ3sel3/AIwLazJqTzqJmfcdnGD7Cu3g/aIa2gjD20PlxqFeR5Bknucf0r57lu3VEDkAq2Q3c1Vkjhk3lkd5WOe+Kf1WDeqJqVYP4lsfSyftKaX5gWWZ7gL8wEC4/An6cZqb/hpuB4t5sUgiH8RlDHH0718vuo8n5dqnOMD0qIIGfO1nOPlHbNV9Tgc/tIdEfUC/tF6ZPJjbcc8/Ioz+FVbv9onYGVINiD7ryMA2PcV86afezWs/78oEAIzjkU17uAqS8bPg8uTxj6VH1SCBVYLWx7vrP7QyXYEUdzJeW7KUkEaFfyNcD/wl0seuR6pHH5YjJKsTk/ie9chbIqIBuQAncMelPe8Qoy7GkJ5p/V4rRFqsvQ9Xsvju9r8kyzzkNu3Lj8jXRWv7RRjZdtrDAh+99pJLYx29Oa8EKFo1KkIW7dzUMoiu5NpBJUYOfWj6rB6gqseqPol/2igXMdvbLcl+244X3pLT9oCdJSkpSxXGN7ZI/D3rwC1L26YXCY4yBzViIFoyjr5xU7vmpLCwvsX7SHY+g4v2mRChSWzNztbarxnAYdifQ+1U7j47y3SyI8USNu3BD6dgea8NDGIkgBFPIUDODVYTSyys4jLyHueKv6rDsL2sU9jsr3xM8t9PdJMxk3+Yeehz0x/hXQWfxvv7BSRKsSlRhRGSSfUnNeWiWR3zKQm47cLxSuONwUEfd5NL6tT6h9YXU9bX9ovU4wGig88bRnfwM98Copv2htYuHDyyx2cX3QFXJFeRKDHIybsAdQOtVp/3SkBQ+0FvmprDUkL28V0PXE/aL1lXdIQLgg4WVwAfrjNOb9ojWUY+fqS27jjakefzrw6K7Ek25+CR91eMU6SBZAGbgHnLnmn9WprZBHFJdEe2P+0JqC8RTx6iGGW89doX9a4y78Vf2pqst7xAZMybYegb2rza5gOAQCVJ/gq1pE88d2iIyrk7QHPQUvYU0NYpJ2Sset2nx98Q2QXLG5QKEHm8ADoK1rP9oLV5raNpZ3t9rFWSPsOxBryi8hcynewKqM4UYqFVkOCVCL94Z71qqFFdDOWJ1PWrn9oHVbXK2waVyeJZhwR7jNZs/wC0Jr9tMPPZXUncRGuD15A544rg4o/NCqzCR2GdoqpNpMrzopwnmd25wKmVGl2JWK5XdHp1v+0NqMVwHtEm81Rn96QRj0NWb34zaxqAlOoXiy/aU/1UQxtGOgPY15cLOO1kiQjzTI2wMOPzp8kQSJpAApRgvXPeodKnawfWdbnVXviZniSS1DAucZk5Ofeq3/CyPE9rCsQ1Rkhjb5UXOTwRjNYUmba5eFyd8YDBT3qaSHzGR9gBxu5Pes3CC0sJYg6S0+NOv2UbQl2jbcGMmSdx7Z9OtLL8eNc+YTzvIh6GPjn865OWEeYDId7MM7e2KxLlCGJACozEAL2qlSpvobfWtDvk+OevPHlJWQdtzZI9KuWvxY1u/dBcXskowTtQkfnzXl4hWSIBc5DYOa0bSZrZWClQVwCR1xVezp9ET9ZuelH4navsURyuhDcOfT0rE1rVLjWEWW5uDI4YDjjIrHS+gA2o5kYAHDcAGrM8QbZjoV3cdjQoQWxH1g3YPFl3pNskFpvVVIKszE7T64zUz/EXUxK093qE926fMoc4GfpXJxt5UKu+4MSc7umKhnlE/lgMp3MQwHpS9nBsaxNjq7/4pa3PKyp5cSSLu35OarReL72/WMS3U6tg5bcQPbFc9JDGqDAOA23cx4FLHdQeVKstwnyEBVQE5+lHs4LoP613OhTxprNgitDe4AbAHOSM+uacvjXU0lLJcSkhs7jIevsM1zRmhDMSCAFBUsaRbmEEZuAQBkhRTcI22KWIuaFxezzs8yuIXLZ3A8j6Vbi1W6UkG7lm2r8pDED8ax0vLKORMhtzDJZjx+VRwanCWw0wUEkEKO1ZcsS/rKOkk8TauThbpYmkGS4JJP15plr4pv4pFL3VxK4yGySR/OsT+0rTyiQ2GDY5/nUy6naTgxi454+UDnH1qko+RH1hdzaXxbrZXEV/5Uan5E29P1pq+JL5sNcySyyk43qxAP4VjyatYQOQpz8uCx7H6UiaxbSoB5pOAeAOM0Wh1sT7dG5d+KdXuLZoFuzFbZDeWDg5B4Oc1GNfYW8ifO0jLjcD0PrWTNc2yJC+8DcDuz69qoLcIzAiXBzyB0xUNQ6IX1iyN6DxNqEPyQzmHPDBTjd9ami1y6J3uruRnJ3HHtWGpjCO2VBBBzntVqPU4VBB3BTjaR0z3o9wFirGkmtanNGS164CscIuQcUf2reu4JLkg9dx5+tZs+pwwKXikVRjDBu/0oh1q2OWbewK9QOM0+dLQr63Y1X1m7EMoMxBbG0cnHqKpLd3anepc7hgsT3+lU31uHyYSMAAneG6j0xVI+LrKHIKSy4bPoBUOULalLFX6nQwag0boZegGDt6mtR/EUpCmKFQApGZOv1rh08XRSBjiNBu+UHk4oh8UyyNIBaiXnKsWwAKhVIDdbmVjqbW6ngiQfbZlZTkKh6fjWVJE/2/7WEBmD78yE4Jz1Iqrb+J9zM7KkQxjHXmpJPEkE7f6hnwMbugzW8ZQktDnde25utr95dzTF7lw0uCIoMgD2qOfVJpGJIzxtzIcnNYcHiy3tZozmOIKMNxk1W/t6O5DJCryndu3vx+lWlFD+sJI6G11e7hmLtNJ8qlVEfbipo5zdFJfLB8tdh8w9feub/4SMWaMr/IxOQQM1VPiZgs6xxNK0p4BOAKdosPrK7nUTyElUd3buQhNQG3Kyq6DYwO5dxP61zq+MHtWO+JQpXHGSwNH/CYm4IZogzldo5x+YqlZaC+sm7ukeWQPI5ZuVCEgA1NbTywROAAQecvyc1zMnid4mTIEe0HIAyahXXZdTiPl5HkkM2OpGfSneI/rB1Mup3N66q+MKMYUYqa3BdlkT5GHytntXLDxBJEcAfvD6DtSL4lnJlSOAp/EGfr+VDaKWIsdRIzySYdi6pyQKZHCAzMECfxDPXFc1H4puY2djbNI0q7fl7nPUCli1m78xmeJlXbt2tU8yB4g2mBwcoHWRsj60qRI+5/uMTtORzn2FYkGvyoQXgklRMgKowRUra5PLsMURh2klt45NVzowliLmo0IcZKmTHy9cA1EZHtUPWILwcc1Rj1CbJjKvISwYBR0FSNdTzTSAIYhJ03+lLnWxm6xGjT3MxZXZ2Az8xIGK3FkkSGJJ32cblC+vvWLbzmKYFgZFbjA45rVluZCqyeX5UYG3J5OaOZMn2zuSM5dWVV3FjuJbio5JHUqobAbj5ajup2jgVxmR142rxkVUjvp2Vv3flNH8wHXimmivbPc0Q5cggM7/dLMcYqSRZBGzMRGANpwOcVhy3lxt43OxOcAYGaje81HbsZWQSdO/NWrJi9uwkeVLlRhn2cgOeK6CzlOVBIXbh/3fauWe4uVb5szSv8owMZ9qkXUdQhBAtzAT8u481V00EarTvc62a5lMhjQsyuu47uhqoitcSEEhS3VVrCj1DUHKP5hm2jaVxiq73OoQOd+YWjO4Ec5pcyXQv2zOlEDSLkLlfu7n4FRzJOHUtKMLhfk9PSufubu+e3VS0shJ3AAYFJINWuIw5ZYoiM7VznNPnQe3ZtyWzxSq3LlTwXNX4UdXZX2gqNxCdcVzNvFfy7FPmu0n3S/ANO1H+2VlEsiOCy+WrQ4IIHbHrzS54j9uzrDGsdwnO1nXcNxqYiVipLqwcYIWuBgvL9pdrmRnT5SX4IHpTribVo5SAzlUGV2dBUuSYe3bO5lkSEqhZRuO35jUU3leVkyIcNtwO9cX9n1G7QO7OZB8yl+BT7yx1aHako3SFQ+xDyB60uZE+1Z17mMRtsGPKIBY9PXinOYtvyzAqF3DHWuPjt9YnUACTEo6NwM0HQNXMYdpkQk7QA3Q1PNEftzrZRFAI1DgM67jk5qB7pF2p5yurjPPABrmbWw1GKZRMTlTt3sePwqLVYrpsxsD8pwpUd6OZGcq73OwguEa4jBmQKRtLZyM1OJLecApdGUBsMOgrgbTRtSMLgo6hectxU40rUpCYhLnK+bsjODjr1o5kiViJdTuphBb7syxxRqeuck1WaSz815EuzJsX7p4GfauRi0XUbiFCAee8jf0ptxp12iKS+5z8u1e5pqSLVds7nZbqMm5hVcbvvAkGpftNlhQ11wyll38AkD1riLLQ7vYXK7Dnbhj+tFzoOoSwsbmfzkjIVViH3R70XNViJI6qbX4XtlO+KIH5SQ2SPwquup209rgXbSOW2kMcAD6Vy/wDYN3HBLiDIjw2WbtT10Wd0ZUlBJXKqB3+tDaQvbyfU6PVNXjt7HynliTkKuDk4rGjvUmkGyYsVIPPSqv8Awht8HtAcTCYNvkZuIjjjP48VG3hy9ikVBcoM5UgA/wA6pTWxLrSfU6tZ4yJN8sSALuUA8sfSq41CynkQFyCVPGeM1zi6Tcxqu8ZAbaTnirP9jh2Zi5BUgAD0qubsT7STNxtQtAqAzqEyRgetUZNatospvcsW46YI+tRQ+F2uklBASIAMp3c5qNvCsKsAXklGM7enP1o5ktwdRrqX4PEMKuqzFUQHGR6VJda5p4EiIzTFcHIxjH51Tj8HhiUwVUruG45I9s1Ha+BYgVM11IVbOVTpR7SJKqyL8l/bKQIWXZtDe+abHrFsgQOhbIJJBp0Xh20h0yMxOfMMpVt3JA7VUbwyiSKwdmRW+bnGR7VLqoHUl0Lces2kiblkC4zlT1p9vrdpOsChSN7FWYnAWsy60GONpXiIEZbhT1A+tRS6Amx/KmdSFDD0JrNzZn7WW1zUsdbgdJYjPt2SFQh9M9c1YiCET7Bv54Y9K5uTwtcRvvSVXDJubsQa3dJgK6fASGLsMEVGrEm3uWGlJt5Y8gNjI29xRpcIVmLAfMhKknvion2taPiRUkDFSO+Paqmkb5WXBZ8MFY57UdCjctpRtXfLt4OeO9QLru1U3RpJglWbNLdW2TKu9AqcADrWJb2iLd3MUimVSMrjjBqLmqZrQ6rjeA3Ab7oHb61KJoliZlVN2Ry3XFV1gSNxFkRqVz75+tSppccqRuVZgSRjOOaE2O76EU2sRWyyB5HY8FUQf1ohvba5Yn7jsuRuIqRNGgYgyyrGmSGHeoI9EtG2mISPKGIDMcDFNNsTb7hJrEMW0KzM5UjEY71Lb6zE0URljCOMhi/6GpLawTTfMZ9mc/KMZIHemNotreSSYRpNwDAE4GaV2g5n3IINZiToWZ9x5Xpir/28RpvKK5Zs5c8gVEdIgtfkLrGpX7o5OfrSR2MT7BKhlXaRnOMelTzMak11K51qEXM2x2cggjA4+lSvriqzS+QMsv8AEec1VOkwrcoQ/lKCc45q5/Z8NxEp252N1Y44qeZluo0RzeK1CxERSb9u1lQcUkXiSKYIDAUIOCZOtW5bOIRyAgISQV2jtUA0S2mdw+XXAKsTgj1pObD2rZFH4jCtgB22sd20cYpram6sSQCC24BvStGw0u3s3mTBETL8pYZycU5NLgknB4kUrjngA0lNpWJc33MlNaUXMow/PKiMcU6HUCZ3dh8rf3+orVGiQR7JDIF28NsGab9nhYxgRB2DHluOPWq53uK77mfd6l+9CojSIF52jvWf9tnil85QEJGCr85FbYgFuSAMgtztGcCn21laM858sSgnKl+Me1HtH1FzM59fEksQUBDIUblQODUb+JLszYRVRd27kdB6V0L6ZaLcyMF2qy8BBxmllsbQyK6W6bQm1t3c+pocxcxjHxNOzFQm9MgnHFSHV5YZmlCqqv8AwtzitV7S0Kws0IWIfe2Dv706OztiQREu0HOH6kVLmwv5mYdaEsxGOWXGF4pg1B/tCyE+QsalOOcg+orcW1tETLW4chs/J2FILS2QuyxAKzBlD80ud2Hr3MS3vXhVREu8AnK8j8akm1Oa1KPIvlqG3bgM4rbaS3LuHjGSAB5YxTcQb1JiDIV2kOM80c7Gmzm7jxTc3A/dRb/nDBmyAf8A61Rv4g1HcwcrEzHIWNSf1rqXitVaPMSkgFcIvGKVreBHgEEKJsJLbhnj3qvaPqPmsc3Pqt3fSiADzRJGFIIwc980xpbuHyowpiMY2nHJro7sQPIsgjBkRuDEMcelLNEJd7IojY4YbupoVUrnOfSSVJA7I0zLwA2R+dWGu7tkVD8gB3fJyQK1GZXbBXczjqo6n0psYEcrbYth24y5zzScyXJsxN00jmECSVtwKhsg1ZZJ4WJceUG4Kg5Na82wTxyn5pAu1tgxTkZVKZi27fvM/NLmC5nFpZD8is6OAoZhgZqWGK4hky5CHG35Tk1ca5EkG0/MqPuCqMcZp8s0ZLmO38ouwbczZJpObYXYwZlki2qXZAQ27jNOkjkSNWLqmxs4U5JFH2oMzBZhITwVQdPxp7RjczFSgxgBuuahtsak0QMrXK7AruxYON3Ap8VyRM8DOqhsHCcn8KsCYttAbKgbSFGMVQ06NU1LIQQrGCNznJJrO7Nk2zRnk8yMqEIR+FLetVJ53Y7XKhcBDtHNaMyoY0y5dlOduMVn3JbcCECHcGBNO9y7lOacJInkxyHaNpLDAqR5Lh4kSQKvltuwnJqzIwu1kxl844A71Z2qEz5QQsoBJOTUtvuPmKI82VkCQyOy/NljxU5t52jLvsGedq9atpPEqghmyBtJA4/OnF3CIREFC9W9aybY7uxnFBJlzC4LYUMx4z9KdLb4O9iDuXYVHNXWYSlV+ZsHcV6AU1/OVgBCoi3BtwOTipuxISz0/Zak+SxjQY3SevsKiNi9sBsIZVOTgcitGS5E0jeWz4bBC9qTfMcgxqC3pUXZVmU/shjcExsAfmJPSni1YRuQwCM2eBVv7SJEIcsy7dp44zUe8paqGVVA498UtSkRfZkMbfeJfnc3eqZsQ+5iy4YbRgd6vRNtjAZWKg5Bxxim+TJGNgZAgbeoPWpbG2MjtY1tRG8GNg2ls1HJaJEFCtnZ0wOKmFz5qyIVc7+RgcZ+tBMjngqFPB+tSSQwwEYDwsFU7gTxT4rGErKiEnzG3nPUfSrDXYkUgq7MBtGOlRxtKuOUjAGCO9DtsD2Gw2u1yqQKd38bHmmyWaMzSF85+Xao6mpVnCrgLJujOS3bFKoeFwSyqrfMB1NQTqVH0mJ4GdbVSSNpYnkVFZ6PDZkZmcMvAAHb0rUE5jBGx3LHIHb61HKzyO20qqnrnrn2qXqLW25C1o1tvQxAhRvVs84+lSw2MGVcsxLLuCgcZpHYy/dRnbG0selKJZk4DKmz5ScdKnqMqro8Us8kphBZ+hJ70DSoDG5MjhnG0hRxVxZ/LDRtEXYc+YD0/CmQyzx7lDhFHzdMkikBRh0eHyyBEpK/LljyPelh0WCDaS8jsnBA6Yq4oIPCszOck9qe/mIMmRVR+AAOc0uhVkVP7GjeQhbZAo+bLHmnLZpby7eQCNwVelTpcFWLiGSU428etDvK+S+2Fk4K9cVJVik9m1xFIm1AH+YFjVKGzRSuSw3HawXpWplVQqQ02zncOKpykIwBbyuNwHfFVYZUuLETyNiNCi/LvY8isWfT0E7o7MPLP8PpWpcXA/gVnz83oPrVK5d2m8xvk8wYIHOKLFXMuSBra6ieGNQYpFYFjyeRX2p4AAXRbSVkSNplDMkJJRTjoD3r4ymRleOVEM7bgoXOM819Z/Bm/bUtHSFk8o2wCt824E+gNeXifjTJmrpHpktsZIJFBy2OM1ycimOYkjOSQQK7JUIfafxrlNUhe1v5ELqUJ3LgdB6Vw4lXgVR0ZCgBbIUZ6c0ySAPj5yCp5296cxAIAyd3cdKhkjCyAK5G7rXylV2bR6SvYJ5VUnIHy9M96YZVdeRkYyMUSwbmztyw4yapbpYpP3ny4OMD0rhlJJlou7g6ccHtmoWZsYPOe9NGS+Qc7emaf5hKlWIH0rG9zQjbJiYbMZ4LGsuHT/Lu1cgNsOQQK1ZGCgD73HSohKMgDgkdBT0AktwZbgoFG3rkmu302IR2sYXG32rgEkIYmMFnBwa7Tw1NK1t5Uo5XkEV10NznxCXKa7YxyOBThkjjkUyRsZUjOaIyQuK96Gljw3uSZAbAGSadgA8UxcqQcU/OeOldidzNpbDDGGfJ45rivHry4lQF1aJd6MvQEV3HQ9K5H4juLawiuDIYlC4ZgAT0rRzcY37HfgoJ1UmtDyXU9XudVuGnLZkZdpcngH2Fc9dQXrEZeSYngBCQPxragtlVMoGfnPzccVcYhXCA7SwyNvb8a8SpmPI7H3kUlFJHKnR52gR5Y0hKnBycnHvTo9JyC293MZzgZHHtW+0JO5SpkB9fWmQwOiNlgAeMKP0rzZ5lJu5spooQ2TuhU4TuCxJIpkunjzMCRy55JjJArSeEF0YAqPundQYzG4yw44wBzisfr7egcyWxRTTTChljJBI53Ek5pwgeQK5kdnxgkZGB9auYCHCgnB53dKVpgCw8wHI4VR/WsnjGyW0yKKN41UH5cHAYkk4pkluQ7HzXdw3AUkDFWlAQhgpJI43dBTJWOQcgZ4OKj64yWk+hGn7rlRhxzljmpjqUxyWmcqeQqcDNMRQ6428g4JJqMjZ8pYBAf4aX1q5PLG+xat/Ed8khRjEI3Xac8n2P1pJJjdAKZXcMcNtyBVJNNNzM7xISg5DMa17ayCRgF9vGcKKyddbkSUUVrffb5jAMag43EkmmTs4P7u5d8HlRwK01tRJC7BSwHUtVFoMqpQheSCAKx9umzLToMt7mWOQqdiqecvya0YtWNqjDc0ocdF4FZ/2AumWQnBxknGacLR48q0gVB2Ayaz9omLQVL27FyHSMRo3GW5NZmstepc28qTOyh/n2nAH4VtxWcShthdyBnLniqV+wljbLBEIPA6k1SkHKmj0jwZPL9gXe/mbhnJ61v5ZiQvJrkPh7ci50jccnb8v4111tIFjJAwT0Ne3hdVdnzeIjadkMcRxfLLIokPIU9cUyGJbiFjH82Tg+1ec+O/E13BqkQtkGYScuxxu9sViL4u1xmZBdCJCQWVByfxr1JThFbHXTy2c4qdzvdc0fdKxLJnHHPOfpXNnQpLkgyT4wccelYk2rXNzKJHdy685LGrsOu3926I7xxxkdEHJ/H1r57EuLd0erCj7JJItyaNPA5VHjKryu48mo00gMWee4baD91OlI8hlk3gMWAwSTxULyvKVBbYOhxXlPc22Jvs1rDLiLB3D+M8037ILlCc9DjimC3UxsQQXX1OOKWKY+UylwMHIK9x6UkrlJXKl1ZRxoFjIjJOGYnJqn/wAIu124U3TMq84BwKsXkyCQZX5jyNx4qM3L+aAJdq4z8tVY1sQS6TFYlwAodfuseTUS+HBcja8xZW5bHFWvllIkYM+eCTSPciEZMvQ42gVokUkVn0SDT22KyAEcZPOfeoZtPtrgRiWRncnHyHgfWn3NuJCZFDM2cncarGMwKxZwm75gF5NdMUrGq0JRpy21wi4TBOOTk4+lST+EAHylwSoOdo4GKi0e6t5L351YyY4LnjNdLHuZwxOUI6ioqe6rhJqKuYX9lxwHYkYwP4j1qV9EDqSrFiRnB4raCIwJC5Y8c0SMqY81gGHGE9K43UfQ5/a2MWTRJYYlJKDcOnUg0JaOkQLne33cDgCtSVQz/IGKA5BamtEJJzE8hClcgKP0qOdvcFUvuZrWx3RlgBtPPemCLzBJkM2D8uOhrRMQjfYFPTq1CRopAL9P4QO9PmuJzM5LaXDDiMHoaZ9nE0+1FaYgdeg+taciAhcDocHNIzCMD5vn9V9Kd7jUu5VksgzKQBE2ME9eag+ySg85cdDnitHJU8jOOcmnErKpBOM+nWhS0DmuZm90QKMJtbr1NPwGlLOS+BkAdKstAEzkcEd6iYltqHAB4yKm5LYz5YvvcK3K45NICCDgE7u1PSEgZfjB4+lSeRvQkyYweAtNS0BMgVyEycKRxgUkTrLyAxYcY6VOyGFWKqD3G6ohIGY7XyxHIXrmjmYmxx3gEDC+tNSJmVsIxA6HoKlhjxKoC4VhyWPQ08b8FA+QeMCq5mK5AwHU4HsKYyL1ILEjC54FTCPYOAOOpJqPy0ZSSx68U+YdxjxN5cfIUE4IFROwjlRyhcrx7VPKMoUyEA5BNRuh34yTkZGOhp8w7jNoc4D+WAd3rTQEk3BQ7YOcniptiZztCMRj8aQMI+Mkk8NgcGi4+YbsJjI37FJBGOtTLIEOSCeMbu1JGgC4IwBzzTwAHCkEqeajm1FzMaMsyuHA7Gh03ncRnHHNOkVEyF4HUUK4XlwSpGKfMK+pE33QFYIFOSBUThMscb89zxiraCLklMBuM9xUIgRQQcvz29KfMHNYpzOMgBhzxgU5CW2LtYk8ZNTPYqqEhcAHI55ojhycuWB/hqubQfMxUjHOT04PFR7WGcLlQeM1ZSPh8YAPqeaQgFMAEk8ECnzBzMqKM5Qtkk9B1qZIduQVye26lKojb0ADDrmkMrO4JUlv0qbjuxDORGRxz6UryEhSgyMc5oaFsc4U5z601AGdgCSR0HSncm7uNOTt3PjHGBUiQyoPkXAXuTQQByMKSeKRm8xMZY46gUIdxGVcNufYw5GOab+7WFmGWLc89KkOPLVlTDd89aaAWQgKSR17UXC7I1w21+nYKKGUHBCgN0JPenupTI3BcfnTY9oyCGbuDVJ3KId5VgHG7HHyjinNCCAAmDnOSe1SIockM2zPII5o2iQk5JxxWg7FeRFVWCnryR71QEZMpCn73r2rTljMkakj7p5I6kUi2sbjKrgg9TWidhGcbcqQQ29v0pribaGQAEZDA1ffEBILAkc7QKYGSRXxkbh1bpmuqMrNWL3PMvGXh8RLJcNIWnIJwvQCvK5l2XDIowRzkivb/iAsjW8flYTcpViOea8RuUlinklDBv4SD1r63L5NxdzzsXC6uiqVeZgByF5x2puWZ8M5yOfYU9cwHGNxb+72FK6rExA5HY17a0PFaGpluVfOTyKSNWDPnII706U7XACbcDIxTopi8uM4yOaaM7DTkMrZD47jihzIGLFvkHI7054wWVEy4J5xQ29GIztUdm5q9iXYaUkdkZfnTGcmn7C7+XnYSM5HeoWeRG+QFoT/AHfX2p+WVQxO05yCeoFPbckcuAMIA75xhqrSmXfhwEAODg5qURsr70UuQc56Cob1CbguWIXbnHbNO5JPE68MkeVXjn1+lJO0kYYuw55AXrTLMkzKA2/I5HpUjhw5yAoB+91zRcNiJWSTaVUg453etXkQkRqGUdyoHX6GqUmSmN4JJ6DirMWWAJ4K4Ax6UrdQTJpJFDDEZaQdTUql4/vHIb+51pgbaGJJPHPHWkKPK25CUQDIx3NQ9TVMeCAGwpLZAO7piplRYX+eUGMdQvP4VXhhEuT5xPc56ZpqbIWO751Jzle5pNFpmpAFVWdWJz90HsKm3biFOCCPTBFZnngbWLFQx4B7ClF6d5HUDpjvU2ZfmXoohJcAElC3AJ6fjV5AsZA3iUt8pI7Vg/ajkZbHPUdhTW1FrZmlBLIp4A/nWfK2UmdBgAckAA9utTNlVYkBkHQ+1Yn2g3Q+R/LBXcSaP7Rle2WKRyy+o71PKVddD3pbg7nAGNvINSu+6PkkkjJ96p7twHbPHFRtNKzhHONpxxxmvpViV1OdV2tzShnjjixgKT15p4uEEfDZZT3rGkz5vPIHSnxpcybgFUehNH1qKNVVbNOBvNLY2jHfuakhUOzHklefasGWC4i+YgqT3Bp0ZngUFHb5uD15qPraZoqttzoIplV8FhzwB6VYkvYIYxh8yDgn29K5ffNjc6k4PUUx/N/1i5bBxtIqfraNFVOqFzFIFYKrDpxSRTBXIUZGenpXMpJdwOzRAhTye+KtI9ypEwZvmHTHWl9bVzT2ieh0PmmNyMAsRmhU8yTLKQSDz2rAW/uQQDEQx4B74pHvrkfJ5rIAc4xUvF6aFJs3wf3sYL8E4OOw9q9J8HYuICC5l8r14OK8Vt7y5a6+RgRkZyM17J4BYpazblIdsEH1GK+VzfF/urXOmL0Opz5eSOAaYw3tyM8VISWXG0GmuGk2kHGOMCvzyVeV7pjuN2goScD0FImc4Y/lSrHnkjJBoZdgLn8RXO60n1NU7AAw4AAHrSYUAhsk07YQAwOQRkUbTznuKxc2+oN3EK5PHApo2q4Iy2eMdjSjOAMYPTJpwGMeoNTzMQ4gqeg47Uwny8Dqc54oJPPGTTsEcHnPIrMB3OSMj15pqltzEUr7mwV4pGOQPb0qAF3HdkYXjmos+ZICwzjgig5JzjgcVG52k+h9KaYEm8liB8uOnrU2TjnnFVAhzuHfnmpxI2Mk5B4xSeuwragSQc8Ypy4c8jqKj8zAUBc896Ryc4AOR6UDFTGCMYwcUpUBthySOc+lIq5Vu2eaTLPjnoMdKTFYlQBQSVBPYmm4+cE8g0BsAYH1zQcKuAckn8qm9tRa9B5AxgYBpqkDq24jj2FLt+XB5I6GlUYyOuKL3BOwnzrkDB9c0MmTktnvQ+4tkDAI5pN4jCH7w7+1AhCF4xgE05V3lQ3QUFg+Aqjg9TQ2Ru3Hp0xQmwGE4U44GaNpbjORTs7Tgdx3pJWBKZ4x6VbbGhhURMRn5j0zRyp6HB60qg/eOCOgzRtKdTn2FF2SxVcBR6igTd9pIz9KaVByQKVVDcF8DHQd6m7DyJJJQeBxjnmncMoOMgiozGNoJ+70560JwuCe/SpuJDnY/LjAA4FLtAAIBFNBIzkdDkGnyMQ2AcjAxip3BDJAIlcHnJBGKUgAcHORSjIbIGcjHNBBKgk855ApXKEBPAOMClJAUYJ9DTS+w8L09aXJC4AznmqvoNBg9OBihWG9lIIwOKU7t2OhxSdWXccnoKL3EPQ469xSjIUEc545pDhuMYxxSMdmQDnFF2JjpXMewIVByMjvTHyrkYzznNPIG7dgY/Wjgn5jnPSn8hbDd5IcjGSOaaFUYJ5yKMAcjAFOiUDljkUguG08EMB7VG2SuOmDTmPJIxgdKbnJ7kNTuIkICrtGBtG7IpuTIMhccdaeinbkYHGOaZ5hjIXG9WODindlbCndxhsZ44pCNiANksD1NHzI2AAuDxQT1DZZic8VXMCEIEgIztwe1LIhZcL09TTgAP4cZoHOM5JHApNspOxGQVHBx9KfjgEgntSLjdkjAB70pLEnHI680J3NFoVry9FvAzlSApxxXLX0jXJL43c55Nbep3D5lThMDhcZzXOOSpDA7i3GOwNd1K61OiBSnVk3vjBAyAK4XxhfEEOARuXac967O7nmk2oBsByDjrXlnju4mt5t8rN5SkhV9a+gwaTkrs2m7I4vxJoo1OPMUQkYHAPcUeHPCqWSJE7MLjO4vjPHpVyx1A7SoBYk5OB0Fdp4Ut1k8+aSMyZI27hyK+hq4n2VOxw06SnO5ELee0gDKAFGDx1PvW/4d8Rzy3ixBQVx8wNaf9ji9VNy+XEeDjrXQ6B4b023eORIMyRnG5u9fNVsQpLU9Re6rG7ZOj7Jk4yB2rTDM5XKjj+I1Hs8tQm1VUHjFTYMQKHLg8j2rx5T3Od7jWypKk9DnApULkkBMD+8al8kSHdkLx1pwTpgk5GD6VyyaRkwSVoiQADkdqIF3SliMZ65pYlxwDg5qYFEwHBLCsb9BCj5eT2OBim8uGyBgc80MTkkHAHOKM7SCAWDDvSuBIWVhgORxnaBSRoRyRwRyaj8wZBOFxxxQDyOGIz9BRoTsKqM7fMTgdMU4gquQuQD1PWnPu25DYx29qaJSyEKOo7073Q9BzIM8c55wKREcSYBwD60wMflyc8Y4qIuTkKhLA4yTxVJDLL/AOsAJyMY4oNuPlPTHc1X8yZ1w21Np5C9TRumUldpdW6GtYxuNItSFFU5bdjnio2JDFhtAPQGmS20kp5ITcuOKijtJgQGBJ6ZJreMbA2SSYxk/Pu4wOlSxSsiAIQMevanvaqsYBJJB7VKloGOFAC+9bJW2EZ84mv8KqtIFPIHApI9IeCOTzMIG9OoFbEZa2ckgYA/hqvcXolOAh3H1reNRxJ30CPVngg8hNz4UbSah+1TzEFwBu4PtQgUoM8EccVLChxgDGPWtPrLehHKkQSxEBcEk561z/itxbWMpbaJAARjrj1rqZFDo2wgsPSuM8cwhmLFgqtHhiT0/CnRqOctTekveOJj1pD94s+TwT61opcCSMNuUMwxgVxwuIVn2M2VBIz2NadrrCW4ZQAOcKx54r3lGyR7KSS1Np2WB0Zc/wC0DQl6smQAqkdh3rJ+3CXdvYnJ4Ip0D4lboR169KWtx+6jRcearKVK45qsoC5Ugc9AKmF0JpVBBPGM9qhDeW+MqACck9atXexLnFbliFwGyc7sY5q19qACCQ4C8cDJrFkvRg5YuVPXGBUcuuSKSqorADjHJ/GuqmmmeXWak7o6ux8rZ5mCW3fxelakLxvuKthic4Arzo+L5YMlbUyLjBGcVtaX4wjchPKEW4cnrz6V6EThd0j1bR7h8ZKggqMZ71qyZKBjhQeCBXKeGbz+0EjYBiVOCegrq5Cdh5AArS+pzs7D4ZW4+yzADG1icn0r0CAbxk9q4vwBthtWBON4ypFdtANq8nNe/hV+7R8njP4rJlPfOMU4HGOelN4A+tOwAuTXorQ80OC2R3oPy+1AHy5FG49DyKdxNidTT9vHrim+4/KlUkAg8H1p7iA4I44pOjYz2pu4D5c5NOKnIJ5FArCbdxyeB7Uvfil6jikGRwOKdhajtxA5xQvPB7032PNLnI57UdAQpyMjtSgDbimbj2FO5wMc0ihCcD6Uwtu46U4t6dTUZ+99KCXoxdwxjPNKTheaj2Bmz1NPLEDbjkVWwXDIxnpSZ9+tIc7sEcGjjkAZIoZQ4E9BzijjdQj+nWjkjGAaW5LDIPtjvS7iBjqKQZPB4FBGPrT8g2JcZ5prE9uR3pp+UcnNOBG3AouFwB9e9IMBuTQ3TPpSYBxmmIXdjjOR6U5fm+lM46r2ppYqwHWk0ApADcc0uMjGaaOelBJHXgVI7injAAzSBPlyvFNyRkClyTwDgVa2EIR8wyetDDA5NJxjPftTH+bjOKSY0I55xniomfGB1FD8KcdqhZ9wwRgChsRITk5BwKhaTHGaOAMA8VXkUKc5x7UwHvJ84ArxL9pO6SHS1E43wTqYwD/exxXswmj3EKckda8G/aokaTwtCYgxkWXIHULx1HHH41rS+Iex8lbQ0u1yxAYjB6Uss6WybCqjc38PpUanKsXfcepA9aq31wkiAhNuRtyT0NejGN2c9yVbuATMWVnUfdDVY+1QrvZwqZXKgUyOyheGLedxUZyOMn3pZbaGVY2ddpGe/auuF0tCLtbETarEQpijYsOMP0qNNXaPGWC7eq45omijEQ2fO+7hfapLWzScuXiUg4GO4quaRpGq4qxVl1ctAQB5qI27Ddqhg1swb97sVkOQvat5bHT0SRI4yTIu07ux9RT49OthAkZjjBVcbiMk00nuHt2Yx1iVwSY1KHhT3p6eI5pFMblRtXaNoxmtNLSzt9mI9+DznpRNaW8kRKJGqhs/L1P41SbXUmVVszU1NioH2dVC9STyfwqKbV2gmUIDkc8DitB4oWkZRCWychs8U8PEQw8tASNuMc/hVcz7k876mJJeS3LMzAYJ3U+S5dVIlc4lGFABArZgSAuGFsTgYGelTtcI8AWSNDtOAMc1Otw52YsMlzFC2xeGXbk8n8KZBdzQ5B3nAwAAa2Y2QEKIiGHJPtVs3ELRlHVUBIIAHP4mqdw55GRHcX6CNzHtAztyP6U03s8TZdcsTk7RW+t7uBIh8wEYUnoBUKPG7PI21EYbcY6Gpdw55GfDqlzKJPKjARRk7utNn1m8iVXFu0jPwNn9a0ojEI2VI94Xgt0zSDUDbQhY0wQ3zcZwKLuwc8jK/tvUpjkIsWODkE04alqMmZEjLlODtGAa0kuv3bDy1ZnO4kipYsgHcSAxyQnpU3ae4+d9Tl31e+eZi67WU9MZxVdZ9TEheGNpcndjPArtBFGu4pCpMgxlgDmmqphJITkjYQo4pc0hpt7s5NdQ1G4uQWTynYYO0Zpzm8lXCI8hYlSTxXTqXhIURgeX1JA5qnM0jEgHBB3YHSlrcfM+hyMyXKz7D+7dTt+UZqYx38y4WF5PK4OTit9LN3cttAPUlh1q7bsFf5m3kjG1Rjii7EcdejUYVTCtH3OzkfSnW+n6mw4tnIb5ldzg/hXaCPzgyhQqngZGTU1sxdU80livyKBwPTmod2HM0cfHJqTOolyATtAHOfxrUhTUJceXAZMHblzgCtqWIg7VjVPLOeeuamCSRqATvYfMccVndoHJmC9tqP2piUKlflxEc0/yL/DFDI5Xn5+1b/mzjyiqiLcck9TilKkyM4kLl+CMYFF3vclNnKNbX0tyY5S6FBuwtTXNlcLsWJ2Jdcgt611BSViCyqhPG7qTUTwfN85D7DjjgUavco5CS11MyCW43yMxwCmSSPrWmtpeSRJnzIj0+b0966WJniXKADbzgUk2X5OWbGTnpT5QTMI2NzCu8z+dggYxyKjk0mZpOPkA+bmtkxvPhQoRTySKCrkAA7yTt+YcUarYrmsZR8O3LKzJcRhQu49ifaon0qSztkeRgPOBI9a3cncqkgEHa2PSqetpi2ODzEflY9Kl3tuCm07mDpdq97epHuYqMs5HHHpXXFl+yLGg8vBCmTq2PasfwtGzGcyyqzqPlVOMjvWrOpV9oGF2556Vz3lctzujIvbGWSWQPcNIAQF96tHS34CSLHtUZPenRBppUBcc5JAFWZIwHjbBAkJGT610JsybZlvpbj5BO0quuSDxzSR6KPLgAZYzzu7mtYQOWBaReDtwvXFMuAiNIAmCOATWupF3cyf7IPmDfcO6lsFewFS/2OTEWRlRN2OeTVp13nBkwu3IAHOafBbjyoUP3SCSSe9TK5XO1oZU2ilo2k80uV429qiGlPFE4cqMDII65rfih8yML5o2liGXFH2WJUGUIDHAyawd7j9ozBk8OGYROWcZGcjp+NNn0GWNI5IJVDj7x7mugCusLgTcBtoTHamvCgRwi4IGRk9TU6hzvuc+vhl5o037wxYbmzxWnF4ZNsrgzrsB+Ud8VpIhkQkyEhQPlHrVkQEpg4+7kk9am7J5m+piT6QWhkIy20DafSoRZGMYRtuVx05zW9CAMAsSD970qQxxLCrnZktj3qdWUpNaGdFoy/ZkMqsQwILA9Kd/Z0SwxxCT5Vbk45rQmmwojBJ5H0xSARoJM7R0wDQ7lXZRfR4pdo8veobOSetD6fGiGMMAC2QAOlXVITcTllK8D3py7Il3MUHyk4PXNLUu7M1dJgVpkZdwIHzE9PpSReH7CQuCSQy4xjoa0beKN4YncMSck8/lUkQWKNT8owxz64pWch7GdB4W06FtyQBiRglj3qFNAghC5ZsZOQvP4VphicgKSS3HOOKSWYRE7iEFZ8j7lpsoQ6dbQQhPJByxILdcZp0Gk22XJdnJORGvAAq1tBLHb5uV+U9ADSq4twCSqMV2k1vTi46XIbKiaFaIJ2EUZ3cqW6im/wBnWwlZ+TlduF4q0pSUKApbHU+tNJXygN4hYNnGM102Zjr3IV0y2MYQlcgY+ccg0xtIt1MZHLjrjpU8aCZmJ+dgc56UeeD538LMeAOgqdV1Is11IotNtyEBjQOG5yMnFDaHp08hLQs0i8gJxmrO5SpIGW29T60+O6jjO9id4QqAg74p6j17lFdItBI2UUFvuh+oqSPTrKyaR1g+ZhtJQcEfSnwtvCM6GR+c7qAwgABY5Bzx6UrPuUmxkNrbw3BnKKBsKrkdDQ6o7RuLdZCFKsxGOKVroNJtKjBII3U92CB1GcNjAWmkGvchWCAGMYWFkbcoAokAa4I2CYg7vrTwVIJ8vkgD5uoqZJlR1fGSFK/LQohdkAIZZBtWPeewqFoFkuAUTzARg54qeEgSZIwVB+9SPKEEabmYgkttFWoi1EhjaO980BYcLtGBnJqO4kK3SEpvMZKsasiRxyQFyQw3dajklEszg5YMc5XiqSSG9CtqADrGqgRBGz8vU1dUlbNIipfndl6qvKGuVULtDDblueaszylAh3Fyo2jHSq0uF2RSkmNlb5QxyMdaZa4ac7F3u4wN3Q+1Wyr71JUKFX5s1Ci7PKcHIjfdgCqC7Hs7GIySRqmDtATnnpU0UpXGxMuh/jHFRYdHdCQqM24d++afJKCr7DvLnJwKqwrj7p9xAnSNCnKtGORVNUxLhMvtO75+lSuxmUjGwMMZ70pKhgoJfAx0xk1JS0QqkksCqgt82EHammOO4bAhJL/Lub1qztddrlPL2jafemlm2oEBLRtuNTbuVdDpGcIN4UBfl2qKiHyNvEeAOBu6VIwld8Mm1T83FDo7fKMnceAamyAmaZt0RZlcR5wFGMU57glViSPYwJZWY9PWoSJInw6rgjaMetOZWKAjv8uT2pcvUVyKfT3E8Zdg7ONxKjFLKR5eUUAMcE+9TyCRwhaRRsXbx6VHs8hFUAtg55qeoLfUZIrPFkuGDHbjHSpSWMgmKgMqhN3fFMnjlSRUcgKcPhRTm3txGjHJzzU2G7EnmsEODuKHgYxUMpMqlGURgfNuFPkknT5W2sJePlHIpD80YKqefly3rRYLpFOVSJAN5kQjcKmE0roqmNEVu+Mmi4M8UKoxQIDtAUc/nUbGRHxGhyvdulaKwbkheSRA5ZnU8AHpTPniiEioqNnZnvSiOV4QHfJB3YQdKkRDNGYgpQ53Av3NVYSsQva+WrESs7R9V6CniOdLY/u4kUfMGHJNPSM3SFmlAZs5UDrRmQQqSmBnbk/4VaWgttiNIztDbmfI3c9KnDO8OxSqK45x1phV9oR3AwwXCigh4t+YsbDigd2QxIWTLSM+47TnpU0NpLCpO+IJu24HUCm+SWDDfxndgCrUVuSojCY3fNuJoY0xhsxFvJZywxjniiSxMsDMWVXQbgO5qz5TsAWkBDcYFM5MWdmdx2g1JV9CI6TGsAcMzNjcV7ZoNqZo1UbVVlJJxzmnq4xgOxcfKQBxikMhWJgq4KHnNAXIIbUCCNgXJJIIB4pdjtwjKAG2nPWpo1LbhuKkDcBjimrE8hYjamF3ZJ6mgabY6NNvmHJJQ7TmlYGMYMi4AyABzUSAGISOxBkzx2qaNHe3UAJycZPUUDYnlqiHCZBG7JNRTJxGu/CsuSBUxQNHJ8zM0Z28dKiEbxW8jED5SAM9aloV7lWOIyr86YByOtV/LKBfmJ+baw9BVy5hIQ7QxyoKnoBSeQ5gZAVVQu5iepNCEMIdYZjtCqvCuT1FQWgEiyqJyGjG7aBxQ1n8qo7O+9d3XgHtxUdkjiNQWUEnax707MDQtbWIvK5jBJiJG498VjaBEZrtiZGTaCdi9M1oSM/9mzOI2Pltt3g9KxvD9y9pdvlwMHg9c+1CKR0RjC7MLnOdxPWs6zXzbxgHJJbDADoK00izM7OSwxkdhVW22217IBKsSsuemcn0pctx7E8NuAjvgEK207zz+FG8b5EEjnkFQvSn+WkhUlDLuBJwcDNCbdykMIt3ynHOKOUdyNk2llBB4z8/rSqquyq8hX5c4T1p6QptZid7bsZPFMjUfvHPDhgAB6VTjYLlqNwrxB1DIQeX6+1QIEkkJZ3ALYxHxxUlvFFM0olUuFxsycVKsQWRlRljIXcB1qeW+wWGW6ojkAA4bjzOuKlWGK4aQFmDBsjZ0owkkgfZ5hK4OeOfWo13Bk2t5Y5DEVLjbQLloQRw+bsVQQAP3hBJOO1RpFFIf3il9y9BwAagyGmibb5r7iDn0qVt8IkGQpZuAOeKloEIBGrRIDwoOd1MAjLA5LnJ3KtSqvl+arR72BGCfSoZAPMkKfuyyjG3motcRYVtsfPy4bgNzxUb7MspyRnIK9KljjXaqH5sr1b1oWNQEBOB0IFPlHYTHlxSBMKjYIz60+3gjkuQGYsCh6cc0pUfusDKhud/pULJsdmB6Nxt9KViiaMrbS5GEGCGzzzVd2X92QA+SdwUYqSRFKuScZIxupG2O7KvGF/h9ahonUZ5iQJgYB3d+cCo8faC5Hz4OQBxmrghiEoI2/dJIfuarzxx+ZGA2Mg58uixQ+IhdyviIMOB1qOeMeYoQ+aSMA9AKGQsYcrwCQS/WnsiSL5Tc7WzheOKViAiY2kxV8Iu3nHOTSvItzJDsQyBScg8cUoU7ZFVQhJG0vSzSrGXTduOBkx8c0kPUifyhsBYQlHJPfimzyJLlIyXy2eRjilbYoBWMAbeS5zzSSECaB1IfKkNtHensUOYGPKhgucdOTTPkZpEGWJHDHjmnqgiRGChCWIy3pRcKcKmRK5bJCcHFIaVxybV8tiFQquCF559ahkbzHRgcleDQ6hThEMRBHLnNSSbHDhGDvxwvrTsOwyR8RxJgJtbPy8mlbYSzYJbdkBqtwRiGTzmQAFNvzc8+tVWcmVXkcPwVwoxSdx2EleIxSgkL8wI2jmmTXMcgkMYZgVAy3HNSYEQjcwhEBO45zx70y4eFokMTF8tyMY4pWHYNxUKQyICoXA5JNAdQAAjZHG5umaY0O3Pyhdrbg3pT5roTxSxkklsFSo70ha9CYsB5RCRxlGy5QdajknEx+6xYNncemKiaQZBEflAjBYnOTU7TorfKd4C49s0rBYJZCQ2GVEOCdvWq8JWW/k64YAxlu5zUigQokjRqAoJbnrWPFetLqaOsjEBuEx2osO7R1czsyhiVBI24XsazLqcNLGCrYX5WJ6VaaQhMBAPmDZzzWfezr5jgg/MQQO2amw3KxpJIERUWRV284A7UCPbzhm53c9KQ7GgykYBKgH1oeZBCBuYnaVx71NiubQSeQyJtR1CZBKAVJLKXk4VyhUAZ6ZqJDtijby1XaDk9zUR1UJEQ+8BSeMYGKVi4yvuaPmYjYhxll2kAc1Ekh2KAhVVG0ljUdrIJbZWACgtuDd8VDea3YIkgWdvNDDCkcH1rJrsaLc1FKJFHl+VJyAO1IVdWDlWXa24EngiqLeLNMjiG6VFdlGDjOD3pbvxNZS+Wwkd1ZQoIGBms7W3Ny9JKfmXKlGO4ADmmSFnQ4iLA8A9qpQatbeU0jzxhUGCO9VbXxBDINgLnaSeemKLktWNueUbSvmZ4A2gcVBHMY4+YQ5xt3MelZD+JEglEbugAbO3HJFXoNTiuI2MStuLBufSpuItwSCK2WPed0eSwxUZMqOVSMbR824nmmy6gjO5LKFcfKAOc+9VjeoJcusr7htyOgpXDSxdIbyy4PU7sAU2Qy+UWEIIbkNmkh1AQ265ZNoBUr3NJFfqiqREzKmfoPwqdBXRJHLGY5QWbMiFdoHelLGQKBGPlXaWJ6VEt0+3YNq87hxzihZFkJREdmb5s54qRkhlbZgs37sEHA7VGquEyqBkHJJPOKkXfIrOJ0iRxjYRyxpqzEbikTS7l28cAUaWJbGq5YZ3uuDuCqOtOMkrqwSND5hBJY85oUuRnKxFRjHWmqdqD92zshJY5wKm6AjaYNIAXbcfl2qOCakZHUMQQcfKc9RTlmaKPgInzB+Rk4+tG2MuchpfMO4Y4FLyRSGBjtUFzleCFpUeSMBRGpC/NlzzTjlCzKBHuwPWmlzgvtMrj5fSk0NDVlCZG5i5bcFXpTC0xkkKKpMxzhz0NPLeVIJCVj+Xaw61XScmTIy6oeTVDbGfaGeXD7gT8uIxwTVa6mmnLvHEowPLJfqKtZeKTCNswSwOM981CsZUOCPPaRi2Txn8KmwzGGVcpK7AR8fL61ES4kKRjO0bv3npV+5ffMXwIwflKgZrOnkIZ8DeWG3njFISd2Zeo3Eocgtl1IcCPgYzmvrz4CvE3heK5iIJlAYjHfHUV8fXVuYhnzBE20qxPIx6V9Tfs036XejLYI2JbeIA57j1rzMSrNMqS0Pb1lL8twcVzGq5NyHdMEnHPpXUnnaPTjiuY1uTdfuuMY6Z6Vw1tYBS3KgI5AOMUxkAGR+tRvcDpnk9cU03AC4Y5B4FfIYjRtHqwTfQJrh0BH3uMjFVmmNwoyoWnybSBl8Z9KZHGWJGMhe54rzZJmvLYidiXHU544qRWAdQF4xjNPZxEpAIz7UxMhQ65PrmoAkYK+RtwfaqLbopAAACDnJ9Ks+eAMlsMewHWq17dCPZKEz2+biqjqAPOLeVsHcW+YgdjXaeG51e3Vxn5q80m1iMXW+TbGBwQOc13PhG8DgoikxEblJrsofEY1/gOpZy5O3HWgEKMimuMHnvTfMxwRxX0EFojwW3qTo27FPyA2Ac1WD8HFSK5AwOa6EySfgqwJxiuJ+JM32zw/5CgA5z9fYV2DthDz1Fcl4qsjcaf5uCRA2SPbpVz+BnZhZck0zyiGUIgyC/y7T2pwVldGA2kcc+lSS2rC6kCMNm7cMdh6VKygsx7kcE9BXw+KdpH28JNq5BKGKYBJINMTcilQoUHnJqZnLjJcKSMcCoyj5RgCQDjmvNbNERzxmQBMls8596c0LnAYKpxileQNxnaQe1RSQMzj7zBeSc0uYq4rwqIwWdi3TimrwgKoq7eCT1pXVthJfAHIA9KjcAjCZO4d6m4eY0h+BuLEHIFSCN92CAoPzc8mpVfaFBwMjHHrSiLe4bnI4yaLjbsNltS/AYtkZwOBUXkM3yFBHnjJOTVmVn27NwXHPy9cfWlijVlzg5BzkmpcrEtolhgMUQUsX7cVNt2oTkKV4x60LIwzlgMjjApmBgYBJbqTWTbehzydx4VmLBZCyAfcHApjROq4XAA5HrTgXUhlYDHBAFO5JDgHK8HPelczuJjzQpfc2RwBxzUeHX5MAZ6k1O7lGBLAAdl70kqBgSp6nINJNhcjGVQqpLHOD2FY+sRS2Nk8+0Aoc8nORWxIGY7d2MjkKKyNfJurPYM7cEHNbKTNIu50/wp1MyLcQxneCTIQRgY7kH6mvSI4zICg4LdD6V5L8LVaG2iUvs2yEZ9s9K9WEoWUAHuPyr38FNtWZ4eMSVS6PMfH+iSQaysjyebHIpwFGBnPNZNrFHFGV2qvGCzda6r4gkyX8SeYUWPkKveuZeBN5wmSRnLHitcVU5dj18LVcoJFYxx8jcXx6dKIMxNtUBQDwT1p7IYyQzABgcbfWnW8RnjDlckcAnv6V4U6jZ03ZctwNr7jluoHrUmDkn5VGO9M2nC7hjHBIpHjO0hRvAPc1zOTYrocEiyCwZy4xxwKr3Af5VjCxgDnNTfcQhmxt5yBTXQPG3lxl3IyGY4ArSMtbFIw7mIuyncZHUkEe1LGSqtnEbDp64q9PAVVnZgjEYwvrWfGcFRIpZjxk1urG9icq7KUBJBwRjgVMyH7ibEyATkZOadBkRDJ4BxgDtUyoOdqBivOT6U3ZEtpFFrdwrN80uflOOMVk3DyxjBQBFODnk11SgqhDMEU84Ws+fT0laQImGdTyTxmrjOw1OxgWixQ3Indd43DjoAK7QAKmEYIpAIxzXIW2mmWZUnZtpOCErqogIrdFRNqKNuW61lVlcyqSuOQMSSMtnp2oeba6qYgAw+8eTUWXWVR5mQDxtqTcdxJXAXkbq5OphYYxdpcqCwHB7CnxyeUMkAODjIpm/AYliSeRio/mXbgDa3rSGOmcsWONxB+mRUQddzYwgAyB1OaLiQ5XccgcYUUgUKFKw4YfxOaewCkZyRlg1IqDeAflBHXrQ0g25JwQeQvehCBIwAwuM5NUO4y5lHyhCz7eCTwKbbv5in5gpU9R6U9xDL8hkyW6KtRmAICiR4OPvehoDUVgWyAxYg8VE+VzyFHH+RUgYCJCWyeQ22kaNZVBCYIP8RoEJs2qOfNDDOakQKIgAQueCfQ0iwkgIGyVOTj0ps7rFlQnWgadhrsowpJfB5NEkZSBnVFBBzlepFMbMIxuzuGcUfPhcDZxg0C1JRtZxsVy3ByegpX3sSTtjXHUc0mcKAZCR0OOKb5ewYPEY55OaasgBAglUHL5GSe2aXcquCQAD/CKZGdoKjnJz+FSE7mYbQMdCexouVqkRToDsIUkA8ilKBmUbsY7DsKfsAGTIWB7D1p29EAdVA4wecmmK5BLGN+RlvelWIgsQQVI4x60pkMhCg/lSiRok2AAAHk0biGBTtyVJzxilG0xZMyqy/KV70jjdzuLHsBxS7FCnEahj/EetSAmAYwCCQO/qKViTEBnAyMUOgBA3EHHGOlJ52CN4AXpkU9x7DmiOdq9xuyelOVljYksCGXHHrUe5SOAxbP4YpVygwFU4556insIEzgllOPU0zzEC7nYgg4Ax2pzP5qsSx45x2oyBGMAHPrSuO43Ktl9hwDxzxUhVoudwHGQBTPv4AzwMMKQ53qSw2gYwKZQjRfKWGAG55601nLAJuGCOSB0pHA3AnJP6UDem7Kqg9RzVIBMmNh/F25ppRMkgnf6CnhMvgnIxkUiiRW3fKoIpgMiA5yoIBzk0qufMLDkH0pCATgIST+VSD5U6BAOMdTQWNDkyOPuHHGaC2VGS2enHemq5+UEGTb3PFOYk55AHt2o3JsI4CyIduSepNBwFOXzk4+WkTGDkl/rSYXDA9xkY6g1oiriBg0RAAG1up61HI2GwmTkjOKkDhiCR8p49OaZ8xcFsRqPl45qldBcllOBsGACOKrjgjLHJ446VJtXLAElxzk9CKheM7ic8nkYqkxrcWRliCgAdcMxGagniEiH5slOgHFWCAhKbNxYAkmon+XkAksMHFaRbui0cd4tD2tkUZclxuDn+Qrw3UZzHezgkbc5r2/x3FcSWiA/w5IHevC9diI1GVghIGN3/ANavtcs1icuKXuplCa5dv3kTYPQVDJeSSYAADNwd39KaS4fggIOg9KZJCjsGJJYchq+isj56b1ZZSZ4RksS3TBp0MhfjOG6gtxVYOfmDKQzDhmqB0DkKXLMg6jinGKMnJnQIpgVfn/eYzgc4ppJfDnkntWZBeSRnMvyqBgN1NXY5TIFKvj2xzSsydyYoylQTs3fdUUwOWZ0C72U87uAKf5kkW0sOR0yOgpHIEhIcOeu0d6BXEkMvlYDBSxxtXvUNwWX5WGOMAnoamjYsN5Ty2zwDUN3IuNrHzn6hf7tVZiIoh5L5wSAOStWWIcBgDtI5zVKCWZiweIRR5xnuastiRvvlgo+70pak7oiER3FgwcnkAdhVyIurKoX73rUECCOVnRCT6ZqUyBX5chscL2FFih8jSgACRRk4xUcgdZQTKVZcYUdPxp6wknIALD5sUjAXCqUOCfvFvWkCuSrMQ5Bwc9B0qSPdEW2hT32+lVjHKy4IUsp/h6kVNKwCnYpRxgE1BSuOeUyH5wSNuSAO9R7Q0Ubj90WO0kUqB0KkPuB6+lKoO7DqVReRkcE0rGmxJDa7yVR9zLxk9DTTaSglG2jB6g8U4MQSUcYPOO9JHgt5mSCeuemakafQVLZkDfOSRxipHiCWu0H5geMHmlGFAdpN7N6DpSwxHPI3H1z0osh3PdlLAjZw6nBBp8md538gntTEVk4Bw3Un1qUS+ao+Ub+mfWuq5xp3RbjgRwDggn19KncJEVAHB9KgVzlQWzxinByCV28joaykaJks0iMETZgZ5zStGpbKIpA7VEpffhyCAMmlM7Dado2k4yKyNL9yRABkEYzzgjinmIsoYovI6ChYlVmcsTkYUHsafCpQZPODjFDZVyNIYzg7Nvb2qaTOxSNoC8DaKGBMbYHAPeoZIbltsUWFDc7sVDdhpvoJNNxuKg7e5rLlnLklV80noFGa9M8N+B7S80zzpJS5LDIcZJ9f6V3Wj+FtCieMiyjhdSCCB1PvXJOso6Jm0aklujxzwp4B1XU1guxavFHcEhd/YZxkjtXtdh4bfQrCKOVt8gX7yjAxXYWllY28YaNY4k64zwPpUeoX1tMBCksbnHrkD2r5nMOaor3ubRnKUkckVKjAJHPGaXZhSS4JHpWlJp6M5Lt8o6YOBWfLAI5SAMI3TnNfKTXLozvSZFsIY4ORihX3qQeccEUgtgZCpcnjPWgQugGCMd65jWwLKu0DaT2BzRuA4PGO9OSLyyc80JGWDYHB60mhbDMlXxjcOxpQDuJyB7VKIgqcHJ96XyFcAn71ILkaglcgZzTirIQWp0cRRCOpFSGFpBx25zQCKxdihUrgk0EFBjuOaleMoMFsnHFVWBdyQ+046VLQ7EhJPIGR6VHKeQvQkUquQFXfwDimv8ykjgqam49hUyAA3anY3AkNgA9KjOCpJOWpwIXp1NMB7xBT79RSkMMAsRx2qOXJAOe3NOVyQpHBHFLoStxFwTj5vQ5pxYLgHoOB60eYS2CMc9aTIDMccDoam5Q7gcE980HIJwAc+lIoEhyTkEdKHYquUHPSgSVhY22kqQTnoacu4lQOD3piB2VQx5HXHSlCls/NjFBI4Hcp3NkjtSDIB4GKQRgZJJyaXO0nByCKBWGkDnAJPrS7AqZJ60qAEZBb6U0yhgQMHBwR6Uk7DF2HGRzimqpaJieB29aCAGxuNCOfmUcDtT8wI1Dk4IJFSfPuAJ+XHWgkhwAdwI5PpQGccHGM80AHlkJvRsgcc01FBGSwHPal2AqRnoc0Y+9jGOwoBIcyDjJLYP0pWlCEgjGO3c0xeSDnPHSnOc43gDHTPegmxOoV1DD7pHeoy5RgpAAPQ96jUkrkMeDTpAduQAD71I9hRy2OeDSNIFOASGHoKd5vZsnPTFJglsgheOlLce4K5JIILAjqaU4XADc4pjZEYJOccYpY1CJnZ8wPJNMaQOSFU4O7PJNOLbwAAMrTSSSSeR1xUgBOTwARk+tLYGhu4Jnd36VJhCmc4J7U1CGYAnIxTSOhIAwetMQ7aBgDJ96OFA780hIGQuTg5pTICOnPrR6k7iSYj6xk5/KmMxAIJwOuO9PcNKoAJNEZDJhhhhxmgLCMY9qnBJYYH1ppBAGWxipBH0PUZpssZRiRjFUrCGLlyFHIp5Tbkk4x0AoiAaQ9mx26U9hgnJAoKSGlyV3AZYdzSKWJEmccEYp/lhlUqec4IpMH51BCqOpPepHyjYye/PPegyBVOTyDnigBWVgCSfWkjwhxweKoaQv+tyQp59aFVS2CSOO1BIIHUk9ulH+rXBwpFWo6miRzuuTm2uw+AIgNrFu5rkrnURBNzISNxwB0rrvE2hXOrriFgOQ3PArAHgO7uo382URHPATkY9c16FPRHXC1jM+3CabZGu9jyKz9U8JjXJtlyBsJ3bSP0zXe22jW2jIuI43dVwWYZJPqKguLsMEIVFJODwK7YTcdma7rU89l+GVqdnkL9kQdcH71a+jeG4bLy4wfOIO0HGBV7Wb4wZJO7HTd0qfwzdm4kcylAwwyhfSqqVpSWrBWjsjVt9FS3i5TG0/dznFWo9PETfKdwJzgVbZwXBAzuHenpMY3wSEUjBwMmvMlJkydx4iOMEYBHU09VCspZt+eMCiN0aNcFnIPfpVhNuMFVQqc8VzuTMG2MClZBiLAHUnpU6xgKQDkA54p0hPGPnB5OaibK5KnZnqKybuTcDnDFVAX1pCPMKE9xilDElQMkc59KAQE5IGDUhcQqwwFXAJwSacYdvyFiacG3R55655pQC3LMFzQK+pEYtuRgevNSsgYDLZOOAKVSAwBGRSYKnOcelVuFhsoYbSmBjg5pIlV+ASzDg44AoUsUYBTkHvTcsMhflU88etCuLYCgUkAgEGkVArE5JzzjtSBcnAjyW7mnNlShJwRwRWsd7FoepCvkgLu9asJcQZBViVHBzVMgNgld2Dxmo2QlZBtPHYeldCasNs0WniZGkaVI0BxnOTUEl/bxjiTzCOnpWM9gZd204Q8/NmmG0OVRuQRjIrROwWbN37ZEAWEq5PPrR/akSYIyzHr2rm/sjwI7qQoUdWrP0y+lnuCjZk57VrdWK5LHZJqSynAG0g49aEiJJYgkqePeq+nWkiK4aMp/FlquB2+YEkgCsnLsZPRjc5DAgJjoB1pyZ2cEnI5zRuHynGcijIZlAyTmouFxVwqZHy54461yXjLRzeWvmKSCpJZWPBFdg+EyCuCvOa5jxRcYSTDEllyAPSuzDu8kVTdpHl934SYj5WXJOcA9qpzeEbuFC4kBAHygnpXQ/aTMN4GzjFV7qOVoUIkLEsePavq4e9FHY5tdTP03SplQCSRckenf2rTtNOjWPJBDZO5iaiRGIUEhNp9eatJIF3oXJxiulUkzmnUfRj444cBGkwQ3QD+tOuNIgmikIyG/hOeM09h8oAKbSOo60qhRtzuYY6HpWyoWOaVSTMv+xHdyrzqMjhVHWtKz0S3RPlhVGC4Lnnn6VJFhWV/lDZ6VMhVmJIZueecCt4QS3MXNszI/CNo8e+Wd1fJ4XGM/StLTvDNnHGpdRuDdSecetWgwjDDIQHsaiaYPKoG59wwMdM10JK2hHM2dr4Z05olkIb90SNu2t+ZgOFXHGCTWR4e3waXGudrHrWkXHkknLMD1NR1E22mei/DpDJa5IB2g4B9K7VVCgAcetch8PIHjtQWGFIzgdq7F154r6DCq0LI+Rxd/aNjgMYHrUmOmeopnUe9LuAUE9a77M89jhnJwOKapJzTtxB4pA+TzTRDFZiuMUm/5sdqTGWFG4DINML6CgDOcAU48AU0EgKo5A5zS7iT/Kk2DEGcgClJxx1PrQxAXjg0zk85qkK9x6kDkc9qXOOvNRbwvGce1DyDOc0g8iXPTApjSHntUayF84PWnZAwDnirC5G3oKVWwDnqaeSGOCKbjnHYUBuAcKuAM0mz5t5yDSk8ZApwA2EmgLBnJBFAIzxzimxt8uKQnByKA1A8nI4p6Anpz61XmnW3jLH5iKLa6EwDIcCpYItYJIxQwOMmkLYGc8mlDEjk00ig4xn1pCAoz60jAOw7AU7duJB6ClsSxME+wowQR6Ggkk9aTeTkDnFNMQZ2H1FAck470jMSDmkBBHvTABndjpSlCVJJzSjPT9aQkjJzR1AQHpntTWUk+gNKDkcUxmIXPOanQAcbeB0HemHGDnmlLcetQs5z14poBrNULcMSe9OdhnB7U37w5OKYDeo64xVO/Yuox69qmmYY461UducE0ARrnGMYOK8m+OzJa+HJLq5OyEgo2RnBI4OPrivWkb95zxjtXgf7TcjT6OZJXbYrDZGOmfeqpt8wa20PlCR9t2yEgJuPT0qnPbRSsUjdmCtkk9KtNZOEllbjc2Qap3kqWmNhLkrkr6mvWWxyXNm3cTQ7MgYwMj0qeWySVDs3cL3NMso1W2gkdQjMvQVo7Y2ZOSWx07V1RVylsUWskAjxgHbg+tTRWqQ7MDBOcse9WhCsikkBTnGB1xSSRxg7Dlx254qxWsRKqSbclWcN0A5xTp7cAAgbFDcmpMLA5ACrkY45pPLUvg5bK9+mauxNipeJEAxR9wPbFR7kYAIgVcfrWgbeJYIwSobByKqrbrH/AAk5bk9qdiWrbFZpArKpbtghRSJCWkRigVUOSe5q3NHEmVDKpJHI64p6JEnmHazkj5SelOwtyFYVWMpvYljnjsKTyigfKjHbPWrouC0arlUAGAAOSfrTBGkgDSRb3UEbs4x+FDSKKCz7A7AFiRgYFDyDIJiAG3Bz2q2kQjThgFXqMUkcKyIxaPcSe/HFKxSXchE4YIELFV6helPGMshUYB3Yap4hHGrKo8sZBGKc6CaQkITkYJ7U/ICGMoAQATuIb5aYU3vK5cRpjGCOTVmJxDMSRlQu3C+tHkl1VioGCevp71NhMzXZi4KDgjbmr9pK8bDptxtOeaZHBg5bO4NnGOKu21qdshAADHIJ9aVrBsKHMSr+63qpJ64pVZo9wZvKHX1NNkbIwcsTxhelLIrsAQvQYO7rRYZEVeQkhSwbkMe9Rbd0mWG1iMYFWieY1KsQvXb0/Gm5KkkAAqeM9RSsBBg7xhCVA2nPrTZ42jdQFChR1WrI2+YocmTndhaHkIdgqFAxyC1OyEmQwZCsFjLbfmJbihXZ+NuCfm+XtUnnHcxI3M3y8cA04ZQ7kUR4BXnmiwxoR55FKfPv7txUmZiSZNq/w4WosmEBTl9n93ipNrgggbMfMSealoBFV2OxMnbwC3apcsHI4PljkL601pTGVKKZGPzH0qTBefdjyzIMnFZONgvqOVSQN4IJ5GaZNG4IBYHdz8vpQSzPw2/PAzTmGwgnAIO3jtUbFXApgrsyueMk1XxPI/zSb+doUcfnSzSeXNnlynIHQU2QO5ycR7vm+XrQS2x8gkgbJ+UDjrnFBLhyS28DBHGKi3ExgKSQxz83OTUsnmgIWICtxhRzT3DcRk2nIXYx+bJ5zVDV4Wu0iIYujAll6AmrU0rRBWGTzt+b0qjqtxMls7bgBGPuqMGny3J3G6MhgdXQCNixUfSti65BLuWAO0DsTXO6NcPcQsUG6SE5APetd3nmAWZlAK7sJ1BpcuuotloRIJIpCNqjHpycVZkD9WdnVAGVe2azrS4Z7koqEk8sxrTYsQAXyDxhRQt9C7sSTzVySRGxXcMdaYEMiRu7M7N27VI0Z8gyopL7tpLHoPamCGXazmUYj/hHGK1sSBidkydqbjtz3xSxwqiAAs5Bxk9KMFkI8s4xnce1TRKdnD5ULuqZR0AWTgEhlCrgcdc024jBRX3OxHOD0FCIpii/d/6zLbs0MWYJlzgnayisHHUBVTe6hWAyu48VG0G1Y3O4g5z6VOIxFl0UAZ2jJpHjchssQB0Hap5R9COCMxqQXI3np7VPGwiRgcszMFXPpQsQL4bgKuRn1qSGwilA3vIXUFuuBU8oWHSK0ZbaQcAcfzoe3jQMVXnbnk96VG3bFyvzZyfalFsjsGLsctjPahRQdSNXG9VY/wAOSR605YUe2EpTPJBJOKebcRxzElThgq464qCWDMbjLErgrzxT5bopMdbhJWVXcoCe3YUCJW80GLepYBWJpyl1gwm0EAduTUaQKcE72bBPXAH4VDiWh2B8wdmwuOF6UFVZmZEwu3HJ71Pbw5VQ0qLnPHekSAeXlVLvuKnJ4xS5bF3IV2OVLsQAvRfWmxbSUHlq/JOXqbaypKCVQhhtGMnFNWJT5pILYAxjiq5R30GwRiT7zlDuOVXpio40R1mVwAVfI3+lWRFtdgrhRt49c1G8aCSNceadvzE+taJWM2xnykyFMgjpjpTm2o5cKp3Lj5uecUI6Iq7jsye3aljiUjf1G7v6VaJRSZsMFO7OMHbxg1MiiPaCAP72etTZVRIM7WLDH0prqgaQ5BwAQWosFxqmN1AIzhvmxxxTWaNFcKAgLZBPXFPdgZcldgK8BfWkjUbwW29MDdTsSHmJlgAXJxgimyYVXP3FxgfWpykW23ZgVdWJcr0xQoWYMvYtkbvSqUUPYpoBIQ3l7yBinMArIH/dY64GTVlEEbMAc88BelWI2SNXwF3NjBfBwaFFIozVCMynmQhskdOKfvRN6/dBbcuOcCn3E0SXUuDud1C5XpmoEcCRUwFG07mPrTsArypNIxAJzjGeKRpTCWJKgMAAAOaXcCFB+faSTtHajem5SFxlv4ucU7ASNMkmNsZf5cMzdvpQiopi3HYqjkL3pPk2yAsWbdkBe4qOJg8j4HlZ6ZpAI0SSSZRSSrZIbsKnhYLuWThc7hgZqld3yWt1kMZdwH3eOe+atR3Mb7WVfKXbjB55qrCZDeyb2LITgkY3cVNFcgkjg7l24HrWV4huljsoBy7g9Bxx70nh1/tEWX+QqTyTnFUl1IRsITuBEW4gYy3So8tGVZsDHBC1LJjyzGHLyFgwI7ikZwGZCNgbuaZpZDl5ZBt27eeakwFaMSMACwYbR1pJp0uJ/kUyJsCnHGTSeYEMZ2bAg27Tyc00gLVwzFJEAwW5UmoII5lkDAgmRduBU4kzsdVLgcHPApVmVVVnAiZDuG3pihoCByRCXCkFW2tk0rhgquGyVHApZJgwZYudzbuehprsZOoxn+7U26lrYUxOUjVxsO7cWqxNAwjJD71B3EDimfaQyiMg5IxlqkEiqSN+V27SBUtC3I3iMkYwgXdgg5zQxXOCxckbala7WJEEUJ4ypZz096rl2j4LKcHdlamzYyV3lKZaNERflz3pxBCh9xIHykDgVAZw2FCMWY7gT0qZ5wY2DYO7+FKOUBhhkXDhQqxnOc9adIgIyGJGdyr2zUZufNyixOgYY3P0NO+0Nhd5BIG3AFPlHoOeJ5VBdFXdyCDnmkNikpDbnJPBHbNIJQiKPLbg9SelTNK1rGwLB8fNgDmjl1E7LYGSe3jBCRhT8uQeaiKkuC2WKjAFRS3W+NcRMhzuJJ4/KpGkLpuMgIxuAUc1SQrizW0kSBztjVOTjqBUboHl2HcxxvA7U9L43UTL5WFmGMnrSZc4dpgP4BgdvSnqSMj824ZQ6JGmdwIOSTVhYhchpCWJJxjsTVeInDMF2+X8uT/OrEcohiyGzsOcUwDyShXJVPM+WnxQm2RmOZXB2gnoBSrIGhIaMEg7w3cUB1RiZHPzDcFHQ0rD6kcgYREhgAvO3uaJF8mDABJA3ChJ3mjYJCoDcFj1A9qaGUwl1dvlO0g0W8ihsYcgHIUsNxwKsPAJIkc5G4cHsfrVbzJUGFVQBwSeuKFyqKpkdtn3R2FTyjTJsSt5fzKEY7eB0pkkAO7AJ2Hbkml8yWMFQFCj5x603zN7Y3ZLDdj1pWGKwZlKsRxjCihozCCPKOMBuTTfMc4EewF+Nx60rljENzM5B2sR0NDQ2wdCeFbYrANgdzUhYSCNDFjzRyxPemxF5UwgVQh25PWnTIFjYEM5iGdw6UrCKssUs8aEzFFDbSq9KSDEcTjbuCttJY806W4fbsULEpG7HUmoXZDwFeQsNxC9jQUxLhAY5AHYbTwR6elUrdQJJo4xjyxuy1TyPK8QCERhuuRzVTTozIXlAZyxKnJ4NK5Fy5bxNdedb+cyq8ZYheh4rK0m3iF3GoAJIJO7rWpAWWMyIREVJXHU46GsbRLcLrF3kNKY+h9qYJ3Nx1MuAJWCscNtrIs7kG8eMqH2ttDN3FbMce26dA+yPaWHc5rmTIbXVpESMuo554yaEh31OohZmjm5IaNgML0xTzCYy+ANowRu65qpBJvcENsV1ycetXo4ftCRgAuxbGScAVRSYxIN8jgucbSwA9aLeIhlxgbh95qctu247nEbBtuB1IpzRKqMz/PtIAFAx2wvLGuT8xwStPijKkkY3BtpLelMMUibgG2bVDDHXFPijLSEj51K7uT3qrdhXEKM7NklirAYTgAVIpeN5UGFUYxnnPrUaSeQ2TJ5e4HIHPNRpLvdGJzkkHNRZDRbWFJp3AJ4UEFeOe9NiQCZVLYJUk7uearySsmQh2/NglfSnwnBYnDYOAzVHKgLON7CQklidpA70iRpEMjj5uc88U13MvmbSMqARtqBroRS4IB+QNhvWosBZkjTznD5dAwK44zTykYlJVxEP4QeappqIlZQ4wCMHb2qZHVo4yAMlud3pSsO/QsCITSsOZMDdxwKaUAuAchEK9O+ajdwqhhIAScHYeMU2W5iyxBAIPG/0otcolKC4eIlN4X73YUm9YyAECfNyfaqb3RkLokoJHOEpwdbe4CFuCm7LHvStYC0RBOzYJYqwHoKdNbrHuAKxgYII5qhHcLM4RnLD/Y4qyHKugiO1ed3mHINTYCV7aO83bSzkLle3NJIiwzQg/ISpDEc81Tk1IC6gJfdGW2v5fHGP8adNIjMfJO0luC5zxRYlFhwkzRhGaXB+bPGKjMfkuFOEXdyRzxVO4mMUhTzN3QkR8U5rwKykKI12/8ALQ96XUpIty+SwCxMZSG5DcDFEsyRW0oIWLBGCvUVRe+hinUSvvyp4i657VE06J5OVKhych+3pRYWxoQSRXJwC0x2jG7gZqzLGsTIxKoWXBK8kGsd7uNGQGXcgblU4OKfLfRQLINpUMwKsxzgUcrsNMvSrEfLHmM/Xdu70qyGEooSNBk8oOcVmz3AmMhEgcAAjHf6U77YkI3IuRt7nvS5R3NCSVGQje7sGyCeAKilmXaw+UAn+GqdxdwzRoBJl2XBA4ANV7a/ii8uJxt2jDMT96ny9ikaT3ERR0G47hxnpmmXEm4xICigLyF65qpDeRyhQWJ+b6DFWvKjMbKEVDnO7POKxs7iv0C3dNw3rIQeGLdM1fKoYok+VFU/NtHJFVH3NH5YlLgEECrksRZWZFTdtGcnkH6U9AKb4EwiETMqtnLdMU5io3gMmCwwoHIFOcswU7yQFwfrTEVEKN5a5A5OaQ7EdxKJEkAQsuMc9Ky7e4jivmICj5MAD19q10kRQoZmILHcOwFcpPfQnU4ggATzgFPfGeaBHXq6mNXAb7pHPrVNp9iwmUgtHk4qyxDyOF3DIG0HgVFqnl20SsyruZfxNLcW5JaT7myEKgncSfSrf2u3+zOpYZ3ZAxziqLXMFzBEU3/KuMdAD71IIo/KBGzfjkZ5z2qR7Fm5G+3cRoQzY289KW8MN5biIsOVAIUdT35qnDcsiqjFi3O4dsVatFRYWHyk7t2O+KVkUmWoFiigjQRYVRtOaxtZ060kkiABBGSdvf61ryunzModyMEL2qtqzoJXeNk2Oo+TuDjn9azkaJsxF8MwSR7lQBs5Lse3sKnXQo/sZje5zGrblRQM47jNSx6ghV8oz4XbjoM0+11BHgVCURwpBXvWDuaqTITo0c9m4iiCI2DvJ5/KrEVpaW0OUZnZlxtwMZqEXaQJGixSyOM7sH5QPeiK98uBjlVwx4IycVmXqSjR0uQJY7dCVGGLdQaWJI7RgBOQw4ZVXj86hTUxE7iKKWVn5BXoPrThehw5ISJT69c0AWxDuVGSMDa2SzelL9ohjzudi2chQOKqSagrSAeXKyldu5fuk1Al2jTDdIsChSuWHftQF9DUkhinRpYYtrHkFjTIpVZH3zMGYbdqjjNZ9hqpW2CJbyzMp+Zm4GPWnC9lUGI7YgxzgDJpWAv+e6ciND8u0setOgvYYjGrPIZQDuCDj8ayfNmERjWCSclgxcdBUv2wxszDEZPYjnNFho1xN5gQJGoSMk/N1pFu0tjszISzbgE6AVh/bpftLNseYOoAxwAferR1N4XTI2gAhsc1HURpiUxysyIGSTnc56VGdTiLyLIzDcu0BO5rIN1JKQUDyBG6A9qYzSoSRiJx8wGM8UgRtC8CAEIrALt+frmnLfwpsLO24AjCDgVzsVxKS7GNpyec9BUsFzM4kUERZ5AxzQVZHQQ3yImxlDMDuBc9qSS+toXKMzb5Du2rWCEnmmVwpmBG044wak8z96pddjIME9eaXqBqyOCS4QBW+7v61Ta7ih8wuThuML0zWfLcTRTg7HmMfOO2KibeMSFCq53FTzTB6GwLyM7McLt2ksag+1xBwS5Yx8fL6VjM00hby4jIhbcA3FTNbzBGmGIncfMg5qegX6llpQS2CBjLDPXFZt1KDIhYgrncxX0qK6GZRKVYsy7Ce1c3fTTRo/VGXKkDvQo30C9tSfV9RWaSaOBMRj5sk5zivqz9l2BpvDMOruyAXYMSquMjaeSfTmvi+S6e3VzjLkHg19V/sl3jDSfse5jsAkJyccnoOeK4cZGyTHKWh9LysTG4Q4YDg1x2vLK0kbs2WU4bHGa62M8kdCe1cn4z/dT7S+wMu4Fa82r8FzXDWlNIoAGNSSADVaZg5w2SQcgCqlvdsxX5sqePmq15gZwWOMcEivi8U3zH0SikkkRokgd8cDqM0ttG9xLkysVPBFIz+Wm4EkBsHNXrLAgc5BbORj0rh8hOOhFJbSRuHQgpjByajBZwQ7EYPG2rwT5COoPPNMMIcADg1tGlfUwaIFiAwU4I7moZbb7UrRyAtzuAHGauECMgEZA61GZR5owQMcYFbqlFC2Mq68LWkqsVzG5/vHPNdl4QiKWnlkD92Nu7GM1iSygOrsucdc11GhMgT5dpU/MAtdNOCizmxD900nUqM9c0oXdyeMU91JPpSN1xXqLY8NiZABHpQrHHFOycdOaa+eMc5rbYlbiEnIqnrkST6bNGQwMikALxzV5ctwRjFQamPLsJJn5WIZOOtOTbVjpor30eOLbm3Lqfl5KnceRUGUhZg2ZcUtzMt5qd1MiEK7FlyelJv343EBc4IAr4jF/Ez7SlflRAymT5SoQZzn0FOkhQLjzXcAZAHFSTSrjaI+vBJNQPLtjCmQAjjC8k15UmzpEbDIMIqZH3upJqsx8xgDIwzwQOAamGCuFjYspzljxUixFlJlIGDkBaEykyIgwogwBk4JPNIIUXLMWYrzx0qxNDEjgqCSVyNx4qNHDMoJ2qeMD1plXRGoDJhV2jO4E1aVDtIc7wRkAVHhixwhCjgE9KmRvLwCfmHYVJDGrbs+11wikY+bmnRxKCMksOnHAzTnQvCABja27mo3zn72B1wKzuQ2NEkiSkEKqg/jipuG75+lR4DpuxlmHeltxtGWOB0OKkxZKcrxGAMcnPWkUvIQADtYZp/GdyAkrwc03bvBw+Mc4FBAI4CggAHoQfWo1cEdCSDzinGMRrwMk9zTlULGAON3PFCAkVT8zD5FXqe9Y2oRRJGyyFnGd3BxWsS8aZRDJu67jxWVrBWQLhghAwwFWax3uybwnBKLxlTKRMQyZ/WvWJIg0IcHBAGK8r8HzSyXLRhSTGeCfSvT4ZvMiVT94AdK9jByseNjbcxheLrXZZQ3I2jc21nZcnPauLdxI+Dk7ePwrv/GpeXR44kTeR82D0rz4xqgLb9pYcgc81vinc7MH8CHCMq2SoCn8akhAA2biQDkdhUcIMmDnI7lqsKgTBc9P7teG/M7uupJtaRW24AI5z/SoThmAJOOmBxzTjM28lB07GkIOcOcMMHC+lQO4smYsEKAG4OeaYxJOG6DjA4qVyobnO0jKk1WkPmNkuNp/u9auKKTGz5C4wAF5Hc1myWpJZyS2eQBVu+uDAiiKPO7hneq1ncmdyJWCFeAo7it07GvQntlmkhIBWOM9z1Jq0iAKAcuOhPSmxxbSVC5xyGPSpXIJKFs9/kqW2QMijG05IUZxzyaXhIyoBcqf0pPL3OPKXgjOW7GnDDvtdxnH8NQ20QNez2OCmI++etPKyCcxEmRCu4A8DNDMGUYyy9CWpnJX5n56cdcVN7kvUjdXDruXy89MU6RmfAIL9iOlJIoDYALY5BY9KUGQ7jv4xxt6ikxWH7GZRhBFg4IPJxSSeWCQAzbec9BTY0KKwViWYE5b1pkckhTY5xnjipFpewkrMrZVQOhppfzpRnL/Ln0FOhdhKflyANpZqa52DJbv0HpQMN27BOF65A5ojIcgBS7E49BimoQzttUgAdTU6lDF8z7QfSrGipMohbOVjKsPxpysTKQSWB59KhvbmMKqqg5P3m6k0qzh1Uk8njAoEPICyFAAg68UxnDliFYjt6U4kjBA6dzSuQVBLbQOSBT1KsOWQIowQpPBFQTqS6sMtg4OaJMMW2Djrk0QMXchpCRjlQKGyRLm3O3eGww7e1NiLGD5wWfPFPDktjbkHilZwoVQSQOoosArEHAbCqRnim7AWySXUjp2pIy+TtjDc9WPQU7nawLcjnC9vah3ASNsRgsQDnGKR2TGSrE/WnoRgsUUZHGaRdpG9yWz3HSlsG4hX5AD8h68c0gUI2UUsOvNOZ2ZcrhcDkmoo3JIyxJPHHSq6ASHGWOduRximpEJDgk8jqfWnBnQEEDIPBPpTQjGY7/ugZOOBUj2BXw2M8jjAoO4NkrkZpZBsyUwAfWmxyfMUJJDDiqCw+R0IyzHg8YqNptxwke5T3NJJIqhflAB4NORysec7h0xQFh5J4KEAAYP1pUjKoWxknPWmBiq8bVHXPemFcqwaRmyc0mKw9YzsGX+YnpTSrIpJxnOKcX2EBMEY/EGmmQEheW9SKQA6GWNkV9p65H8qWJFhGwcsw5Zu1CnawAG0Hg560OqkEDL4PNNFkTTZOwkADjOKHTaAcEg8ZNJtUZB45z9KeVDIyjLJ1DHj8q0EiNstEqu3KnnaO1IoIOFOcdN1OZsLk4X6c00qH24BYHqelBSFYlmYHIHXimspJyB8vvT95Rum0jigOz5BUsV7UupQm8FApBJ77aRIwQTs29jmgMVDDoRzx1pQDJuP8JHemKw3CqQDufb6dKD8jHaFT68mnIpJzkIqjGPWk4kwVGSDjcasYjxLlVJLk84FK6YJwuFI6H1pY4cNl2xg87fSo9qxsxQs+Dn5j2oAZMqOR8xGRg4qPOwgZxt/iqxIwkXOAnGcCqyKN4JQ7T2PrVAgafb84y5B/SmyyOj5TCqRk5qaUszAoCoPBCjrVeRXaM8YfOOelbw3RXU5/wASW/2m1kkVi746Hv8ASvn7Xrlzqlwu0oN23bjNe/8AiUiHT2cMTNFyyL0IrwHxFK66o0wIG9idp7fWvs8satYyxf8ACuYOdzuhHJ4yaXa0CgHBA5JFJcSCV9h5bduyv8jRKVVsRrhRjdk5ya+jWh8xPsOSV2lDMu4AfKD/AFpskYLF3+Qnqop89xvRVCkZx0FITzgpgY6n1q9jBuxC7huNpKnpmrADptIwE9upNQklpADxt/WnweXDcY+Y55xnii9xNmmLnzI8ldx6c0xZcOzhFQL94jrUPnZbAHyg9RSsz8kR4VjyPWgonE6ngh5SeQT0qC4VROoG0Mw5Pce1N+2FjhPlJO3b6fSkllGwERA5PUdc0CauNVmMis4JRTgjsas+S7lijqFIzgDmqwbdwTgDoKnAO4MjYwOQO9Akg89mZfKBDjgntipfMzIHUCU4w3HSoixQAkYPUinq2CQikbhkEdaVy7CK8kaOQMszfKfQU5t7ttOBj8OaeUQRLw4fOTnpmlngmIVjKhGPujrSHYqmJw+SWjPcqe1Wkz9xHJBGSW71X3liY1yHPc/0qaJwwEUj8jrgUD2JcvsCEADPBFP+d0AMm4Z4XsKjiXaSnJj6hj2pwXfHsBw3qKzfYok8qVE4jXYvG8GlURNtR2JbrgdKhXHlYVHVs4YMeD70q7NuAcHp7/nQxpF1kkiG+JUdCOc9RTEic/Ngnd27CoVjxFwGLIcZzU0bSMWQtswMjFSPQ94TcwUnkDgY6mn52hSoxg8g96ZFkR4Y4YnOfT6VNK43KNpLnvXV0POTsOic7icAAcnNWEkMjkhcDHJ7VFlWwCMEirERQLhckYwc+tQ0bJ3EClySecjBp4BfC7cAcD0pm0rtySvuKuxKHXAOe/NYtGy1GpEQcnnHT61ZhyQQRtPXBqMTfNtbAA6DHJqRCm8ORyRgZqWWrCuDMMA57nFPsonadMEqOmTTw3lwgjAJ4wOtQDUTBcICuQGGRiuaq2os1gtUejaFFLb20ac4J61s+Q+4gEj15xVHRHNxaqVIyACPYVsISAVOCx718jXxThJpnqRpxaVymqzeY6GV8YxjccYphxA2UB3DvV1lCLyMHsahdQdpHPrXnzxnMrGqpxXQjt7u4lBZ3JXoFz3q4pLRA9x61VSI54AUA5qYgckEkeleVUlzXZqkhBLJjlsYPIA6ipFmK8hTz2pAQBnIGfWk3ADHXHeuZgMlluPN/dthSKmilkAGcHtmmyk8KOAfSmsEVBsyQDUNEskJdl5ODu7UGcgEAcr3pinHIPGaRxncAckjpUNBckW4k3ZDYJ9amFwY9wHUj8KrowKqTwR1pHYMwJ55xQ0NCyQ+e6F5Du9qoXG+C5IU5A4yetXzwwGMD1qMojSuHBZj09KQIrxWzzKX3BQpBxU4ySxxkY5NSpHsGOAGHSkYZ2geuDSY7XI+MgDvQGCsAEJycZqbAXBAwVphJJZjjjpQgAvjjgYNMbCgnOCORT8ALkgDdTZNpZQDnNGgCgmQls9RSojE+oqPBiGOxNK2AcAnPrUgAc4xjHOOKVWMXGN2D3prMdpUDDA5z3p+QOT82R+tKxNx+/lsnGRxRswCerHpTVc7eVwOgzSAqF+9znGKYJkg3FQSee4pm8oR8vOe9N2liQG2YNSFRvPJfAFAWFMmSenHpVG6t38wui5UjJ5q4dp5AwTSb84IGSOtKwiGKTjk4yP1oA4UnJINSM2RggAD25oICoec+4o2HYFDjJ3bVB7UM5bcPypoIYYBx/WhQCMc+lMoRFIb53yMcKKXcRgjvxzRjywpPrjJp+FYkHkDmhLULXEyEUYPI60MAVLEFiOgpp4DDgZqRWyBhSTj86A5QwfLwpxnmm7HBBRy3HzZqXPygbQh71EQNww27npQS1ZkiDoxOAvBxQoBYuRznj6UMw5AGMUwkFs5JyOlFgQ+Qkjn7oPQdab5hY7R0I5zSl9pyflB60zAOHHIqSmScqFwefagycjAwT1poBKlgAMUu0c5PTk0AO3kpgDGPShfnDDGB70hbHQYz0A70olXCgDOeDT0JaF3BQQGxkdqFYlQAgGOhpi91OAQaUAngc4pCSQ4OY8Zboe1NZg7OQMZ5okxgkgA4pocHjBYEU0gFDSAbWbIYcAdqNzf/rpWcGJR0poZBGAQevejyHYPMcFeR6cU4E8n+769qiZhvwMDHIoYEHgkgjmhsEiUylXKk9R0FQOW80gLnIzkmnlydhXjsTQFXPQsehosUJG+CoXoetB3gjaMLnqaeI1WPrjnNG4noMrTBaDDKy5zzz2pS4cntx1NPB+YDIAYUw4LgfhWqKREZHLKA5II7cCoNS1C4gtsw46Y561YeNwhwcY9Ko3MJmhdHG45yD6V1xZvF2MO3nlkZmnkZ2B4WnTxgg/u9hJzk0Qqbe5bJznt6VYWQTHBUsPftXSpHTFXOb123N4gjBySOBSaDbSwTJGigNjDMau3KebcbydoBI4qbTz5U2FG45ySaHqdHKrG9A2YxuyWHHFTRhk4IUd+eTVM3AIYlwh6gLU1uwl4Kk5HU1yTW5yyVtDRDBlwAM9eKVW4OVCg96ribYq44B4wKer7j04Xsa5nocz1LMTDAJk3DpgU/JGCOlQW5BB7AHoKmyBnA/PpWV9SGObD4wxGDSTouzYEwSR8xpzABgSRyOMdzSby0YJGTyOaVxg7g4BO4jjilEYJBHGPWmc4BJxg9BUjD5eR15o0APmBIPJHekVSu7Jx3FDORkeo4xTkbLA4/E0XD1GkCTkk9KMHaAcYpZHGQQcjOCBQqjDYHQ9/ShSaHcjJ2jJJOOgpPmxuJHrg1Nx8wz74FMCiQ5244701ILjdoBYAFs8/SnZfAIABIxTkUFgeemMCkQFVOBwD3q1Nj2ITEHClskk4PtUn2ZY7cqSA5bIx1xSkf7WR1wO1O2gKflwTzk1fMxp6mReJmN0KFh+lR6LZLbXTAKoR1z7g1du2LHC8gjGB3pumWUiTMZF2A9K0VR2K5tTU5JyCTxjmmIxkHGF7Yp4XYeTnHpSIgLMRgYGeaOZkPcRkMYHGcetSKBESWOSRnAppcS9Wyx7dqcmCeTjikpPqJkxjBjLH5lZc81zOvxRR7ZC2Aw27fQV0isrREOSMHH4VwnjuQRW7Iku1wwIAPOO9ehhdZqxdNK5yV3FF9pZIs4DfhT7oqkOXYAA/LiqIY7iEJfIyc+tNvQZIVBO085Ffa0UlHU1n5COiF8pu+YdSamjUAZeUH1xWVbL8y5dtwOCD0q7kRqwIxk9uor0IWsczRqI0aonGABjdSm4DR48wcNxisuJgquAzPkcZ7VGZCrYZgi4z7k10olQbN2JSZDhfmwDzVn7nAPUdBWRpkgmlDgvkDGSetXnuliXLSAYOMUmtTGcWidicAMueOp7UljKsVyoLNu3ccVNHcwSo2zJ6damBBbGFUAdQBmk5JIyS1O38PTM1uw8sEDnce9XL1nEbr1YjIAqt4dthBaowJdZB1PStC5cIAThiTtOOtZX7GiR6h4CuC2j2pHyrgA565xzXXOwJyK4TwRPu0wRgYAbPSu2DAqhxjjmvpcNZwTPjMXeNWUX0JRnbj1p2AVx3FAOVyOaNpXBzXceexM9xx7UL6n1xTjgHjmk65GPegQmdp65o4PJ5NLjIAxyabnb160EsXdtNLnDAU2mh88nr2oGyUsAMGmFh1FHsaYxJHAwKfQkY4zkk85qvK5IAFTMwTI65oKAL6ikOw63/ANWARtNTDO2oU6YHGBUoYlRVJFABxyc0gIBPfijaMZPWnFgQMDBFMnqAAJyDzSDn5QelJjqelBwMHHFAbMDwM008DnvTnA6A0zO3g8ijoFylMDK544Ham2DCNimOM1dbgEAYzVFsW0nJ6mp6DSNPBIPPSjeMgDpVeOdAmWbAqZQHAKninYY5SGY4pQOaQgL9aRG+Y56VIDsgknNIBjIHrSHgZ9aA5yMDNBNh3TnOfagEnjGPekzhs9qDKSeOMU2GwEnHWgg9+tMEm4Zx0NO3F+1DEJ905Pems6n8KGIPNQysFXJGKrQAZxk1AzAnA6Ux5Qc4pN2F54oGxWwDjrURYrxStICM44qPJJ56dqdw0IJpCTgdCeaqXd3HYqZZD8oHbvV6WPnjiqd/YLd2zI3GensfWhoqNk9djiL/AOJdvHfTRJtBQc7jjHtXh3xs+KmjeINLl0xGZ7oNuYqMgHtz/ntXqvjP4RPrSXE0VyInKncoGSxxxg54r498eeCdW8LaqUuxJFayylVldSNxHJIP5U1uu57bWGdP3d7FMMJII1BPX5s9KytThaS4icABQ2Dj0rThhDDyvO3lcbc8CqmuKY5lhBG0jJK9jXq09VqfMTVnobFpaqtjG4B3FhjJzx3q8yEs4aVVIA2juRVCwaOS0BDNlFxtJ4zVry0k8lmAPy/Ng8g11xErkwtyj53bV29T60eWAigS7yfSomjRlVtzE7sYJ6CnQxIyPzt2thfWtEDY4RBIwCCrZ6mmGaPIDzBucYUU+6kWKOVWy2VHJ6VQk2AKBtChRgjqTWgjRuLZLeB3xt6YJPJqCWcZIDbkKgKvvjmqAxK65Zy2OQx4/CrKyIYoUZ1TbkEDrQSXtkUioRCgwvLHrmow4kKASZAPKjiqoJWN0UMx3ZBJ7U0ys8jj5Y+OMVYtixEQgPm7UAbjPWnoUYOCzE5yMdMVVWNC25hvyOpPQ1LK6fKEk2qBzigu7JmKMjMpULjBzUUtzEXBUkqFxhfWqYlUJwuRk5JNQmRApAkIO7oOwpW7hZml5okVcFVUDv1qOPUkiQI6scNyR0xVIooUljkZG31o+WXzFJ2Db8o96EgexsG6t/IJQqHJyAOtU5rlUJKqXY9cniqKHySshXhRgjvS+aXPfHfHpUga1rdBgRJKATx0q3vjAQoS6KCCT0JrBWdBztBIPU1JHdqUKuzEM2QF7UmK5to8Ij3bthHNMLKIwAC7sc5J61jm8lZpEXaIycDI5FTQ3gjfY+5zjgjpSEaXnCMlZJdjldwRRk4pqMmdyfvVfu3FVV1BozxEgOCpZhk4qP7QI9hKF8dloC7NAskc+SdvGMCozKSFON23PX+tU45nDMXAXcS3PUCgSCYODls9CvGaVtR6FiW5SMxjGCDlgKsQKLgkLk4O75u1Ysl1slYKuzjA3cmmw3tx5hKMfmXacDin5DNqWXZIwBy7f3fSkEmclTktwQaoC+kRMEKjAY3YqS0cqyk5cqMntk+tVbQVi+ztEFL4KD5QE60okYuNiFMDq9VUmbaS52AtkD2oe9eR8LznpnuKyaC5eJMLKCQzAhiFGKbLl2JTCl/mANUXuSX3sdpPy8Uw3RU9SxA25NQ4hfUskNJh3wQx2/L3pzH+JR0+XnsKapPlorjaE+b5afJJhAEQMw+Y56YqbWER7jvLgbivAHalkZzyT5W1dx70s29GVHCguA3y9hUTyuX2rHncNu5umKFYBZSZVUAmQAbjxWJ4klmi0zMS4MpPPfFbbK8ab2wFPylV7msfxMJE08ywr8kXytntmqtqJvQoeDpWSI5UyyuTu+ldF5juGIjER+6Ock/nXNeCLsSNMDlEQ5BA6nvXTzk79iIykjfuah72H0K9vC0MzdTIODnpVwNKhYMqoEGc+tVY7jzeXcEnrtqbzSwB8shZOAzU4pXIHIjseCxz83tTpIpXKlCASPmHrTm3qmd4wMLgChw4TAXbjqxrUse0ZlCYZiTww7U4F4IgQwYZ24x2pkUZRSpkzgZFEqyptC49Tn0qbADkRZC7nCDI9BT/ADHSPJ2lcbsd6r5LZbcct27GnmcrErBFVT8pz1qeUCbAyG2HlSwyeOlRfbnbyQXGwn5gB0qvLcNJnk5XgCoWYhCCoCjvS5V1H0LyXouCUEZDZxk+lWUeRoyHkwQdoA9KxWhZHdhI2Qu4AdKfFcTuqguDkFie4puCewzVkbyI3dU+ZSBk9KElk+ZHm+TbuAA71QS4aSMFhI6ntnikhmnMbF2VFY7enOKnlQkrmvBgrkAdMktTkUSKN8vLenSsjJeBwWYgHA5xmkE1zbx4RlVV9eTU8qK2NiP5Y2KgEk7QSe1MWTh9z/MpCgDvWZb7luCXDOMbuDgZqyZ32qUKRlslsjJqXFDWm5dSYW/ml4lYrjaWqE6ih3MNyjGcD1qoJw2GkBcNkH61Vt7mVtyb1iXcQBgEkU+RBc2Vn8zaU2kFeWbrmm/bY4ZFEjFt2c7OgNZMsy4fYjyMh25HANOlVsZDbCAPlxQoLqK9zbimikRSGUMWIOeoFV5BEzSkzH5GwAmKzY4XVWOzIK5yetMCCPaCSAylsj1pqKQ7mhDKGM2SoUEABupp0LpLPIC+YgmV9jWbFEp8uXltx5yacWMcchHC7u3pRZXDQ0rcJMVLOqADqaieWBpFUnzBnk9Kz4CQJGABTPy57VDK4DOA2W9BVWJNpbmJgoDqgLYGfSm745fM/jIbg9KxzIYWIdPlK5BPrVhWO5BuypBPy+tVYauaEV6BJIhIUFRjPrUiyxxyqDiTKnGDjFY8Sug34AbJGWqNlDAF2JJPIXipEbEl4LR1BwoOeBzUP2tJFQqu8sTkGs8NuRyFG0dC1Nj2OxIBc8Y29KspGhHtjAyyqxbJxzgU/YrFigL/ADDBaowELkhfK+UdfWpFkSV0JBIAwccA1Ath5JaR3BCZAGFpuxDMwByCoAB9akkaOLaVAjxnIbmokMUwjcvlyxyq8YFBQ4EQyqS4ChcEAd6ltZIvPtyyfdJ3luh9Kgdo0DsBgFxgnripZXWZpQh3YAx2qkrgc7q1yILtQQFZXJ+XuM1rxMj2yyKMFmyM+lYPiPnUYuiBlAz71u2apHBCrN5524wK0aRBneJ5o5IyAwLnGNvajw/dBFkUx/KV+8fWoPEEaxiFUXYckt3qTSFX7Anl5k+b5s9cZqraCZtfaFjeOQ8gLjC+tOTLANszjOd/+FMmcLFtChMkGp3kFxK+08FR145pWQ1diwpu8spjarbmCcVYkcs5Pl7STkE9xUG8QhiMISu35e9SLJ5pjy2QFx81VoO7JfOZ0ZBynoOKr3DlGdiuyIrtGexqRpTGyDKoAcHHeql1IHYBQThgTu6YpOyKH+cIUjGd5xjipY7rdEMJ5ZjPJ9apuhywJAUkHjrU7LvOI4jhhxu6E1LAWS6WNVJzLznHoKUXqyINkZiIYHJ5BFMcjADkAkbcKKEi3SqEX5AuCD29KnQaZNPOJmZt5ZWwSBxQ8itjagRCMZ70PF5RVSQQOqrSJsL8RMChzlj8uPpQrFLYfJMIYFK5lwNv0piyOHjIVYVHUk5JpJW3ZTeAjHOAKV0BZf3RBI4LUIdhJrsFl3u0gRs7egpBI3zFsIC27A64pLmJcFzLwwAKgd6YYySpWIjC7ctVBqS3l1n/AFZZgQDg9KjmnnMZlG35wFIoaORIgWcPs6qtMDNJGEEW3Y278KViW3sKbsCJQQzOBtOelKlw8URzsUDj3qN1DRuXY8ncFx0+lKkTNFkQ/JJ0JpkdSNbwpGqqW3Rn8MU6S6Zk2ghQDuyO9JIMxHaudw2hQO9QSEwQRsU/2Tn8qBlqO/BwDGzFzgDPH1qQzyvyHCxsdpyOc1TUEbXGSIz0HarEdrK6lCmAp3/WhaDSJTfHzMcgFSue1Kt4ybElmXK/KvHamPblsb2II+YqKaLGS6kJQKY5ehPUfSqRQ99QEe5F3s6nPtQLuR7dlaRQp+baB1qE2YJJ8xiT8v1py2zkjhQo+U560tgaB2l8vhSN38WaminZ0AabCNxx1oEZKmJnJEfIx/Km2tlK+45jRF5IPU0gLC3xVSPL3L93eajUuVLh8bDt2+1H2Q8gFmBG4AdKjjWYDgBQ3c9zWdmNXJwXQEJECF+bJqWR3QoHlIQjdsA5qu+SiuCWYna3pS3U0t0qsAsbKNvTtRYZaDGNSUTAcZ3Z70zzpZAm6YgSZUqO9VFuiIwhV3ZePbNMCyE5LhCnIFSBJvlLq/l7nBKAHsKjYyLkvN5RDY2qKm8tlznMhxuyOlRlHfkFQsnNOyBsdIhW2lYEfICQWrM0hHleRfOYBRvAXp61flIvLKVFU5OVzWbocE3mSJvVEJ2sfSpsiGjUjhecGKPaHZSQx9awtGlkbW1jEhUtkOAeDx3rfsSUuGRYjJsypb/CsHw7byp4jvbUkReWu4k9cfWj0LszoLUP5u8qHAYrzxXMTEzasd5Iy+3C/WuvKRwymIL57Y3cnAJrm721f+2YnChI5DuCr2Ip21F6GxbWzqjmPagiIGG71aUSqz+Yx2hdy7OOar25OCCu8t1zVokgKVOMnaaC0NSNg+4NhmUsN3NSRI0kabsl3JLYqAjG7dltjBalLukrDcUKrkY7j2qkMkkk6MGA3HaQetQZAVi7E4YKAtIkTKxOAxxuBaoZ0ImAJ4kGSF7GhkCyAKWUSYAIxupghxdSLu3KEDAg8E05I9rKrKG3f3qeEEarIybQG2kCsyxpgdUUiTaGGQOvNMhQyzJvLEMD7c1YU7FkPHytxu9Kcyo+92fGACNlS2BX8x4sFJPJYnaT1qujGRHeUmWQPtBb0q5GoMmIwGON2X7U+Ux+Yokw2Vz8lICsYSGkAbYBg4FNmhkmUxBiRtyCTg1bhkiLIIwAzcfPSy7WcGRgSDtwlJuwGfBHJEkcAYJHGC2R1J7k1IsYnkQvlsjn0qVwIwwA2sGwC1JICMsx+ZSBheM1N+g0Rm3+ztHIG8rLYJX0oAEsrEhpMNjLdMVYkhXe0agfKAy7umac0avKizSHYykkRcc0FFWQSpK5Rlix0A/nUILzM+92O0ZGehq9DZ/v0O0hW4y/9aV7VtwRyGO7GE9KBaNFRrE7iVkVAV4A9aJbdh5ahmmyDuJ4watGMiNnVQFVtvzUONqMsjBsYwF44qRaFVYpIfLYSKi5wyjk4pbm3+1xZYlyG+XNXIrWKJpHSLDBcruOeaVj5oj3ODlSSF4p6FGeukugdwVQgjGOuO9Mn04mRz5zylQCu7oPatAyNCoIixuz8xNRvOZIkBILlsMFHajqK5Wms5QpdQiMVGAPWj+zRi2dnkk3qSwfoDnoKnYxwNnkYbBJpl7fyujgPvRSNoAxTFoMFn5axpwGJOdvp2psdo3AAY/NgZ6GpWlchnEW07QQD696fHcmcKQxyF5wO9J7FpXIr2z/AHbhWRWBGdo5qCXRA8c2S5TA2scZz3qdWKohMYRznLevvU6S+bGgMm7nBUd6XQOpEloLchQ6MrKMY65xViBIo4lLqxZvvc9KbsXysCMIFbBbvQCn7wF2Yg8Y6Vm2FiYSFAmxlAPBA64qGEGIJISxYN8xJ6ipGgSISH5RuHc81CPIKGPzG5XPtmsxlpJ45bZkMgEgfIUdSM0PGiNKojI3AFWJ4FQ6eojkV3VR8px65q2SropBZ2z8ynpilYsJGRoGiLhiVxx61yV/a21rqVn5g8pt2SOvPYmuthhRI2JCxtuGPpXEeIBFLrkjEtJJuAUdvwp7Es7aSVGt7cs4JwQcVl3LB4wzp8ytwSe1TQIWtCHKo20YPeoJ7eGOJiZHZtvHpmpWiFYktbqNbKSMyAOXDBcckVeltojb74kIYgEtmqyRp/ou4xoCh3HjJPalidI4woaQkMc+mKLi13JUlXa5V8kLyMc5qeycL8+zO5SMn1qsWCx7yVTnjHXFAI8gkBmJYd+1J6gjSttRiQ26yv8AMpIcKO3as4/6XG7+UE2yH5yeSKf56KsoaRFbaNq4GarjFyrH5mwvToM1DRV7CJ5IbYzZy2cKO1S/ZoPMZkhQHsx60WUCRLEZJo0LKQR3FSCGOMBow0qg4bNYtGqegwNBslR5jg4+VRjJqzbWNuUyI12lSNznvVYRtEnLRgM5IHcCongXcQ4d8nK4JwBUWNL6Fyzks4YEQTN5keVZVXv7mhZLPydjwoW3EkvVSJBE9ywZUDgbR3zSPGjup8oynbhjnAzSGWYb6yRhE8rAA8BFyMVOsmnSGQ+RHKgPymQYOaosFBQBltnAweM1E1nFOV4aVR945IzQBduL+28yRUYoxXCpGOKjgKbg7RocjaCeuaZbusTKMqm04weuKliKbJVWPzMNuz7UrFkAfa5QO+BnITpUqlXiQCJQVPJfqKaHVPMdJRATjaOuTTDtmmYgmTK4J6DNMnqJ5vlqV5PzZ+QcU+OQ4YhFCk5y4zSwERnacRR4IJ96dIRI8exd4Xg+9KxQ1ZUjuHLcLIoUbB3qbzwCrbFOBtJcdaajqAuWCbWzj2qOKVZZplA8zcQy56e9ZtPoPYPPSOTcclcEbUFMVol2kx+W+Sct1xTxcCOSRCBGzAY4pu4TTHcBIu3GT2NSgbEjlKqyqxzu3fL6VLFfxRi4DRLhyGy45BqPKBssREAMcd6ZtSZ4yF3lc5B7imO7LIv4GkLgFy6hflqvcX6xODsCADGWGeabtSD/AKZOG3celUdc1COBy4/eAkEAiktWDJpL0NcxuSXVBzs4/SnNeoqbyQjKSSG64rM+0ne864CyAABe1NupPtEgDfNlQATxV8pNxL7UPt0AVI8BH3AjjIrH1UCeORnGwNyMetaF3KkDRhsqAuCFrLudSjVVCRlwD8xftSirsVzlLmc3IkP8f3R2r6Y/Y+88XTsoL2yoVmbsp7fyFfNF7GEeRBz827jsK9l/ZS8W3emeIZ9KEkaadOQ7CT77EdAp+vbnvWOLgpQE2rH24jB5GIHIrkfG8xLQ5UKVOM+1dZvi8oOmRkcHNcf4rmP2lVeMOuM7m6Zr52r8Gp14XSaaOfVVKngueopstw6AIAEB5z1Ip0jsoAMgUnhQoqukTuAdu5lb5s18bin7x9HEcLgkkZLk9u1aeiyZBAwCeGB7VnDduIICFeQF64qzphSO4yRtOc81xLe45K5tN8u0ZLAdaQZUFk4x606aYdcgA9MU1pAEAOPm4rti9DnaaK5kI3EnfmoxGASQAC3Q1YKhVAyCBxxVZ3MTHCbgP5Vrcm1xtwpYYLFxjGBXQeE5Bu2gbMDHNYUcwZSTgY7DrWzoWUkDg8GtoPU5K6fKdUzk8dCelNBK8dTSZG3Jo3FSCBkGvRj0PBkByWyWxTlcp70ZJGSBTcc5B4rUSHBgpy2c1DqMmbCdCQodSFz64pZSM57VBcRC6gfd1AyB2pu9mdNF2mjxWSBre6mhk3F42I44BpwcwjbgDnOau63KZdadsjaVxhQBg9KrbkADhSexz618djfiPtaWkVfcbMBvwMvkZFRCPZ8x2pn7vc5pS4lZdzlGB7U1l35AjztPBNeO9zdDYvLnZmLsX6EdBUplSOMMFAwcc+tM8oIcbxuPOFpTGNwIG5Tzz60rpDSsKNkpAfLkHk+gpgjcSMkaAIDkOf6VKWRxjhCRg4oQrtGQSRxz0pegyMyZ3Rku56+1OKSMFZGUADp3oOUIBYAg4OKesbIpbbnByDSZm2MEnmnL5P8ACewp4ym3GMDgk0DDA5O1TyAPWnRpkn5cqBnJrJ+RIAoAQw3leeOlN8l+q4UdcGlV/wCLhQeCKft2YZQWYcc0WsS7MfFjB3nqO1R4I5TGelKr4cZGD6DtUowXKxLgHklv1qrEOwxlDdycdaaMnhTgD86eCUVgTk+wpF4G/bndxUiRIIgyZLMSOcDisC/jZJZQ2Fzyp61uGQqwydvbisHVEKzkLy2f4q0RqkXvCN+9nqADEOZeCwGAK9S0/EkTH+Id+1eQ6dthcxmVTKTuAWvWPD7FtKjYnk8V34Z2Z5WNSvcg8XOYdKjmYFsHbgVwabkGCiqCe/JAr0HxUqS6FJBzvI3DHbHNeeW7F1VipA24+Y124jWNzbCOysKWSNiMFx14HFPDkpgEIDzTRMVAUkHn+EUoUkYCdOcmvEe56NxpVMZIZ2IxntQJR8pGNx+U59KcsoBKHnvxTY0C+YTH7gmo6hchnZ1XJy+04pqApCTtEfoe9Tbgq5kyCw4HaopCw2uqgjGDu6Cr2LRnzIZn8ks0ufmB7ColtcXB+YJkY461pJb7lGHBJPzbOwqNLdPtOI48hTyWq79CrlmOLYEBzICMZ9aVXECqdgVg2GHfFK4KtjzM7eQF7Ubw7kgA5GefWl1IGspUs+4lQeB7Uo2orbVVB196b5hkHJCnOMCiQgMCEJJ4JPak/MbsIsgKn7xz0HvS7XAUthC3FLgrFhzkqe3pSFWdht5AOQTU6kXEKjcoZi7k444FAXyGA3BQDg0koHmcvgjnAFI0QfcFBw3Uk96ezEHybnBYkqeOKQMRuTIxjIPehssE+fIHBAHJoKFUDhAADjmmTYa5jPC7skZPpR5QJUsQFYYpjng5bOD0ApDG8akoAR1G6gaGvnGFyyqcH0NGS6hThAp6ClEh2bHkyDzwKbgyHAXC+ppotDGWN1wULBDkGo5ISwZ1IUAZAHWpPMP8cgCdMDrTCUB2IDgH7zUx2QyBcHDsz7xkA9qlMpZcYCp0PrTVwjHzGLbfukU1mByFXCnncaAJFBYEjkLxTRKRjLKgB6jrTcBvlJJXHamfu2jGOMHHNBA8IQ8g5Y/eyPSpVUmNipUKehPXNMDkYBzgjBxSLtZSCOhxz1FAC/Z0G3kuxHPPFOyUAUhYlJxx1P1pmwIhAfJHIpqpjdjB7jNAD3j5wULAdOaA4EewHBB4ApPNCphiSSO1IjqjJlcA8Z75paFJEmRnaFJx1z0pCoEvLBI27DrmkychtxIzjiliTeGfgBT1NFxjZcGUlQWBGB9aR2cGNpWAU8Mop7KxR03ZzyMVCu0xkEYPXnrU3Y7Jj41Vgw6qDxmhsIGAHI6e1HDsM9MdvWnlVEeP4j1qkFuxAU8xWGPfNOLgrywVQOgFJIoIB53KRwO4pUBLFSAmORmncmwK0S7WRN2eCWp7gLHuLZOcYFMaNHbBJY9scCjzfJ+QgYAoElcbEdm4gZz61IVCAgsNxOfl9KbtygYHINCExnJ2gHjJpNAhu1DOcEgEDBPrQ7FCQnVvSlJABBAcAjmlkLRSFQVUHBDVaGxqQspBHLHjDUFHQkOwIH8K0jbzIQCWz396Vg7KeFB9utMSGKAYzgbSDxupI32s4kYFQP4aFYSSKCAccEHoabOuxydoQDqoo3K3H4V8uoIGO9IC3l/fAyOQvWolnXhUy57jsKldCCDvEa9TinpYsbkRYLggHjPehdrqeSSDxRI6lsAl1xxSIPnXJAU9/Siwr9xw4wu0Bh6+lLkMdnOOvHrUJVBKHyW5wT7VOXCggdFPWq1GAZskY2If4j3pdw4JyVPBwKaU3SLgsQOcHpTnwCQeh6AU+pKIZc43BNsfQZ61GXygB5IOfwoY7S2CWz2NRYYZJOAewpghxYtkhtgHI96ryOMgu5cZyBU5nMajCgdhuFZ8hy4LNwDyBW8dzRWKms6UdSUiCRIWkHJbJ47j614H470BtN1WVxMpLZAQdBX0HdTKiEopBXkE14j8QGM2qlHwwYluOx719TlkrSsZ4j3qbR5ykQjJKnac/N61KsghccZyOh7+9P1OyaObci7VJHf+dIxKMASrEDFfWqx8tLdoeJXDEAqDjIqMMXkJ2nA6gcihtwZcqCx7j0pEdoyoEgVhzjsRVmLH3EgnOSmwcBcetBPlsoCsZFGCR0psrlsMFym4EnPQ1IZHWQ4+4TnPrRsLQsRFDbsNwQjnnvUcUjIpGSc9PSl2JK+7ZhD0+tJJdBTkDC52g44oHoSIoZUJwGVt2fWoipWcsFIQ889KeyMWB3h8D7oojnbysucYyoX1o2FcRmLyqEwytnNEgEaeZGSM8YHrSMPmUZAbqOwpqs8ZAU53HJHUU1tcolWVVVQHLk/e3dQasxu2wFo8FejCqBISYkYUmrkTs0YQkspOSw9aVkKLvoOaUJlSxdjyB2FS+TjDuV2leh659qjYssW0lM54PfFNkjLqGVCyoMlyeKSRaVivFOH8xFB3Iclm7VNCTIylU68s3rUO7fCxBwGPPvUkKyqECqAg5LZoZSLj4uI2cMwAIG30ojDeW/lnAGMmmF1VHBPyuRg0uAp2qSQ3b1qGMeAChDNhgM0gif5FTAJ5JPpQxVpQTxjjAoVn3SeYmQvCMOD9KnQdyXayuS33SeoNSRq8qZ3LtJ6d6jiR9oSRdvHFNRJI1wSCc8VL2EfQKOJWUYwoA471NI43r8mQvFVokEigA4YHlqn80R7l6/zrrPO1HQTpG25znngGrpm+ZSMY61liYAkeXnPc1Zhukcjf8m1TgDvUuxcdCaS6HmN29jQl2ASV5PpVdnDEMeVPfHOaRpQrAAde4FYuxunoTXV02Yz91h3qVbyVlBBBC9apyMGwOWYetPRJXHQLnpWbNEzQjvDjjjviremyPqV3j5dgHze1YcbSO5AGSBg1qaOHN2iD5S33gO4rkxMrU2dNOzkj17w5HElirR4J4UmtNjtOT36YrL8OxLBpwGw53ZI9q05XzJhRxjgV+e4qV5s9qC0HFjnG3Kj1puxApJGMc01gWYAEk+lSS9AQcZ4IrymyxBwRnow4p2za2Sfl60gACjOcCmTS7B8w+X2qOYCPzlmfGMAetPwCpUE4qBNomyBkEVPyrAqcg9ahvUBWbAwAT9aUnoD3pThuRyaYgOQcjijoA4sEwNpI9aYACclsHPanSMU6ZODzSYVmO089TSJsLwFJA4U0OTtPYe1LIu4FAMqRk/WojISoB4A4qW7FDi2wKeufWkJO4vnBNJgNz3pcEr/umpbC9wRmK5I6HrSclidxIB4oJ259Kfg4BGADUjuICS5A4zyc96XZvbn07Um8AjIJJ4pFkLPgDAHWgQ7OV2kYwaZwrAdeaU5DkHnnihxkMBwexoARwQxBFPZQ0bIeTjIIpseP4mLHGKQB1GOig9e9JAhyEEKGHJGDRwjBSRjNNIOeDmlCjox6elMlhliWA+6D3pD8wPqOeKdGN5IGSB696RiCMjC9qBDsjPqWFNSQKQuepwabglVAPI71IvC/OoGO9BYhcKSV5KnvSkHkg89aVQozkZB9aXcPlwQM0E9SMEvIQFwT1z0pGHy4ByO+KHYHgE5PFRZMaBAw600rlEqKoAIHT1oKhWLM5GD0FNRwGJ5JWhsrNnIIYcimlYodHKJNw24A6E0okUMATjI6UzJzjGM8U2JAzZLAMDxSd9wHqVEmdpI96kX73XGKYWfcMjJU/pTxwzLkYIzmkwSsNOfmx2NLs42jjPNKSFPy5IIpMEHfnBIxVITQ7Pz+xGOaFw4Ck4YelQKMAFiW5qVlEbEjjvnvSaEhDkHPUDjmlJDnByPYUzOQQMnPIpQcYJ44xmpaKJDGU6ZAPrSKD3Oc8UwiXaNrb8dd1Adl4fAI54oSsA6Mjp0KnAzSAldwGTz0p5XKlhyPvZNICT8xwgI6UyWIygYIU5PNSKQp69RyKjRiRnqO1AHHzHDZwBSSAdnoCMduaaQFYBW6HkCnMuAxPzFegoUYyB1I6U/QLA7BshRjb696buIzuGeOAKckRRsE7sjgmkdz8vQYyDSaExEDPIAqAZ6saViQeD0OOKicHys7jnNOVcoQG5o2GEYZNwxnnqacjgMxyQCOgpduCFAJ45pg+bBD7ccFaeoaD8cEjkn1qPJGA2cHjinHIwwHAOKcxJYg4HTGKnULCFhkL0C0pVff8KAgMjZ5GM5oADDaWx9Kaeo0S4ARvl2j19aqSokgynJxVjaML12HsarT/K2VIAB7V0RZqjnPN8u/YFQhJwc8808hVzyevarVxBHKZHC5YHqarMSWIPHHAArri9UdlJ62Zl337qRlwAOtQoUxjexY+nSn3jbpsld4PHNQswj2447YFbHWbGnFcKDgMeOa0olGRk7gOPauf0+Ty5Nx5CngGtxJAwJY8EZAHasJrW5hURZA3KQuBtPFPU4RmZyxx0qGNhgMM4PrUgfdKuThTwMVyyONoktiVwRwCOQe1WkYOmGJJzjjpUCQgt1IwasoyKuAcnPAFYtGQEhUGOCDjmnfeA4+YHJprx4ycYPXmnljJx0yO1TYSQrlh0AC0jN90k7sjA9qRF4xjpwTSiSJWALcjsBSFYQZQ5Y4HSnAr0AJpETfvXGecjNP2lRkNnPYUDSBcqjIcKSc+9AYbSBljSODlTt5PBNOYBADnkelLXYNxobAUnAzxjvSgc4GRj1pBtJyF+bOQTUkiEE5P4Cn0EhgyS+GGRzinAkZAydw701flOQOo609XDHD8YoKEiJxgAChv3xUHJ7GlT5d2Bt29/akzlSck454rRDuUZYtmc9AeAOtS2Tb5tmCTjIzQ7llfAxu7mktoiQJAcsODVK9hovNkSHPHHQUxMDLYOTxzTAWSQMW249aklZem7PenZpDGPkFT057USDOdnUc5NPiYhz02479acAhc45yP1qkZ2FEg8rD45HQda8/8dWKXMqPEdrMCDu6V37RDYDjB6E1x3i+yCWhlB3kNj6V6eC0lc1pJ3PLwZ43aFmLYbAI4NTfvFTlGIDdW9aZcyN9qk7bcHNWxci42qcnABx619nSlojeQzyWjkB4YkDgDkVN9hl5IXg9Ce9SK2JVJdV3cYHWrTupCYySTjJroU7HLLRmXPYzoFbIJI5A4qtNay+SHPJzjntWxKsiyEOwAXoKPsqyRNlWJ689K09q0K9jP062nuUKxu27PAHSrh8OaiobzQsa9ck5qzbiWF1CkICOcAVfe4lbZkMWPHPSk6rZEtTITSZQyr5znI6DjJ9q2dN06ciMbgvY7jzigTvECWKq2eAOoqxp7sXJwTJuBGfSlz3Jskd34fuA2miJssYiQQPSrdzIqQs4ARRyD3qpo8Hlwu2QS3PHSrkhRgiMM5IGT0rSnq7EPRXPV/BdukekwSMMlwCQe1dKvDdK5/wqwOlRJ/dIGa6AcHO6vq8PpFI+LxafO2ycEYI6en1obBXB5I70zBdfQUqnbnviuxHnscHUjHQim5w3HXvQeOoo3DGaZLFLEHjrSAZ74NLj5fQ03aDkk0EgM9BzQcZAAxQBhuD1pcgHmmkPcTkkjmonJIwAQKkBDEkHgUIAD8x/CqCxGI9vJ5NKFJqZVDMQRkUgQK5weKViiPYOmOal4AxSfePPAoPAxTAUqCoINGwEE56Uh6A5wKCB25pIBDyOeKVgNuD0oIB6HpQQOTnihom4xsA9Mg0gXJ5/CldQDkHNGB1JpPsOwxvl564rPv4TMoI6ZrQdSx9hUMsJYcGnsLQpGOURjC544q/ZFlQBuD6UQocAHtUuAD1xihMroOPJ44pNpY4HakJOOPxoAx0ODTJsOIHQ8EUm7jIGPWgdSTyTS5I4xzQDGkYHJpzgADaeajwS3NDDB+U0AhSgCjvSBjyB3pucnnmkPTA6ClbQGKQQCM5NV52BQKSalZRgEc+tQSHsTgUbCKxO1sdaa74AxT5MAHHNQxgMTk4HalcejHDLDPSlVAMDOaT1weBRjFX0B6D2ORgLnHOagfLc1NuIBx1qMZIyKEIiZFwQQCGGDXzx+0xa2x8OtE0qC5gmDxtLwX4OVB7nv/8Arr6JxtY45NfLX7XCymTTIEUESuzMT2PHHt1rWnG8jRNnzbHI5jUYzuycDrSX9t5a2zgkM5IO6rUdrPaADKqScBl5NQ6vHLDPHE7B2wCpbtXpxVkcUtzUsrEpah1O8lgCoqd7d4AcpsIweamt43tLZQXBYqCxH07Uwp9xvmkL5+90FboY7jJ+cNxnAp5i27HwACM89c0zBSEF1UZYj5epFMdUWNim4sDxk1skKwk6iVVzJnOQVqo8asgBUJhsE1IzlCQ7KGPYdag8vAYlWI9fWtUSRlI3DOZiXQ8KO4q00B8vcqKBjOT1zSpCEhUMyqjDoBzSxxjKYDBM4O7pVaBsR+YXcAsTleoHelUjYrMo54z3p0pHJ85UAOAo64qOXYAxA3YIwT0oFcJEBjXbISd3I7YqNgRBKFAJPQd6mLnDIJFHHTvSxoCQAAcDJPvT0Qtik0YKOPmDHGR2FSGDDZQqPl6Huan81Joxlij5IIx1oEaMiArja3XuRSHfQhjt23K7g8Dn0qQKCFGQuG5HfFRvIGkdS5AHQDpRsHzkdCOM0PQa2HCMfMWUnnIPtQcBXIcIDgBfUU/cuF3MTlSCB0zTI44Y9pIBbBJ3UrIVwNoHHyZORTQY4nALhWX061ahVdq/MeTzj0qaO2SMMxROW4ZgMkVIWKqIkg3mHOP4jT1WNUUBsNnOFGeKtNsZpEwzhgNqjpT7UpEzlVCZXGW607X0QNopwJ54lOwhQeC3Q0/5NjsWMZ4AA71bRwwAKu6jOcdM1GmwMpBCbSfv1LViUyKGESyFkXdhcEt3pcBXCMu3b2WiWUSRurZZg275eMio3uUiyQ2wnAGetIYSWBmKtAAcH5t/pT0shEDHwxJz8vamtcr8yAlgw/M1FHcFLjI+QbcGndIepaWxC5xyT0z6+1OOArKTlm4+Xio4rknZsy4HXNOe6EMiIRjuWI6VFxgU89x0QLx81OaFllXcvmhRwV4zTftocFEj8yRTnkdRTjP5gcZMbtzgdh6VNyRJYgGVMbOc461E5I+QDfznjoalYngr8zMNpJoklClVJCbBg7e5qR2HRzP5gQfIW9ae10m4s+ZMfLhelQpIVnjyhO3JJYUvmEALIwA3bgEHNGgWJJL7zGDiPy8Dbk+lKzYC9Xx2qssolOVU43ZG6rpuDtJYgbuAqjmhBca8cygbgI1+9jrWH4nnkFi9uBkXB3Y71sPO0jKEVgcbSWrM8SuWtld8Hy12Agc1olqZtmd4Pxl0VQmQc/pW89w8m4HcRjbWB4RMkTyJHHjuZGPC9eldFNK8SbFkEg+8Tjmhq7C+hnRl7dSCAqg4wOpNXgxSFY33krzhugqnADJe52gZ+YZ6VqNOZdyu2d3FUlYnW4g3xwFXwFJ3KR1pxZZChBYvIO/SoCxkCnZjb8ufWnu5wu3kxHGKoepOrmXBOEUcYHeop7tI0yyscnbz0qLMjEkDYo5qOYGaLCknJzSaRSYJI7gsvHlnBAqXygikbCWHzAt0pkIcRsNu1Cc7u9SxsZIycsQx289KRQ1opY1GXB3jJAHSmKivGCY+vQk1NJLOIFBREVTtUjqaglQqGHzEqOnap0GkOEW+LJfJY7cD0pVt12kpHnHy780ixyqqpgINu7I/lSwQgEDk4G4jPFUMfFalYyPPxt52inw252tmPIHzFjUTJLjaSqq/THJp6W5dPkZ3Y/KeSB+NQNIelssmMzEBjuIUU/yEK5QB9xxlutRQW8nlPl1iMbbfrT1ixFJjLlcEGjQbFayJRf3pDk4IX0qaKBDuwgKqQu9upNRo7BlwwTauT65pUiVhu2sSTng8VBL0Gvao6zAsxeNgAopv2Py5P3ahsLu+brU6jDABtpkJHuaAoJJILMDtzmm1YCqlviVCCQHGWUdM09bfBViQd7EEegqZhhZCTt2nGBSCMNuI+cKAQTTsAxE8oZkYurNt4oUCMOCAcHCg+lKql5igbagXd7ZpBbsxyQCepJNFwBokBkULkDkYqFSsMsiMQFK5Hpmnq5kAO7GTgio44kkD7iB82AWND9AGrJE4VeWYjkDpSqEiQNlY8nBOMmoHsykrDeVZTxt7iphbbWdcgALkbz3oQkS2piPzuPNG7A3dMU4NBAZArLG2eFHYVDFbDcwZyRtyAvrQLbF5GFAClCSzetMd2Wrd4pDPuj3gL8rHsaGaJCSWVcrjAHeodmDGNxJYkEDpUiwgAAbFIblmoDUdEIJXWLy8oyENuHfsRTVVI4ERMRYYgleuKZN80jHzBJhgAy9MVIsYt7iTGFXaOT61Nh63IXZHIIYyfNjLelWWuEEZGNgU8be9Qm3ha4YPuMW3OU7mkeGKAoEciMgk5OTVFDMRyPMcEqVG3d609DHEVOACFHA9aaVR0jcsThsEDjIodFTmNdmWGSxzxStqS9yRnQyR5UHPZumacwMjRAlUGTuKcfhUEro8pA/eHPB9KWZfKRifkY8itLD6GFq1yi3aB03bHAAbuK2I3BwFG1SQfl6gVgeK1X7faGGTznKAkeh966G1CCGAt8uVAb1zTt3JMHXdsd1PhyxxwT0q14bnzFMFG/5RtA7GsvxEEV12Eu5cgg9hmtfQUSLSICGCSLKc49M961VhaGxDtLIzKFYLyGqSSRD5bgZ28EDvUEQDmVzyN3y571YlwgYY2qQMYpWBAxjCAeXsO4Ek84FSXJTBCNvOQV2jtUYVHVlG7lcZPrSpJ5Yi3YG1ccetKwxzbZFY425HAPY0wwiVyNxIK4AHrSNIvyZUh88k9KsOyRRKGYZznC+lS00Uu4+EBdh8tVCqVOeucdaa9wiRRxO290YkY7CmySqUZkU7iRgH0olMRWRjgblGMdc0mupVkEkw2DMSx/N17mo3lUbwpZzkGo3YMM+S2zGAzetTLIIzGpYFdpDAdfaosIczOVZwqx7gBz1prTKyFQ7SMy4x2zQo+ZSVI2k/e6EUOYwAHcZDZG2qLJB+7iV3CrtXb75qN7nIizlmTINOZF+6qEEkHc3epHcy7kJBJAC4FKw7jGTESFgqru3H1pXnilibyyzPuyB2AqPkc7DgDHNErDgg4wuPl4odwcmLKSqyONo3gYHf3qNZkaQuNxJXb7UqqRFFvTJU5yfSgyKNyht2TkDHSmS3cXLmFCwUhfl9zSx3IRFQo2Ezj0qMxs0ONuPm3BvWnPIuTkklh0HTNBI6J3SFXO1SGLdOcUbYxGUaFpJXbeCRkAetR+YTGXK4GNvNSpcJHCpa4YsFIwP5UAMJMZYZBV14wO9TR3rGIFUySuwsarK7+QoZQShznHOKVGGzqcg7sU0WK1xKCcgE7dvFNtpp7eMAQ5KZGSelSbmW3JVACTuDGmi5SYMTvMh7DoaY7EQaSJSjvyDuwKXzpEwoizv+ZWNSlnJMhVRvXbz1qEzeWqgFnK/Lx0BoBCi5llQl8LuOMAc0KXMu5EJONuSeKDPKqYKovl/wkckUQyoYSSshYnPyjiqSHZEqyyouRIRj5SBTg0phVRHnBJ3MeaYJHIwu1D97kc0nKFnLNKZB07CptcB6xvGGWV+nOFojhdUJQZH3vm706OaVgHG1EI2nI5pgcZIKu4XgYzipa6APAJYEnaX5IHSogCC7BQ2/5QTUjGSFcjC4/hPWoiwVghiaVwd3pioaE2SRiRoh+8YBTtIFMeKTLGMAiLrmp2EsEJVWWMMd23uaRd0rByhdWHOKSGVJlcWsyNkYG75KqabFK77Ito43EtWpIH2MUYLuBXbWdpautxIdm8r8pHpSehJfjYq+F3O8n9zpmuY0u8ln8Us8XEk5MLbu/ufyrq7SY2cpcN5flk5GK4/TlktNfkcLuaNywz/OknuCudfFD84MzlsHaCtZTyO14wTChW2gN1ArSk3GUKx8vcu4AdaxLpTFqMZBL+c2OeuaaHY3YYiJMOxfaM8dKkVJVmMSqBkbhmq0Bl8vOSnO04qwrs02/wC8wGOewp7jHKHNwFlGBMCcj1FDB2mRA4IbIye1NDOxJDEeV94D09qFUYJCHK/MN1HQpEbKzbs7nYHbx6U1WZGyPk28fNTy5WXaSU3jd8tId64Mahyepk7/AEqQQpUEsHLORzkU143MwRDsAXdhuaX53kV3wgb5flpSrrkgbiG2ktUgmOt7Q3D4c+YzgkgcAUgtX81ER/IRsg8Zpm1xNl5WRUPRDirCjYzBF3bfm3NUt9BlNLRs5UtKQxVucZFOlsHVQscnlEHDEc4FTld0vLE7l3fL60qow2CPCFs5Z+ai+oEP9ngMVDNKV5yeKma3IZlRxEwXcPc03dKsuJZFPmcZSglVj81RhlIGXNJ2GxsIeeVfO+fcMndxzUwRpyiPiIE9uaZLEXyZTkoeid/pUhgeMtsCxhRkFzUivcaqKXDn5zu2896SQBWY8RhWxx2FBjZwu9wRjcCnrRLEmEEfVuWLHIzRcrQmfrIA5dkGfm6UOJTIoBWLKZBHrTHLzBTIytvO07Rg0yZPskQAQj5gu5iTTuMa0SARkM8gY5bceM094AzJnaN5xkdRRKNpKBt+0A4Hej7NuDuq7GUZGaT0EkI8aRhSGLsW2nPSlkw8LMUWEKwXK9TSmLzNsZbPy7vxpCpdlGwID69zQMWayLBwJHKqoOT0ptxBIsY2NGuFyCvX8adJM9yqhpM/NtIUYz9aZKghUkRYywGe9AFUW4cKWJJYZYH1qdY1cRK20JyPl6064UMOZtzjACgYwPemPEg3OODHjpQFiOS38pVIZiS5Xn0oKiP5Q4GG529cU9gXndDISoQOPrSxxpsjYhVkIJ3e9ADJ1igmkfDMoAxnp0pCQkRIZc4yAtIymWAFpCxZiGA7ClMEUaBQF+9gHOTSYEwcRKqFSXkQNz64ot5gqxozBsjDeuarF95Ylmdk49gKs7FAkKbQwAINZsojNtEsW4gs27G4+lOm+4VBUkYAAHP0pXiVsZJIK5AzgZpm0Rqm/Ckg5I65osVYlgSJo3fYUkXGCTU7y5icmbDAfKAO9ZcMYaAEOxYscjtV1AxgUlkDA+vUVD0C5KFR4d7Rk4UknPeuW1OGCa6trpGKsGwyjrXURdXkCM+0gY7fiK5bxK/2bUpBEVRCoYAetCXUe51MMSSadFKyYYHBz3FUL6TfCyGTChvugdqs2UMIs4pQZpAUBwxOAaL/AGLZod0ak5Bz1xQ0D2K8McbWxIQELjaxq2rjLgyZXYCu0dTUFtaWk1vAQXZiSODx+VPVTBCQJY0w2Ah64pJdCb6D0G0DMXVepqGKUAKBMwXnIAo2iaJzlmkDDnPGKlBESvgpEuOM45NKxDsOs4A8W9LZXJY5kfsKRZogxDuw2N0Tpj3piQRMc4diy7jgkDNOidEJUFUG05XqTRYEwEUTzXLiMHoVY9uKaJmO4POygjgDoxqSKBJ1VxvOcggHiktpDHGdwVArkZPUCspLqWmOiCGTcYgdq8lvWiG5UqAWzgngdKryyxH7Qx3PlgVIOBUUU+2V8usS4BANZtGty9CqkCVUHDYYNTEeMeYHcht2QF9KcyJKFZAzgjOQcc0gChhlljBXBNKyKHxMjNKDEp6bWfrTGI82QHKqRhQvSkG2YxAqZccEim58okFhGAevU1DRVyQRwDOEAfbwz9c02NlR41JYDaQxXvSMkcqYx5r5ypNLJcCIsCViJAAAFPZhoFuqjblAArHl+tRP8knTjdnC9xTyDMWJBfjgnjmk3hJI97bUKnn3o6jJfMRgwACqccP6015BFKwBJ3AD5e1NXEjRkKJCuQwNPaWKAqjOFYnJxzgU3oNBCFWd2cgIVwN3c05XA2twduR8vFQ+dC+5k/eMG4DdMU1LhMygjYeCAKzempQ/aSYnxtaNzknuKGwJZG271LZ49KJPmkGDlWUYz60rCFGjldigC7flzjP0qLAKkcY8w5CBj8oftTZWVXIxuJHVKajR3EiAIZFBOS1Rz4QlUfAVv4fSiw7IlZwrKT8hK4y1UpY7aWVTNEbgD5cDjFWQRNEpA+cNxv8ASieVFlZSmMgEbe5pJPYRQRIoSI1QRoGzzyQKiunUyuoXcFbIxxxVmSWHc5QZyuDu9azZrrE29zjau0he9UkwMzUZ/Lff91ZDhc9qxb6Y+Y8YPmBh17ZrV1Nx5Ue1MkN/F2rDuJVCkOc7W6IKtaGbepTMmGAbAwCp9/au/wD2brlW+JdoZVUxplVQ8YJBwRXnsrBNzouwE5G+vQf2ervTbX4hpb3MQuZrogwPj/VP1BrkxsnGi2ugr3Pu22yiLkkgjisPxdGbhEY/MIyDj2rd0+NktofN5O3k9qpa8sbYAHysNpr5P2jqRdzsw8rSOJCs5JXCgcgntTpHCoRtMu4fw1eitEUONpIBwM1NDb+WgUYOD26ivm8TFt3PfhPQxY97NkIUONvvUkOE5YkkEg571entV3NhcMDkGq8qDBDNjPYVw2sabjTNKY/lYIAc888U5rl5OCS+OQB0qFQsb7VBIYdWpyh3YDIwODtreOwWVidZpmBB2qp5GOtMacpxudyR68UoCR4O0kk7cntTJgUYqGGVOcD0q7iRHHcXSthVRUPBJ610PhRpnuQGkBVTyPUVgSHADgE45ArZ8M3G2+z03jGBWkJWaOevG8TuwwPHBFKCVA9KjA+XilLYHJya9mHvJM+alo7DxJjOVyKNpGcd6YOAMtSLndktx6VoZj/K3EZ/EVV1OYW0OcEggrgfSrYKgkjOTUV1Esls6Oe2Qe9U3obU/iPG9QOzUJ8KFbcSPYVXchgRy3fjirmuQuNemJXCsMbu3SqUzEAb2G1eOO9fH4xe8z7ik3KCbIgh56Kp796VlQgElju4OOlPKqSpVc45yaaFOSJCAM5AWvGe50bDVY7wwUKANvPWl3I/C7mKnnsKXZuYsq4A5GakEhdcDAz2AxUthfuN8lsELhAPmyaaCMEPlu4xTnJ2DjOOGpBhFBbkjjA9KRLBhK4GwogPr1qWMmQAbjwMH0qFUMm4BOhyrU6EBS4dsE87RUtkk2MOA2Ex0zTgpVGL5JU9uARUZcbgQu8dOfWpHdsHe2FYY20iWBwIiBgDr71X88Kp+Vnz09BUkjqiKQue2aqlSrgbiUzzj0oJRbilDDsu4YOetNVyGxk8ccd6GgwBsXI680koBUjfg9gtA7DluSQyAAFTzmmzOAAAGfHOB0FV1DFyTxnqTUhK4GZCM8fLQKw95Sq8AHjI9RWPdZnmLNncwxj0rXUBUwikkdSazNSPkSgs2STnCjoKDSJX0y3AvfMOEXG33Neo+GpC0CoG3KBkV5lYoPtbIg6qWGfz4r0HwnbslqsgJGeD6CunDu0jz8bFOx0mphZLPzeAIxhvce9ecT2ypPMAd653LjoK9A1GF59PmiQ4LCvObh2tpDG7fMODtr1KzvEzwrskh7RlDkALkcetISXAwSSRg0bsopA6etQ+aATvk2EHhRXiS3Z6g843gAbO2ajcBTglnYHtU6oXX5U4POWqFgVc5bqMcVKQD3zgjgbeee1QyoZIyqkvn5vY0LzyehGOe9EjHYpLBQONq1ZWwAbB+7URlhg0isQxIBZjxxSnMKZI78ZpEnHm483HfaBUNjG78Hcw2djTlRAO7HrU7hF3ALndzzUMikRkGTGew6mr1FdgEkkBCBUC85PeiRCWwSXJ7dqTJQL1Gfl5oRkR/nYkj0qdbiuOlRyiqCEVvzqEssO37xAOD9akdSWwOdp4zTHwylX5JOeOtUISSYqBlAD0z3od0HK7jgc+gpZyJNgMeFPQ96YQGfJcgdMDoaAJgojjBXaO+O4pCwkBPL5/KoWkVUOF29uacJPkxv4HUCqAJGHGAADURTD72BJ6Y7U8k4wFwAcg0EeazZfnbkAUrFpIY29WyY1VRwKjYFSwVWY9Qe1TMzlVYqApGOaieaKJgXlLA8ALRYaQ2RDIcZVGxn3qNFDs25t2RgemaQzxbg6pl1JHPpSK4k3cYbOeOgFVsPQdtJKqWAPQ4pDGuQDucA4wacyruAVMHGS1EyqSuJCMjP41XkKw3YhVx5hiZeiAcUzy42AG0u55B7VMMyHJUHjkmlgcNuUc44OKPIljGxFKN7bcgYApoA84nBOecnpT9rB8gDjj5qVpF5BBJ68Cl0JIwxaPfnABwRinlAyKQhJHfsKXBKlFG1OoNJxs2mQkN0pNFWQ0KVOBIBj8xTGTy3yMvnkE9KesbZ3AAY4PrULys2Sc4HAAqWg2Ho42MSwB64qva3MstwQ6YXGBxwanwAFKoAR1FTyOAvGCBzgUIY3c6kE4CjjA9aR8bclfmB/OmlycgHGex7GmxxibKykkjpjijQfoKPlkYhsDrgdqnjUKhxyx5y1QopClUARehJNII1kO0OxK9cdKZRIQQxcnGB2phJkAIBZj1LdqcycbVO3HekdQowctnr24oIEjRlU5YDntzTXRnQhVyVOct3pfk2gRfIOpz60u8NHkkuM8iq1FYbl3jIkIAA4C0qkyrtCblx1NLwgGeFPSmphl+WQ7VPIo0GHyElWBC4xx/OnEJsXHA6bmpCBhmBAx2qMhZUZAODTExZJdpXDbucYXuKarbWYAHrnntTlAixgAcUHZuAzknqaBWI3VGlw8nONwC03Klx3J9eaUI0kpI2oVOPc0uxQWYZLZ6U07FrQXYGHGAx4+WmZ2lVCZOcEtT+UR2PGOmKaJA6YAOTzk01uO4hQDPzc5wQPSlbYjFETDAfeJ4pMcDkDHpS/u5Bkhi2ME9qYrDGVVGwkknrirG4LEw2gAjqaqq5jQBxgZ6+opVYMGIyw7bumKCiVSECvv3Ajbj0pYyFcYAVvU1EJUbKDAOM8U7AIwQenWn1JSEIeVyCdzA9RwMVXmDqSMYPtUpTnliM8ACmbfJORyc4O6tBEbLkYOXyMg1XWImX5gBgcjvVlvMPTAIPQVXdsMzBR5vfJzVR3LRSu8Rg7smNgQTXiXiu3kk1SZF2gRZZcnkivcGkedyJWHTgDoBXhnjiQLrF2Y1YksVx6dq+oy2/MFdL2ZxUn77Jldg2Tj2qqw8tMyYO49atSXsqxlAqgk4PFVyiOIw6lsc/jX18T5Opu7C5UHeMlcdKFmj272j3gjGO4pomOw7yVYk4GO1SQ4eJpMjI7e1aHPfUgRVUAKW2nOVPSponLRLu429KZIpCZwQjcg96QAIFySVPAI7VSFctLOGRyUIx3Hb8Kck48vYQHXqMiomm2gFFJI4Y+tEkiyxgjhVPIHWpKJRksfLG045qNvncAjORxjtSbQsOYtxcnLZ9KekjlCEABA+b6U9ydSFyZX+bovA7c04MvlsisVK9aj+UuAAx9T6U5VwxZ32qOBj+tUFxcuY9nl8jkOasWpCRkG4OTzgdM1UdiwyWO0evShHCsWHCAZptDTsaSyE8hAWHAz3p3mZR0JJDcYHQVFBJvj3oDLxyKXeShAXy++3uai2pomNEL4bKARqOOadAqwWrHcdxPAqMkyMqhjkc7TT4ZnDtkgrnAGOhpDuTxymeIB1GFORxjmpnIcKwTD/wCz6VGZAw+55nYjoc1IJkj5WPBxgjsBUl82gAODhCASOM0SyyeUoxznBx0poxES6Nj2PNKpHmAHO4jI9DUEizXMkpKk7AvCn1oE++PJBMg4zSBHf5AQMHJpUjWEN5h3hjxikyz6CtpIyj7RnHQ0m9ZGZ+jKOnrUNs3lqo7gVIGDMC2Faunc88lzvVSFPoQKEVNoccMDjBoM4Uk5I+gowrKCORmoLJHkQsV2ZUYPFOBEsmR8qgc0kRXzBkFV6A1MoQyAgc9PY1JqtBOAeDu7VYV0UKOASMYquzBnYk4x1AqSDDFiBuwO/asZabFoe0qQAEAZBz9a1tIndruN/s/lLwQ9YFwpljOcH0xXWeF5oj5BZdw27cH1rzMa2oHZQV5Ho9gssECkchgDn1rQAO7cWwSKq2cqvbogYDjpUzY6AZYfyr87rtuTPcS0JA4Iz36U3cSd2MAVHtK546c4qVSJGJAJyK4GFhwwwwTn6UySIPkH7uOKA5UEEY/nTlyVGOakVivEhibJJb2qwuQgzjDdKcpyArcc9aNvJAG4VIkJkRp1470wKF6cA80siAHryaSMDGc57U0UNZwrlT36URofNAGMEcmlZxnaQOuM0jIUJzz9KlsLWHEgZweRUYByTgDmjB5A6etBJZAoHPqaVtAGyO2SFwPWnecwG0YwR1pNpPzn5cdPehD84IAbPWoasFhwc7lwBwOfSgFnJbACqaGJK4PykHIx6UxcF9o6EZpAPYlec59qAQWIPy981E8pZ1UYUd8UrxlcHO9aAHs+HHRvSmiQuwLcA8U0KoAfOMGgEEnjNJgx5xFgA5Ge1P3EA46+9NBAOQcGjcxbpnIo1AI8CUn1HSiOXdgkADpzTWwMEHGetNZS3A5ANHkDRIGIOUfco6gUjHK4C4560oAAwCB7Up5wO46UyNhUBPyt16g0IDk85xQ2ZmBzggY4pqqEwR1B5FBSJGy3JPHTimSYIBUDinCQA46DvUUxG1gFIz/KgZBJJuAAOMHPHelOWQsF596R1KTKAcKRQOW4JI6e1WNDt3zqc/KetKr7247VCqMoO9h14xTmUoOAT3zQUmtiTYGPPPPWnCMKGVcBuuab5hLBThQw4NOChmB6t0JpdBAhMhwW7VKCQoAx6VGEaFs7htJ6d6XYDKwJ+7yKkaHZPBJ6HoKQS5dto4HrTDuIOGwAakC9MDJIoEKG81jtHIGcCmOwkcFcAkY5pIH2szA7W5WjYGAAPIOc0DsK+44XOD04p6oY4ypALe9Iy8HfxTfLKPksWUjikyheUBB+Y9cClLKxBIwSOaaVO4EPgHg04IuAVBO3qTRYgUFQQTk8YwOlOLoEy3BPrTclVJcAY9KQMNxGMnqM0IWoYBBIPyLzxUgG7JAAGM89qYMltrfKCP1pPLGEJB3GmGo84HJOcilQkYOAp6CmqMcvyQeMUOpY4III55p7BcCSnyliWz2ojAAcNgYIPND4TI/i7EU1yDglSWIx7UhW1FYbm9VxkUxEOcg4z3qRiWRQOMcHFEahQTg5HrSaDbYRQzLjJLA/pQRkYAAKnrT0Zi5wefSg5ycLjPU1LdtCWxkgUkjk9OlOIVhwNvFNK8ghsA9RSIDzimUPVGYDqe1SxDy42BAHPGajIZVADgc9qczckYzxQCdhJG+QjOT6elUJjscoSFVhkZq+0gZcZxkdhWdqMCrErYyQDkk9K3hqarUqS26M4YSE5HCjoaiDhV5IBGR0qPT5TdRMrOAyNxj0qxOwt4myo344J712RVmrnXDRnLzyhZGKlmcN07UPnGSAmcE+oovGC3XLYDcj60kYLvk8huOa6jvT0JbeJDctli/GRjoa27JySucAEbcelY8RMbDBAxxxWna4jQgL82c81z1E2Yz1NBWBOCCcHt0qxjAxgJg5BqukpMbYIPcgVMI2eZSB8jL37VySRxNEqAmRvmLE/katxsU4HynFUVOxsFsjoMdqsQgkZXk571k0Z20LEbgt8+Xbpn0oUHJywHPBqPJBIB5pwibcxA+XHOajW5NhcbXIB68/WnbscMoBPSo8/MpPPGKkO4lcgDHAJpNBYPujKg5PBJpwPyqBgKDyaY33WJbO08AVIuAjAKB9ali2Acg4PQ04K23nBB9OtMxkcNnPYUqZRhgY9SaVxJB5gPG0gY/Wnq2V3Bh6U3OBgncSafHGBuBAHfNNILDI1JiJHY9+lKeEw3UHtSPINpUcqaTcQoJAAqkhrQfggkjkH1obnGGCgjoKTAYKTkj2pu0ZHYA1psh6EflnIJTKDuaN/lj5cKqnoKJpgsjHBdR0A6U1cynKgLntQFixEfMDDbkdeadwgJIAyOlESIo4ySRg0vlsi/OAB609dhDN+8AhSD0ye9SIcnJO0LxxTcfJjr6U+LJbDYAprcVh+4xow68ZGa8/8S3DwJMs8m4OTtWvQCA5x1yOK80+Ic8cJR2KoUYrj1Nerg05SSRtRvexwkw3zsV+Re+acN/l5U+YRx8vpUC6ktw5woOD+dPScw7iBsBOcV9dCLSSOiRBNHMjq6Iy7T/FV+O9lYrvy5AyMVoW13bXEQLRlnK9G6UkcRGHYAIx24HWupLQ5ZEkbmVFcrtyM/N1zVkTPIil33qPlwBVcRhQNoLKDzmpTOYo3B2oqjP0osYaj7bcHJZMKDwT6VZJU7ssTtPAFUbS5RkI5J65Y1djCO25W+VuoHWhqwbh/rP4Ap/vGrVtG24EOcn0pEhXYg2khjgZotZmM/lryUbp3pa3HZno+hsDYRkjY3cUuoMvl5OTtI6cc1FpLH7Jh4tpHIp11IWjYH6gd66YaSuZzV0ew+EQf7HXOMcEGujiweT2rnfBbB9FgzwCBmuiBAyc4r6yh8KPicU7zZJnoe1BbHI6U05UA0EbhzwK7EcDHjBPPWkIxTRycdaduxxTEKRkE5pPTsaTA3AGnNhjwMY71ViWJnacHmkcbuByKUcrxQRjgDBoSDYANoGBigH5+eaOBwaU/Kc4osO4E4zSAjGB1NAPU4oCgnI4NFgYAYbk5o4POenajqQfwNBwvSnqJACQMDpQoEfajBAzTl6c9KAQ3HHHekOeAelKBgEihlymDxQIbgEEjpQMbetJt2nFBJ7DAoGgwSDjjFCgqM0Z5pXI4A4oDQaFIBPUU1uWHpTiwA2DrTeOhNJIL9hSNrYB4pDx0o6n6ULgnBGcUNB6C5Ixz0phYl85zSlSW56UjJ3AxTECt8xGeD3oOQfSmUbiB60txoVsdRTdxPSlyG46ZqIkqpFMNx0smAMGqzsWzzzTnY4BqInPQUmFuwzYxHXgUYUDGM4py5BI4pHzwTikhtDccAetGQtLv2qcjJqNnAHI61ehIrHnk0pcgevvVZmycYxTkOAcHApD0CeYqMqMtg4r5k/aUma507zJDve0YMw+pxj9a+lZnJRiBnAPTvXyd+03OW1i3RHKRzqS6g4DYI4Pr610U9ylc8WUlypUdRu56Cs7XZS08Rk/euegX09K0Fzvi2HKZC4NYniSSVteitsBFiIJ2dTXqQV1dnJJWZ1dl++sYnWNoxgL8/WmspDtly+3jjpT0BijwQxXaCA1RbGfbj5M8kitoiTJPLxnHHGeajlicx4WQvkZKgUPjYCAXIOOaJvM8vcXCHIUKvXFaIZWNqyPEQoBPDHuKRYpJpViLEtuxx6VKdkQdkVjt7H19aZbAyuSJNu0buOtaognlZoYmTylBU43Hk/Wq8wZ0YmQsoHAqSW1DAE71YjO85wah8l3RC8oGeMCrSE2OWJWHyKvCg5PWn/YldFZXY9yAOM1GIwUAwSQcbqlRHaAgSFMHoO9DQiELuUNsUMTgnvimNCNuNzbw3UVdNudxCrjC5JNRRxZ8xS2SFyKLEscbcMDuYErjCjrR9kjkEhG4FVzx0Jp8Nm7KrnaMjrnmpY1HlhdxJzzU3J16Gb9gIJInBUr93vUKwt5QJUnB5NaotyI2DADnhu9V5LbzN4LtwPlHal6jTZCm1IyXcIp6epp8dvFLHIRHu5GCaVYDtIfAUDjNNitwJMGVnU8bR0pOxeg5JMMQWAAGABVoxh0DAE4Xv2NRJbFAq/KACSSTzQAHBB8yQ7uidMe9CF6EqSCDYPM7EkD1ot/3q5K5wxOSajjQrFKcBBuAXPXFCQIWZMs4YcEcc0AyyjHLrv2jPRfSmvEJHIPzoMYz2NOihEIwrbAB/FTNgLLgF1zyRQ7MkkLxwyNuI5XAx60yGOE7SyAlR1ahkCbQSqZbJzyQKaVEpY5D/N07VLsVdkkRt1KylNzAnhelAEe5WEQwzd/ShSI0lZQEPGB6Uwf6RzglVHXoM0DJ3CNO4XAGc4UUF0eY7VAQjHzetRGSJCpZ9hAxxUgVZJExzjnnjNZsfUjnmjW437MkLt+UcZpDMgdWCBBtwd1SkIocu4QZyT6VWfEiuUG7OMFqVgaHQuAVJ+cK27aKaWG+RTiME7gepx6U8eVIzkttbaFwvrUVm8RuuVO4KVy3rUoQ+4uDcEhWLjGAcY59qi3OJNpHl4XGe9XDKkTIHOQG5C81XcOJyfL2gtkFvSjYohW4AmBLeZxt445qyHKSRB8R7cketVZgFnABBIYNhamOxyxVCGfHzN1zVrcHsOa4Zz1ZmDZwfSqHiKR5bB4QoQNhs960GlJYZIOBjArN1m5xbgpGUCAhmbvWhiyr4bieK3LgF/MOB6HHFbjTHbI8qKg27AF61y/hGd3vZAXJiQHCdgc9a6aQ/KQq4OdxdulPckqwPHHKT8xwNuT0FWMuvBIAHI9arrMCDGjbyW3EgcU5ZGlD5j2joGpgWo3DAqqtvA3H0p0MhAOcHzOeKqNK6NlX+8oWrMZdVAcAbOCe9VsV1ImLbwYywLNg56VM/mhXOQCPlwKQyopUAFyDuPHalkdmG1ECKx3Fj1qWikPhleKPyjESRxk0x5nhiCl8qnJC0j/AL5SVdmkHQdqVpGymEA8z5R65paFCJ5jEHyTk/Mu48D3oluZSiF2BLnG0d6dLcbD9xndRtPpVd52cKdqosZ4Hek0NE6lnfOzAAxknvTkVpFZSx2nK8VGqiTCIrsfvFucCpP9IVAqFUDfMfXFTYYkQZQViXiLqzds04syZXcQfvbVpQUdGID5b8iacpdMkYC4xnFFgFXcseRHgtySTSJmQD5zhuCoqNDuLMVL7eM9hTh5qHiVVVeQKQrj4UcBv3eQW2gn0qQIVnJUsABjj1qMSMFOF3sPmz609XduVYRg8mnZXFqPQyF+Nu5OgPWmpB5QcszFzliB0qNCzkuRnccZ9amj37CQ23naRSHqJskVARgIwyc96a8ZaOJxnL8bR0xS+YXUgKDsOMURL5kjgsQyrkAUlpoDDY6J8uOflI9KiETBJHIZipxx3qSOIpuUHD/eYsajdDgoJGyw3cetCBhgpxuCADI45qIwrtIKGQnn8aevmSsgAXJ+UlqZJGVKuXOVO3C0yXcVI3ZkAKqepPelWETSKCpdy2Mnt70NHIdxiKjaerGgW5OS7ncp42GgSY1ozC65m8tS+047CpERvMYbGlUHCsemPWokR45MRbdq/MRJzUkqCeVGZ2bcDlV4FPUtMdLHIJHAbywoyuKbHb5c5DONvfpmnxIYo4/KwMvh95ycVDKzSu5LHCsBheBinsF76CyIYjEgYJk5IWnNGZgpPJBw2e4pm8xsXTahGFG+pmRX3rL87AZXYcAmmNO2gipKso/e7Ij8u1aSWzCFwGyQQRupVUxcY2HGcNSlg5Ted28EelTZFMa0RYMS+1QBgKO9N2IOVYuNvO/1p7r5aRgfKmcMTUQjR2JYl13YGPSqJFwgdGGB67acEWPYzsSSx+9SvCgEhX5GDAL9MU8ReY+wkMQAVJ7GnqBzGr2ol1TLTIHVxgL2FbkDgDYoxyNrN/SuW8XwquvOIDtYovI7noa6i3jREs1J3YjBP1xzmlJ7Btoc/wCIrfbqcm9gV2hhg962tAWCXTVZFCALk57n1rE8TxoFgJJLMxDAHnGeKs+FofLgIw2C2AH4yPapUncyT1OhWSOSNSTvAHapkKsIyQAAec+lQyRgRyAYwCMKvWrDRpggZACgjd610LVGiI3kTbtj+f5sn6U+4jXJAwgbkZ7UxnwVUYAK/wAPrSBE/cEKztzuZulOwxWkV22K28AYJqUwiH5toTC8E+tQSZQoCygFui9cVZmCrCG2lhuAy1FiyIMkrRMXLFQQwHepleAKpEYVVPJNRzsGSQoVBOAoXGetMmiRGZAh3bfvHpmsmgJWkDRYVzIGbOwdhT5F8pMmMIpI+bv71BABG8bZDcEHHrUyKgRcqxwSTnpUgK0kUquFkLkgAD0pyomziNQQuC3fNMkkSZFAbYobnHBp5iVYgVQj5uSe4oGvMRJAyqrbiACM0FZIYkwF25PzZ5xTmkTZJGsmTwQKYQpRsIQCoG41W2g2MMsaxKMuZA2TnOMUTY+zsBtAYggjrinSXMZRVHzALt6VGUKRITHhSPyoJFZonBw7FioAz0FJkyg4KqAuPxpwdBCiZ+YZ7dqbHs2f6vChskmlqLUFcCNEIJIGM9qLdxGuHI3KTge1MubpD50SHJOCBjpT5MNGSgUcD5j1FG2wdARw67PKJJbdk9KaZQyOuVyGB/D0qQTh06k/LjgcZpbbYAnyABRhs9zSGmNEpYu6xkKwwPSlmucgnIHy4KgU2Nix28kBs+wFEcEm2QEKo3bgx9KCyFWd1DspEa8DPTNSRyFAGLAsDkgDoKkEkRVkfcQ2MY6ZpsW9fM8tQAwxz6VXqPXYcXGxSF3ANubPpTY5oQk+/wCTcQwwKQ3Me5kKuxK7eBxmpYJikagKgKgg5AzQIajmZGZYsseAzU77SqjDy7GA27FHU0iyoDghuPTpT45HRWRVUIx3ZIGTVIHcit5SAT5QJ5Xc1ODq0aKz7ShOQvU0omRWZWQybjuGBTQ53SyhFQMAAD1BqmVZgJTGhCRggHd81EVy+GxuXfzhaRp1UgeWz7l2kgdDT45ZBAjAhPLypGOfxqZEjQZZEbKAknlm64ollTJYFixAX5fpTEmUFVIaUgk5FN+0FjsI8oqxYZHUVml3Gywksqndszgbfn7UyOQx5Ulht5O3p+NL5rSFtyGbec5FIG8zcAQivx+NSxX6BPcGKByiDK/Nk96y9GuS8827dmY7sr61cnnCxk7d6kbCe2elUbAtHeOC2wINtJ6kN6m3DvMrAAYlHJbrXHzMt1rzCPcNzbVI7murjkMc8QPz7OSfauPu0EWvOwLI6ybwEGcDOai24X6HYwpLcTRGQKhRdpLf561y2qztaatG7IzrHIBj26cV00Dy3Kkohy3O5uK5bxZum1yEM4+ZRtCcjNC7BfQ69Y2MKhT5QX5wpoCjJ4Lljk4qOxnnntI5vK6jyjv9fWje6yZJ2svGF6Gi62LHpIyyOUGwOMEHvSLcSM4BUvu+UAUxlZnDJHzGdx3Uw3Ds2DwwO8baBoeS8DkEBHXjJ7UNncWZzJ5eCOwzTXy7gKpLP8xLU1vnO1mxuIHy0mMl8x5ZQhAiYDdVe+ZrdgVZp2I3Y7CpjKd7FFwCNhZqPM6BuQo2/L6VmXoZQ1C9viuwiFW4Kgc1rwSOY4yTuc/KwPFRFFiIMEW3Yc5apZAXdfObcMblCcfnSYErl4hkYQg4z7UwsU5AMuOg96CrPyqkK3I3UrAlky2d/GBUgOmjceWHUR7V3cdjSPbDIVsybhuwehp5G4kImG+7ufpSyrIoAlkDleMR0AI8zv5aKFgL8DHXNQTyyrCFOZpC20k/Wp2izHlV2SRHKlqJbd5MC4mBOA2EGCe9S9wGPFdxgK+yONePl60oj+zZJy+3oD0qy+W27EKqRnLVHMN2Mtv3HBFABPFJHEMsiEDcNp5xVeaQu6qWZ0Zd3PTNE8UIc7AQG+Uk+tU2tLiEkC4MoQ4C44oHctWksgjy4UBs4PenxyMykmRmLHaQegFZ5tXhBLqUK/Nn2q3DC4Y7pf3YXcB60vIfmWJGljVcAYyFGOpprwpAxzueReRk8ZoUs+wBSpHIY9DUnzO64lDl85FCBCHzJVdBiPaN3yjk00qwIBZjuXdz60pkZIllAAYtsPr9abLHIYGYuZGVgMD0oYxVDuEZioDHBwOaJYv3i8HJOMnpipJLeVEKqqgIAcnrULKDIoa4LlRnYKYCOGZ3IYEKdpHtUMsAEcjgHK9M1YYMIyVwN3ze9RgCRY3LMd3UdqVwIWhkT5DKCpXdx2qNLMIqYyWYZP1qwVcplVCqG2574pjoYj5iFmZDj2o6APVNkX387utOigVwNqESE4JqJwwMmGUDAKjvmhYWxwxLAbs9s1DBOwSo2TmYkxtt2e2afeQBTIEjJK9CadHHKFBby0DDO7uajjZJsZMrs2RgZx+NJlp3FUPIjIXAIXKhaR7Vdm5Yv3gXJY+tQK0qjcSgfftK98VI0HnuxDSFlOOpAxUCNGylV4USW82hlw0YHOcetctr8SNeW0qp5YV9pLdx61uPFLtcKI0EfPPU1z/i5raBYy5lNwRuAH3cYoW5Vzo9GIGmENcFiZMFfQdqi1S2iaynxGGdSCr/AM6oaVPNNYxtlY43TJIHOe1T3sSf2ZC3zs5JDEHg+maPIlsfYRGRDl2TaoOFrQ8mAgkopYrnc3XNZOjzSi0w8iLliMZ5A96tM0YVg6F2DYB9qOtiSdfLZEDyYU5+VfWmCJGVC0YZQSAW7VGhMRdVIVMAjPUUqwpJcSRtuI2bgQeM07LqBLGVldlmuGUqflVOhFOTyoPMZI1bJxubqKhiQwyx5KqGU8nrTtokVHA8xiTuHakwHO2JJQLhlCgEKvQ0oQSAjaCGTd83rSfZ5Su+MpGN3OetNFvG7l3LSsGwMHAxWL1KIfsodo1cttPYdM1JHaoiqWQM248t6dqWYNDPOVbai4Kr7YpyruVnOXJXdis7Gi2JIMSMyO5Q5woTpinhEIlUAYQ8M3eoWXHlGPESbcn1zRGQxQOC5J55qWaJ9yQIrSSDcQpUEbPWnJbDzcsQIwpzv65qMTWkfBmER3YPOeKZ9vsnkZAwcqcfMcZFSVYkhVJZ4n3ELghgtRQqEkBIDNuI+fsKWTUYLUsBIqNxtUcmpW8qeQMjB1Zc9cHNHqKwwRfe81y67uFXjil3ou9FUCPgru5IonkWKRVVsKVOCvODVTzkMkWDk5O7NA0PuFDF1DEsVyNvSqqRMzZLCJguPm7064vIoihDgnfhgvpShlfc2Q6lhtDUmXoNgtzvAJMo54T1q6imBY8r5ZLcl+uKqTTi3dgjhXwPuHoKYt5l8MC67ed56GkM0J2RygVw5ZsfLUcxMJlRyAA3GaqCaH7RGWbaoU/d7GmS6jbLMrN+8kGRhun40EouO6TSMA3BUcDgZ706ORE4QiJQvLN0zWU+oRDBkIB3fwdhUNzqkcaMqDzcsNu/gY70vIo1mZQ0ZdxICDgjpTDKUdQcDBPze1Z11qEDFsOEGAFRe3HQVX/tSC3BCBnyP4ugNLYNtyWa6wSrJ5nz5x2IzUV3Onmyfu1gj/h4pLm987yyAANvOzrVaQh0hIBPJ3bqdyW7EOqyxyoSAXyoAPvWE8eME7UOPxrfvbdXhXc2SGzha5+Z/LnnDIQQflJ6Va7GEt7mfqLAxKc+Y3Qr3+tbPwg1GK1+IOgAYtwt0qNMc5IJ4GP0rEvJC2SxH/Aat+CmSHxpps23agkDqG/vLyP5VyYxJ0ZCT1P0isLxp7ZEODj7p9qLtA6MGGMd6z/Cs73mj2ssiAM6hhjtxWvdqQkhK/LjFfF05XidtH4jlbkqJGGS2egFNjYjjhCR1qN7kGVhwSGxj2qQlWUgIQc9682qr3PdjshqDb94+YRxmoZ7ZrhsxhVUcc1MynlCcA9KRgEGMfjXnyjZ2OhMpS2ojBQnc3UH0p0WYVZQFXIyG71Yck4JYBTwah2IOUG7nkms9i7ELoTnkuTzx0qMh1YMFA4wxPWrDBo8knIB6D0qKZgj/dyDypNLqAw7cDLFyeorZ8JorXxUjG3p9Ky9hKklghPQVuaNbiErKnLsBk1cfiMa+kWdWo2SkE4FIGMuSOOcUgcgAkZyBSgZ5AxXvUvhPlptczHrx707kjgfjUeQjAdc08A4PNau5I77nA6etNeQH5TyacATgd6r3Q2qQBlqpGtO3Mrnkvisn+3p4iWO1srjpWdI7RIQUADDqetbXjlY49TiJfqDuI659K59YVJ+Qs2O7Gvk8fG0nY+0wzvTRY8oNErxkuT19qAW3B+ihSpB9fWoY5BAGBfAzng1IHVgVj+bvzXhs7NhxVGC43Ow9OlABhVnYrGM/KD1pFu180gnaCvIHrSELM4cqSAMDdUNEu24wtnOcux5GOlSCb5gSu0beT7004TALYOf0pw+dh5aZC8FjRYi7EEyHn5iTxx0p8LblILIhBwR3xTWQB2xIMEZwPWkjhTfkp1GQT60WEyQmONl2ZcA/hSzOUk2jAycg1D5gHzHODxxShlZRtjZiOCWqGtRASCSDlieRjpUicNu4C46Go2BQ5LAewoDEqQF3ODkZqheY4MSdxLHttpDIIeTx9OTSSZAy5wTzhe1OcARqQD844JqBjC6MPus5HOB3pY1CguVCg8qO4oEoyEGemGxTooggDAEhTj5u1AChW5JyQ35VWk+YESIFB4561Zd2yQ0uSD8oHpTHQFM4BYc/NQUtzGMGL6EozNtYKe3Ga9N0Jvs1v5QOFPWvOvNWO8IkfaW6Y9a7PQpmdlCtxwDmtaV1I4cXdo6tMhS2NwHT6V59rbn+0nChY0bOOOc16SFEMJXqNpyfwrzrVoszMQMMGIy3pXpyd46nJhrplBogu3JMm4dR0BqFocKpICEnBJ61KwKjG/oc8UYcDIVST0zXmSWp64jSDaEDs5HcdBS+WeDkIo5+tIcnILAZHRRSBRCgIRiTxlulRcdxNkRJfLMx+7xwKa3zEAgHPWlkDrGo8zoegpBlD93p3NSFxx8ssQ5LA8Gm7VHQBQOAe9KGHlkP1JzxSKCyEKvXn5qVh3QhKxMCSXYdvQU5nBONoBHINBwVB6seOKBGdwO325p3sVcCQ3BBc9aRmO8DAUsKC6ocFiGB6Ckck/cTOOdxoJGjJJIyT0I7UjZUZyEPQ+tPMnJB7jPFMC+YpAUc9N3WqaHbQbtGB8zHH60hGGALBB1oknKxgnnHynFIVJSNgmCT0amIUKuWY/vCemagYtHjeQgPYVLMAEIY4weQKjUjDBVzjkFqepSG+cybXALKDgk9DSmYEhtwQd/WmuXdeeR1AHSmoFZ1ZEB4+YmmMHcHgFpFz+FQTYTJDbU64HWrLgFg5bC/dwPWoWBjB2qODjJ5qumgFWJDLIWRSytwTV7Y0RAOEUjnHeqscojO3JznOAOKtu5IJAUEDI3d6GNMYWDqAckjjIpu4iPAHzKaAA3O75j2HrTwDGA+MkjBp7B6jlBkQsuSaaEfLDeIgRkkd6ZvO4AEnP3sdKRmUDCqRg9TS9BDgqBlDZYHv70p3KgBcDB7daTbkMm/JHzAUjRMrllA7Glr0AeshGRjOKYwGCHk2jsBUnkCZWJY89QKYETYrKOOhzT1HYfvCY2/Nn1ps3BID7Qwzx60OsTAZ3HB7UqozHeqgY9aGgsQRHjIBYnKljUi7hGEcgZOCRTkUuzBgcdeOlOmV/kCAdf85pNBsIiiAHcu/0J9KZLkggMBzwB1xSyP5TlTlyw7dBTMspEhAU9KdigWN95XblcbhnpmhpZY1U7gisfmC9aN4Zclifm5pXUqnC4weD7UWJaEEi7gI1Jz1LVIzFQBuyOmB1qNl+QqQXzzxSnc5jUAIcdah3C2hFGUEjgJ0OcnvT1KxkkkHPOKUo+4YG7PBNPAKhVGwEHB9aqzEMfGNwX5W9e1RyYDKA2Q3B21I7JnYcvzzjpTJCI8hFCgd+tPYSJVQryAPTmo5tqgHcTzyB2psYQggOXcjP0pvluY87gB6980O4K5IChMpxnaRjPpTWVBLwT0zxTkJcgZycYOaaZdjckYzTSGNlG7BAAJ9aRSUIBfLUkp85QVB4bvTnhAOT8nGRQVYAjEAqc465702V1Kncc44wtEQJfjJ4/ClI5O4BSewoGAAixgYBGRmldlxgnJPYU2HKldoMoPGT0FK745cDOccUAIru0gAVVjUdTzSN++YZ+50OOBQPnY8cCkbDApuIxz8tWTYbEpDEhVCjjPtSPMANobcAeRSkb+Ah9ct3pzKBjgLnrinoHQXzDtI+7jkGoJJYy+0sTnn8acSA4UZYnj6VAYyVkLtgocY9RTBIRbxWZkTaD0J703BP3V3H1NJAIVyPLIbOctTd7PI4DbQRwK3joaIrzRlkY/KhUHp0rw/x2Ybaa6KkvNKx79Pevc5EVVkRzhGU/MfWvC/G5jbV5ApA25XPr719JlmshVl+7Z59GWCsHPIOM09UxOX4GOlPu0jjBwN4J6D19aqmQLGo53A5Ga+yim0fIz91u5LJL5bEFhtP8OKcyRPhYcjIySePwpisWTEhUE85pibGICksBwT2rWxgyWT5sAPkKPumovM3LgAhR1xSl0RgCQy9M07ywZVaL5SOoPQ09tCHe5LE+yELv4b19KcnzJmKMEg85HFIHKuGZVB6baGLNkB9gP5UmO7HSS/vckkZGCF6UnCpmNuDwSTSxsIwVK54wD3zTFjQIyEZA5yaSuCuMlcq6hRz3x3FODFoxwBgnI9aZNMsUeB8ynsO1NIRZEKSbhjp2+lWgCUHaBIwI6qBSwzmQYEYjH3ee9Mefy871B9vSlhkR4ThSXDdqevQXUsQzPChEZO/PRelWJLiTz4yoUELhi3rUG0gfIcPjPFG3zo23YLdfpUjHM8q3APQjuPSgTjLnOSG4Hf61HuVigGcnuKkiyZXyACB8uepNDRSdi4jbEG5clvmyOtSwRjks+XfPyH0qrDIylnzlwMe1Sx3RM6NIPnwRwKzasaosRRiN8kAxdGJ/lSl389nAG0DCqewqKdleFkI3OGDBaaro5K7wARzz0PpUJDJzvkQMi7SOGI70gKnqdgFQIxSNo23OgPG2pbafaxXZhMc7qQ0+h78knlkgYPpmpDIsnBTlRUS7OASDxQv7zPzE10HIS+YFK5x0ximRMizAMCVPGBUUuFfnGV6elNtnPnjByc8kdKgpaGtGvlAZ/wBX71DJInnHByT0x0pd24uC2Qec0xsEgjkAYzSZYbWDMA3ynk09GKkkHIxjFC7RgHAyKgbERHzd+cVkxpmlAqRlfMwi9a6rwoYGuhghkJ6jtXG2sgunIPIB711fhlEN0EiBBODgDivHx+kT0MPqz0uCHZyACDjB9Kug7eQMmqsAaKJD14GRVpX3qMcZr89rfEe10AuzHBXGaEHTB704nnaBk+tI43OB0x1rie4AeQVPHqaeqYGATgUj45wOfWmKTnB4BHao6AOkJbGMe9GRkZ4pigqMAYGetKzZAX16VIrC7i7ADAA60xTkMOuDS7PmI6Y7+tPZQnsPagdrDFIKkEBSKcQWfB6YpjKAoIOd3U1GzEEDOR04pJAA3E4zwOlDyH5Tncc4xSONpUBWB9TSbDu25BI5p6gOZXcYPGDnmhMbiAckVG8i/N1J6U5DjaBgA9fWoaKsSMS8xAHygdaiY+bIAOMcZpzSYBPTbxmmRspjzn5g2fwqWgtoOT9yrAY5POetBjJI+YkZzgUR7fm6knkZoGQxOcA+lOwmhrKFDdhnvQjKpBILfSpCi8Njd601uG2kY5zx6UrdBBuJIwMfWgP1DnPOOKbGyqzbgSM9TS7QZSQcDqBSAAfvBh0PU0pY7CE5zQxy/setOOUAA6e1ADVByCRt+tSEEj1waZ8pXDZzn8qUyCIMhOfQ0AO6ZA45pQAHJ5bvxTDl1GPShpXRkA4zxxQShwcvnIAz0qGQktksc9KcXG4EKTg4OabKCMgcH2q0ihhYoykADHBzSOfNHHXrgU7gjDdTTwh+UDhcdqbGmQ/6tjkZOOlLvWQAEkk9hTmC7d55I4puxARg4zUvXUNhGUKuD0H6VMigooGfXNJCqLvByzHrnpinktxtII9KkYM2CU2j1zRjDc8Eiglg6kqaJQUHzEEHoB1oC4qqABxjOaBLtJy3Cmo0fGCOCOxpwUeYd3O7nFAX7ji5BJUAr2ofhcnv1qNhh8xjbkc5oaUjAJySMcVZXQkBkbnGVPf2phA9ScelCtiIDkYNBUgkZwOtStxWEJJIwMAVIDuDAMeelR8qx2gsSO9PHVQTgnimw3YSYkbHU470KuVAAPHGRUm3bjIzg43UxpDll3YAPRakQrSEKAR0OKQks3BJNGNvUZz0p7ZJO0j5RzigPIU5WMYAz+tNyWl+Ykgg01FO8PtIGMc0/nbknoeAKCeo1SSAMDB70owMg8gUzBBJzgDmnq43kE8EZpMLgqAOccdxUojYhi3QjoKihA83I5BHepi5HBbjpgUgGIREwxwCKRmK4JyRnpSOhCkAZ9/Sm53rgnGO1BOjFLjBGMc0IgjLNy+elCr/ABDjA70uSygb+T2FA9h7SAFegUj9aiJDEcEjpSvCGABBUL1oYiL5W59PWmkMdE5TOcDae/pWR4gzLazFThsfKT0rYKhiTjAxVfU7WOS2Cscgqa6YG0Dl9Jb7M7lyASowP61ZvJRI65DMCOfSq6oIcDZh8459KSRm2sxkwFP3RXbFHbBGdfTKGVSAMHHvUWTnKgnHrTLmcSyNhQAvIY04ytJxngjPFbo7ForFyAYbGQMc/jWlCFwxILORx6Vl2xAZAyAE9607TrncXwcACsqi0M5ouwqqhQSAWHzAVOWBKomTt71HFtCMQm0jrmnAryVZs+gFccjlaJMhcgkKAetTwMhyQSemDUKY/iXBI71NFKiEc5PQACsWmZMtbuQGwMjj1p3mAbcZIPHPrSr0UlcEfpSOFfO45wc8VnbuZjnACAbgM+namjnIPzfWmKoGWHTsKXkyBieMYIFTbsK5IByRuXGOnemkqwyQcdMdqNqkqUBHOOaeF2LgkE5zSEhMIFyDtz2FCqcFeuOhoVA+8/dwMiiN0kYA5PHNOwhzKxx8w454oLZXcMnPBJpcgY2cY4NDHKYGfehIABIA6Y9qC4C42FxSFdinsB+tKw2jIOcimOyGJn5iW245xTt2d3G4YoYHcCcAYxScMuRkkcYrToPYTK+Xw2B6VHCwUYC5weamOPLw+Fwc4qAbWL7AxPahDLSuCODjB5odSGOzJT3qJRyCSEBHIqSSTITGcdKaWomIz468r7UquvBzgDuaR2AQAnHPSosAKwXLZOfpVWuySx5wXnlsHgDvXlHxRYMZQU2KMNz1zXpzApkuQBjIAOTXm3xCWO6OQGlMgKtu7HtXu5fFKaZ00lZ3PJDdS71dHLY/StCPVDMy7/lyMEnpU50lNoH3HBxx6VHc6WkJRQrMF53dq+vSVkaS02LcGpNEA3LKDgYrat9QLoBgBgc7TWD5JwIzwhwcip1j8ttyBiSOC1Wc8kbr3hViSfvfwior28LR+WFADLkse5rOW8OF34JPGByabNIc4VCSh5zTsY8uonmEIAzksDjA6Vdh1eSCLCgBl7k1DCBOhDgYHOR1qxHp8RYgocEZVqdrmish8uvyXEAj5O35sjsaveGdVkF1+/w3HB6n8aqLaLE6Bwro4xhetXreO3iVGtYvKIOGLdajla2A9V0S5+22iynPTgdqsXcwUxu4VAOCKg8MoBocJLABScYqzcKpBOM7cHJranucs9Ez17wZtXR4weScEV0SAZ+Y4rA8JuDp0DgYXaCK3WILZNfVUH7qPiMQvfZKCBwDmkDY461GMdDmpgAwyDXajhYA5BOOlNLggDoaco6k9KhmBJyoz70xEiklqk6cDvUcKsFG4ZNSE9jxVLUTAD5jngCl4JBJ6dKD6GkI3DHSmKwpBzgdKMqDg0nI70cHnOKAsBZWGAcCg4XFAwARijnaB1FAWDPP1pWGT0pC/IyOlLnoaL9ihHbig84A6UvViT0pKNQAr6dqR2DLg8UuQRmg5IwO1BAxduCOtLvGcH86Bkk9M9aQsNp7igAI7ZpDgcHmlwMdeaaWzjPagdhCSOBx70AA59fWg5Iz6UhI/h5oDoGcEClbHUU3dxzwaMgLz+FLroFg3Fh16Ujt6daC/GBSMQCMmmIBk/e7U0ncOaUtk8kkVESA3AyKVtQDcBUUj/JgU9m2DB71BKQxznGKYAHyfSk4H1/nTQdw57dKMjgd6NQTHgAE560xmySMcChnxyTUbykKSO9GgA0mD0qGRixHp6UcsAT+NNYgZoB2I2bLGnjlcc80mD1x1pyAjmgCGbAXC596+Sf2jy9zrkC7Nn2cMD9CR/hX1zOAUIHVQTXyX+0sfsesQ4G6S5+YZ6be/wCuK6KPxWKXc8UKn5c7jg5CL39KxdYeb+21ujGYiy4w3rW7czCMRsAefkIXnBrEvpnnvliHJUgAtXqwdlY55HTWdxLeafFI5Mrk7QoqRvNwEKeVg45qvZs9oUiJU4XOV7GpN7PLvCMwPPPTNdFlYxbHOCFZWbdtPQd6V1dmX5BGMZzRho5QZMHcOMdKkyVXcVJDcZPQU0O9ig0mSVySXz9DRZQTiRQYhGknAbIP/wCqnShvNAJA28YHpT0cL8sStleu7+laEjpmyoVpTLtO0KKjlEjRELGFCcinSR7e4/vcdaa275AQcNzmrAjVQoI5Py7se9S2xd1Vl24Yd+opknmLs5BzwAKlWM+UpCbNpwSadxXuK8TPGhEpDE4I7YoO9ItoIPOMDqaJgU+XOQvIpSrpnABIG4HNJjtcl2oIWZUYsuAc9qBbSsj4dUGMinRYmCgMQW5YU5YHIBIUAnAJPNLTqFkJ5Zwp2liF69s1BLE7RoWmAYtyKsGF5I2YMcK2MDpUMyfeIACggD1pOxLREYVbgIWy2CT6VBGCm9w4Cq21R3qdgFLA7iQO3SmxoPMVflQbSanUQNEIixKlwACCe1OWVXkCpPsUryF9aU22YuXZwx5FRiHyIy6beuMHqKu2hZKCiEB1LsR1NSxqu1Tu2Hdggd6pwJ9pVmJZirY9qvbAgchgCAMDIzmpIHiBRuJG454z6VBKg3MEY4Bx8vYVLFAkrAuzM23pnijMQkESShDjLZoJ1uMEKhZDtzgdWqNAiPgHHy9RUkboX2E78nBI6YpoVUDKmQA3fripNESCML5WWBODuz39KjOWAViSS3RfSnMVklZSA4AyKfCoV2Z32oV+UDrRYYoVY1YIq53cbutRyBDcM3Lnb0XoKayhDncWyOpoUGNFBOcnnFTygExTeQAEG3nPc1V3negXL9vYVYfbgrtyd3BPpQcbJNxAIIKhetKzsPUkSEwhGJERByc1CQkkxPLkOCcdxTlAdpSMlSOC/rTIFzKMn5QCOKmzGWHOJG2KEVmGM9RUGqz7JUjB83cuMehqxbJGZwQD8vUt0qtqoTzYizgkHJC9QKSTQEcFysUo3xhCF2+5qdJo2K5DPg1REYaXcAeWBG70q48wdmG8EjHyrVJEi9MkDb82Wx1ArG8XzBtH2R7iSwbJ9K3Yvkkd2Qqrpty3QH1rB8ROPIX955qBSp2jgHtmqRLI/BEAis5HfAeQ7hjqBW7cXKAu4BKBdvzdCa53wTOhDByQ0RIJ7YznFdBdvFKh2MH+bO0DHFWjMoWkvzjKgKoOAOtWhIRGmxSQpJbd6VStv3ZlONrlsjPYVde6RnwG3lhjGMVVikPEgeMBh8obdx1qd38zdsU7W5yemagExUDGFGMY71Is5UxqFLqvWhjJFlXyny4DEbQB3puZQpkUEKF2kt0pCxUgFFXByPWlkcfcLOw4YqelNjY4TYRQGCsBhgO9M85lKhIsNGd28mhpCwLbAEb88e1NNyjMQiO+RjkYFSHQacs29592452L1pWLY+SP73HNKrtEVdAqlRik85FVThncHgnpmqsVrYma4cRBSxUt8pC96I7t9hwmdo2tmqjXM42qSoIOaVJSARguxOTjpUtCuy1FIAv+s3FOw7VI07tBgIFCncWaqcDiMMwOFduc9asecqlxsLqwwDU6he49bhk3Zyd4zhelI2/zFKIAHGDnrSo5MR2sBt+UfWkMohQ/uCxTlnNJuwxYRulI+fcPlwOlPQuDIFwdp24PXNJDcOqKUfAHzED+tNM7MzEpyx3bhSQEhUiMIxIaPkY6UhluNuwEIudxz1NNS4Ly8vkMMcDvSLMXLMRjB24NUNindvAVWLNzxUkQnV8owQNwT/SmLcgqCXIK/KAKdFJKq7FCMincWY81BLZNgNucgsx+Ukd6iZnGTnYqjGO9Mkb5GAcgn5hj1qJpJUKA4IfBOetVYY+JWklKBSxUbhjvSoJDPsA8ogbiG9aR2Zn3chiMAJ6VELh/NAQLuB2kuaViB8QLEgqXJOSe1OjSVRvMuwM20ADPFIlwPnDn2GztQl6iPtgZVC8Yk6k+tUBIUPmnPzgHBJokGWYI2wD+6OTTzhM5Jcn5iB60gVztaIiIsMnNOw+hHHmJmIG8gZ+apHRZXA3eWCu4qPWhQzFS/wA+eMrSMp3krhSDjmloPzEkthN5ag55yc/1pZbdWkjKS7GJ2kLzinDOx5HbdggDHFNEJWTMWIgBnnuadhjWUpKQMu4O3c3pT5oSMlyAE5G2lEe8Nli7kbjUattcRsuxHUnJ9aLFCyReXKAuSrLuG71qOKL5yhbAPOBUxjLCAlt53Fce1NaMeYdpw+7bwegp2D0EaJEaM5PXkt6UKVaTru3NjjsKaYGZ2BJfbgYNKyskjFlCKq5GKFoDOZ8SQIl7DKW8tg4Xn0z1rYYh4yAwIXG0r3FYHiG1xcLlt3mYZS59+ldJFaiG2tFYYJQE45rJ+ZDZia9bsJtyHaoUEE+tXNEmNzaRGdt7Fe3rUHiiJIktyjtulOCH4/Kn6QjLpSKQCQxUFeuM0l3JOgRAiQkLsfBLGlTyp44jNmQsxBUVXTy4shA5K8ZfpU7Rt5rKGX5V3Dae9bplJkoCxoQsSxHdwc5wKbcbVjY7izdlHSnrGikE5JK556A0kyk+ViVSGPKr1q7u9ir3ZG8BRS/l7QVyCe1OMwVhE7GZGQk+imkaEgKSWILY+Y8YpZU3Z+YdcDb6Ua7MYsQiTygIwmc5bvntQ5yiglnJfDD2pJEXaQFIwR8xp/DBwXGNvQf0qWV5DjGkER2gLhhx3pTMNj7CXbjAppjQbGIP3cc+tP3D5d8qk4OFWpsGo8gJGwwASAc+nrTopI2jwSWG0gZ6ZqDzBsQspyCc+mO1QzXp8ncuCAwBUDBApWQy6YVTyCQqnB3H+VNypKIASwYk56EVSluVMEiIpVsg7m7D2qRr9HX5XwAoGPU0xdS1Kq9cKo3dvSo764jw4QEkYw3aovPSQgdMrz9aiV0iADEtnOfSqSGWZbhWiAO0ZUcioxLA2Mhjldp9AaiJSK3jbGMsfypgIAYsxKlsqB2FDAlWNCVLkBh8vHWiFYoyyFWeQE/TFEpVPNcYIJBGaT7QkhkkBI+UDGOpxUPcB8UwCMjYHzZXFSbjtLGJnU9CKi2YVS20ZX8c0+3njRVQMxIBz6VPoBIs8T7udoI6Dk08MsmSkJIK7ee1U/NEEazNgJuO71xUR1uM27ogYsW7ccVWo7l9IlSKNXkCspweM1EbcK3GX5z+FVk1k28Uo8tWYgYz1pBqTzqWSNtxGPamGpeVlaAoz+WAc8dx6UIgcSFEyDjBPaq8V6VOw7R8vOfWpEnSTY672CkhsdKG0PVjvNRZHQuCGXChfWiFioEgGdoKkGno6W6qflV92enOKVTHslDo0u5txx2FUgv3GRSqirvbDDPTpTlYkBjGAAcjd3pnyBmKHykJGA3U0NIssrHazkDC46CmMaZQrnLYJOQB2FLGxXzlHzCTDZPahAI7hS2ANpBz60zzFDqdpIGQ30o9QTHRzLvLPwpXAC9zTZH8yYMiHhcEtT1KQKoyqnORmmSuSCGTKk5J6VmxuzEEoQqQSSowdtRLI0YACEbGyc06N4kZyMoW6Ac1Jl2nZVUShl+VvU0iGQPcjyJoyhcFtwx2NULJpWvpMDHmkHDdquKyefhwV+XawHrVPSXkS/lJQv5Rxk/WoJsXpLkiTaY2ct8o21i3t01rrRlaARkqF578Vvq8cd1G8r7VRtxAGa5uQz3PiUl0Mlu024O3TGalk2sdVa3TXUUcrLwmVIHSuY1qQ2ms2zlAPKbf7kYrpI0+zQyoG+82VUelYuvof7Ut3WPeJAFO6kO+hsQXT3NsOWYZD4FSxTF3ygMW7pmorO5KuC4AjA24SrCEyOWhhPlx9S/FJDTIwxEjyMGkydpA70hm/elwPKTbtOe5oadyQrn5Qdx20NKXUMkYwGyd/cfSmaBHMN4cKZgvyjHFNxLCcmMRANuyeuKVpSZCCcK4yAgpJrgiZQq5VgFy/c0mxoe1wZMoED5O4fWmvO4wJEWAHkEd6azhHZnycDaAg6GnF9pQhc4XB39qz3LWwz95M5MeZVfgfWpg8qyLvAiGNvqaZuMIjG4Hadx29KC5mkCBSpzuDNQMnYtFGGZmlEbY20hud5GVEWzkY6iopXeIkORIshz8lIU3kbBs3cfN3pJASS3sUZAJaZvvZqxFeRXI2mRIC3OSeaxmLsH3sDg7AFqlLZXCjMcfllONzdKTJd9kdJLcxJIoWT7SW49AT7VLdTTLBHJJGsAOFGOTXKGO7tmVHO/ZyNoqwb25AAKMMEN8351k+wLTc2Fdo5Cy3DyhP4G6U955JkJJVNvOB6VlDWUl3Kybyw/h9aI70yqQYzGHO0Gi3Qdy5cNgqiuSR83I4NNmu7pkw8iFTzhRgj61WklYspL+Yc7QBTpYpY8N5exFO1j7U7dwY9pGlKlCzlvl56VcElyYgh2YyF46/SqKyCNnKMWCDIGKbdXEkmxU+THz7qLDNOdyibAp/d8c1AlzJAjM2zavII6j2rJmupTH5jSM5c4781VlW6vI4ynyROcZJ5JqrFdDrJIoVVWGMuu7JNU5NVZVZRIPLPdfWsOWK5cKrb22/LznFWYLWRYQrBYwp2mlZIZfbX/9HDujlm+UMehqO31i4umLKYlAyu0LzimnT1iUkyPMF5VSOBQsAUBSgjyN3HU0E3BLllVvkYkHBJ6Ae1WGZ1h2+d05Cgciq6KjLtQu4POD0zVpJpUUI0Sr5nyg8ZoDcjYgKylXDsN3J4pyMSqDzMq6/dFDIgyzsxx8uO1G11Af5I4ouMnqRU2BqwixAsg2HLHvSqHkBzJsXdtIpSOXdSzsBkUyAStGclV43EHrSBDiGjj2gEhTgE0OXhLKJSNoztUcULIpQAbjnnpSLJJKAyFFV+Cx61BaIktxDdxyRQcldzOx4BqTe0kmPM2BgSQKjVQ8RILuQ20kdKmKzRHChEAHAOM0WK0JI0M8anyywPHmGud8TxpcSIsshJLbQF7Ct2VQEZUMkkijOB0Fc7r3nvJEpKIhBKnvn3pIXkbGlxSRaeNsW6KIhVY96ZdhriC4HnFDGu4IvSm6TF5Nkgd5JWlBJAztB7UoVhE5LqucqxPpT63IuVtLTLYRdxK7ssehrTS3LMu6XkgkqvNZ2kxRfOXDN820EdMVoKrwB2VxEVbaAe4oJJUG5RtTcc4OfSjcQQNxHzbW2+lNkjCZEgZyAG3J0p6RvnYp8oFdyk96LDQoG0MuA6A/KW60NGvnEFygCjGz1pBghAQXZgckdM0xHkdVAdY+Spz3qWWixDmOSSJTuG0NuNRxwopBdjlsn5fWmA7kZjy4bbx0Ip6wuWcB9gXAUDmsTVK5JGRhAQCCeSaVNhRnkJwHKgL6ULbuJZItpk2qGB7ZqN4ipRQ5iyuePWpabGkOMeI5GDD5WwM+lQMxaVwc4A6in7BuRQfMLdc9jTXVyc7goLYYDrU2LKn2Ms52OqLjOX9ap3ekb7iLP70FSTt9a0SituZ4zLg4APHFBOwEhim0gbevFToVoYctpcwzxMq7AT/FURknMpJWRmVsYUnmuhQiR3DDeByN3FOES29zvHyh0PQdDRqVexy63VykrbJGiUnBUnJFXUuFyQ5LkY+bNaMujRedEyLvL5Llugqjc2ERkRt5jwSGCc5qR3TdiwCkDMwdURl4yO9F1Z/amg2uzqyndtOOe1EFokcAuMGUhtqq4xj3xUxbezxlthGCu3tUNMkrxWT2YjJ+XJ53dcVBchTyxLqW7VeLLCzliXIAxv6ZqrcqLjqQm4cbOQDT1HcgeXbG4RxFyMZ5Iqq6s/mNhpXGMe9aUGmRB4sDeWGWZulPktAsilpAsZJDCPkj0pXtoK9jNjhmmcgReUdv8X86SXSTI8QaQuoByV7GtEJHCpkgZ3YHGX9Ke9w4t5M7RgjAXqaV9Qv2M1NMEeE3iPnqetDWkUbAGQzndzgGr7QL5hKqxyoOWodI2KgsEBXJK+vpVA2VbqJbaPdhYwWAHqBVa5EYd9jmbIyMetSSImAAjOxzy3IquCISpLYfOCo7UK5BLIUiVHKhCVxg+tc7rTwyTR7HJcD5h2NbHlh43IDF1f8Aj6YqhqpjaOTGwMfu7ec1a30Jb7mKoCkBo1RSe/eneF7b7V4s09DKxRbhcKB75qvqCQELKu7cF5BPepvBN55HjrTZmO2FHVn+mfT1rlxafsZWM1vofo74Z1OEaTZ7QBCsYUN74rWluIp4nwSRgnFcT4CRLrQYZIFkW3I3KJxhvxHaui3NCN4z718JSdtD0aPxGHdzRLdOQAmfunjmqp1eBGCHdKw4JFZ+rqZLxyoOVb5R7VC1m4yWkAGMgDrXPWaiz6OnFNK5uG9iaRCT5YHGGNVri4j3HDkkHgD0rJhtWQkEE55Bb1pn7xr0AsfLK849a82b10NbJGodRCsQwUL6mh9WiXMaKWYjg9qoSWpnUMABjgljiq7IF43gsDg49K5pMdi7/azghCFBboac90JGTeS2Op96z4oPMfAXJBzk1oPbEISHHOOBWfMIkacEDfhQD39K1PDkwa7dd5cdvQVgXcqIgG3cCOSfWtvwpPbR3Ubsw8vbg47H0q4T1RlWhzRZ3QlJQAjtT0JXH8qihnSYkoc8VIpxzivoaTvHQ+UqRakS4DLz1HrQnvTCxQYxkmno2FyOvvXShJD1LAAU1SEfc/QHnNOyQBk59qrXshI2DIHemXDdHlfxE3xaw4GEWRsq3tWJHIjgMAzkjBwOM10nxEi3PE6xgsDtLN0AxXJxTPAuC+FBzx3FfMY/R2PssK700WWti3zhVUYwSaZEqqQBktnBp8UnmKwAPzcjdxTWjCDO/k9hXzzR2EhXYMfKMHOaJFEhABLnqAOlJhduwJksPvnsaIuJV3E8DGBUEEgZ95YhQAOnejzBKSTkgjAFGFkxsADBsEt0xRLsU7AcYoGyONinylQF5A9aduOEC7pCD+QpzMu7Yqbj1zSSN8o/e7AP4R1o66ED8vtZAojGcg96aXCZUbmc0xJMhXxiMnBZvWnhkBJZiSehX0pMV0KwAADEDI/HNEbgvgjcMY+tICGGdm4r3anMwDgsw5xgKOaNCdxSCY8jCgcc00MMBBl8HOPSlRw1wQqEjGST0zTXlT7TuzjjBA9aRSdwYFSdgC85yaQzFS4cFw3OKaeHBAyPemyBMB2l37TkgdqgqxISCgYgIe3rUbhshiC4xj2pdvmNhVwBz81N83YG3yhgeir2pajRTjizfxGQBVVuR6V3GjxK8iBTheoNcgqI8wYDGehfiuj8K3wF0qs+4D5T9e1aQvzHJiU+W52duxkRt4OAPxxXC61tkvJSGLg9uwrubclZTu5BGBXn+tzLZ3k0bOCwYkqvXH0r1WrwPOw/xFVPkXJUADjFDopXeCSQelNhugYx5cZOTxu4p0h3E7iP+A15kj2EJkgAjC4PNMdXxvJMyk5x7U7zOiiL7xx81Dr5cigvgDggVncdxu0kkhdgPOKYX+fbguzDHsKsEBFLAZA7mq0jhGBDcZzgUgsOJ2BRLhCOM0YDLlQSo4zTpMyDkAZ5BNQkuHIMmUPYUDQAPAoTICg5z6UOfn6liOcjpTXycEcg8HNIzHA+fKrwcVdkXYHnLhiNqg9+9OkkCQrtJbd19KgUKcBVwinOTTmYP1YleoAoFYlLlkUkgbeKY5CnBU5z1PFNEvB8tMdwW60xpi+0vIWLfeGO9Ow0SrlSyZGB83FBHmjAyTnNJGAx34x25qNpSGJHJU9BRYqysErffBxyMfjTCF2LwxbGGPanDK5cx4I55pHO6LG7JPOBQwsJ5joB/dBxxSY24CqSAck+1ORwMLwqnru9aj+5NgPkEc49aEwAs+WQEBCc0qg7XB+fPP0pu7dwRjB5zQrlCRncvoKu+mobAAJACCF7fjTeSdxXeBxT0BKEqoUDnnrQQCPvk55wKkL6g4IIIITbUKyMhdwhf37VOF4IAxkYG71pp/dRqC+4jhlWndj9CLzGCZA2bjnFKoIQsQWLdPSnBwcErhV4yaDGNpIkJwcqop6iEaMkKS+3jnFNjYKyqmZD/FmlBd1I2hO/PWlbAXcwzkY+WjUbHqzR5IkUHP3R6UjOcMFTJ689KYAVCsE2D1PepkkjZsuxPbAo1EINxjzkLkdqQsUjBjUvu+8T2oKMhJUgAHGPaoWUBiAzEd8dKZSF+2oCoeQDPGB1qTzAgyilkHU+1VzaIASoGDzk1LDulLIcupH8PagXUViXhZt2FHKgdaiRB/CCT1+apMFOBjb0PsaYCTLljuK9qfQoazfMythARnj1qS2JcZGSOhz0ppkJzlQuDx601M5ILE0WAtY2NjIGeuKZsaI5BDY4+lJNkRAZAY9PWmptGGBIYjBHakA5i6kjdnHOBSIpeXJAGRTGDllBAVRnJHWnMgfBGRjse4ppEpDZWSOQpkEkdvWmglY+OCeOajaELnPy5PFSp5UUeVDSt79BQ0GwiZRT0J7460qMoXBXBB6mondkkBIABHGKcrJIAMHcfvE1QJEhjUkkkkdRioiAMkLgHox7Up3NGEVhgcH6ULCpTAJ46DtSegagGOMH5s+lRs+YxkkY4qR9yvnIG39abkM+7GQeSKSd2UAbcoIJIz2oUsu8Yy/bNK2SCAQoaoxvYgL8x6bvSnYBY22ZCPk9SKRSxGHHysc/jSOFhxlunXFKUGFwTtBzzTC2g4Lljk5B44pwVg+EVQFHXvTZF2ggvkdRikCME3LnOO/enYBGYsxJJfBpAu98DjHOTTsHy1YsAD2HXNNWQAYPOO9NeYDHiCuxViWxTAC6gudi55HqalBxwSQCaBkmRXXcq8rVhsVJnDAsOccZquZom2qZF3D0q1JGJAyYxntVF7URycIOB1rWPYpDNQKy6dOEX505A9a8P8XWgkkII2Sofm57V7ZKjhWIbAII47mvFfGsUqXs7f8ALRWIbd+lfR5ave0CqvcZxEpUmQbNgAIB96zRkKnzcHIOe1X7p9wBckknHy+tUpY0HDfK27jmvtI6JHyVbVsVNgOHOVX1FKgEMTFDlccrQGBd02mQEccdDUYbyVWMDLn7xbpWhy+RMZ447IYQCXd6UsKl0HzZc/hiommWRCHG4g8bRwTTgMupOVx0A7ihpCehagePznDoHbGFY+tIuyaYJKxKj7m3jmljYbQVjy/r2pGcAHAC4br60AOLGOTZtyBwW9KRiUbaCCjD9ablPLcOC+8cY7VCziCIKrHIPDdcUCuKHVRgR5IPPvTyq7MMAhJyqjqKjlf5Q5+bHGRSkLG29GySMEH0qloFxqOVlDlA4B6N3qeOQRxyuE2Z7elQkhkZ1YZBGAaE3yowPJyCc/yoQIsJKIypxncOpp0n7ogj5s9SP5Uqb7jA2gYGMdMCmKyRNJHKSoGCuOc0tR2GsyqScbCvI9amMKBQzksTzuHaoHuCzlygKBdo3dfxoj3QEBXDoeqg5NNgWY5DGo2/KDy2e9KZdz/uCBJ6kUxZVGCVAGec9accZLkEZPy7emKzauaIBLciXzHZFU/KQOuaeFIZmCCXaMsvSmg44VcLnPPrSvmSUOp3EjayDvUFE4ZzsYfuw3IUdqcso8tivz5PVqrxzkNjGGHAU9qcrFEPyBhkhgKTC59BwBXAG3IzyacAgZvmwAaitHPlt14qZXCQ7ioYY710nOMby5CRyfRqW2ixPlWAwOhNRmYufkGAR+FLEASFI+bvUNFF1OZVEpGPUdKQSBGYngbsKDUOwMnJJVTR5kT8Hg+lZsdiwiCVXcEHHYU3iXEeMAckmkhATJBwpFShg4GPzrJ9iixbpGpyMEYrqvCVwEv0OO+OK45ZkV1BBwvBArt/BAjjuVcIHYnGDzxXj49e4z0MNuekwwlkJz071KqDHXGDUjFAiheMjOBS4BYELjjk1+c1bqTPbWw0FdxIOaA5AO4cmh1CuCCCD1xQpznjIBrlkABiGUY3Z4OaHA3FSQNtHX5iefakxklsde9R0H6DkJAOCDj1pRtyQQPWmKpyTuzntTR90k84osLUcWDOFB4PrSgdMtwKZuAAHXJpJIyH9cdaQMdv3HK84NNbOeygUDG044oB2xAunzGgaGsx3cEufenBCTkcGgyBHU9u9IGGz/azQNEEkqhsFS209qGm8zlBgD17VJIiYPJDewqN+AABjPr60NFaASQcfe708AqeVABH5UwjaykHJ6HFP3sTilZkiRjcTkf/AKqVWCkYAApI1wHOcgdRQZFD7QhAxkcUrNC2JDlgQPyod9uOgIFQmQM2AccdqFCI4J+fI5zRa4iTjhiQQeKRFA6dc4pjkIFXrzke1S8FcAYPWlawCnjPy5OelKrOhIYY70zcSeevtTyTu3AHp3otoJieWGdjyc9PSgtjYQoHY5przHeMjj2pXAYD+6KVhK49yw5C7x0wKVQW5GBj9KiEgjjYE9OQay7zVViJ2Z3Y69s0yjXeIl2BJ554pjIC2FGFx1PWqVhfPdJGzvyeDjvWgNqkEAnHerAiIA2kfNjrUmWKA4wAaaTtbpkZzx2pxcAHjNS7AROgbKZOc8UscRVyMZx3NSudxUgbRT42xliM54qeg7jTtGc/xDrRF+6jBIHXAoQ71JJ79KdGhL8jIU5ApN6CFLbcjGfamSsUOSBnqKlkYljxjNNkUsQSOMYovYL9CAbJGHGWIycUpJADEYxwKaGVXI6Y4OKkBGCAOB60+oIYcHrk/SkwNrdMjp60SMwVgGye1MCu3bDU15lDgAME8jrTt3mHkgbuKaDhVJ4xwRTUww7cHrS3K2H7zFjGSwODSo7l2DABevvT5QQvHOOtRsr7gVUYPXNDFqSLg5BYnvik8kquRwTzikPylSfvHsKczMCABg980tbCHhgYgTz9KacBBj5eaauQhHoacGCsykZBGR9alCQ4YBJJJUdKa5IfgBc8g0zeCME5PtUgdWRVCknoCaq3YVhGII5G7I5pC4+XjAFNVs8McYODT+rEAdOpNTbuLcI3BOccL+lPVyNxxgdQaa4wpAOPalVhwG4B4osMcwOAQc7qa7bMFsA9qRflTbuzzxUeDnJBJHrQkK2o/b5hBwSOhoZjECAMgHr3phJGQDg+1SLIfLwVxnqaaQxd2UwDljzmkcvJIM4yBj8KTdhlOcr0pysu7pg55qrDQ3kvxyvTPai9xJZjewTB4+lSJhSVU7uc4rG8T3ptE8lePMXJz1Fbwi2dEFd2M24AWVsYfnOc9qpX0oiZwCAGGRTbVBKiEyFmxzUF/MrJ5ZGCeN3pXdCLO+CtuZ6fvmw+STxgVPB8qBSQMHp3qohEbkEnIPWrFvKVnYlQT1BPSt7M6FsXVI6gF2Bq/A4iBBYLjnis6OZ5HLAckdBwKuWSh5FO3Ld81EiXsayS7huUZ3Dv3qaPllJAXPHFVUBZASpIBxgVbjVo0BKbCT/F6VwyWpyz0JygwMKTjuacE8oAHAOcjFNLlVIzuo/1jrkYwOtYsxZcjck46nGcmnsoHJIHFV0ZAASWbsdtSjLR5AwoPestTKw5ZgFXjIzjNO3/AC4OBzxUYIYEk5C9hTgVByMc9KLCZJwHOB9AaUtuUA4IPpTMhuW6mhNvAB24qQEMYXG0Z7c/1pVU+WCSNwP8PpQpDfKCSQeRQzbCQBsFAEgB2nC8eppdyAMGbBxkUzeJOXJIIwMcc1GDsxnHsapLoQWFcADjP1pJGIUE9M4qJSXUhQflPNEvKgHgDmrtbcaHhmKkEdPWhScsAckc4FMHzOck5I496kAXqp5PU0WKI8jzTkgZB5PrVe0vfNfy34bJGR3qaXawAKlyD2qCKMI7HaI++aWuxRbUsJRlQAO5ppcksepB4p6KS5LZYEcU0iRHOcbT0q1cn1EdiFyRgt601cg8nJI4Ap7twCV3MOBn0qANtzggEVqh6Do8hueDnHzV5p43jcXcwEpJVshB0xXouWDOT8xA3DPTNeZ+MdRT7axQFt+VOOxr2sB8RvT2OXMqq+eF7nNSXskE3lBCSCuW29M+lQIPOYCJcnPzbqbePsdDkKq8HaO9fVp6IqWpKj7CpXCL056mpRluG+Y5xjtVXziyAIm4g5BbirEchZwJCBwCQOa1XczsNNsyucLsA5zTTBJLnaxdTyTWoqoWD7CdwxzSs6ggAADpwKpXIsjMjR41yF2j25q9bXTyFMnIHygU6KAMpA+XDc7qms9IlaRgJFCg7sCrJsxjrLngY29CKNOjlM2w7nG7c3vWs1qYVwFAJ5NLaQj7QHD89Gx6VfQXQ9P0ZHGnRjIRSo2gf1qxKsWFQnduwCBxzVPSnJsogBwBgGrRAkZcjO1g361EfiRy1LcrZ6/4TwNJgJwNqhR9K3GPIzwKxNA2nRIChyWxurX8xWwGHSvqcP8AAj4vE252SrKFbB5xU6cjIOAaymn2TkDByeK0InBQe/au5Wsee7InZcjA4zSKCi7aN+3AI4po5Y5zimSSBieOOKFYMajA9DQBtOM9arYlkmT0pd2MAUiffP0oB9qEIXjOWoyp7dKZI4JA7Ug3luOFFFyx+4cgigdaA29sEcikLkcAZzxS1AVsdQc4pc5wT2pqMMEHil3bRwM56VRLdxW6fTrSZGARx2FKpIHPOaTGOO1LVBbQUg9DSEgcGlJBIPXFMb5j0pgwwAcjr60bemTScqcUYwcDnNGogIHc4prcGgkA8jIpNwHIFG+4C716H8qaCCSO9NON1AOT0zQAtGdvFNyATxkU0sOpGBU9QFOA/qKRiNx3HFNcc/LURkHI61QEpbggVXaXyzzQW4J6VWkbcRmm0KxKZck7uRUZI6+lIpG0j8qQABcHmkMduB5HSmq4BJPXpSIdmcjGelBwoyec0agKcnqKa3YDjFDOVGP0qPJGT1o6gG4DNNwAOBnPrSOSeDQoOPp2qtOgCZJwBT/mAxngdKRFIJ7UqjAOeSakehFcPiGQjn5TXyH+0bcwXupQvHIZ5bVjHKmCNhyOPf8ACvruVPldR3GK+M/2kpJ7bxqVmmUhwDlFwOp6j1963o/EaJaM8wYlEyq7O53VjX9v5urQHuy7iR2rXdjJKo2li2AC3ANZepxzr4gtwcYVdrBe1einqc8lbc2YVl+VgmFIwGJ61baV8An5to2gD1qGKQDZEiNiP+9xVvl+CQuDuIFdUWzl9B7GVYhtiC7eSxwcVFNM3k7HHmAfMQO9S7vM3Kqkbu56EVDNIVKocMG4G2tELVCOhIAiRUyA2O4pofeQwbLHjnoacAS+VQhgNuT0ph3ycSbQsZxhfWrQeo5xISD5QC52k+tQXBMTKQxJVsBT0+tWJHdSAqkY+bmkUSSDEm1t3zYHWq2Fcay5IPBxyMdqfPIRgCIliucHpSS/u0yE8sN3puZEKkSeaT8oqlYQpErptYqARyOKhAJETAkc7TnpUksRBJxhR1Oe9N2FInKsXCDIX3puxY8zMQyk7cHAwKc0m2HCKXKnIJpGjnCKXVQpXcCOoPvVQQnYDuZmY/N7CloK/csiaUB184YYbtg9aiCu0aOik7s5J6CoR5oz8ihD8obvTsBUO1nfB2+gzStcNx3zyR/63LZ5wO1KYsorhSzA7c0n72OP+BFXqD1NRsX2HyyT/FjtQ12JJ13iOYtJs8sjaB3okYLuCpuUAEknvTFV2RXcqAQSRSwQmQBwrMTkEdqY0T2p8xCqMFG3J+tJFGFCZGDzljRFBLFAzgqhLYIPXFRNEW3EszAenTNDQiRyRGZDIc5wNtV1IJLgZxwS1OWOTDAEJgZGe9CwPkFULkjLelJDSGiPO7DZwcgr29qnXeshI7Lkk96YkLiZAkoG4fMvp7U+OF3DEjeSxX8KNxogWUycZwSTnFWoJnMYRSoAPJPWo1sEEjgylcHAAFSi3SOWTYMhQMk9M0NAmRyN5owMkE4p0kYtpWVmCgAYFPliBdcOFUrnC+tIluJpIwmCxB3M570rFJCnYwOSXYL1HTNIoSNgdwQEdDySaSO3z1fBDYIFPW2ABKn+LgvRYbYgCSGMnLc/MOgxUkSwBgcCLLcAHPFRyAPO6bvlAGCvc96escAd9hIIXnceM1AeQ2VkAmAy5LDbVW4CedvyowAMZzzVhlWTyz5o2jO4DrUIt4WlXy1I5JZn6VNgd9hsOJrkkHcAvNTRxLEVB2jJOcdaroAsgKnI3YO2rW1ELBFw24MCfTvSd0JIc6gxcOSVbo3pWP4iZYtIZgoBdvmA64rYcpcs5V94I6DjmsnxVsNpAgGwhcEHvR5kPYzfBrgR3BVDhzxmt65KICWwjBcLjqTWN4cuPIQqACMEYHY1ekYOMsNhBJLHniqTMyG0kUzHJ6L1bpmpkmQcs4ZhnAUVVgdHYkNvw2SCMcVbLrtnJRUViNtWJEig7FYr1O4+uKuLcIysY2yCfu96pCQIARlwwAH1q+DFFEhcpGVXoOST9KC0Rv8AMXJBDNjaWp0k4Q4chvl25Hr6UgkEyo5BYjp2GKc+FRd6qgLZOPSgYiThfLBi2lRjk0PLsIIbKg5KioFdHkkIDMc5B7U9pS/mINoRh265oLHHOSEjxn5iT6U0yBUAcj5vuilUjuG27duaJX+SHcVGwH8aq4vIRsvuLRjkbdx7VA8ixnCyHkY49alEyPECEbcpyc0pkVEVgqqCdxHepDyIRcS+WqCAYXqxPeoDOU6lzIDyB2q80olRyEJyRtNNfaG64JGDx1oFYhiu51DKAoQ/Nz1FJ5xuE3uWOTwR3qypTODCWP3akWFFXDcbegHaloNMhgunQOQFCN8pz60CXYuBuZ+g9Ka0GV2bCcNuBp28FNoPz5zjFDQyTzp1iD5RPL5K96jgcMjsVZ+d1MDvdSPHtGGHU1ILgxrsJAAG3GOpo0AUlw4Ut5SsNw45p8TjqQWY8fWlFy8iAiNQEGCzdaQzR9FJLAdhWYDmlOASQpPygVCbk84iLsvy/wD16fGpYoVUEg5+akliJJVmI3fN8tUhMhF3dDK7vL8vuOtKcjcAhmYjdvNTeVIxXYF/ejAJ71GqkknkEfKVXpTF6kKrO7bGfylIyMDNRLYTyShlUvk9TxWokjE5CAFeMtxTg7AkOS23stGwNjEEjyIDII8nbjrVkR7HZd29o+OeKqpkNgrt2/MCatQDDMzne0o3cdKAQ0mTcYy/l7eRilSMo2QfMYDJJpSrvK2FA3YAY9qQq5QkjftO07e9A2h/lPO4Vz8rDPy9M0hJEihASCCDmo3EnDKTEF4xTnidM5yxXnjvTQxWJG1hzuO3C9aBiPeVGdvBLdqau4sAPlYfNimzMI3AKlmcbj6GjcrUSZjnO/7uD8tOKOHzEVDFdzZ71BMzMQ4wgb5SKWFXj5A3k/KCaYtSaNy7Ascl/vBaJlMu0IdiHglu1Mk3LLglYgBjK80hURsVVWlUDOX70+gdDmdfRLy5tVdi4ikC5HAIzXRvvCEpiPZwuTxisDxIkkd1BFtUBsMAvWugW3CRwKASXUFtx4HtWTMmc74xtnuFhmSUuY1GV6CtTSYNtpEF2w4UEnOcn1rP8ZROtvEVIG442qe1W/CkBn0oSHOQ235j2otsNaGtGp8yNC/mBxkinpH5SAoBGWbax74qORcO+1xhOAR1qR4HTcFBORnLGtVsO5K4yqjeXbcAM9KL22NvHIyKI2GOe/5UzynZBHK4JxuG2nmJDHDwxZskljVopMbOhlQASM4Cj86tpbqqIAAny5565qu+XKESA5ONop+wLjeCGJxyelUPUk8suBmTIPY0bdqqdqjnBx1pGG0YdwSpGMelTMkUAlJwW25HNS0NXKsmAAOXO4D2xUlx5ag4iVCMZI61DM6NGAk4Z8ZKinQbWCAoQxByxPepsXsKQh3hWYoADzSNEHbCMpVlycetC7vLBJ4LFWX2ppiAjYqNh3AfhRZEDRZROq+YW3YIPpTTbxmNFDqAGI464qSZSgkAkLBCOKdLaFAXACqVB696laFkAiARkUEsG4PtTpF/dMA64Hp1z6Uj7PlCu5yvzDHGfrQEyYwAFyOT71WmwEZBCEbCSq5BPSn+aXSP51GV5A9ac0ABUGYuWbDD0p/2eOBWOFG1sDkZqRMQ26M0BbkYO7+lKsSbUDSAjdyo9KGw3mAElxjb6UrkqGACjC5B7570aIYwwqVbYhHP3j6VDLdBQyowBU9AOvtUsCee+CSyquWx0zUkGyKHYFVQSSSetToLqVryA3FtcRIh2yKGUnseDUaWMcMaF5MfLyAO/wBatB0kEaDefmwxxgYpyEpvTegAbo3XFFx7FdbaKNUcxb89WPalRooU8vzMknO0VKNriYPufgY29M04LErsVKqQuAT60XAht4fMRwiAyBhgt6VdjdEEkZba3HAHWobZULMPmLbT06U9C5RQm0MOGz1xTuUkSoEE0rkB8qAAexpBOGx82MLjao/nUKKq/eVmJPUVJEwijKjCENu564qr6CY/K7IwVUkE5zTVdI+GfYxJJCjtTDKj+c20yA42sOme9NjAVmJcJlcDPWnfUdxyY3tjDDOQTTTOFa4BBJOCNo4xUcTKHAALKQQfrQs8UDKrOARkNjmm3oT6DopY5NxO3JGF3VDdSkFQFZwRt+XpmkCIoBCbhuJGfSgyCPcGbYGbOPQVGgDwPJEZUjKjnNEcxRoio3MCSQvYUo8s7iAXVucnikLgOwH7sMuAB1zSbAjeVYvNUrghiwJ9Kz7W9R7+QKjS+aQeK0nlHkBTGHypUk9aydNQRX8ZZtixcHbyTUMLdjYhZFYnbgEFQG9awdR1GJ9XW3CuWAC/Lxz2roomCXAEabwGz81ctJbI3iiQythw+9VXoR6UiGdSZTC9sWAQom1g38653xTqfl6lAAS/ltlvTHtW05M9wzBNytjG7gVzvjdFOppIoxG4C/Jzk4qOouh01hCYbQH7pciRR6irX2h5iykHLYOBxVLTJhLZwGIFkVdrNJwQaseeIXVy2UQEHaMk0vQtWJFmO2QFVijYYx3zUbN506OMuqrtOPWlUCUq6qRhtwL8DFEhZZNpYAMd2F9KaGHmGPAG1FXgk9aY7htn/LQxtux6ilkAd32LgNjG71pkkoViCN5K7dqjnNSzRMc0xETsUEWWDKBycUkx88gqCzPj2FN3lljIgKBRtbfSvP5Ei7+VQZAUc1BaLBjAAU7Y8jB+tMYlbhQh8w4288VRN+zSqBGV2tuBb0qaS7LqxcbmJyuwc4o3J1TJ2M0OEfC47jmozNghyTIU5GeKa7l0yEMe7oW70TOAyu2HBUKQo70FakjNKhVmVFDfNgc01phICo3Ozc89KSGUmRt0RQAbctUYkWFQGk3beoHWkwuWZb9zCmUQBxsIXrUU1wr7WCF/l2kEYxTYonVFIjwobcGPYU8uWVhuDgncAKhK+4eoxoMJvEaL5fHHXFMaMRsDtOF+YEjgVLuaT5tuxWOBmmySGYOok3jG0jFFhgimMYcqM/OCvX1pYrkXSyIdwD8jPQmoN7DBaIIqDaT7U0II8BWJCnPpimJkmZdudgEbfLx1pQy7MqhJyF3N0qMvKkBXbhFbO7PJqzKhSErneGw4HvS2DYa0JiG2TBWPlQvrUmI4ghEfT5ju6CoC88sakqqbzgN/WkaRdnVpCTtzjvR5BuWGkLHy2cFT8w21DcEJCoCMu/Jye5pyyyhCrQoqJ8u7vTJ5Ix5YJaQr2xwKdhii4kkt1zKMMSpA60RNsyEiY7eNz0qBo0wURNvzA98Um6G5cHMhDdgMDNTsAI0oJO4AjsPSnTu7KgMePLO4sahiDs/GEjJxuPU06UgtJgs5I2+1ALQnmnHk4aQEN8yhetIszzxKHTKNyCelZ6zSI5V40CKu3PeoYVlt1xvZ0U5A7VL8itzaAbZvE2N3y7QKQRyOCEiJI4LHjNRW11KkXlEIv8QLdaUSHywSHdm546UWQLTclG5AwaXGzjCimiIKvlrFlVO7JpkbyEAnaofjJpJMZALuxJ2gr0NTZFjUilZ3iF1sRsttUcn8achd5EAUuTxk1DGZ7a425QLnaSeoFNLFJXUK0iocll6VIExIkJIlZMnawXvWH4gtJZEVx0Vgq7uPatiTzEBSMrEu3dk9TWNq0xktRG+5y/IYdB70AjV0xZpNIZ5pNogYLhR2p11buqyiJPMjVNzMaq6PcTCw8oMjRycEk8mrEuWibhsgbeOho8hNdSpYq0e0NIyK4yFArVjDbBlQ27u1ZNgJ3mcBwiwkA5561qBwzlSd+0ZzVIRIUMi7mcgk7Sq9KWOYtGxC5KnaM1UaSSGdhG+1WG4Kadgv0OZG54PFCQE2SRtkfbt/u0ybMEjKhBAUNzUS71ljBOwSEhqc7GWbKjfj5eeKHYpJIlLeWiBySXG75e1SxXGUUxLiQ9S9Z91PIu8hvLkiGAvbFRpqkeC4+YqBkHgg96xe5sjVF28gPmkq5+XCd6ZCzwAEuMq2Bv8ASseHW4o7/LyeUmAcdcmpm1iKS5MduouS3zZJwBUso15UTezltzjnC9KYciX5cKu3OT2NMUMfKnc7BLwAKWSNsAoN2W2jPFZbDsE8XmyQjd15O2ozG8dxGEYAtwxftVh4GBKM2xhxlearR2zCaTflgoypbvUtCGSqGnjzmQ7tpK9MU8zPHuQADDdW9KaFIlMZcIQN3y8inPGGZQjBwVyWbjmlYeoqspL72MvHyhaSS2W1n3B0RNuQG5wajaJokR5GADHb8nNRIGO5/L8wBsfN3FFu40TsglmWMt5oZdw29M1XkzZ3ChmELOD9/wBPWp5JGYnBEW3ps64rP1S1ecbwzSOo43mpbGV7m5ivJIgZPO+faxHAxVy2hXyrnYBD5TBck5yKzI7R0LI+NpG75Ouas2cBSVOGCuCWD98VI0XmhddxSUyKACOOtNcFQSQELDOajkmLLGd4TLFQF9PU01oSgYqzOVO07qLdhD8K6BDJvJGeBile12CGThQcg5pkgKZDkAjGNp5xS+SsLFl3OAM/MeAaVmJsbKyhIn80lmYqVHTFMuSIw8YARQch89qlmy+FJTaRnK9QagFqgZGZGbPUseM01YkpvMEjfEjNjoAKhnjeOVXyoZlDZNTSpKw5KhdxBA61SdwJMMpOGxk9MVasSyrfXREZJkLgghlHSsQv8u5mEcY7k1b8RtKkDFGVACAoUcke9c28UqBt6k4GRnpV7LQzZJKQQ2JCx3cD2qbQ2LeIbRI9o3SKW9gCM1m5bzFI7j8Kn0MwxeJrKW4eSK2DEs0fJJxwMfXiuavrTkvII2uj9Hfh1cC50aOUHCOinGeMYrpbyMJA4RgCRmvPPgxqyT+ELOKeQbpF+XByR6AjtXoj2YcnJ+QDOc1+fx0bR6NLSRyU1qHmLL87H8qheI71yApHBq7PJGsroGywPGKrsSHYBCSecnpXHiE7n0dL4Sq6Hdy2/HpUflkNyAMc5NXmRpY87gCewqlKyxgBwRk4yelefLzNtSrMquXIYsw5wOlNKr5u8KFDKPzqR3AO4cAcHFQxkEMCOhzz0xXJPcaLFoIJCCznzBxgDircEe/JBG1eDntWYxJYBZAi9eO9aEbKmMcgjNZMFYytQRDIyBmfDfhV3w2oGoGBhtBwy1n6k++USB8Buqil0XUDaatbuULJnBJ7VUPiRE/hdz1W1URqCFwtXY5MjP8AOs+G4Eke9G+90FXY0IjBPJPavo8P8J8vXXvE+/eORilVMjrxTMg9RgelOQ88HjpXcjn2HRja2PSlmUStg8E96kGByR071G2H5zhu1VoXHdHmnjfC3skEpLllyPSuPXIiwVAUjHvXXfESEoPNZ97RsNwHXHSuSMZ42L8v3smvmMw0kfYYXWCEkcAR4O4j5cU2YSFUyAmDkD1ofKudrAk+g6Uvk8kjLkjq3Y18/I7GTxgBCoBLdakJCBhuCkgYJ7VHKoQRt5mGPBC80FVby+CQDglqhiBQinkmQkckdKV3YgHYFzwCaUkBmG8KB6elOYkRbQgPcMxqRMYo8sKB87E4NKFaMHKhSDyT6UkpQoCG2sR0X1oCu5U8nAwd1D0E7WHbPMBBBkjJzgdKHXY2FXC46elCusYC7+/O3tQ5YspQfKDzu4yKVzNgcMiksckYwKFdRgLgMPWkmGA2c7c/w0ibc5Ve38XFINh7kNH8uXIPOKgOIjlhtHUVIyhcEvjPZeopu0ZTq3OMmpY1oBkVgxOXB6AVHOHERA2xow79an2KrDLbFB7VGRlHBXIDZUtxxSNEQ+YrEYZmYDBxR80cYkIVMdzT5FAJYcA84FV3KsSDGQpGeT3p2LSI42E7sWLMQflHatLT3mtryNVG0MQeO3vWa0gj2FuFPTHrW1pYJSNwCDnBLCrgndGOIj7p39k25Uy25eDn3rkPFtglvemUJjzDyxrq9OZktlJxx0rnvEUk0ruXTIjORu6H6V632LHj0tJWMOJE8lTgsRx6Zpm4oSUwGU9DTDK8oOTjuAtAJkJPl7Djqe9eZNanrpCu4dd8ilpc5GOgpDkZxjJ5pRnaHLDjgqKRJCQSI8EdzWNirDJGJOCCwI/DNK/IVQqoCMe+aC46u4H+yKRuoG3PcEnpSCzGoN2EyWZeKe0ZhAJAxnpQrxKSHf5j/dqOQMTkemBmnYscrgb38veAeBULLI24jaFbnaOop0cgjXD9uDilA2JlVB56k01oUl3GY3lQEPPB7UmcHBxGR8vFO5AJeTOOcAUN+86L8p7mqtdBYYSI8EKSQe/SmGQpuJCgZyKdNKi4Bk3A8YUUwSB5QgGAB/FxT6WCwGUHOAxyPwojVTkE7QefxpsjsB2IXggU2OXauAmOe/pQMmEgkKgfMvQ+lMkkc5A2oFOKjyGJQMSvX5aRlLKdq4z0zQCY0p5nykb3B/OlkXZuGdhGDihp0IVSDu6fKKk3AlU2fKOrGkkK5EoDMzAEggdehp7M/BUBBjB9aTO3IByAaUq6/cxzzkmmK4JwcjLZ4OelOxggMQPTHam7wUO59/oq0FgApAC+5o6lDJzlxEAW2HINPKjzTyBxmozMEw7kuW4G0cU/a2Q+3aAO9ArjWJ27EXcD3NLwGUcLxjA9aH+WMknIz2qHJzheM8gn0qkCJCSXBXJbocjio3cZKO2MHt2qQShSec8Y4qIAyPkYwRhs9qZSJAgc4JJA5WkbHm7cjA6Ypqsy4AIdRxxTuWT7oQg9aAY4AZ4y2719abgo2SQc8EUseDkBs7e4pcgOVYYyM/WgQiIcngnHaggJEVZymDn5aa8gcFQTuPTFNGWXaygDGCT1oGh8aKN5BODyC1N+VpMluT6UiR/IRuLEHHTinAgDbuVMdTVWHcZgoSeufWmqylSWOHHpQ2wsQNz7eRjvTsB2AA2cdKfUY1QYxu25bPVjTmVhjc2BnOBQ0ZLYB38fSpOQFyRgDmh7ANyMEKCPTdTWcE8kk4xx60oJ3kkZzxTHQopyQnPA70rOwkRq7lgWQYHc08SqQRySPQUojCqepB7mmyEIFw+0/wB3vTExzAADKHjkFu9Idrv8xweu0DFPJErq+Wftg9BSSAYVyRndggUFDdzqpSNA2ecntTcMTkuCMYwOmak2FSzgZxUEo2Rug4LHIAo1Al3MYsNgY45pmQRjJ+XgVF5bFdxQkADgnvSqfMyCecdqSAVGkGQB09akLIjA7ixYdF6VByycAkdDQAFUbQAw4xTKJgu1iAq7TyNx5zQ2ZHUFvvcY7VGNoIc53r+VIxEg+8QRzTQWJwm0YJHoPpQcgAZyFPT2qETbn2FM5HB96TzMAsx5HGBTFYnJ3OQpChecmoXYEkqGJ7mo2Z8F1A44wajjnbJBYdecVWo7EzEnjfsLDmgM+zBJHYmoTKSxATJXuelAlDDBY+uKd2JImeTaqqCN39KgmhVWJwT3JpeC2QM9waa8wLEnLA8YFaItFVoigJLAIORmvG/iLA32qaQfNKxJx2xXsQkwgwM4OTmvMfiNAkkc8bNsnkYsmOw+lfQ5ZL37DnrBpnjtxIERSpO0nn2NVWkGQWiLj+EnvVlWI8yIgAREjeehpiSpKCHJG0YHbmvuI3aPj6tuYTBtjvD7mYDOOwpsbEq7sN5PAz2pEG04J2kdM0LMowjvk+gFaehydRV2opwwDHotCyx7grt+8PA+lRKB57OBmQjA3dhSCMhC5w5J5HcfSnqyS6jAFk3/ACqMY96NwDRqybge56CqO4hflJVjznrxVlLiR4283aR0HbFTZhfoSY2SAFtq7s59qAsS7iCQpzz60RoqDBBZPWiHh9gUNt9aAI1KNFlXyT2pLdBDIzO3Ud6HIjJUAKx5x6UqEShQ4Bcd+xoJYkuxuG4UtnjvUoIjlVEOVYce1JcMojwE5z1pLeR1DHClR1z1/CqTGtCUK2AGU7weo7ii4Yo8LbMHdjFMUpICyE57jvUqP5Me9wcE4Ge1Mu5HebNrMQCQR8o71V8wE5QFAf51bkkEhGQPl44FV8HcSuBg8Z6GglrUcLsW6K7YlmY7Qvp71fjnIgJb5exz2PtWWuyRw7DJDc49atQy7S5fmNfm571Niky05BiQ5Jx1qZ8ApghG4OartfQXETO0iEkcRL1FItzFsBZDk9O+Khpl3LLTI1wViXc685NI1yiKQE+cnnHrVNrsmVi5/h+XFMjuBGNxGHHPPSlZjufR0KiGLg5z2o5ZSAcg0KMxsQQMGmHaVYcgnp9a2ehz3I+QrIOCPSrFswABkXnHUdRUIHDZIDgfnUkJ3spwcEYOamxRbzFkbZMZ5INNGwneE4HemxruBAwB6nrSAD7pkLKPQVmUTqQyE9h2pyR7hlDwOtJHCQpbIYdh7Um0j1RT2FZstWFaAq7KWzxnNd18NuJwpBOehPSuMWNWXbu+Y9/au68BRm3EUnXB4HtXi5g06TTPSw/kelooDDBySOfalxjpyDT7cI3zHjihkHPpmvzirpKx7CBFCAHvmm7gHIxgetOJDHqABxUZBOT97tXMx6ikkHBA2mkVxjB5xTRjHHUU4EA4Kkn0FTqUJk9B0BphIOSORQ7PyAuBTA5Ujt60tQJeVGQMHFETlwxPXHFMDkEZBOfWpFYKuMZo6BYT5JE5yMdxSM4YqBk47GlUBPmHCjoKa7DkrSC413XJXBBo2x5YnPTj60bSzfMMZpzJtGDzRawDR8q7+N3YUxvnbOCcUpG1QB2Oc00gs+SxHsKdxNikEZAGCe5oEG0EtkkDqKUDOf71OU7jw27jBFG4xsascgYAI5pHDOyKvKjg04A7SRxjikBwuA3SixIMuz5RgHOaCgzmmqQ0mM/jTsfPgt1pCuI/AIwDmkCkBcg80/AR9oHUYJpBIyKB1UHFAwJKMuORTmdwApBYk/pTVUDkdqVgZGI3Y4496NGTcfgDORjFNU75GA546Uc4HfjFIoCkEMd3ep1BD/LDKwIA3DArGuNI3klVy+ehPH0rZG0/KTgg0bUXcXfBHK4ouiijp1mbFT5qbXPQDkCtHAUE7s5quJDKcgZ4707zV2jI59KLiT7kqgr8wIGe1DAMRnlm4wOlNHKDjDZ6ZpdoIIJyy+lSx30HmFimMgY5wOtRyFgSMHjpSo+0ccZ7mnuS3B61JNxoV2PIA4pyMQeOSeKChxxkY9aglZgyleo6ilsIsZw3zcAVGWBOQSQDxTGkY9Bj1zS9Dg8FucDpT3GhZFMRJAGTyaarDYc5LHtTjgjk496bkcZOR3wKroNXEMhYA7Qo6UHIwc5YUoA6ZwvXmmgAFjuz6VStYpDiwCnI5HWoLgrCFYAsG5xU8bBWJOBkdTVZ3864VeSo74pDJ0f7p6KRS+Z05zzimhtuTjCg8UhdFVgck5yMUrlNkpiOA+4Dac+9OyHYk5qJM7vl4BHepAd4I7+1FyRpdgwUY2mjzCr5I3nGKFJABK4Ipq7cEjgilohXHqAxyg2djTifkwMkqc5pkbEHgAA9z1pZABgA5DdhT6CFID5PTPJo2gEHJNKWCqoAwelNIztLHBB6Ci4D0w5w/wAtNYKo2/fIPB9KC2CzAcL60MAV45JGaLD1ETegYMM9+OtNM4ZlAJy3QYp0f7uQEHG4HINMWRd4crnkjpRYaRMrbeGwCepoHTAyajZSxyOOakfMcWR8xo6lWGk7AQeMelDYxk5B7UBmJxwMjJzTWw7KS27HGBVpAiSJ9p28AkdRWX4ks0u7LzCCWjG3PrWiowMgYx3rK10stgV3sw3ZIH9a3hozog7M5qwB5QvhQcD1pby2SJH2gsc5BNWowNpKqFGMg96rXgJQNkliORXox1PQhqZkzkDYemM8daWMglcZBYUxpADkrjHHNRLIz4I7dK0szVF+JzuUg4HSr9sTC64ycEYY1QgzvAwK0YSFz1c+3as5IGrm3BOUUqrAE88VITh97ZcY71TtSdykYQEck1e2qY0IJkyeSO1cUlZnLONtSUAHa2cKeMU4EKuR69DUBbsOADTi4VsHL56DsKwaaMLFlJFGQDg8dKeDsDKCSDyM8VWViGIOAT0qXcDsHLHnNQZssK52gH7pGOKk3JtTjG3rmoSQFULxzzQELM24nrxUtEkrsCcg5HoKCoG7P3u1C/7OOPzphGZgeoxzU2IYpyhAIySO1AUkDgj/AHqQFiQxPAOPpRIp5IJbHSmkJjWdWIBB+U4xUMjhPuDIB706Z2284XIqoBg8kknp6Gq2EW1ugzHDYJHSpUl3LlkPpmqDyKUQ5VGHB9asQXJWNUA3HNW9ikWwu8jDYx6U9CFXAGAp71GobLdE+lOCEHoTnqakY5lADEHPfAppjJcMcYp54AHAzwajYgAABmPqelACmTc4GSPpTlUbgcng96jVgOvBB7UqkKSOvcVaWoCyEEtg7sVCDgcgAn9ac8m8HBwD1xTfLRsEc8YyatIGV7gNLExXI3AgY6V5N4qdI7woGCSqTkHvXsBGE4YkLyQBXkPjHS5pL+5lCAFm3Akjge9e7l1ubU6KS0OdSZreXdneT1x0okDcHIGTuANVoRKjMsh4PQjpWjHGJQiqMkDG5q+mRRDI6bWDKW3Acjiq/mCMKYvkA465qw1s9w+xmwqnBKiiXSJggEWCB/E/FbLckWLUvLuEzJvUcH0rTNykS43LuzuAzz9a5sWVziVGjyRzhe/uKoMLiAl3DRyEYw+c4q7Bo1odVc6kREQPnOcmn2XiIxZjIGw43FetYFlbXM8aSHc6HjA9a1bfSJc4O2I+9WrW1MXZG5H4nhkAIjZyBjB7VrabKJkSRCFLMAR6c1yaaS9uCQ+/J7d66Hw/aTK2CAqnBwTz+VJysrGb1PU7BBHbCL72ACMVYll+YIDsJHGBkk1QslMcUTK5YsoBrQsGb+17EH5FaUIT3wTz+lZxbcrHPPSLueueGZUk0SHBwVAzkY5q+05YcduM0y2tI7aMRRg+WOlXrW1jUMSMk9PavrMPflR8ViNZFK2tD5u9gT6E1qxqAcjtTlQ4C4GKdwF69K7kcLsDnIHFLk4A7CmDJxzilLFcjORmrIFxyO1Ox17ikzk+tC5GV7UCbF4yD0pWbBwKb0OOvpS89e4p2FqgJXHIoXgYGTSHAxnqaMHdwcUbBcVQAc55oyMk9aTeB8uMk0A9ulNIQvBOSKTOaDjA54pONpOMY6UbDQ7PrSZJJ7UDkHPJpeQo9e+KYdRB6ZxS5G6ggdTzTWGMevpU6CFAK5J6U05/PpTiemT+FMbHXpTQ9BS+1SMfjUeA4yB0pu88gnNJkr0+lMQbgOcYpxYDpzTCeOaa/TrilfUdhxYLwec0xm2kZ6U0epPFBPOM5FC3EOLHkY5PSo2AXAAwaQsd2c8U13yTzzTAY7c+1Qs3Bx3pzA7Tk89qY+cA02hbCKDwfSgv1OOtGQen5UbsgcYpDAsWB44FIc454o3leKFyck/hQA0nuRSNjGAcU7HBJph6YHNJAIuOd3JFGDjOaOOM8UmRuAHIFUgF2nByetO3cHBxRuDcDkUmFJPtSApajNJBaF48F84A96+LPjveTT+NJ5pCsLs5WSNuQpA4+lfZ+rkeQyAnJHy49a+G/jKiW/je5gG+UKd8jSnJLZ5/pXTS0dzWL0aOQMv3MnzBG24bayL+WRNTE4+UkhiD2FXppk3cHapwABVW9cT3MZQHhduW6Gu2O9zKdmbMd6bkq4feSBwBirscj4LCMIh496xo3JdePLCcfJ3rTgl8yMKqspXklu9dUXqchbW44UsM7eKazLDzwvOfU1GHMoPbHJA705/KkXPlsHbjnp9a1EyPzcyEBi38QHSn7JSrBQBu5qu0pjckAMCNoxUkM7MhIUoU+Uk1qiWhTJl1X5ix4JPSn5dGww2kHHFNyISu4+bg5JUU2+vvJhEpjwScj1qlYkeQqthmJK9Awpsu+OLqAAdwx1FMt7w3PzOd+72xUsshUbcAIeKqyAid2mVVjRgSMsW4H1p0cEjAEuArcNtqUb2iX59yj5en6UOJYo+EChD+dF0tCmNBcqSmdqnbuNRyyPg7ZRgdFA5JoZSAPmYAncV7GkZnAGVVM9DRckBvIYCPgcktxzUUjO42Ftq43EqOlNkw+Ruck+nQ0sL3IhfKoFPygHrikC0FCSMMpCXVv4mxTESbYxd9oJ27RTsfJtJcmP06Uod2AQFQFG7nrT9BaibNqgdVBxml81lO0ylAOm0U5o0eLGG80/NkdKYjSrGS4XaTjn1osMsuzMoAwSRkkmosBgMsUB6470yNxw5G7nbjtUseWMh3BFXtSAVAWBwVIPQk4NIEaXJMhjIO0BfSmpHguyruwM09AwxGflLDcKBNjltsbykiqy4O496QqTLhmONv8PTNN8h8qQN4JO45pw46PjtU2GOVW2rggMOpNRtGzMoGX3nDAU8Q+Vuf+LOACeKTDLIwMmNo/h6Zp3VgECG3JHCDdtwetNKAb85fB4YdKcO5fDtjI3etNQFnAY43dQtMstFVjdtjBNq7h7mm7xIy7/3mFye2KrOjttAAXc2Msaa1g8mfNnK4bbhO4oAlYI2wbhCrE89TUcSI0nLbzuyfce9OMCRlgnbhS9QrGPMbMob2T+VS9ALLeVHI2SFViMEc8VHKsMryBCXAX6U0W4aeEAEKQSxbscU0KsjqwPXKsB+lQwFS3CSAIwX5eAvPNTogS5QglwFIYH1qnaL5EykHblsZap7g/wCsIYElhjHcd6ljsTF4YwCBs5PKc1j+ILc3GmMQxWUuNpbjjvV5wI5Dg7UGCc+tZ2us0ijY28FePQVPkS1oQ+HoY47ac+YHckLx1FXDB/rCpxhf4+BWZobgJwojC53HPJNackBniDhy+Sdw6cU7oy9CvZmL7UUlw/y8bfWrzIAIyVwAOrVm2nlpOw+6VOMjk4q/I/mh8kt025qxJO5IJEEQDODhs4UVLKsfkufLAdmBDk9qQwrE33VClRznJzUscUIO475Cq9CMCqNF5iTTLIuVcMAAqqvr3oIQCQ+WQCu3L+vqKeCqxRsVVMHkDrTXZWUA5O5sqTQV6EsUqIiRk8FcHjvUIIVFCxeWVJBYnrThKIw+ShIPbrioTKjtI2GIb7oNAxWZEjAMxJLZKgdqc8nmDHk8ZypJqWKFLnIZ0jUL1HXNV5JYlKGEtJgYYtxQHUlIjDvvfazrgAdBTJYHbBTawVduM01trrGGkUENk+tMXYGIG4jOc9qTAnfCLGHbAA6D1ojOQCQp28+9QqRtdAwO5hjPXHfFWpIvMYhEIyuN1F+wXuRqHCtJtJLNkAelTMxUMJAE34wD1oiZEAAlA2jH1NLGDJP+8jLAKW3E9qYEJmjfzNofIwqntSR7lIaTHA247inRTiNSmf4icY6+lJHI5jbegLFs5PpUoBY2hjA2REsCSzE8GocGSbMjhADuA9RUjMHeQEnGBgKKEYSbWVM5G3J7GgAVwTJhS2459BT4GLF2O1VbgAdarvODKVG4lRg7RxUsCHYNgAK5Jz1/GpYEkOd5YrkEbRnipYid5JYKQNpWoN4KDJLnOflHShZ2LnCAA+vWi42iQLuIXDEw85qMFlVw8uzncvHJp/mYLk5YyDA29KVNxfJAA24+anfSwiNUc5AHmlvm9KWJnKuzHYS3SpAQsmGYnZx8vSlUmPcDwqnPzUl5iSHQnzJTgbiRt56VN8zKo+40fynHeo0ZdpABLMcgqKkiL/OAduedx60XEkNAcIQg3EHoeKAZYvlfIJG75eacjyff27w/y8UjSPHMGIxn5cdaEy2hEVy3Bzu5w3FOYuz5ZsFhgBelIzjzST+8wduPSnvjp91l5FV6iGtK6kFU+Y/Lk1WmEvmZkOSvGFqT5lYAAnnNNut5YAts3DtyTVXRoiG5iZ/3a4TZ82SaSBy+4O5fAz8vTNR3BKKpGXDHac9afp2ZDMjYiAwuByabJJRHu24BVScjd6050M7A5O4jG0dDT5Rh0RQX8sd+KjErrKQcKF+YY60tBanN61cvHqNuNoGGCZbqOa2vMMcbK8pYIflC1i+KCLa8jkWPerEOC3Y962kY3lvBKxWNZFz8oqHczM/WYzNAoK7dvzZPWp9IUWtosQfeH+bA6Co9StCsQdSz5O3LcCo7dZUiXcBx8oCelGrA24kYeWjDaJDktSqocEh2lySvpUO54sFATtGPm7VMd4QIXGANx29a1SAlO+MKSgG0gZ9qfKCA8jOXCjIGMVH5asF2FjkZy3rUhd3UAkFWGPlq7DQ1kK4kA2DbketPULnG4yEgsc9zTA5ZVUISSdvPSoplkUsdwO07cCmW0WVlMqIHUITnmoTh0U/NudioY9MUzJjXI4K9zSSuy7gJQVUbsY7+1LYpMFjVA4GAVbHFWoowMks3GMZ4FVY4JWWN1QpuGSTVxYWlMIeXfknKgVjKVitx8gCKwJBAGeOuaaAqldoOSu7n1qc226HIGCG2n6VXZFVXbeWZGC47VPN3FuIVZkC5HzElsVHJCFjjbLH5tpz0xVhkdYZXCgbcU3yD9wOSNu7n1p8waoimc+TMFIUKwCjuRTjCsRJQFuAcnp0pwhYJnCDI6k5OabDAPJDNIx3E5x0pX1GNbYodSRnG4Y9ackHyJIyEqVyc+tNEfyksoAzgetIXEgO5nyrbRjpinzAS+aGaPEgCnggDpUSRlgcJgBiNx7inrGGEoTaoXpnrUEsQ3YMjkMuQB0zRfoS73Hwk/vgJAik4CjqaV7clZSFz5YzkmpliV7eEjYhx83POarJAkindJI5ZiOOlTqUS+Z0TeFJXOB61BHHEGDlCWwcsfWpkjEax8qCGwc9cU1rWOWWRmZ9qngDgYoXYTC1nUhQX2djgZzUiBZOsZIDdTxmlhiVBJFHtQHld3WnrY+Y3zkn5SflOBmqDoNR0ieUOxUcbdozUkSiR5CF+ULnnvTbYDcEfCfKc55NCQnzBgM2Tg46YosNXGu4VmAlIBXgAd6FCKqnO5ipDFqeYTGSThBnHPWo5YsRygDdjGD7d6CmhE2eVEAxEe45CipPLj8sFRkh8/N1xVSBDC0uJcKwBUehpdpLZ5bK8kVQLQVygnlJY9chV6AUKgJcBVwcHLVFDsjb72Mgg55qURBxE23eMkHnGKbJCUp5nzZIK4G3pmoi33CFB4w2+hlWIElym1jgdeKYwD7yeecqegxUsWpPI8JSLKsxXghaSMopUsQpDZAb0qNXjWRizEblAGBmnNGrNlF3gLgluOam4yKacSJcgDO5sqR6e1VtKKxX8pLBC6jaG9avxeTGVYkAKp3Ac1mWlwh1GEhd0e7BLccetJi1NUz7nYBS7FcZWsO4h8vVoif3UijDFuvSthpUjkZN235+NvPFYupOJNfJX50VgSWOM0rK9gSudCs8SRWyENKynnHHFYHiCRI7yAlQm2QMFJ5Arekmgik3OdqlflCDNc34okSbUPPhDFBGAd4xz7Ck9xNWRqWV3lGgKtLvYMpWtVZkSQoi7FKgYPrWdpt7Cv2QkAFo9rbR0OOtWY403qd3zK2SX4GKka2LMTi4dkGXABB9AaazCNgWGzYpWmq3l71SQN825tneh8EM4UgE4Af1pWG7oYJfuHBl25PHAFKk3l7HwEYOGJ68VK0g2MrlVyoACc1EmzdkqQNhX5vX1o2KQ65uVmnkIbchII96hurjYTJgDcAFHeo5uI4zuDBSRhetVyCHjBBG1skt6VNjRMJbhSQQPMYjB7YNTJOIZ43ICR7dpxzzROLdNzearhiDtTriolEUhcgEKcFd3ansIumcNCpXL7CTluKWVnFtgoAAwbI64qCSeJndTKApUYAHGad/aMQBLJgFdvPShoHccZhO7DLAH5lB4BpTKjg5Vfm4460ltdQ7IwzhtgwRjkVL9otrUKUABzuJfpUNFIdJKkjrtLY27SDwM1GqOi/OVCDjjqaV76FkABErFs/IO1IXLRsFj2bjxmpQakZfCoNrbUOWJ6UMSBiMgJnccdaSd96OgJfIAxjqaQLIQHKCNFXDA9adx69R0rgnAyWc5APSo7kl1YBhkjGF7UoljJT5idvTjFJh9wyoG07s+1FuwDBKzxELExAG0sfWpklYIN752jBA649KYswIwGJ+bdgDipZlkZSGVUV8FWXr9KXUTF3qiDZG3yfN81RozooLOojJ3BFHNPLISzZZty7cAcZpm+QBG8tdq/LmlYEPDmRHGxsOcjNNcuw3HADcbR1qcTRoNpLEjnpxVSTUjHnCKiKc/N1NA9iy0h8pXEJY42Fj0FIryxQlc4C9QBVKHWS0cgKFlJyuOlOn1iU2jKIkjY8gnvQ0TdFvbNHGFFvmNfm3kio3J2Bi4G/5gg61VstaRo5DctIzsu1VXpmo01d49oES7E+X5uo+lJqw7hcQSAkpGRv5G7sfpRFHOsTGecFGGFUDoaa2pvLMiyBnEecEA4x70LeMv7pdqYbcu7nIpWQyRWlZAVj34O3ceMVZtnnKSK8xYIcYUcD2qCN1LuCskkknIVV4H41YtfPt4CNqxpKT97rmgscxcxBUiLFfmJPFRPKHj2PIUYfNgDpS7jKMne5+78nSqkly7syApCR8p3Dk/jU21J1HrLICcLvMhzk96tee0gBfKiT5WVBmqtvImwIcuycErRE88AKB1Rgdy55wPep6BsTo7GQlIy4Hy5bt2rN1u3nFi0cf3Y2+bHYVbLHcxYMzn5vk4FQatJINMZzJsWTjnqx9KkpblfQkmI3RgNHCOR3+taRYyRyA5GQWBXtWXoblYWcbiW+Uhe/1q7FdbZJAmEIUqQ3QUFWRT0q8mhnlhRfNaY9W9RWoquzB3yNx2kLWVp0jx3DKIjIysSXHYVfDPvIDiML822riDsOyXncocsh2ndxxUqsMMeQy8cVA25XLbTIW+b5ahSaQO2CURuuetOwbGhCJsMQAQg3fNUboJGHXJ+b5Kje6eNNwBdH+Q5q1Z7J0ysixMnysvtUyHfUha0lcqQdocHBbrVAaacM8x3BmK5UcVtnKJtA8wKe/FLJYvdI8AcRBV8zjmudmqdkYUnhuOWM7HEKn5Q0lTWHhaDT5MvK0hUfN5ferFxaXCCFUVrgMM+lJN9pZUZyYi524Halr1GrmldrsEcMHyLENy7+9PR0Yqku5yRu+T1rLW3uzI2594Pygtximy210Vy8hg2naNvOagZu+V5YjZCE8wdHPOfpUbFJl2SsHJbaQpxWE9jfmRhGzO8XOXOOKDZ3av5Ur4YrvUp60DubFxa/Z4nEIVGztLOc8VRkQKPLL+aw/u9M1Ba2F1NKu12cnqZTgZq79guIJVEpX5jgeWc1A0xgiKRycbCFypPPNRrCJdm6VjkZIX1qVoZY/mAMp3bcNwKfcxS+YhOxCpHCHnHpRtuHqQyRYMZQ+SGO3cearTwlQVeQytnAxwDWg0AWQsAzlRkBugNN+zvLgswIHJC9RUvcexnGylB3J+7C9cmnSqXTJkLlMYA4qzLbKJF2lyG67ulQyxl3EYYLu4O2oDchVBGjuFCsoyDnNNhUS7S0hIYEsMdTSzQeWFKK7ZbYxbpT5YGVSjMqBOydTTVwGLG0kakKIskgE85qKWZIdwll805wVUcCrLW6xwsIzIzABvm6CqE1l5sw3SgRsMtjrmnZgN+1IsbPEuxgccmq8+oS7GWSQu4+6B0xU7aUhby1DhWGQx71F/ZzGNQZVLElSO+KaRGiGPcI0PLKHxnGe9UppUkVP3hkJGWxwBSy2HkREgFnDlSx6Yqq0RRZFDA4Pyj1qhMrXPzRkumR25yKy7gh4yzyYx0XHNaUtm21jHubjOOwrOktiD98HcMkHtQQzKcNKoG3YAeCfSo4Vjt5zI7ZaMgqp6NzVu4tjEmTkhj17VXMGJrcph3ZsBWHB471nOPNFpkbH3b8IrRJ7XTzsQRvAjKY3BKnAJBH+NeuyYFvOmMjaa8I/Zjd5fDXm3DAzRjYCDkAYr2s71JG7ORXwc4pVGkelR0aucu12guNgULklTnqKc0gVgeSM4OOlZOp77O/lVQCxbcN3FVZtTkkYK7BVxyErz659Rh4pxubNzOLaB5AQpVgVGe1ZV9eJcRMqsWc4bpwKpSTiUKUVsdMuePyqITEpyQMHBx1rzZWOv2aZoxzGSDYQASKqYxlFYupGD7Go47h0GIo8sD1Y8AVDKJi7AyA9wErim1ewlCxftZVXCysse3jBNSSXKlWKlmZTxjpisyGIkn9yztjOWNSSbpgAJPKyOQKx1bHyaBI5nkfDLGq4J96TTpUlvWAbOcbVpi2wkXIBGBjJ6Gl0OyMutQ5YfJztA960indGdSKUWet6RF/oMJYYcLyK1YnBHA5FUrEExKc4+XpVtXKZAFfQ4f4T5DEX5h6nBOec96AOpHFNV8YB4xUi4PWu1HNYer8YJzioXOeOlOUhScdDUEuW7EVfqXHdHC/EdNs8cbMqK65ye/FcdGFeNAzbwDg46V2nxLizbxTFN7rgBj6VwwkR9oL5XGcIO9fN49an1uD+EmkRkBwAgXv3xTseYvUsB6UxQCARkqeDmn5UgDeFHQgV86z0SRVCqyDainox60xTtbG7fx+tMX5QWRc4OPmppZzhnYRjP8PPFQyG+xI+QyrtVWPUmg9AeZCOMDpSrANzEEueoJpBGQ5BbGR0FSAq5VTgKNv4mhmGxskseoAp0UZDDauWPrUU0nzBSQpBw2Kkmwqkbum0MP1p74ZwRmQY59KZJGQoZATz39KXcGjKE7SORjvQQ0PMkrqAAqIOw5P40wlWA4LkHtxQMxkhFwzD+KmqSuASOeuPWgB/lqGzt24/GmP1YLnBqTaq/MmSTwS3SkdhjJcZHYUmAobYNvAyO/UGoWYtIpJLt0x2p/wAjBgqEkdzSCPHVsY5461KuzREbO/GAEw2Dmq91IgygDOVPOO9WJVC8A4LDI3GsnUrsKgIlAOCvy+tbRjodEFcg1WSSOICMhMENg9cV2fh+SOaEDeZF2hiCK87a4ZTE5+csdpL10+hXc1snLA4IDAc8USXLaxNaPuu56XZT+fEoVcccLWb4rcFVDAnI27R29aTQr3znYKCNvNReJ5RuJ37RjpjPNdUG7WPB2loc75aQLtGA3Sm/Kw2ZbcDnNKWCRl9hJI6moQxmQEtgnsK5pbnqQ1SJVCozA8cZAqPcQN21mBpqbtvzqTg4zTgSODJjBzjFZmquI+7KttUBuCO9IQg5+ZgODTtytuG3I4IJqNS7F1Bwh5296W4WY4RxoMNhCDkdzSPtdyTknt2pEVwdxjzxjJoEoUjfz247Ux2FkUogDMmCM8Hmo90bYADNkY9OacsStzjDA8E0m8MHDsBt6Y70DRHJkSKAwGeMVGWLZVwQVbkU8qUdWxlcZUn1qOZFmyS5yw5C0DGlSgJ2hRnOTTR5bgkhmbOQe1SBAFUbfl6cnk02Xb8qbiqjsOtN7WB+QByk2OArL+VRuCzjgtnjPanupiiOFBwc5Y9qijYtuO7IByoFCQmTKTERu2oB19aiG10wm44Oc9KcxMoLlMehPeo3YFxh8ZXBAHeqWu5JKATGQmEI5yaRzx90uT/OhiNygHtjn+tJJv6Ejap529xTsBIqjy8s6oSMGo0Cs+Bk4456VGpBYlRkD+9UisM5Zst1+WhAOPA6AEdcUxSpbABb2NKF25JOM9D60bwvOc54wBRYfkOkIVQBhe/FCy7srgvkcZ4prSDaoI2npk0Enbt3hiOePSkkGw4KcAHAGCCKjGwKAFO/OCT0xQuVc4Xg8806UK65ySTxxTY07kckDIGIZQvWooCuzCgls5J7VJsZTj1GOaTYhKjf0444oRS2HDEeQMBTzx60IocknJyMc9KNqZyDtC+tNLZRkLE85GKYMe2I0Ck4X2pQrhVKYbB/i9KYCRkAZyOCaU42kFjkjH40CHSPMCAdq4P8PpTZRnLL8xPrS87AOnbJqPcEOcMzDjA6UDQAsNqs4UH+Edc0wYcMRGSwOOelSLEzyEKMMOT7USRbSQJMv1xjinqIacqPn47YWlxheQQQeCaXIXJJx7mo/wDWgHllb09aoaHMyoQS2QfQUgjG7gfKT1NNJEfBIABwM80jYQbyxfHAWm1YoczguBux2AFOUuvJjJ5xk1GrDyiOEYHOT1pzszw5QlyOfSkAZIBBJJzjavNNCBfmcbSD39KSI4UsWwxHOKUKJVBDFx0INBLFl2jnn147ikGQ5KAhCOd3rTpM/IquARwc1HukQEbNxz+lAaE64yrbj83VcUlzIXYFECgcbjUQcsGUfIR69aQMSMMpYimrDQxwBlnZnweQPSkKrnKfKCMjd1pSCSSWCA9qYuwjdnkcZNIY4lfLCDLk88dKDII1AAH1NRl/3ec47cUiKN3A3gdKdihZFQrv3Et0IpRjAxgeppiqBI5J4HIFNTGWKg7W9aaWo0OBVnIDFgO4pZAyKRgAdRzyaYdiYZGxnrQkR3JIPnySMGrSHYjYmQZLF+Pujio0wilAoUt1NNuJxFI287cdAooEZyCThSM571VtRWJ4ZV4GCWHHtSs4aQAhV7HFVUmDOyowIHQU58KwAHUZLe9UkNE8YAkKDkDp70yWTaHGQBnPHWm7DIhJLenHWoV4GB24JPWqSKQ4Ojo3yEqqk+leR+OboT3qTuMfKVx6DJr1jzBCpJbPUdOK8r+I1gY45ZAQd2WWvdy2yqahU0g7Hkd1MDM3GIQxP696pzTeZIXOB6Yqtc3MskpBGEJI+tIykgBTggckV95CyR8RWnebsWQ6ZJbkAdaC6SJvUEMPbnHrVaIucb+UHQjv9aNvUq5DE/d7CtLLocl2WEkEm9QSXHPIwakWQFtpGAV4Hr71SSQo7ZOWPHNWCWfDHh8YBp2tsMegyAEbHb5u1WERCChO9ic7qii2gbCMkck0sbRSO2CRnjPakO12WSCmCWwegWonID7sEv0yvSljYI4SQ7uwamfaUAKcr83PvRqUhk7hyzEYAGM9zT1aJkUSKQxHylahbIbIYGPPOetBIeXLHA6KR2polofKGACK3H8RPWpYWU7YmyVzwe2fSomBjlJTL4GTu70QSmVSXUJg/KFpWsNFst5ILKoQg447imtGGtyTLks2QvoKWKPIOW3cc57UxfLztI6dx3pNDJXI8obGGMYz3JqNSURQeSOKYqKpIRGODkZpzblkJPzAckCn0DyGSjZKuxQFI+b3NDKxHJ5zytLuVj8mST8w46fWn53sSWBdhyKdx2GNFAYwUj2ylskimvOFyAuMckn+lCw4hODhs9PWpIwzKu4KAp/iqGVZDA7upAQFezU1GCuykM4qfAXIc4906YpynPzA4UDkkcmjcWh9FBS7sgAVeuaQpwQDwKfsBVVBbf39DTZPNJyFAA4APeqehCt0Iyg4Y8k9qsAMqZLgeg71FGgOS+QRxkdjVkRYj27g5HIqCvMSNdw5+X3NPK+UhAcFTTQQyDcSD3FREsilBhs8/SoF6lnzQiDuT3p0btcOMuABxjvVILuGWJIHHtSLI3zBAAR0rNlGrBE83QgDOM16F4IjZiY2bIAGDXnGluWJDkjIzXpHw6jdJZBJyhwVJrwsxaVNnrYVHo8SMEAA7VIyvgAkCmKxYBRz6UrKcYJ5FfnVTWR7C2Gsm0AkZxxxQCAMjjBpzMDx1xTmBVcgDBFc7KuQqOu0bRnJzS43MecGkxxknJ9KFLeg54qQBslOBj39aiITI3cBetSs23IAyRUG4nIIHWgFoLtPIHIByDTjkhskD+dNDFiQOvapGQJGoPJ7n3pNAxg+cADsO9NdGA7Ed6eCdgAHQ8kUMCRjGMGhBYYFJIY5yvTNKGZs5PIOabISzYLYFLt2tkdx1NMLCblKljnPpQxHmKRwSOlN2iXG47celPGEQHAJBxn2qRMc6hQCDuzULcuDjBHX3p7PufIGMU4jJJxj3p7BciJzwAeOac65bAIHGaXB4Ocj0poQNwQQTRcQ8IOgGSw/AGo0AXKucMDwacWMUZ25LA00gsuQuGPU0noTccCW4645zS5wOGxmoyfkPcgdPU0yCUlclMdiKA3LKICTnnPejAL+9NDE4BX8qcXAOD8pHrU7DYoYds5FRKDlj3zTpH65B2juKWPCbSejDvSsxXQm0M2epxmiRfMZWxhQMGnKRvJ64pqufmUrgqeB7UkCsCqWxs49qkUKFIOMg8+tNAPIPGOeKcFw27saYXEKYfI6U90AyQcZHNNBbOeoPYUrMWOAMUmFwwAoA5xS/e2nIFRqrBCoycHmnAAnAUjA6mpEC5kcjcSR0FHzZIYBfegKC/4dqPqcKO59aVhpkZYqcNz6Zp6kttxgDvS+WJBljwDxTXcr8gXb7+1MoewAyMEgUjEYJGBx0poJGTkkelIz4AJXANCuAxiZV4GAaXGAMdMYpFwRknKg44pSSAdvC56mquUhrksikckHmpolZoXK4BHWo1jBBJOc9BTzvHCgDAx160kwGAKw2jJJ/nSmNycHA4xmnFgEXjLD0prbuCBt9jSAEyoyeQOKUOQMKQOeaY5+bac8c4FByqNtXGR3qugMkA+ZyeQBSP8ALHkjGegFIsQ8tcuSSKQoTjecKtSSJHIA+NhcHjPpTwdnA4xUSghcAng5/CpIyQzADGRkE+tWFh+QRnGcGlfGW45IyKjGVAzyx/Kl8zLAEAdqFHqUIAUOTyCKYSyFXyRkkYqQqDjALjPamY2kkcgHjPagaDO5Mk87upprHB2hwMHOKaweVsLznnFS/ZCCGICtTQ9x74IIweQDntQyAkZfqOgqNmLAF8gdKkMKIFIY/Wmi0CocdM0cqx4xtpCCrEby2eaco3Fs4wfzqthdRhbJynIPWqWsyQRRFHfaXXIUck1blOzBXqRiuX8TNLHJDKwBIGPwrenqzaGrsRxzBgojUhRxlu9VbqUyfKXCkHHFOif/AEXjJOd2Koao7RRsVG1jzz6V6kIs9KCsim6+VJJjkE9TSqTuJDduFAqlJKCoDE/N2qWEzK2VkULjAB610cpv5mtZTb5AAuWIxk9K0kTaASwBJwcVkWw2RqASzg8mtGFx5bgkZXnFckiWato+CFdehxk9DWmymKNlD4H3lC1jWwWVfmYkEcEdjWlD5u1VOBkYBrmkrnO9iUPkgbckjk0GQKAG6njimohckliSOOOMUL5ixsj7Vwcg9TXM1Y5iaNRw/XBxzUzEGNiDlgRwOtQKwVcffPtT0ALAjArFolosI2F4G3jJz604TFiMt1GOKjCLIBnPFPKY24woB/OkYskiBT7nB6Emly6Mctu9cCg7VBwCfejLEgZCjFTqSOC8EevIoYAgDrx2qNZMydCe1TF/k4wMHFNIBjJ90yAAAYyazp0HID5ZW4AHatKWQGLGNxU96qPEHDEDLEcY60wKUgAUkKPx6mrMA3spGQccCj7NuAcqTxV22QBI2bHmD09KBaEsMRY8jHHU1LgKQc5B4wKcMGMgctmomcKSM8igNyJ2KBhgDnqaR8ng9uRikZhhht3Z7mgNvYKTwR2p6lJDieMBcDHOajLkheM8HNLkRsCRntzSsGx2+gpq43cImwpOAe1EcYRy2SQOcVGATIcKRxx25qZT1UthiMYFaaisQXczxW07oAnykjPUmvIvFWsGcs8hJkYbSg+teoawri0YhgAo+YscCvC9buo7i9kzISysen1r3sthzO/Y6Kd0mxYb4RhEZVAI6nnFWILuKX5EyXB4PY1imVHBwp3diadbMwl2BsEjjFfUKISOljuDAjKQoJ5JpjXvUYLg9+gzVPlSgZhuIxzT9uAAZM89BWsUYu5OJwHU5CsBimagI7m3USIJJFPDdOKSNUGQepPU1Ncum0gAkYAytVZoi7Q7TGaG1CqAFU5xVozn7QTt3hhwKp2biEYGcMMc1ZFwilQfnA44qb6kt3LKTbn+ZflxjArc8PvHJcIyKWKttYGudkIC5T5Dnmur0EwxWx2fM4IYsOlIlM7KEMoUNgY7CrtgrzapGBkuCGU+h9apxPlFcKACPWtPwqwk8QQGQb4xkN6egq6abkjCtpC57Jorm4sIi33sc1rRJhfT3qvY26W8aIBgYBAFWyTtI6jPFfWYeNoo+JxErzYbyBwM0nIPA60KSOtCnBOea60cUhfukAc0bRnngUisMdKQAnqelWSPB2t047U73zg1GCN2fSnZJzgU0AYyfpTlB5zximsSuCBS5PU1WgPQVmwOeaaG4J7jtTS3PIoOCRikrECAkHNLwevej7p28GlznjHSlcATgYHQU/II+namNx0FP6DkYpFgp5I9aToCMUmPxpQTyT+FWSwBIwexoOd2MYpvak3cncaVxK4PlTzzUTsXfA6CnbjgjuelJxwB1pjsJntSEkkBelI5GORzTQSFpMLiuewqFj1BHNPLjnio2Y456UuoO3QQE4x296MlcY6VHkr15FGSOnT0qhDlcscgZobOMnrSEZbiomYqTk/hS2AR1GQScmmk4PqKRiWbPam5696pMTVhxz1FDYHHWmgkHkZpr9MAYobDUUgkgdaUkqSB0NIBgDPUU0MAelLUY45KjjpTADuxQrE5PQUDDHrigAck4UU1gRgADNKQFP8AWnEYPHBoAagO4Z4pGXlh0pwBByTnNNZx0HOaLagVdQhzbyN3RSwzXwr8Y/LufiDezFQGHyswb7xz0I/z3r7pvTviZDyCDmvhz47WUVj4tnAJM7SFnCjhR2A9TWtN2ZpHRM4g+WFAcBCM981kicLcsSrSID2rUsQjBgRktjBeqd8iLqKg4KYwQneu+LTViWaiw/cONgODz6VeGN2AS4I4qKF4BHGqhtqrjL+tL5gVkJOFBOQoya7I6HNYtlgjoxTA27eKZtTzgVJfGQQelRiVF5UMRuyN3b3xUnnoXdS2SeQQK0bE0RSoY48hcYbP0pUnGSoyQ3ODUpMU3XI3Ljn1qNMRSRlwJCuR8v6VSJ5bku87idoXcMYHpWbrF2scYBRgi/KWI4rQdyXjLpswckdeKfeiK5twjYkwcgEfpVpk8nUwbHVkVFRF3KvAPrWzDIJgoETALyS3SsTU7CW1nUpGsYfBUL0ArUs5xBHJlmkDgAcdKu6YmmjREhKbXClAdwC9aazmUZCMEPRm6VCl42RiJUUDGT396aLjcgQ7mCHPoKrzFuPkzMykkHHyqFFVZPMTlo9wXjNSzXhiVQkYAzkt3FVWu0wRl2YtnBHANFydh4ZhgBgAvJXHIoeaR4giQkANuMhpXcyZYbV3jbSYKjGWKn5SB600DuIwlbIZxhucAcmmKZlViYgNw2gnrUsCTElwFCR9j1pZAkqDG8sDuPpTD1GW+UyCScDH0NLP81qwA3bTnNPhWRS6DaA3zDPWm7zGuBGzFzj2pMT7lWGFsBSx9RjoK0Y42jiwQCz8802KOZuiqgHy80pJUspUsR8ue1K4eZHyxIJOTwQtEW7ynKHO07fm60Kro3yNjHPSn+WVJATJYbie1HUkbaxSMjnDHDY4qX7O6uwyuB0pRJJGkYR8b+1VJNQdZcBN7ZIOTipfkUlcmaBt5D5YEZyKcsExQY2orHv1NVZb6V3BPyAcFRzVr7XIApjjUkYPznildWsUkxfspl2Hl2DbSRxio5RLCzMmFZW2hTzntmmS3RSZw0mwgZKpzzUC3s5dQqqT94l/SltuX1JirmVkcM23nPanASsdhYIhGc9TUX2ma5ZS+FRjg7acZHj3bMHado31YxUjCYJkMu7j0pqRlExxEC3J6mlbOSXbdjqEH8qe0bCQlMFQoI38VLC5EU2ZHmG4ywA4xgUyUBC4Q7CMdKkO4PtfCkqSNvaoG2qV5xu7nvU6Cv2ESAi4Kht425y3AzT3UFlXgnGTtOahL4ZN43KzbcCrIjMSNs2pk4yfSpYbkeA5QAkDPzZ6YqHUIl+xvlwozxjqRVoR5JjLAjqcd6q68Y4Y1TG0Bdw+tZSdloV11M3TEWKJ0X7pbIJrWKFoZVRhjaMlazdFhSVN5+csDkelaEarGoQN5SMTk9TWKbbDlS2KdlbJDduM/Jszub1q2gVxEDIDnOQtU0/0mYBXJIfbjGMirzx/Z5ZEAUOG4246VqpdzNpLQmVAgXKkENjJ9Knu5UMRAnz2CoKbINpBO5+B24p0iB3jGFTK5IHXNaphayEUptJCZXHG485p0qiUKQ+do6Cl8pMxqquzZyxPAxTwUjwC6IrNjHetBkRhLAERhMryTUPlBVUlt+OoFWpQh4IZyD8vpUUilZGIZcYwF70rj06Fqea3t/B8MaQot01wS8hPzbecAD0rKjijEbAykM2MACn3EW4jKllx0HSnMNgiIZeOwH6UXF5CPAqrIAFPyjBPXNKZIdgBJGF/WoCzYBKNjJ69DVd1eSFmJCnPAHcU1qOxpxMm2GdUUMoK4J/WlgmyOXJIbJHtWZEGCn927A4wewNWVAUSktjI4X3o2J1W5ooYGgkIZAQwJ3Hk0hkWTcS5JbAGOgFYk9pLMAY4m245OasWhMJVSxYrwRilcZpFgI5QAu4AAetMJUFQ24/L26Zp8EbzxF1QAhvmyefyokCpEQJMndnAGaQ9RFYwwoQyq2Tuz1xUW/hQkbMVbdx0p6xmZWGwHPOSaf5qRPh87wu0Kg4/OgQJKNrEgJvbPvTYj/rjGhJbgk8CpEiLeWFjA2qck01CIyokLHbnIUfzqWNAsmxch1QBcEdSTTo3AdZUj81tu3ngZpsQ2kgKCCSSW9KcgT5lLMSx3DYOMVLYthFPkoqviMAksOpFS27r5hHlGTPzAk4GKPLR2d0xhgAA9NDAShSSflxhaLh6imWJHcM2wueFHNMWcSySFRvVuDniodo8zPClf73WmAYmwqlsfMdvFMC/NMIXjUHGVwAPWo47kxspVdxXhs9KgYPIVAGxgd2D1xSbWMrJgsX5GKNBX7Gh/aMEGAWKkc4AqEX/AJrkqM/xDNUJLR5mLv8AulPyjuc0/wCwlRuTc5GAO1DYass+aqswcEl23fJyRU5kR03xAkH5ct2NVkgeFw5ARgMHJzU0YMBRUHmAMWYHinfQu1hfMZMNJl/4RtoafajFMBlB4ftTbq7SKLDKYvm3cDNZcl6JxKI1ZzIQQW4pFJA7sYyX+fB3Db1Bqzpfmnd8gjd+QW9KzhKVK5wm75SBzWrB+6KPGpdwNvz8CruW1YldH6s++RjzsHamv5gZQqbGf5QW70PPKkwL7IiOy81G9xKs6HlyvzLnoKoyZzPiaJrq4twXMhDBcDgda6ZIDDZwxphBGvfnFcz4heeG5ROANwkwBziumi2y2sbhWJlUY3cUNGdjO1R5PIw7EovzADuan0qN2t41CgeYMgk5Oabqlw7WyxlVAPynHWmaLIYYWUKWKnCs3ahIRckilhaMq/mbuo6cVOGd2wFWIn5c5zTXDAgTOBjptpWQMCqKQV+bJraxY9UeFQ7NvVTt4GKVnkWBliQAA53HrUVzcSRw4kK7WG4bajmvB5Eaxqf3g+8aALZUrGrb/mUbgPepXaWdRujVCRuLDvVO2uS5Uy4weBj1q5HE68AEZOMmk9NytyJUZnjGC2/IIIomJZgNioAdpx1xV1keIhS6uEHBAwRTVsA6tIV5HzE55rKUtStyjNKVGA7My4A9MUsV7OBJudF2jgDr+FXTpMZGfNJ3Ddtx2p402EIrGIKW43ZrJsa0KUd8zYSJWZSNzFvWj7cyI2WRNwycc81ZltEhiZg5ZmO0ADGKgtrcRpIHRTg4JPJqAIYL2Ro4yyE+YSCSeD71NJfylCAUXDbR64qaXR+R+/LBQCFAxinpp0CjOwEqCxLHv60rgQQoZrZlXJZTyzdKkkil8plEigKAQB1NNWI4Rw7BJMnAqVGmcD5UTnbk9cUJhsILcxkFFLsEDEnoDSQwGTIkdVU5JCjmnvCXBYTMWztKjjii3idWfOFVeAx707jTIYoPlzjPOMnjNOaPJ3BxlTgr7U52Te2XZwvPHApqzlS8SKiqy7tx60FDRBtid1TODjJNNkSReVmWLAyABkmrMVsswjIkY7h82OlQxfuxkhTkleeTirM+o2GNS/QuxGSx4GaVF3SAlioKnKj1p/lGZC5yNpxx3pEd/mI2psI4PXFPYkgeQrLCXTIJxk96pTXby7szFGD4CDpitaSCG6ExfcQoDLjgA96RdKiUAnCgjcPXNFykUoZzFLJkAhQCC3WrEt3LKwEbbABk7fWlfT4ZoY5GDbzkNg9u1FtEIvlDovOMN1xQ2Ma87ZJOCNueTTGuA+zLEBh91f61Obb7SeF3hGAyOMipBAgll6RYGACPzp3DW5SibJUkBULEZNDtgsQWOGAwvTFT/Y0G9P8AWAjcPY1H5Z86NSdilSD60N2HYVAkckhVQVGNu7170jKHlkwG3FQVC9M08wrIYo+epy3So52FuAqybSCQe5pXDoRSMFkCt8rFec1H8pSIH5zyDjpUFwCymU5bawBycVX+3OtzJGDtTjaq81QrWNIoBDCowjByWJPb0qEzhiyHLDdwV9KmdUnyoB+6CC3HNQG3ijulLyFF2/wjPNTqBet/KIlAUJzgM3f8KxrjYupSRofNzjAXjn2rWghV/KIO/cTy3HFYrBI9chYkYEg3beeKNwujTyltdxFiqAphg3JzWRrn2aPUonJMxA/eKvGK0bxU3GTG8+YMFvTNYfiyQJrT+U42MoPy+uKdhX7HRrdQSRW/loIwpGSxyQKytUC3FyxT96hYAHpxU8KqVQquf3Y+8cDOKydfuHN9HFE4jUJyI+5qHqw1OktY4o4HJCoBgKT1q1bxpNcSK53xlBjtzWXpx8i1tDKpdiPmD9AasNd+WVLtwG+6npT0Gmy/HHHHKGAESgEZJ6065nt44EBbfgnjpmqn2qOVQqIfvAkuegrE8QzPLcyiJvkGMFf1xRp1C2updkvxDLEVAQK2Sc54q3DdJeZKEu4cEemK5a2vVE6o+dpHJb196145f9Kj8twItpB20mkyzoJY0Bk+6hYAjHb6VWuds7kqN4dAvpg0C7gZEIB3JwSehFQNebiCWUjd91OuKkexANOeKUSFFRQu0gHJzTo0GEQ5JHXPFWxJE0cjAMMMDz6U28nR4y4dcEALtoKSIPJCRAMq8MehyarvYSyIQrYbduAI7Vd3oqBkQAbRksepqJtWRbiPOGQLtYj1odx6kcunThX+4C2CSnWiOzd/kGSGGCWq9HfQ/Z4mbbDhsZJzkUy4vISp2TByGyVAxxUMYRWTxqrZRFAwcdTUsIG9fvHGdxboKheeMxGQDaPvZLU1tUhlEhViNwAx0GfrUj8iwvmKU3MoCsGyKdLsYO3JLHOD0qm93ASUBCjbjrk5x6VVku4xsRpmO0YpW0CxryEmABmQDjCqOaV0SfcTEw3LjJ4FY76/Ba20REYDxthpC2dw7cdqkXxJbT2pDTFpA27ainpVJMLM0/KRV+RlA2lSo5qKOQCNFKsQhJzVFdfgkt3RFWLLZ3k847jFRr4ntPMlEhYKAFXaOposxNNGtgNblQ643bsDqKbv327QJCwJYNvPSsqTXk8xtqoiFcbiefyoHiqwheEPK8hVSrbRxn60rMmzRozS7I2BlQlsDAHNVZUinyShJxtGfWmW2s27WnmbY1CvyXPOPWobnWLAR4ileRy24gLxj0zSsU7ly2towqo0qowBBUDJprxQyMqNCXWPOWPFZcfiFY5pRFCuGOd7nkfSpG8QWzxTBnd3YAFUGBVWM2n2JfKTDAOEXJZRjJxUlvGsSFViM7yHcWPAxVWLX7ZFz5aKpTaCx5B9aYniKy8lCsjO8Y2kKMc1LXkCujUjQSNKocKZMZUDn8KdEIR0tvMZRt3OcGse114NKB8kbJyCxFW7rxNYWMaGVmuXY7iseOKGilc1kkO1iX2FFxgdqjR2jjQmMy7eRk1gP4ujkLldiJIc4PJx6VZfW4J4fMjcuzjaqjjBqWUWp9Qa1DIsmzadxCjOKxJ9ahO7CGTedzMeMU+7u5bq5VwqxoF2PnvxislrEzvgbiFOPl6Vm3Ya8jasr7c7MuVV+gAzWsPMctMqhsjaS3FVdJ0yS3hQvtjxyuSCSPf0qwynyyq5c7t2F6e9ZlOxOswjjG8HI4+Ws7WGefTdiqMRtuGetW45clmUFFc8KeTmk1CUizmIj81mXaCOgNSgW5jaUZ0bYGO0fMQvatARmZmaMAbuTvODVLQxLEXdzs42896vLIVZn2bygPSqKKmnTuNQkBJCvlSorUix5xdBlcbctWJArpfqclDu3cjtW1DOyxuNgcE59KtAPcbhuZiPL/u1WmlZAwO0GNS/zdSKe0pkO0bYg3OOtISs8gJQS7htB6U79gdjBGtzgMZPnVjuG3otX9Nu7k7pYEUCXHzSdKrXWmESOMCFBxtHJqa3m+zqqFC8cY6HjNF1bUS00NywuZ52InIcn5QI+mauJdTQTYwEBG3c3WuTufEJsfJMWIgGJAXk/jQPF7zuy+X5rk7sscD6VyyV9i+h1hmO7c8pfYcDYMUk3mBlVRjHzAtzxXFS+Jrm4DbWESuPuryaltPFRBVJAzufk3McCoszTY62Z5InUSNvB+bC8UNcySgKiBNxzljXK32uvc3AHmCJE+Ukd6VvEBt5VVW84oOpOBTs9ilpuzq3uJXlHWVpPlIX+VRyyTmTeIjAV+X951rjpvEUvm5877N/EoTk1MvilHAMk0tw+M/PwM+9KzDTudSZnSVS778dhxU8l0VO1FKSL83zc/lXJx+J1nXzbgpEh4UJyc1TXXpRP5qOZMHALenvU2C6R2pnlYAyfMo+Y7eMmmPeEH5Idhb+Jufxrjb3xJdXMLiR1iCf3OppE8TLDEh813kAwFYUWF13O0jucYLOzqeCMYpz6hGT+4HkFTtPmYya4K98TXtwqxgpFj5vk5qGLWZ/PDPuYsOM9CaVrbhudpeXYhkw85lfsi9KiaSeJldYhFxkEmuNu9cllwTtRiduV5qsdZuNzZneVBhfmOKTQ00dneX4ZVEdx5jk7mAGBSfayQmSiO3QseK5A6owcgbQAvGDzVCSeR8ESO23Jwe1TaxpzI786hOV5lUlvl+XoRURn22jOPuqdpJNcMNRuYYhG0hCEZXHUH60fa7hVUCR9jj5sninYLpo7l7o28OfPyQMqP6VFHehwrkLDIedxPH5Vxv22UgAylx2xUZu5grvy2D/ABdvpRbQnQ6y5cTMSJc55IHTNU7hgir8q7mGN2awZNSleIMXxtGAF6ms1rx5Bsd33Kcg0JGb0OglvAinEmCDjiqJYyIzja4XvmsuS8JQIDnv9aje6EEKkgpk8gc/pTtYzuXrq9TySCMsOcelZrXLlklhOGj+f9O1V7icysCDwe5qmbnyblQBle9VpZ3J3dj7m/ZuZLTRbeIBma5jEhJGBjGTXt8bbXZWb5gDtz0r5i/ZR119YLRSSyuLVeE24AXsAa+kt53tlSR/SvznEO1WS8z2KK2OF8RTE6s7SsXxxxWdHMfKcqAAvQnmrviIg6lNEsgYYydvPfpWcq7VChcAjqTXj1qlmfVUEuVDg3yEsxcnkADgU4ymI4XAyMnNNbzPlQzIqEY+Uc1H5ZU/6tiQeGNebObZ1aItKwc855XnAqS2ZHU8rGBxlutVGaVRsMgGOcL1pEO0MTHnPIJrnuUXlnAwA+9gccdMVHISoYcKo53UxQGIDkJuHG2nxwlfl2l0Ixuaqs2R6ELqCgHmO4PICip9HVotVjP3C42jPWljceXlmC7G2kAc1Xi1MwX0cqxBxE4yWODitY3TM6ibiexaSkkNmBLy2MAjuKtqcYB79qzdI1FNRgWWMEKFHB7VfUhxzwR3r3cO7o+MxCtMnbGcntThx3xnpURGTyc0ivu4I4ruT6HMTch/amSZ6E8UgOOAelMkYDOefStC1ujjPin/AMe1oRuMfKsB6+9eeW4MURKgAg45616H49Jm0qcOeVwVA+tefQZdFdIiwYd+Oa+ex0b6n12EbcESt5ZiB3MzqclegFPIQHG3DYzzUbyHcASFzwQKfnKL8u584BPpXzjWp3j48KxxmUsOAOgNOcO2AVVAOMdahJdAd2IwD/DzmmyRExMUJMnDDJ61nsQSRu4IPJwcVNJk/OF288+tQxOTCUlI3HkBanjkVtqgEnGDms9QFygJO5iR0xUcgLqMKFJ656050YMMsAOmB1qFogj5+dhnqaQkxrYTBLM5PBUetPUt1KbOMetNlLp97AAORj0qdS2SyAAkfxUE31GKQ6A5JdTgfSiUFED7QuDz3pZDgkZGNuTjrmq8kgAjKhiDx83rQNoWSZSDhifakRsxkHAJHB71HJgEEkD1Ap8ARcMAWIPenZspRHwN5qDJYyDjAHFOldo4lYKFI4buaHl8tHAfYTzwP5UyXG0Ac7hkZ9apKxpGLuZl1IHUhwzSKeD04rMlwyOBhec+prZmdXfDkIzDHFZ0sEe0MinOSDngfWt0rnVFWVjJuIFlBAJZcZ9K6bw5akWeUBAxwWPU1y1w+xiWlG0HoldH4YvVVGi5IGGGaJoVWPus9E0JwtsgVQZCPm9ab4riH2WOTgZYbqq6POUmBUj5uBV7xBatc6e+TgKMjPrVRvY+fcfeOS3hkIByy/yqEbzIQCqKOeetOXYVHzYJ4NEMOGwUJbOAWPFYy3O+KskOkX5eWPI4A6UQFvK+YKOuCepok3MdhwNp6ikEux9gjBxzk1lY06ix4GSQSc/hTmkZVOAAM9aY8h+ZT1bpilKgIqhcE9cmkA0MQCGcsOq0jRsUIZ1UEZz3pHIZthbnpwM0KCjKpUsVPU9MUFIbtAVCGLZGD2pjkZUDAOcU6Q7CxLgLn7opEQpkqo2nnLGgLjQpGQ5LY5FMaULGxOIyPXrilckNgnJI7UxwpwWTOeDk0DvoNUqwJTMhPOegFPbDckhQRye+fanFQqAEhAOw70wZbaFXof4u9NoTYgAkXoeOM0RyKVwQEI4+tLgySMN2FHOBULAfNgY9Cexpkjgrc5BIXn2oYHklQqrz71IpAwrMSWXBxSLkYBXAHHPemkAxSCTkblYZHanINuSCEUjGOpqOVslQSAAeg9KAcOcJgLyCaa7Bdiq4klB2ZwMc8UoBVsNhQD2pGkVyxZipPTA604ZXgL1HU0tgGuUYHAJCnin8BSBgDGaheQquHODnGFFIzMNoCYHdu9PQSY9Cj5BBcnp2Gae4YKpwqN0wKYQJGAB5HTFOPBOBkjnJpbsYGNym/rjg9qQ7kX74Az25OKcxMmQ7YBGcCoxkYZQAOnzdaosMhWOAWHbNMkAeQAKPU7aVnyec46ZFICVXKJtb+8aBoDGjoAASPU8c0oIj5ODxtwKbyH2kk45+XoaUu7ybAip3GadguOV1jXJRmYHAzwKQ53YOBnnjtUbvvmHBKEdfen4eI5ACoeOTzSt3DcUYB2/eJ5ye1JIGB+RwN3WmABwxUkkHGaVR5aZc4IppBboP8wpKCiEHGCx6Gk8x5JgXAA7gUojMn3WyvWoZHdchcAjpVDsSEgbl2ZGf4qVMKvykfLzgVDHMZJdx54wcetAYjLDAHQ0DEwzMzGLKk5ye1NyFBLNweAAM0q5dWHzPjoOwpAHcbQQhXt607gEanIO0EMcZNK+ZS67sBeDt701GQOAQxZeuOBScCRynyk84oQrDo02fdBwPWkkkKtgMBk9FFO3/ACDKls8HFJypGQqjOPU4osMkkw8nyrtGOST3prMAVBYkdyBRLhDkZ+vameYSSoIjI6ZHWjcgemXk3LgDuWpCeoDb2zzj0qMRlcjlmIyOwpsROzn5dx7daFoykSuARkgADpmqU42yFRk55GKvbRI2UGVUYOahZTtbf8m3pj+VWikVnlGcdBjkU9ZNwRh8o6VG+DhmXBB4zQxJUoWHPIxUlskYnORj0NRq7IQWDEKc4UdaRmVMY6EUCUgEh9iHg8c1SViRwcMWKLtzyN1KswjRsnLEfKBTAS3QZ4Iz2qNTyHJ+72FadSzLtrqWfUWTZhB97d3rTLg4BGcdqdHsZnMa4c8/MOtRK7mQhgCBTtqAGNQxdV2mnAgL0OetKDlW45xTDlgozjPWtAJ1k8sZ3AZ7VVuX3OxVSVIp5OMBhwOM0shDcEghegFVFDW5RO6RwmdoA7964T4iQpdBETcAFKtntXoM6jnC7GHOSe1cD49G2XzUO7cv3e1eng9KiKn8LR4VewfZ5XiYggMQuPSqcaOiswAdSefetfV7ZjduWGDnkDtWTsRXwxPl5xgdc1+g0neJ8NiFabuEUW2CUuMfN8q+gp3kruURtliMj60NgyFUJznv0xToGMcufL4B6n+lanJoCwGYbHUKy9DS7TCEy4Y7sc+lBzufJOTyKbKgAUBeDyWPansGxJM6q+FGd3fNPUMAUACkDIU9TUZCTFCfkK8cdD70ibnmYs+44wp6c0MZKZU8rEv3zzx2poKyx7gAHHSlDBdnnKAenFMdBEwMYJweh70WHcazPI8CuAQCSwXuKduMrkCMJH0yetOcHO7gAjnHaoslOVG7A4z0+tG4h2VAXEnKnFIucsNwBX5h707y/LiJIAJGT9ahjVWU+p4+lGo9i4k7xQlj8+eo9qkZ0aMlF2lRyP6ioYnWKMI5zjqKmRhOGEHDL2bjipswTBmyVKsRlevvSRSJkBxsY8Z9aaHKEIRluuPSnF4ZJPmV9yDrgYprYtIdGyxXBw2M9uxpsrBTk4GT1pVZcF5NoBGF9R9acfK2JmRTt6ntQMbIRGrOqltvTHf3pZZYpIwd25iBkCkt5grsG5B6fSiCSBd0AXAyW3e9Q7gObZG6gIwTA5PPNOaUPGQzcg8ACh5fLbBIaPv6ijzo2RiB/u1VmB9DszsvDYH60nnNHFh/mz09acSIiwBznpTANyLz3wc1TM9VqLHkNjdy3ODVi3j8o7s85wSazvPZZCuQSpIBqKK7lRvvbxnkHtWbRRssA5YSNj+6aZ5JBfAyAPvVFDK8z4JU4HSrSkhchsk8Y7Vn1KKyu7HAAC9xTvLVunHrTnikVSykAnjFR+SwTKycqfmqJGsbFizuvIBBPU4FeueAlEmnxSt94ZU141HZuZDIHzGpB+tez+AAn9mrEQQSN31FfP5l8J62H7nbxIU53cdeKkBZmJAx9aZDhY9ijbxnJo80gEHk1+f1F7zZ6myHepPbqaZyQAhyvv2owSuCwAJp4Kr93J7VzPcexG0e4cNjFMYr5Z5ORUzLxwMEDNR8shB5FZtgNUgLkHr270bBuAA+VhUW4QsB3PXvTztZg2dwA4xxQgQpjA4DFW7GlyQcbfm9+lOZx6cDnNKZC3zFc46YphYiZWCEbsU5s7QQc0SMXOTge1G8IucZx2o8wsNkVSoOSuKh/hz15wKk3mYHOFxUJGxsA7hRZi6jhJsxmnqoBIIwvWmYJAIxn3oQnBD8ntjpQNjsHGN2QaAxG08kdKVcHHIANKrAAhugPXvRYLCAnBHAApUDHJU9KHAGCh69z3pu8BwASFxzj1pWJJFZuQcE1E5ChckjOeaRmGQ3QHikB3NgnIHSkAqEDByDzinfLll2nk5BqGTCcgc5/Knq5JwDknnpQTrcnwQME4PUGowu9iGG4t3PajexPzALx0pUkGCT94ccUth2BiVUAsMdKMALtIzg8VFnAIGDz3p5Y5IPXHajyJHMQnA4pfuncRknn6UxAnIzk4p3ZRkj1NRoUh4f5jjgEfrSRgiPOckHBFDZXaQOnrTs5zgc5pkixgAYBxzmgR/ewckdKNrMCV44701CCcHIYelQA47wclgDjpUbTN8qkZycZpzAZwT0603IZhnJA6UAOUkDA4Oaayu6EbfunPNJv2vnpkdakVtikglsjFFgEBKlhngjt2phJA3EliRgZpUcbPlxu6HNOYEIoznHWgaIwz7cHA+lSL/qxkd+9MbIBI4PajJ24PzA9qCrCbQCcZI64FKSrcDPTvSIXjIAGAeMGpMqMZGcdqAAMQoB9MfjTEGEAKnOfvU5cHOeKCwUDJzjpjvQUOClQxA5WmgFwXPOKUMVfd03Cmx5cD+EqcY9aBdR29T87cHpjvScSEMB7c0Er7HHXNKhGGKjPoKrQYqsDHtP3lOOKRkyWG0nkEelNVthJAySKcxLYIJ+YYxTAYw3EkttGOgpDgKCMnjrTWk8sAcZzjmnkliFGSB3HSmkOwqru2ktg+lLtTO3aSRzmgkLIFIx6UEhXx1J9KrUdh6kgc8egFNMeWJ6EjvSYLsCDhRxTWIOACWINAIVAEwWPtxTz84GATg9zSLxxtwRz9aU/wCsxg4PagYjREq6ls45wKikkA+XHGOpqcELM24hQRiqd02yNTgtzin1KRIky45Oc8cU5AxfcR8o4NV4XwuVATB5B5zU6SgMVIOOp96NBjzEZmxuwAc/hXKeL7ow3yQrGSg/irrsgHdwFIxXK+MY1ju4HZjhlxgdz2roo25jaluUfNxFkcbl9KxdQvC02CuQBgselaB3iBCXKKOCAMnFYOv7RCxRmwD34Jr24Weh6cSuH3AknKqe1WYCojIKkkdCaxbWaRT5RYbG/MVsKySFQCSwH4GtXG6NOZGnbFsNg4JGRVy3GXUgZJGDmqdmSoBLAAjGK0IgI4x1L561x1Iu4aNF+1fygA5wo4wtXEuz/D/Ce/pWWqkAgN05NWogCRgEsRziuV6GUkakEgcOAx55qXLOcBQeO9RQAPHyBEwGM9c1J9zaRnjjNc0jlaECmMgk+xAq1Coc8JjB6k1WPzDG/ac5qVSN20EnvWRky2QpzljtHpT0QdB3GQTUKy7vk4HHWnh8MMgk9PalYyZYaUrtxyMYIFN5dlI4K+tVw+Rj7pB5xUvyMDgke5rMiwEZLHPOegqTaVPJAwMimZzgcD6UHbsDjkjqT0pWJ2G7yxJyWJ4wBwKaZCANibSOpNBbCZDDGf4abysTHGWzxnvTSaCw5gRHndls8jtUwACA8DPeoWBEOSRuPYUsZUjBBPHeqFYnW5SL5FJfP8XTmkMzGTO0ciod2SAcADt6UmBneGzg9TStqUiQMFHIJbuBSRSg5wu3BqLziHJB4HOak3mRsgbdw5zVooc+yRWHPHINEbAYJ4GMUxV9WBzxgUnBXK8BTjmixVgfgr8xLUK/GMhXz3602Tc24jkr0FQKR5rErk46nirsFiHV/LudMu4WDucbsqcV4XrVmbe/lcAIH5APP+TXtPiCb/QCIpPLLKc47n0zXz9rGrS/a5BKAxVyo56DPpX1GVxbTsaxkorUsNCNyFQSSP1p8MDo2/cEcZGO+KyJ/FdlZxlCXMueAO1TWmv29wpdFZs/3uua+kUGlqZOpFuyZvwqjxBsFnDdc1aXYsjADaSBj61lW92CVGcKRnAFXraQGTGc5HU00rGbloWt4llwcnAwB0GaecgqpO3P40xFDpktwp6DrSyyKsZCcc8lutUyNyVVEYXOXI/lVlUTjYoViefaqkdwsgHOQBjirMT7PnBAOMYaotYnUuYQSFSuVI4Pqa0tGhcMQHxG3A2nvWIk5uZEQfOwOCFrpPDySQnbLEEUNkZ6/jR5At7nZafII7FIiCXHXNdD4Mjd70xnaSrbhjrj0rjpZlBOCfYCuh8E3TjXY/LO0bfmz3HetaWk1fuZ143pNroe/WTl4426HAFXyM856VQ0oAwoSQcjg1f8snkdO9fW09j8/qO8rjfbrR3HOKCpBJ9KTGWAzW9jFjjzn0FNUjOBSkc4pOF7YNMQPk9utGSMAcAUbjnmlLDuM1fQAGWJJPAprPtXJOBSgg5B4FNYBgAR0pegmA+bn8qQtjj9aVmycgcAVEWLEkDFLUGiU/TJ9acoPWo9+FUD71OJYjjr3pCsOHzDIOMUZAOGOc9BTdxK+nNKcAAkcjpQIcWO044pD8y4BJpVbjB700nDEqcVTGwboAOMdaQlR15xSNwODmmuwbIAxjrTEICc56UMys3HFIGJOSRikc7QSMHmgdxCcN9KQsFPSmtIW5IwaZuKHJ6UtwXYV24prHgY5oDEnI5BpCvPPFSDGODx7Ubgqc0rDHIORUcznAHSqYhGf5Tjj0ppGQMnBFNLk4J5x0pwbdknkUwGFypP92oyRjJp7YJz2oYqRg0AR7iQMGlzgjvkUcKTzx2pocgEj+GgBS3ODmg44HQ01nMhDDjFKAT17d6dgFGc7c0MdnHX3oJznB6U0khaQkgJJA7UHkY7+tN3HIFK33eOtAxS24Y9O9NOGPHahWIShXCrxx60C2KOoMYrd33Y7YPevjD4/wAZh+IEpYqEZdykcgj3/Kvs/UkW4t3QnDDLCvjX4/NbHXSizK90GKyRsMFR1GKqJWp5yDEJozguAD0rHkET6kgZ/IXdkk/0q40hWMjdt7DFUkEU12kHDsCOX7n0rsp6C8joAUONreaAeMelShgHfaAmRxnmnGGOBwuMAL0T1ptsiGRS52nn71d8WRYfHgsMZkJXGOgqOaVSY0ZBEVyDt5NOnlAXaCGIbpH1xUJYAlihRs8bua0uSN89XlRVGCp6mpC5ydwx83VabcKjyFw27cowAMYNRreJaurnmIDDbueaafYaVy8kofzB2J+UtTZHVWweuMHbVYanBMQIyXz1GMc1IHIRSwCEHr7Von1BpoVpWnZD5Z2RjBZqe0OIlcupjU5Kp1qK6uBtwj+YD1QcVVjuRGWCjYT0zyKu5i1qXcedGygMMHOTTpZQkDYffkfdA5qtHdBpGcOXwMMAMDNCTlIwwC5Gc59K0uTy2FncOoZFPK4BPaqqsWCBnBAODgdaJJtqgHL4OeOBiq7XjRB0QKBnJPcCglouLtTgRsMdWY1PA3mNtL5UHdtHU1lyarCVyHdzwCCMCmrfYbMZCEjBz1qx20N8sWRowmBJzupXgCRhwxGRtwKoLqMbRRvuZygx6c0z+2ne2I2qGQ5A7kVRNi6LjdghACPlBJp8c8aS7JZTuHTaOBWHJq0UO0CJmkPzHJ4z/hUcOpiaVneRUz2P9KOVjsdE8rOWSIjavzZPenQtvTMzHrn5RXMDXRBcEKhcdOv3qW58TSpD5qYRwdvlYyCKnl1E12OkkugpbBADeo5pqXAlRXyf7pxXMr4gNxGzGEhh1JNS6dr0JR4JJCmDuBUc5pNJIGjoZWYEAMqqo4B61TS1iDM775WUbjg4Gaz31kyKWRC2ehNUm1q4RmPmAI3BVRWDYWtqbywGVA5wgIzRFGWkUHc+49F9KxW8ROkGRHyDt5qaz1oqw3Ngqf4aEaKxtS2gLnytsXO0luTUBgSKfcxaYr8uBwKz7rxCYztgTI3ZYv3qufELu/zD/gKCqGkbaKQWUDbjlaaUCHHzSMRuIPasKXW55BiJSm48k9aF8TneUkB3Ahfl4zQ2I34WLlUUrFvPU81DLcqr7SxlbOM9KyrnXRb7jEgDAZ+Y54rNTVDeSr5YPXJPfNK5L8jop73cBn5D93jmsi4aSMykFn2jI3dzTwpL5Z8EfNg0zyJbwoA2Wc8/Si4rpktjNLNxK2MAMAO1as3zumGIDLxn+tZ1vp5tZ1IbIztJNXZckk7tzKcADpik0VexLG2UVC33jyV61R12BTZLhmZmbAZu1WRJJCxCqE4zkc80l9E95aNu+ZUXcccc1jNO2g7oztBgkgSaMvvJIA2+lacsMUaTFyV2gbd3rWTpEpOSGMZOeR1q5NE88ShpC+7OCePzrKzvqK99itati4Ybs4UkbfWrduQs0ByI2OSxc5zWYm+JtrAKQ20leTVqS0DRyMGaUjG0HgVXoLc1kvxNdxo04cBseWg4x9aluQYFkdVw27C57CsGyUW7tLnYwHXrW4kEdyFlMsn3dxB6E1aZRQe+laRwZiWHpwKUFW57qM5Y9/Wq9zZklSHGXyTt6j0qiF+b59xbdt64H5VonYqyOls5QWQPNncOw71Ya1iRIX27GJIYse3rXJ3V3LaRBjIEjU9uSfpTP+ElHluCHdz0yeAKFJBynU+cqs2JQVDYx7UhCjc6qgQkDJNcmdZEKsZWHIyFXuaedViPlyJu2kcoTxmhSVyeU6hpoX3gSFto444p6lJFCqiliuSc9K5eHWCZMFgBzwB2o/tyJLckFgwbGQe1VzIfLc6lJYYkUEsFGd2ORSwXMFwv8IwT161ysesIuZHnDQsR8nemS67E07+Um1SuQ2e9K5Xs79TrJpRCm1AxJbr2xUH2tFDj5UkyCD3x3rkT4nlJ/eT5jUEfKO9U5NanllSXbjb90k/e+opp6C5Eup2kmooJC0e5gR82OMmkGuIqkcRhVPXByfSuM/t7zAN77Gc42r2p/nm5gKRpwrZ3E/0o5kNRXU6OPxGdoYRHg4bdwKvDXUltlUMkbBst6kVyMTOqurNu3YxSNvE4ClQNuCWNPmQcqR1q65sDhQXDNkNmpLPW1kM/mMqYHygck1yKTgfI8pwvp0pj3ToB5QUNnAJNQ2hM7eLUYp3CorSErz2xU8F7FAoDtswCOma4K31OS1uIS0hLbvmCdMVtPqscikABfmzuasyNDattZRJVDwl1yfm9vWtBbuADepCEnPrgVxtzfrHO4diSw+XZ0AqT7aJWCI3lqVxlvWq0DQ6WbUYTcMqoJASCGPHFLHehpZWHykj5QK5SO62SKDJ5mz0qzDqioylgUIOefSmD10OibUE3bguXZSuT0HvT4dQtiqB3IdTj5B1rlHvt0gQFj82fwqH7S3mygHYCeKfKUoI65rlTIDGd6q24hqUazCwZckkHOEHSufttSLhwUJyNvHHNSQXMdvNvYgDaQQOaVrBypG3/AGok2QFIViMl+ppjaohldAxORtwvBH0rEaeD5WDO59MY5qP7Q0eCWwQckgc4oXmVZG/dXoZFjXhdu0l+TWc9ykDxEkuq5BCVVa8SRRtVpOc5bin21wJJZEZMAjIwOQaDRDljmll3KgRQ24buTWynzoELlnJ3fLUNuhyGVS3yhSG4xU8wKSRyphFUbTjk5q7WRMmNkZ2JcxhVJABbrmlkdmBbJkJ4AUUjlW2AF28sliXGAaf9qEUKq/yYbcSozxTTM3qYHiG5luNRtdsXlMqhGLd/StuC6LwRE/OYRtYAYrN1a6ivZlEUbblYMGbvWiLn9xuZAvmDB2dc+tX01JsUtblfyFVECEfNnqcU3QGZk+cl92WHoKS9nAjyysVI2AnvS6VO4L7gFijG0bfWqSB9jYdDLGS0YUvwDmiRipGCSSNp9KJJVMMW0MCvJz0ps94IiCxBGd2B1q+gWKd8sg2DGCOCOtQ7HClVy3lHJzwBVsyiclgjIXOVJ6UyZZEBDuAJOCFHJpXERxytCdpXJA3Aitc3aRQRHJLScjPTNYc1yLY5XdsPy7mrPutTkklVWcnyvuqvSk1dFI6978tFvlKIG44606S/hWBHRyN52ZPSuIe6lnIA+QR/McmopNUM0YTzt4VtwUDGDXK1Zmuljv49XAgdnKHyvlwOpFUpfEyI6hYmwOQX6CuQa5meFh0eTBDZ6CqvnFSQ87O3Ax2pWFudrea7JLtLeWsYG4betMfVUliDW4JkPzZbgVy8lz+5UnAx8uTSyXxt8orbyq9ulCSYbI6JdXuSweS4TLfLtWpI9TeMs7puOdpJPGK44XErYyFi2HcGzzTHu2kJBuXdTyVHAzVWRNzt/wC20ktXYyKhjO0KKgF+5OFDsR82ScCuSs8tKydmGRk96PtUxUkzPuHy4H8qmy6FaHWSayyDDXCIu3PA5zUFj4ti27GjZ2bOGPT8a5VZnOchQudvPUU5glq/lfO7AZ+UcD8aNCtjrJPEC3I3I4Ut8pVBUP8AaO5xsDMQdpJrmtO5EoVgNnzc9alEvmlgzMHxkBeOanmtoTezOiOoNZmUPOwA6IvarFtrMLowjTfKFzlzjFczbrJNOqFgdwJLN2oUZLud+RlcLwDRzBdM6mC8LD5p8bhu2g8Zqa3u/OLAY5BG4njNcZG7hfkYhc7SCeaW4vZBhEZwE6kZxTuJNbHVfbZZ3SMykfNtYL6VLa6q8QlhyJSrYVnPQVyAupYyxSfYyLuHvUUtxIrxsdzs43ORkAUc2lrFKx3SziZWAm2uOwqvcTpC20MrOBnLHmuGi1CVrwmK4KA8NmrCSG4LFwzyA43A4Bqr+QzrE1PyHwZjkrkKvrTG8ShZooiN7yA/M3b61yapNH8xOMNhTnJqQRztK4EBdhg7icCndC0udLJqbySREuVy23CntU8uqi33YdNykDL9cVyitN5hR2MbKNwHWpGR55YdiGQuDuLcAGh2G2rHSyan9qkYIxJAH3OlJITuIP3gufm9a56CG5juFCExqWIJHT8614Q7PzulbOATS2Fp0HiI3TbAxcsMlRxzVu30ryZoWaRUB+8WplvbmHzJC+wg445NXCUcdC4VeN3rTvpYkG8tpVVmMgVsHZ3pfk/eEKI1DYG7k02FCJGLbY227lA5qO3eORldgZCeu7ijQBdgMshLkqo+XbWTKVttRATC7hnJ5wavTEmVVD+WhOGxWUQI7wIfnJbaC56CiwrdzRkZZJIgGMmfvAdKy9Z0/wA7UrRiyQCQ7WLHgVsSxRypIiuIwnUx8nHtWD4lMMF3FDEZJEwCrS8c96Ggua5s44/LQym4XcASh4Aqj4itI7dBLEgR0Yd8nHrWlMvkvFFxEpQE7PXFZWuqn2SLaW3MSCzH2pLewPa5pWEouLbO5pMAEe9WZFCy7PLCErnPXmqmjoF0233NhehI6mreF3AruA3AMXPaqsCEEUfygszZzntzRLCiwxfIFwx3dyRSXahZWBkyikFdvWnGPCuw5yo6mpKSuZNzZQbgYsk7+fcVMZI4I237YQrAj1I71cARc72UhlOMDoayNcs57qwURR5kXJLMeo9BS9TVMgu/EIgupUWXzYgAycYz6irI1iGZVdHQPtGV6YNcamn390SCu0qcDFWJtFns9Lt5mLi4mmMZUDO0YBBJqb2HodQ2vrZxhmmD5BBUDg1mz67LcJGpKxxhicL1xWNHpFyHZHkJ28gev0qyujSxjezHJGV9KXOkK6ND+2BFbNmV8luhPGKgfXHTeAV8skEEdapSaDc3jZim2rjkEUi6VNuRDhSBgk/zFPnQ7l+XV3lUpgjaM5J4p0OuncVGDlecVVbRZpkBFx5jHqoXAApU0O7SFgEQZbh/QVm5pjuT/wBuR+WitvLE4bJ4AouNUBhwZlCA8AcGqtv4flnnZXdiF/ujhvxq9F4TnKybhGibSVduTjHTHrU86XUhzszPhvxCGMYfzS2VYsSPxok1e4ndzLIMA8beKmTRDswLktgY4TA+lTQ6DIioGjAU5Jcnn61KncFMrvexmCWMIz+YuFY9jSJqBYBY3WIhdrYHelm00JIh859wbGwLwRU0ei7pSSqxRk5LnrinzlqRRjuVWQEEtj7x7H8KVr/jlwPmyABzWqnhywCygvK7MOCDgU5fDAYBrfZ5arhmc85pOYXMpr2N4iQhMikHJPBFMlu1EsjhwqFRhQO/etNvD0a8+axwMMFHGaSy8Nh75Xk2C3VGGGzknHBqfaJBfyMuK+VwUKs5YYBzgD8Kct1IjbTKMDg4HIFadv4WtoVCzTvJIWO1kGBirKeF0t1k2hSpIILHk0KqguY0OqojAGAuRkZJwMetLFc4kLb9ils4AzWu+gWbiQsHEnAUKeKW306K0JKIvTBLc80e1V9BXMXf9oeQKjNtO7J44qv5pjdhnajdlHeujSzg+18hiSp3BeBTE0lNybVUAE8NVqouoI5sSOXb5GYlflJ6iqvmu7ZJdWUYOBwK6/7FFChVIC8qsdzDnA9qsWtnEUl3Igjb1HJ9aTqeQWOKtZsqpKk7M5Y96s2bzLcx4LjncABwK6eXSbLzdwiLkj7o4A96dHaJLLhAIgBjJqeZsZRtrxpcwsNxLZ3GteHagYnK54AXnNQNaIJlcpkIMHb3+tTwOY1Qqy71OdpGeKzaAnhuX8zKElSNpD9qtRXaQMN+4bRtygzVQXKPkGPcxbcdvFTJd/MVRQofpnkilYvYstdssqMkWQgJw3es+5umaweEMUZmLHbycelW7x0SFj8zORjcKzFuUhLFxsGCOeTSAdpEzIDE6byTlS9XPPC3DjB3SDGB0zVCzvVmuFIjLlARxwBVzzgrAnCMrZzjOBQGxBFqCTTFAuxwduWq9uZGUvkqoxhaxyxOoNiIvltwOMbq1jcFmAceVkDA681SfQpeQjMYyDsIIOfm64oVkjZQ27AO4be1JJIWmxgyFhgE8AU6QbJFXhBtwcc80XDVivumuSETG/5lZjWXrEV1tA2l5JCVUR9AP8a0PO8socGVkyATwKRrgooVvk2ndkckVm5W0DY4iWzu/OwVeLb8pMg6n2pjQMLjA3Mw+UgZHNdtNdrLtUx+bk5BYVBcNGsxDRLGGwcqOaxbYXdzlJNPvLKRSBsUc/NzgVC9ldXV0YUjeU/f3DgfUV2beU7MwUyllAAboKUXTEjKrC6rt+UdRU3Ku2ce1le2rrGY/mk+7nn86kbTrjyt7kvIxx8g711DSqhVwnmsn97tTtjnoyog+bgZOKXMwaOQk02+kjLlDEq8CRv8KZFZXTKwUGdl4IQYrtFlSSMoNzjO4BhxmhWEPIVUMh/hHNHMydTk49C1NEANr5IHzHewPFNudMuY5xEN5yu75eAa6qSfDOXLujDbk+tK908jLI6qgVdowO1K76jt1ZyE2l3xCssJMbdOf5innSLvyennk8fL1B9K6lLhUwQG+TnkcVIszgABURc7sgd6d2UcbFpl3BK4e3YYXByakayu9qspJxxjHSuouJgCZWLM7dB2NJLc7IizhVVxggdam/QfzOZGk3nllFjUsPm3k1T/ALOnljKZy4yQB39a6kTho2Kxs38I7A1G0hjhLCJY5F7Dk4oKOd/sueGJXaLax4+9mlWwuGgDryxO3HatxyJQpEbOV556A013nVNuFAzuG2p3AxZdKvZkAMYAQ+vNKmnTbSZCdw42dq2FlYrvIJYmnb3YMxACscfjVb6BdmONGu422wBCuN3J5HtQlo4hDSqyk5yDWv5oUsdrcDbuqBjKMb2BROAO5o2HdmVLYSHDwAKSMfN0xVaTSCFRt7MWJDY4FbB+UMDnC/Nx2qvNJ8gAkyvUDuaBNvqYosHRWYgABsLzzUcluYw5lG7Azz2rTkR5izIu0MehPT3qCZgsmx3ByOcjijcxaMUxjcQTuQjPFVTGlsqvjeScAHvWhKpy2AFVaz3XcQm/DbsjIqXa1gW59Tfsw3t7oVt5UCQzR3sm4A4DLgHIB78Z4r6oiuEKb2QkBeR3r5K/ZyKXl5aWMS58giXzWbHPcDivq+ZfNjOxtgUFifWvzvGW9vJ+Z7lGLdjgdZuobm+ke2i+zRZwAxyc55JNVREoUqHZ26+1aOqW5a5Yqgwx5+tQx7AgJYYIwVA5rw6yuz6SjKysVTb4Q4K4xkGkjZlIG8ykjoBgCpdkcq4jUjacfMaYymIhWbYVPVRk4rzpRdzrTTI3JDBwgVs4OTzUkcayPvlLORwAOKLhTbP8kfmgjO5+Kel1Gjli4BK/dHP5UrBsTCM7OEAA6E9aGnitoySzuTyBioDqkaKHEbOpBzu7Gse81t7wBf8AVDJUBRzWsdhpJk9xeSPM5XbGrc4PWoLJkudQjQsxDcHjjNZ7u0bFtrEoeWbuKkj1Z4J0OUXDBlIXJrRWQTXus9v8Jq39mgD5SpwfpW6Np46kVz3ha6d9NjZivzjPoc1vKSAM8E816+Heh8TiFebZIRnp0pdwyABwKRWLA9Kjwd3Jr0OpyFgRgAnPWoJQFxnkd6lVwejdO1RygetXqUt0cf8AEUtHZb0UCNxtJrza2JRNhdggOeK9I8f3MUmlPDyWwSpPHNeZwXG1EZmypByAK8fGbH1+C+AtyNtIIUc8gmlDNvyoLLj9abHtkRWRC3OPm7VKpeN8l1+Xoor5iS1Z3gwBPLYyOc+tJG4UoTlj04okQD5gvuc96id2BJD7AeQAOayFYsoSNxAAwe/WnMXzxzj0quWcshKkbupNWVcBgCevBxWTWo9iTewUjgZ6euajaQFeWLcdKaMKScEY7k0yWQqgOQOego6ak2HylXKENgnjFI0oWUZYsQcYqIYCMxXJ6gmphEHiDBxuK7hU6CEVsO5GF+vNVrx8uiliSOQAMDNTcBM7SWPf3qOV98al+MHHA5ppK40rlbDfaArgAMNynPNStLnDAFieDjjBproXOQpJU/ebjinOZI4mAkUE9ABW1tDeMRs0+NpcbFAwc1EbkCHKkuwPA7EVTuiXk2fePXk1CZC7gF1UYxhaqyNkixJIZuSVXBzVO9lJLoM7cZB7U5EHO1CcnHzHio5ZtqkOwIXjAq4mqRjFzvKOAqt/FitjwvGfPbaWkTgBh0PtWOcFWwu4huNx7V0PhqcxsYiVXdyETnFVPSI6i91o7fQSXuTu42dB610mvMp0d3CliuDgenfNc7pIWK5BOfmHf1rpLl0l02WIZJZT+dZxd1Y+cndSOCLh5CECjHPNIRvLF2bnBwOKF+8QUwykjNL/AAElsYPIFZSOuOyJGdflxhcimKA3JDbhwcDjFKVAXIGR1pQXOcPhcZ2ismjQUuVQZ2rt/Oo1CuCSWbn5aHYSqDsI9c0jMioCTgDjC0nsNK5NLmGP5Ao3fnmoWVsDcSSR+FOV40TeFLntupoZijFmGc5AoHYYxU7GIC7QQwPrULskhUKWJBxg8Cn5wrlhnnjNBxguQDxwBTYX6CcjIBAOaa207hyT60IQyALFgnq7HigjCne4J6DbQiRGJ/5afKDwD60HAZSMt2pAh+63BHIB9Ka2xGIZifQCjUBhmffkDaAcEd6VwFYkhmb07U8KELkfxLwT61HMzKEJYkFcNgd6Yl5ijABckKV5460B0ZmPzNkcdqroxVspEcd93epVLFt5cZH8IHGPSqV7DFQB2y3yLj8adjeAFJbHGelEhO7hfzpjjEm0nAxnIpgKQgxvOCD0Hekd/KLMAZMcgUxcGRlHIxkZpyugIDPyeOKCtERxqzbiRgNyPUVOFMYIGSGHU00FRwcqegNNfKjZvL9+lCTJRIgKMCGAyMHFIvJOA3HBPY1GMbWwuwjnJqQsCnMuQw6DrQVogO4LhiEx6elBVPL3NkkdO2aaHRowD+JNJcTRBY0D7iBjAFBWgyWQ43MQq9gtKjrIw2b2yMHPAFRBhgKUwFOSTT4jsbCtuyc8ccVZQ9ItzMCdpH60pTYgOwnH8RNWERGBOQp+tMnXIJD5JHCimkBBuxHksAFPAHWmTnefuMD1BJpu3ewzwB1pgnLZyd4HA7cUW1JsLkM3XapHJX1pwIY46gj+KoQSF+XHBproc8tu7gjoKfKUWFdyFBcIg4wvJqJ8o5IB+XqWpVKpgYIJ5BHNFw0ZTcWYseMEYyaVtR2ZFuEAOGyTzgVKXLQkBTzjr2qumCQW+Q9BTopdpYht+DyMcU7CsWww2CNW2EjnHemLlQdg+bp81IhD8jCUGNDIcFnYjg9qLWAYSMgEjeDz9KdgF8oMEHkk9aSQgHkAH+I980xWEnQnA61VgJNpJYbvcAUxWyuGXBP8RpdwU8HZ2psh3ggZOKLC3HSKeCz7h7U4YRVcAFveoyzbQCQMdKazhGzgnHNFg6kjSkneVJIOOKev7pCVUZ680gcOA+7CkdB609XDx5VC7dPShKwyJsbCSxGegWo/MO8gAjI4LU2XzN3I2DpjrimGRZDs5+XqzUyhkxJky+X4xgcVGr5XHQDjNPyxYgsNvY0ipuUqq5HXNA9hr4SAsfmYHgelOgDbgWGFPPNGFLDLbR3pHd9i7fmAOAO2KBoduG7AyMcgDpUbAsCfuA0rycc8H/Zpgz3JIHNUgswyiFCrM27jHSmCQqCGGOcU6fJxjtzgelIx34YLkH1qkMVSYR90n0JqMOVkIc4yMgilJLvgscDsBSrIMhSmMHBJ9K1QkNUZBD5dW5B9KeQAijO3nk96cz7ARu3LnjigRANngMOcGrRdhsyLLwASSMFjXGeNLEQ6eSTvkUkj6V2smArMT17D1rlvFjSvbybEHlbOWPrzXfhdKiCWzPnzV5U+0z5k+Y8rWFuYSLIMEjk+laWvQGW82wDLBjuz6ZrJKuTsUgMWx9K/QaPwo+MxXxssBwckjBJ/GnI7OoDEnn9KiEOZCN2ZB+RpspePbk49hXRY4B5lCttzhlPH0p/n5O1znbyFx0+tJsWXceD8uc1XEhkG7O04xj2prQgsyBIgX3Ap14pXIUqy8qR0FV9geMAtwfvClWQTsiE+UOi+tA07EqXYO4MNpH96npOWyWOUA4IFQBSxx945wGNIGdSRwAOCKCicFJ/3aZB6kn0pN58rHXBxgdajDDzS5yq4wCtPDPC247SCMe9NJCvoSFi5IOTxgCoSdr8DA75pzSOCNigk8e5p86lY9xIBXovvSaGRs/7wLjG4de+aQt8h/ecg49Dn3o8x8AhPmPf0pG2gkELk9aAHpOUAbh2HDH2oSaSVSE5X+In0pIED9BjaOF7GpfLaNQ8RGW4Ze1K2o16kSuvQkyA8CnFCFAaM4XoOnNOUnYQECKpyT3pGYSDcWJzwD6fWmO4xLhtwbyyRjHFKAIgWBPzdQaQv5Y2A4JHWhCkIcsxfK8A9Kq1wbQAuCGDBuOF9aeqiYF2VkIGAM96rM5WLjlTwMdRT2PmMB1wADz+tK2pKZ9OFCqEvgc8Y70x3aRCqcE0yJwAwUlmBztfpSGRuXKgE9dtD7DTKDwtG5IyD3zTldREQOXzkmrzTLLGMKWxVZ42xv2AKPzqOUpPUswOFxwQSOtWTclNoUjHesj7WYwRtO7PUnjFRi+O8hW3n0xU2Rp8jYaUMwJfn0o8wYYDnPFc61zuucksCeMdq0be98lhxvzxzWMkXHc2rGZ1uFhOChUmvVfAUgdsiQhNu0D0PpXj8FwkjxsnD7sGvXvB8CxWkRVgGJBJr5zMr8up6+HO9iLbQCeh696l8wZ2k/Sq/mBkGMlh3pCDKpbOCPSvgai1Z6haiwpbeM+hpwmAbA5FVfN3bQeB3NEcmSVGMDp61zNFMuNOOc9SMVVZtxAByQenpTXcjkDJ96jLOHJxt45qeUkeUBcv0I7U3IB2jJPXikU78nk0sTeY6t0A4osGxYDll27QBjHPWhXyAMkY9OlBGGJHJH5U1pSMAAbj6UcoC7VHOcYqF32uRuyD0pdwLkHOaVVBOcA07WAYoPzkLk470DIQED8Ke8gdgg4I60mVj43cigdkMOeCOOelJ8xBBPA9OtO5KkgZJOaGA6gbaA0GkEqCO3QGn+YSApwM9eKjZiHGct+lLyxDHgZxigROsgA5XkcCmAhRnuetIuIzydx7VIyEthlChhkVDTAj2lozkYwaaSFOCccZqQpwAc49KhciTAIxjjnrSSAajmZsDGKd8+Rg4x3FRBhnCE/KasMVBxnFDQWF5J45YdajGVYgjA68UqthiEySetKJPLwCuSeKQmh6YGSBnPU03BY5Q47GnCQBeRnHXFKkgYHGEA/WklYQ0jCqVXBB5JpxJZMFuTyBTWYkYKkjrSDA5PyjtSsBIAzdewpQAwyxwKavXg5HcUm3KlgcbWwR7U7MmxYGZORwDxzxSMAAecFetN+0KSQgyR2pVl2hw643fnSsFhzJsXPBOM/Wq7qSTzjd6VI0glZST04NMyFkBPCZ/OlawNWF53qm0HA60vmEqFOBg9qbJ8vzLk89KacK5PTI79qgEiQRruYgYNBxyCccUZTcuGBBHJpJhtdTkEHuKqxQ7lUBIzSAg4IODUYYnOCSQaeQACCQD1o2K1FQlWJxnHc9qcSG3fNz2qFRsO7eSDzij5XYE4UY4xSeoDlYCTOMginBg2Ofao0K8E9B1pykKjGNhgGi2geQ13GMAZbdgGpDEVyC3zDniowi5YE7g3NSKxA5GMjrTSHYUkPghBvP5UKV7NgjgikjHzKQSfWhQACcAkHinaw7IVXCgbQWOec01mIYHPANOchQzk5x1x2pSqZ+TBUjNVYeg2RQXI25z3pu4KMbiD7VIU8zGCQBTcnZggAKaeiACSwUkZPTmhRghyfu01X8xhksQDxipdvBUkAZz9anQBBLtDfLkGmjYGwTgnnAoLEnABIoTG7JGDjGfWqFYk3lgSoxxwTUT3QQAhskdgKZLKRDkZBDAVVuJJVJQbR0Occ00h20L0U7XMZPkgYPU1BcqGjIJyAc4WnxzkxYAO4gZpXRcZJAJHShIdmUjkv8AIny4zzUsRKspfnIxxSiLaQcnjt0qVYiy5b5QKpIofGSFBUc571geKmW5kiJOXj42gVt7ioYgZ9DWB4muNt3EqABiuWxXTTVmdFPe5mcpu4zx36CuY8SSeWqB+d3p0rpY5PM65JYYIrmNalM42mPARsAV7FJHejHs5AJflQc8Zati3uFQhX4IPGKyQghBJBIHNXLaQSzD5AQw4xXU9i/M37VS+4EcjkGtKI7hycnHGKybQ7ZFyhHGK0kcEKV+UjtXJPW5a2JoATwMAE9TVqBijqQeCcZFUkB3ZBJGelX7ZCMo/C53LXDNXM3saEYLcZxg5Bq1ncMdfpUEDR4wFJ46mnxn5vvYzxxXO9zmepYCEN90HI4JoVgpy5J7ZFRqVB+8zv0x2FK7uFwNowenU1i0kYko2hBt9ec9akjOcktnHaq6kOSEBJIqYgEoR8hIwR71JJMOWyBgkcUIAZACc1EWcMB17HNG4ncM42+lRZmbLUakZIAB798ClwvlMPvDqar20hSQgAkHnJqWWYqWAAAYdqVibdhI8YKgBBjigbXODk4FRBuVAGe3NO6OCW2bTg4pk2HkhBuAAA9ajUkcltxz+VDDO8gk88Zp0oYqAAB8ueKCtx5idAwABzzTcIUC8mnxsV+cZJ2456ZpC33SSBg84qyrDMmPGFGCKGnBHKkN09qMqgyn3gec0uVcHcMnrxTshgsi7MHCqD170wk5ZF5XrTmdNhVY8e5pg5KkEgnjAosA9mbtgHGKgClsEjcCcHFScR8EEEHv6UgUhWAbgHIArSzF6mTrkBW1ckALHz+FeC+KtAjk1K6mtCzqWBZgcjPcCvfdaYm3nBGAUPLdDXjd5NAk5CuRkncB0Jr6fLLq7Rx12+h5/qfgx4pVnSfBkX7rDP61N4IsJLbVZY7tQYyDtGeM11rTAWrl1VmGcbu1YWnRpLfCV3MeGyAtfUxbaszhTad7nYQWMEC73wr7u/YVqWdrazRHbEjgNjrg1gXd2EDyBh93gHnNc5LrkxcKrFFOTgZ61TjdHVGfQ9KksbcysFdI2H8K88VJb6ZbGdSIfM45LHgn6V5nbeJ7xH2rLhs85Xt9amPii9J5uSgzwFHFJU/M2Umz0i70y3EqSBFjU8FUpSloiYKDbnkmuI0nxHciVmmlLxg4G7+ddAdVt9RhkCZc55xV+zBs6K0t7aIkQooyNwYc5+lbECFgGKkEjGTXK6dct9phCkIgAG30rrYWV4lbcSAcGsnBJgtSaNijjfgqeldB4ICvqjMvHzYya4HXNaNsjRQALIDkN1wK6T4Oyz6j4gkSVyQU3MBnGcjGPSqpNe0Vx1l+4n6H05pOVijB4G0VqbygwOhrMsiAkZHGVHFaCkdxX1cVofncviHElWzTGOeRS5w3I6UgAYn19K2RkKrE57GkLZOCMYoGc5HGKb/FTJuOycgDkYpwbAzUPmc/pUnO3Gaq/RisKpyx700IGJJPSlUUAD1wKLdguLuCgHGcdqiPJyOB6VI2CfSmhdvJ5piuKoCn3HSlPGD3NBIBGOaCAOc0FDTnOKcMA5NA78fjQwKgZ6mglikZHNNPHI4NIc9D1oYjaT6VKEKGKnJANRZ3Ekce1Kc7cn8KZweaaTAOMnjgU3dnPanZ3cHio2YA7cYpg9x249+cU1l3gZpuce1RTyfISDnAoAkOEO0HNKzgLkiqMLkgEnrUjuQMdaNAHyuQOBVSaMzThySAox14qR8kgE8CmlsE4GRStqPoDYQAA5pQ23nOMUwY60OVKgnihiFDZOT39aTBJyeKa2XAHagEgYHOKL6gGcZOMikcllIA69aXDDtxQBjOcZo16ANUFV2ntTi5Awe9NZguB60rAAfWnqAoUAU088Y5pRgjrkikDDPPBoACRt9TSZJXngUEDHrR0XkU0JsXbxx0HWohyxA70/kg44ppO3gUg6FLUZEtreR25xxxXwr8fXR/idqIOSWwcivu/U1DabOFQM20kZ9cV+fnxlvfN8a3RnfbMHKkqOvI4qorUa2OdLKqIgG0AZJPJrMtWQX6ucv83B9/erKEtAXUbyOPm4NUrcD7apZgCp+4O9dcewX1Ovjkk+Ttnr34qZYI5ZXMhMgH3ecfnT44IooxjlnTPPODTUjKug3A5HIFdsHZWIJ1SOBzjbHleCOTUZjDTAhhKdvzZ4FROnBwDu3dSf5VJj5gp5OQDtrYWgyVC6qxAiVTzis67AkVkQZJbOPatqS2Q71yVUjjPrWVLahJCFJdtvUUJjuir5e0lYgEY9cdqGndUG4lu2TVqK1lUqR8gPDMaZPZu0axD5yWz+FNuwNorSTEAfMCxXgL1zSHAEZzyPvZq6mgsLMEYjm3depxVGbTZtzjczn+EYwDTUkRpcckgSKRQ/G7ccdcU3zgB8x2qx6selPOmXEPLxrGuOe5NRf2W1/MsYZsY7jgGmqiQnsSS3UQLBZg+VwAtUbhNgB2kEjByaut4ZmhkVPNjVc4LAc0jeHnaQIJnfBzluhFUqiRlqY7kFUHnqqg/dxk5qS2kVywI6c7jWq3htGtpCHRJC3UDt/jTLTw7GhYu8jrjg9jT9urBqRiZIoWQnLHDKooBZI2lCgo4xnPIq9JpilVaLaXQY59KpyaYZIsgSAqSWC9DR7Zku5m39zEDGCSWxj5apecZWwUAVemTWqdHHl5aTG45AI5Apsfh7zyQEYs/AbPA96r29lqFmZsRCxbyrE549BUpBVSxCncd3WtuLQxFDJHJJnjbx0/Cq8XhsysSAzKPlA6D61Ht7hsZZmR28pl+8OimnKY7dlKIqOw25PPFbcPhyCJx5gxOoxuUnH0pl7pJJCiIFk+bd6in7S5N3coQGMgkliV644BNRPIoJAULg9auRwKYsMdhJyAKtR6dHOGHlAgjAJ9am4+Yx3wzFPLMrH5iR0FRsyREgMBkZwOtaz2AAcKxjkA24UdaSLTl2Lst1Mq8Mz96fMXcxvtaSffRn5wMU8XJSVSgCFeDmtaHS4C5EykFTuHl8YpY9KiUkJHv3Nu3OeaXM2K9jPYBy4OXC/NkcDNZtwwBG8FCDkED+ddQLVEYo8fytxtXofeporGKQf6rg5Uh8Uc3kTzM45MXEjAAyk9+lWoCICCoMfbpmuh/saC13Mp3D0XtQLIyIAiIAvGWo5hczfQzLcvJcIVGcnBJ6YrW8p7eUshVVAwSBn8qd9hNo/lsd+Ru+UU5XDMcfKMHg81d76EW1uhrbxIFjOcfMSw4zQimR8OeWySVphldkyW37jgY9KchKkFflI+XNMq45A5YKOFJ6tVfUZpYLd2MpCMdu1elWeS7KSXKYJFUtdSR4YkUhFB3t3OaTEndmfAXgBZQdw6FulaX2l3snR2BZBn5eD9KzYneZsnMgA6dqV0dT5gPl+Z8u0fzqGrmidgtrggFlXAPPzc81ewbhY90mQRkheMmsJdxk8sbnw3J7VsKsojymxNhxx1qQWopgAdVjGA7fxGtF5ZhhTKpVTtIUY4qk8WZlHzO4G72qQKWJJwnGSO9PYpErLgl4kwQfvE1Q1m1k2yTrJltucL/Srb25SJCrORJ3zxTdh8tVLggnB9aoa0OLkmvA4EsbGJxkZ5INNBmDbVjZsj5jg4AruhpNsVDASSMp+8eg/CrE9sjxyBQqRgdMAE1nexVzgUtJY4DI0ec9M54ohml+YGNwV6ErxXc/ZYhKFKE/Jx6ZxU5sIpBErlDhd2ABn6VDlfZDbVrHCrNOVc+Xt4645rPWZoJGQK5LA4GOM16TbWVtJCxa3zlsZ9BUR0m2KbzgktjGBwKXMyOZ9jzd2uQ/lSqEVhkAdakijlWLcYJCo4z2r0FtDtCWkaDcUIwSeop8ttFKrREgKBuCgdKm7DmZ5/Nb3LWy7I0GTkjGTUFvY3kshBt5CV6E8CvRbKyS1JKRBsg/M4zxUn2ZWCZc7SSSo6Cldk3Z5y0FxFIwkjWMrjHUmtjRLCSWRjKrqpXOegJrtoIbcqhNtG7lsbnGakm8p2wzBST91Vp3fULtnKNYzqUCyIgbpkcioBpd7cNhLcyorZLjgV2kEMSRzKYlcgjaWqSJ9rOm/CbfuoKV2O55/NaTGZoiyxMDgAjORUkHhy8mmcIA20AkknH4V3cENvuQ/Z4ypB3M4y2agZF2kByo3H7owMUXYrvY41tBui52SKhUcgDOTU9no13aoHlTz42B9sH3rqrTZCOg5bG5uoFSKyOkg8wkBuijtVKTuDb2OZawllRGfCN3A5IHpVZNLu5XOxfMw2BniurXyvMk242BeN3XNPt9okJ3EnbjA4Ga3V7E6nJS6Jdxly2EyednNSyWcvLKhKKAuWrr4kCkF2C8HdkdKrNAufmYvlskdsUahdo50acd6swIyP4fWrJ0FSEIc7hywbtWrHbhZd29UQMCM06TDvKcbwDkEelVq+oczMHyXRVRMuwbLbR296nj0mVxlWCNuBw/cZrYGFbI2xKy9hyaRVVpAAS+AevTNWXzNmVNZyLO4YZYgbQnSmjS7iNfMaPZG3HzHJrdXGEPEbLnJAzSeYkyBGy4DdelSx6mMYd8qAEkBcFV9a27G1Fr5TlQrgc7uaasMUJZkOwkg4xk4qdpFkdtoL5AxmhIpMc02SM8qGyQoxUjujAqq7MncCeahkn8tt7BYl24AHJJqBLpGwxBLhcENwK0XZktlq6mVlALbycDCjGaY85aUuYdiFduw8/jVc3axGFuPlbLYFOvL+JnxGrGQtnc/TFOwkyjeBC4JzgcECpIpXWOICPy0TltxzTLuRnRidq5PGKQyDy+AxDDBz0prsU0JdypJHhiXOdwXtVvTiI4dnlgB+Q3WqMjgYyq8jAxVzSXHlhiudpKkE/rVIRfaYKjfNv3jGMd6rTgugJQIANp9ammKoylmUgHdgdaqmXcMlSctuA7Yqk7CY3zHhWNB84TnnpU8TyyBRKqgjkGoJ2UuVZsbjnAq0rBn2xofu4DE96BDbixEtt5Yy753YPSqKaPje0jKhY8YHNafmFVUE5dRjA70y4Jfa5TYqjAPvWcmS2+hnppcQZygZyw27m6H8Kgu9FlbazLHGo+UhAMmtRiU2/P5gHzYHFOSZjFxFhtwYsxzxWDaZUfUyrfS3gQr5Z2jo0lEmhtDuMjptHzfKOa1jMbx5CWLBhwo6ZqEgyLkLgMNuSe9LoWtGZ66THJAQis7H5hnpmmroryEF5EUnqoHOK1iAkUa787AR8vc00BhtJUKFyS3c0JMdzOj0/ehC2pdSdmW70k/h/wAxcMyxAcYUc1fjuHfOGJGchR6VJFcSyZVYlO453N1rQh3uZ1ppMUOQsMjOnG5jTrnw45fIlCFRuAC/zrcy+BzlmHIHSkWSSQcIpJ+U5rLUeu5kx+HxPteOEM+3cxY4B98VNbaekqsS6o7ApgLn9anDnzHMhcBflAQ4BpYWkjGRGqbTxu60mmVcy7TQVt7lnCGQMdrE9PyqS68NG5BlE/kFDtCoOtaW91QoSck7hilR38spxz82TQT11MaHSZLViu3zGUfePerUelPNwx2Ko3cVfiw2ZGyxbgAVMnmvuKgIPu81LWgtXoZttocalv3WSfm3E8H6UDRkkBAJCvwRitHescbBySV4AHSkhadpGQOqKg3cjmlZlWsZK+H12lTCrMflDdDT7TQEETvJLgRMFIA7Vpxs7NgjPfI4qMrIN8UbBFkO7nnJqrArrco3XhuC4cxxRoDGu7kYP1NRf2IbaRYm5Xbu+Sr8JeLMhJkdvkY0HzZJC6OAF+Xmmk+xRSXRlYqEUDnd83c1ILNZJwxJA6FVqyodv4S2zrzjmmCN0d8P5eBuxTsLQguLUMRhQvzbdxHOKfJYokch5fyiANvGakCSEgFfNyN3JwKRpJzscbYw+cKvPT1p2Fa4IjxhgFURhcgMOc06KINPGGzhl3YTtSuJJhGxXexbGKe6uJsofKK8EelFmUkxsluYtjo4TeckNzREN8w3s0gPBK8UxVEcj7gZdpxknpT3V4yVR9mBnAp2ZdtCaVTFGGVhGA23Lc8Vml1QyglnCHjbxmrDOGcBg0uRuOeBmqsilZA5wgc8BapIm1iW4geOdPJKhSgb5+e2aybxPtF8oaQOSMlU4x7VqiMlkHMmTjLccelcze3iWetbWdYgGx8vem/dWpUU3c3oAbQR+Wuzd13HNZuv3QuNTtGnYTBGAK4wMelWizBsoDKByCx4rn/GU8iNCmU8wruJj6ge9ZOSDlOrim+0ws4UIAwXrnA9qqa1bEpgktGnINM0MOLSLKktImcN3460ur3En2aNZTjcSNq9B6ZqPaLoFruxa08SeQoC7YwvGe3vVoNvlG5/NjAyR0Gaq6YQdNjzvDM20lumKsTRm2xGeUUjOOpq1K+wrW0HEq0kfACnOT1xTiyq6NuMgLbSOgApvyBgY1OBjlulSNDIwkw6kYz8tUVYbPGqFgFA2sMHOeKbPHG0bsZWO0AhTwKaEBZACwyDnNNnkUooc7gxxgCkykmE0UWI9kSxsVyxHemNDGjbRueMrnB9aBGWQAAjBwG68UB0XIlkyQQBis7MpaEPkL+6YqoBJHvT/JgRRtBkcNznpUk8KxIzjhVxye1RhSz5EmUZdw2jiosLUmmMTWxwqoVPbrUM9rAoMigscArnp70vksfKJURgjknnd+FQQzPgq8m/DEbcdBU21JJwyKzCPYEVcsAOc062SNlQ/MyEHcDUcEYMbtHGEIbBY+lTCPIkcTE7Tjao4o5dALMMkS2MYLpERnIHU/U1WVyxUAM2W5J6YpslssQeQoBHgEbj/Skgu7Z0cR3AcbcYAxg+lQ4A0mOmiSOFygQDd0HekDIAflJ4HXpml8pdkR24AX5mJ71VSSCZVD3ZZ92DGq9PqamxVuxcMlsGcMUBKfKMc5qErAyRkws5AOSTxmpGjhRHfZGcEAFuoqqZMB0LscsNoA6iizDUWLBCElUwxBA64pYAq7yisUDZz2NOEI/eBEUFVzk00PEwG+cphcbFHU/WiwWJVZFEhMioGwQvemfuphLtjYkgbSeBTEKAoAqFhklmPIFTiW3KqZJgCGxtB4NHKNJjxIgKKHUbU5GOc0sccEjoZFZ/U5wM1BDLbyySOoTYp5JPbvTX1G1PnMswKLjAU9PWhxHbuTlkjDbmCYYgKBk4qvKse7Yq7gzZ3Gql1qFvJdEwuCCgxuPfvUSXkEm3fKcqOQKXKGheZk85tzeWBgDHehkXzm2DzcqMA8YqjBqkUhK5UbTyXPIHaiLW7RC5dzvDZyvQiiwaGkjLbyAO4UleQKikkWRFCYcg/N2ArJl1WFmeQNliflQ9cU86nDJ5gHyuQOnTNOwaF9ZkRvnkEYB6DvUm9GkAHzA8rWN9rgkHDAfL/Ee9V4b/AMqcednIBGR+lGiKtob0t7EkkqEYzx8vSmxshmZYwASuMselYM+rIUAiGXB5JqK31sq2ySIsQc5HFF1cdrbHS+asMiuTkgbTt6E02K9KXK4VQQed1ZCatGykH90A24DqarXOvW32uVwrOHx04xSbH5HXNrtiiokwcSAkkKOCKxru9Gx2RQwLZUHrist9egklV3BjQLjJGTmqs+rhnMgOQqkKDxUOSA2tL1iLz50dWXdjAQVqi6jadicIjLgF+xrh9FvjJfqXYR4bJ9xW9cTqxKFTL82fTip5kPdlz+2hDqEZ4cKCoC+vY1clnLqhGC4bc2ewrkbvUIbC4aEDDEgjuVp0OuywecxTzldcZbtRzJsGrHXreRhU83lFO47OtR/avNkZ4woQnIL+lcmdeRwhQFONrL6mojrM1sdoXzc8hW6fQ0ubUSfkdjJeRhWXd5rtg4TpTH1CQ5IgCbl2EOc1y3/CTzgqFt4rYgfMUBP5c0n/AAkbSMu5TKAck4xUN3YXOnF6AiIF3FRggf41Xl1B1+QxBMfxNzWEdZdmlMYVc8j2FRyaoZlGzc5/iLdz6CpC50ElwNkIRy+WydverTTOxZxEEyeC1cv/AG06kEosQVcALzilTW5gik7nxwd3SpKR0pu22yOdr7hgKvHNNj1FrSLItQNx2s0hz+lc2dXmkRQQIlRs5HU0lxezynDOzbiCu70qCtDobvV0DLhlyOCqCmPqYbY6QlCg4LGuclmAlwCAW6gU6aeRolILEDg+lVoVob/9qEQhZTvIO7aopo1kyAIltlS27LGsA3kqbCgA7NnrQ13KHXCMpH3s9Kdl1RLOluNaaTcX2hSMbQo/Q1AdSJVD5OxTxuzXPtqchjKEIqg5AxyTUkl75MA37nd+VQdBTsrDVjbM4lXJlysfQCmfawyhPJyFOdxPWueXUJUDBGUl/vAjp7VWku55H3Esu0YGCQDWTaRVkdGL94yQrDGcgYpVuHUvvjy0gznrXPx3spQglQAOo605dQuBEAuXccZ9BS5kGhuea5jyJCufl2+tPV5BEXO3anyn1rBOo3CoFYqNp3ZI5zUX2qeYMUQuW5IBNO6DY6Bp0CZR84520SzMYEYBdvXB6g1g/aZIogikIzdcjJzTEa5eJidx5wCP8KLoGzUOpSDKBc5OT6U83pdgUVSjD5iayt7KmckkDBNELeYojQEKoz160xNl83JMchXqTt/CqXmmRuMKycc1AxYHILYXoPeopC5ONuS3cHpRexLdydrjymyWLsD26VVuJi7kthY+p9ajLsHMXTA6+tVJRKSwKn5ffrWd3uIlmkidQBkgngVVa5jkvFLoAjfL9OOtOdSiA7/mA5HpVGZ1ELYUgnPzGs5N2ZKtc+kv2bJ7LTYGvCs0khm2KVI2gZ7ivrdpg8QfGFIFfGPwEu0ktoNPeeS1Vm3q0S5PHfH+NfYmnSh7VAF3rtG0nqfrXwWNVq0n5nv4fWKMXVLcF2A3HaciqKBInIKKCea6DUm3RZO2PPHTmuZZj5owh4OMtXjVUj2qT0H/AGVCzvuJ3c4qv87OCu0KeCW7VdLkrsyFA9O9Vnj2qQUzg7gTXG4o60xrWqXDfvJmcLxtXgVH/ZRgQmBFwpzlzk4q3bcA52jIzxyacriUnZkg8HPrUWSLc0UGsxJlZZC3GflGBSW9lFbl0WNNhG4M/JzVm5ZkVSWCLyDgc1RQuQxRGds8FvSmoi52QXelxXLb0kbaw5VR1NLpllEL+2V40CA4O7tzVhzIqkBgjDnApkMQa4U8kghueBmhinJuLPStIjQSKF5UdAvArowzZGeeOK5XQHMskWxdnyjd/jXV7VCjnkd69fDHyWIXvMGARcjOTSKWxkkYpQ2Cc0gJDHHI9K9GKOJhEAWyegp0u0cq3B/SnKnIB4FNnQADbyCM1oCOG+JVuBpiygElTzt7jpzXlUUjxSFEICg7sn09K918Q2sV3pksR/iUg59K8Tu4ktrtkVSQWK89K8zFxTR9ZgJP2dnuaMBYjli27nA4FSSZKcKFB4J71WtpiCqqckcFcVcCmFS3lnI6Zr5afuto9MrYcspLEgcYPSnSRMqh+EweucmpDEdjFm2n7wFP+SVfmXLEfhmsHoBVW5LD53L4bAwKtSrhSAQnAINMIO0A4HbAFKFEzDehOOOazYCRuhzglzjn0zTWkJIO0KOlSyS7OBtRVPQDrUXlK0m4gkE5GTxUNAIzrtGSz5OMDjFPEbrCOApXgHvinycthSBxngUgYSL91jkYJJ4pJCsQO2xCFcsQQadNJjBPyggECopVAwXlVQvGB1NMZy8YwrOQcbjxxVpItE4kWUBJCSG9KcmVIGFUDgZ5zVUb17ghORjrSy/OxUIWJ+YHPArX0N43Mq+jBuDliJA3OOmKRNig4ADA55p95uL5cjLDGBUMLFMbo8EjGT3qkjZBJEGdhvbn5lC9DVWYOik/Ki9yatCYlQd4AU4wBzTbmKOaNgF3Mpz83etYo1joY7RjcCTuDdSOlWPDZuZdXAgjBWLDO/QKPU0S2zRfIxG084WrWh3Y029nAjOJ0257Y9/ypz+EqVuVnp2lvFO25id6jOe2fStxgGhL5CKvJJ6AVzGlMXtYZOFDcECtprkNZyJ1XaRk1xx90+dqR985zVXSS6lMZ+8eMDANVQJBtDqqA9yeaZPOn8RIIPamuDnBBKr8wyaH3N1tYkQr5rZbPbFOKGFMghecDPU1AQjEEMVyMjHWnjOAcF+3zGoaKSaDKhsHcf5U4smSq4X1JpI9rHLvyBgCkjjBUlk3HPr2pNaABK54bcv6Ukgby0ZNq5ODnk4pCwTcpOF9FpQAOi7geRmkkU1cYdoKgkuR1FOeR+eFRVPTvimOQswI5yOgpjTCRshecYbNILJDWUyuf3hMY+YqOBTlddpIAX0JqNnC7CPoQtQM4AA2klW7+lUKxcyHYHJdiOpprAmMNhVwcE96bJt+XbJjvtFDrvAAXHOfaqsCDeBESDvYHmiRRsySFB5HejIRiDjJGCBRHsAH7vB6ZY8flRYREcHaCxINLgxHLAAMCAO/1omdyVBAGDyRTfKGCdvPZmOaNR+Y2N9rHJZyfXpTpAWjBOBg496RwC2SxGRxt9aXeFIAHOO9MfQR8cbVJ296asajdnAY8gCn+aMZZuD2HrTchQHC+wzTSBod8r9PvAd+lN3FtrOQueOO9DMCAG+9nOKdtLxk7VBXlc0IOhHgs5IBcYwc00bkiLbVBBx+FOQHbnfgnnAqQEH5CMZHU07NjIUOCx2kj3qOVQo3oVGeQO9TSOFwCd2OOKgk+TJCAn19KaQ0MLBzkhizDnJ4piSM7BCwTHBxSHMfUsx64FOiAy+4BN3c9atIdiSIb22qGcLxWDrPi5NKv/szMq4PB6k+uKff6jNbXUkSTkxlRtCjH15rlPE2nNJc285UElSDk8g1004LqaRSe56FDeRzQJLECxYA9eDTbyco+GARSOiisHw6Xg0yFFJcjp9K0Lh5o0MnBx1zzgVMopbC0Jo5l3LtyQeDuqZbqOI5LcdCBWbbAtuZsuR8wA6VPJGHyWxFnnHc1FgSLUc4PK5Ug8ZpJ7oHCu2QDkAVD5gzyMqVwPY1A4kXadgyTgUWH5Fn7QCcbQMHjNSxsXzuwM9xWDGZxessiufmwB29q2I5HSLaxAYGiwWLbyFIgFA9GJoaQiJWJ4BxxUDncoBJGSDg9KkXao8rI2tzU+pOouSSCBwDnnvTmVCSS23POFpu7a4UDzB0z2FOJMQ5CgHimxbCyYbAABUjg1WmmCMFHJIx8tTFwvQE4qNWUls4QA5z3/ChIBFMhQAAD1LU12zgsxJXghelIjokjb1LcfLzUeHaXIwing+mKLBYkt2dXYxkYB6GpXu3kcjfhu23gGoERfOBjfMZ4JPHNOKIpPzYkB7UWKtoBaUZYEEnru7UjKkgy+eRjj1p4Qg5PJHJ7UryAttDKF69P0pFIrKRFwANo6560RuckEkj0WpZVidcjuOc1HCxUAhsKwwAKdhj2U+USoAVfm56mm/K0akk5b+EdqIyFyhJIz1Peg/OVDYTYe1NIBVzHkYChvXrTANzqQpcfxdqkGHck5OORnpSkHeDnacZ+XpTFca5JAdVCY4NRx428ZJzmpCS7Ag5A656UFyQMYGTj5RzTSDZ3E8obCGIQD5jUJbehwd+ehqYOVYjaHGMHdUS7IyT19FHarQxXU7RnAJ7CmhSGBxubpkmlXchPy8HnJqKRi2BknngCtUWNml2/KcfWsHxFIn9mzW4y5Kls1tspZisi7R796qzWKXBwCSxyoXsT712UXyyTFKyWp8uatcSwXM5UqNzn8OazRFvOSVO453g17DqnwF1O51W6iCmO3KmVZRkhiSflqkv7M2seWHi3JGOWErnB+lfb0cXDkR8RiJfvGeWAjcNvAzy2etJDlpJDkbScE9fyr2yz/Zf1FkjSfzUjYZDxZIRj0BHpVsfsl3skvkpqL7ic7/K2Kv155ro+twOK+p4NMojZl80BQOB0qHzkR1BYbT3HQV9JWP7JDhiL273oo6gZLHvn2q7D+yNbpDKkFy7CXHMuPl+nHBq1ik1oLm8j5cedFd383K4wQO1D3MQMTPuWMDliDX1cP2TNPFv5Ty+Q27cZsZJ9vpVuP8AZc02L7NKJ2nuLdvlV1HlSDPG5cdf84o+sq2xPN5HyctzBLACkvGcL1z+VQtepESGDP6sATX1y/7LWjRStM0qvJJkNEAAFz1IOK0LX9l7QbS3KR3DuXYM29Qe/QcfhUvEpdB83kfHgkLW7PFIoQHJVutSGUMsIDedJJ8oEYPB7ZFfZcn7L+gzSCVXihcADbtG0/UVctf2cdGsXcoYRNIMNKiDGO2B2PuKX1mwXfY+K4oJHm2pKMoCWJOMH0FMEFzOwKQNLk446k19pp+zR4YezWF423pIZDMCAXORwfbjtirkPwL8P2l/FMumoFiIOAxweO4qHi2P3ux8QIZZrxYPLZHBKnPQHHQ0y6EqO6PGWjRtrMvc+xx719v2vwM8PWrzsLZD5kjMqAZCAjkZPfOeabP8EfDcll9ki02OI5yJiSSOev50vrfZAubsfF8Wm3qRo6wswIGyMZyR2zViTR9UWZoTaspUBmABOOMjNfccnws0K6mtZEs0tnhQRl4VADnAGTnOOnb1rQ0z4c2VhdE/ZIZVlIVncAsRzx0qHipvZFJS7HwjbeHdRu1ZlglKRrljsIH5d6SPwXr89sJ4rSQqzFVVUJJPsM1+hVx8P9CDxsLURiPP3AAD9RjmkTwtpkVwJUiQOihFMaAAD0A7fhR9YmFmuh8BJ8PdXvZIITZXMUzAbmKEBTT4fhnrt5Li2tpJ0zsMRXDZ7np096+/l8NRyDkb4z1UgZP6VJbaFZWUhcQIjfdHyil9YmHLJnwh/wAKV8SmBHe0aGzLFXdcFkHqadL8BfEFu7RIs6GUhVd0z+Yr7rvNGhV9pjXyurLgYPtU6NFjLBAMYycE0vrFXoHJLsfNasVUcg5GKFZVQ44PfNR78EAKQM9KdsKMwJwTzXtFMBI6qQgUEHPSmzEygpjbu6mlwT04PbFOKEgEtggdKgpMyZrd93yZZs4+tMltp8o6IEccEe1axUA5XnucVGhMcrMcsOwNZ7GiMk2szt93j1q/b2c5iZGABHT3q4rOGyF+U809MjcTkE+vesmzSIzTtPlSQ5Unb8w9K9n8AWkl7pqu+AV7DtXk0DSugAcgE9q9i+H8ezTUIJRh94Hoa+YzN+7qeth9zrSdmEB56U9SVxu6d6QArycE0vDAk8V8LPdnsWIz9wg+tI6lpAw+QjHSnkFW+8CCOlIo53D6YrBhcarAyMGJJHPHSnZDkZP/AOqhMMDjIAPNJsUNkjI6VKugsEhWP7nzgHB20vmqFIC4PoaYsQgZyh2g84qRVRxvYZJ70xAvIJyWOKdt4Vjwx6UBirY4HGKbuZWG7k9qOpNgUhSXc5Y8UpPy+mDTC7NkNtH4UYyu0cnvUsEOKlV3k5I7UwgSvlR1HepGIwADURYYBJxg8mjoNh9wbC2GPShXCqBjJB5NNba0m45BXpSI4dmXHHrVEjmB3EBvyoV8ZXbknuaawCsAMe+KeJEG0lSe30pNFWGliGAJGakDs67s4xUaqGYocYznNO4GQTwKhoEP8xn2nOMdajLAiTn5hyM0ZDkjdtIFRuFc/LnJGM0WBobE+W7A9cVaWUsuGUYqog2lDtwQcZq2csmBzzSaJGbmGzBx82OPSnHAkYE8g8ZpwAUEEAHqv1ps0QyuSRxljTsA7G92BbAA7U1CDwBz70iE4AB4/WhQCozxzjNFgJAzjkkEdKYGOTlM7aXGFyDnBpWBZsbskjPFFgsG/qcYI7Cm5JBI64zj1pxkBIAAJYYNRq8QwQSWBxzRYBySlyGOB9BUhTdtZiSaYc9AABSLkZOCcVFgEIBYkHGKQIw5PzKTke1PYYGegb9KVFCHOSV/SnZCsKpO752+gFLuBwCuRz+dN37mycL7igEkEdSPWosOw1FCjB4Of0oHAYjPHY04D5SSQMetC5Y9cgipaDQPlXOT94Z4pMcKcEk+tMDFRk4ByQPpT1yVyMttNOw7DsjcM9PQUMeQUUDHXNIcorEDBPNESM2WznI6UWQ7DnCDJY4JHQVCdkZywOCOMUMXd1UDHYmiSMjBB3AcGnYYRODg5wOlO3gJ3Az361Gcp0x1p29cneCe/tTFZkkbbScGpQQM4Qlsd+lQFiRlcLntUjEMIyCd44ahoY5gSc5GCMEUxGXsCAtG114HFKDldo55yTTSAI5M8n5QDwPWiQFsvjg9qX/WPggYx2pgYqMjJHQ+lFgJMBhhDjinrhioI6dz60jZYKQApHX3oXDoc8EGlawA0hQEOQee3pTXIeL5OADk5pZCuGUEcc03GCCeVIppDRFLMjAg5I46etVt2+TeeQRjmrFwgVAw4ycVTHzPgHOD09atK47aFxB935unQCnsF3dCvPU1DFMeRtC7T1qaXDpndwRT5SrEbkO5VnIUdMU6JSSQvOfWmsAiKxIx7U6I9GBJHTFUkOw6RtqjJzxg4rE1ay+0lHiIUqPmLVt84ZcAAGsTUMhpUK57jnrW0VZouGjMCWURs6hssp4wKwNYnOSgUBmOcntXRPCWDFisWR+NctqEo81t53Y4BNe3Q21PRi7IofaAWw/KEY4HNWrSN4THIiFVHTNUVlO8sm07T1x0rUs5d6M8jE+g7Vu0Xc04bhZ2RS5ViedvarsZRFYIDwerHk1kQspBIOwn7oHU1fgcnacZyMZNckjQvI45JY5I+6O1adjEZVBBBx1yax1IUJzjnBrQslKg7ScA55rimQ0a0U++LBOGBxgCnuvlJkDvyarRH5mOQMDPHepEmzuyN4bpk1zuN2YtXLRdFX73zEcAetP2CTBPycck1WWUBl3gAEYyOoqVXAAwd655zWTVjFoeXxsCfTinqSpyMDB70g+622RQewpVIdsAbiBk+lSZMkVx87H5mPQUQ70LArgnnmkSQj7wCnGABToQc7ic9uTSsSwVySdxPpgUmXMYIwCD39KfISAQCAc84pjfeACnHeptckXDHB64NKMpIScYboDSFeQS21cdKaAHCucnsM0BYkXggHkt6dKch2qgJxk45poLKmA+MHpRuDjGM465oSC1hzNlsF84PGKmdSFbZhTjJJqCTMfIAG7piq9wz7QAx3Hg1Vhok3CX3Pt3qZGZQCMDjGKw5bh4JVy2DnHFa1ucREsCTnIJplD1kG7BJcDrTt524UBVB/Gms2xW5BB5+WljUPKnylcjjNUQKfmBJ59zTTESwAIUHvTnYk7c4we1RSzBCq8jB5NbxSYGH4+n8vQFCEmRGOT04rwm8ujFdMdy9cgV7L49m83RbyJGyxXI9vpXgaxlS7vyO5Y96+ty2jaN0cVZF+8ucxMm1nJGdwPArPs2csRuCfWm/a4IoizXBLE4EYqPRr1J75y5VAnRW9a+hUWkcVjcgE8zIJPmHb6VJb6NHfTFywiCnHuakjkjlTzPNG1Tg7f5VftmiiZgJIxuGQXosx69ClN4eiMzSRtmNeOabH4eh87mUqo59RWqstm/35wjEcovQmo2eIDKOAR/CaavsWnIUaFEwQI2/jntSwWH2LkMUOcZHpUtpMjK4ZvYEelTtGiwtKXCQr3PP6VomF5CWMxtbwSHJG4YrvkmM9uqjGGXJ2157ZXsBu4XCrcoM5DcAfhXoOkzxsiFdoZh93PQegrKa0N6cm9GNj8PwySByx2kfxcnNbXgK6Og+Jl2EPG3yuRxgdsVnySoqsXc5B4FLokw/teOMHAZwSfxrGDSkjqnG9OS8j6r0s+fZwuBjIFaC+uc44rL8On/AIlUCBvuqOfbFaK/Kcda+rpO6PzasrSsh4wpJJzmjAB4NNJwaGAxwea6F2MdRWwABuxmmSfL1pxjG4E84qtdXQjcp3FVYGSFwoz0+tSq+8AAZFZpl8w+taEK4RcHGBQhDuQ2B0pdwxgjGKNwPY5pCDxnkUIBygZBPSmEk5x0z0qRge9JgLz1qhdBBnHNIcswwelHJbB4xTWIU0miR+Dt61GucnnPbmmk4P3s+1LuGfShAPbqOeaRmPQ0MQP6Uw4YZBzS3ARiR9BTSenNBICHPUVGpxjPSqC1hQSueeaa+M4NIxGSc4xUZcjnP1p3Acx296ic7lwOCacwLHJOBTCNrbs57UgGxqoXA5NBY4J9KDx04qNT69aNAAsGAPSkACnk5zSkZ5PHpUeQKVgHcKOtNIBXrTs5GemOKaoHQ0wQn44oPAPOKCQTjoKQdSCOBQAu7CgE9aTPOKbgmlIAXPegB2zLYIpWymQeaTORkEg0nOck0agICMccGk4IzS4+Yc49aCCBntQAnAA+tKQWJHpS8Y9uuaFJXBHQ0XsA0Z6E0xyM4HNSlQRn0qAtgkHgCncW5WvnZrG4CPscKcE9BxXwD8ZdGaHxfdSvOjyiYhkA6D1znmvvbUSGglQcBlOcemK+HPjhbpa+ODIh3pKxDA9sVcbJmi+E8/WzSQtlmJ254OBWRZAvqSb/AN3huvWtW4VpNxDFVBxgVFY2u2UsVDnIxk10RaIsdjBslhiJJcZ2+hpxjEXmFFxtOM1FbQiXaryYIGQqVOLZxyDjjOWrshqJqxHtDbstkAZHbmpIcGcOrbVK8/Ws+e5JIAkVjkg4qW2dgvGBg8luldCTJtoX1dZHQFs5yGz0pskKo2AQuTztqIbDE5LbsHnHFP8A3e8hPl2qCO5o5WiHcJY9pwhJ5GA1WJWQyFjhVC8beuaqyJlkLOWLChovKVQWCHOeeTikwZYQxgsq5GV6v602YERxIZFJJ4CjkVVe6Qw4c72DYz0pZ7mNYiSBEQQM9wKLdzIJomAUjJfdyD6VYFwoDLuUEdNoqpPKlxLuS5Mny/dAxUP2wxOIyiphc56mpaK6FxkV45GCFWPALHvUgkAQK7qeMbR1zVD7QrIgkkY5PSk82OBVf5chsc9cUWJtc0ESJAC0JXAOCT1quLo7AN2FDfdAqq920+8F2K7gVye3fippFRIyUkTkZGfWlysVmmTKoWFwI8sxyGz0FQCYBGXzDj2HH0pVcCKMAsSwIYnpmqspayUFnXYCeBTSYxZHjeMllBwMA1PauiRpiQ/KOgrFutQi2hEDMS2ST0/Cn22riNSQAPnGRjkir5boHoab3H2cBggb5jnNOF+gBXc4cnOB0xVea7jcPlN24Ag+lQm8iJUb1X5ce9Vyk6mh9rZhIqIoz/EetRzTxgb8MXK7R6fWqaapFCFk8gsBkdeKsy31p9mDmUZLfcA6CixBn+V5cgHykAfrVkXATaBuOzrjpVJ9Rg81gke8dd56fhT4dUtwWBfYrfpQK1mXDK+zJChichu+KSGRCTvV5XJzheOKqG8iDSBcOMYXPrUtrclUWUyABVwQo7+9aWRVi2l4I3aUIEQrgIQCc1XV1eUF1Zz0wvAFMScYDgA45GaaL1Y4ssfmZv4amyRdi2szhwqgRsmTkjPFQszs2AGc5zgcUR3KOWK4Ldg1IdQjhZX6sw2lRxj3ptEcrHNK27ymXyjjd65piXDbwF+dW45Heof7SjllIThl43N/SoFvEZ8M3yqeAtCQWNCW4cS7ywQAbcgdKhDhGJQ7yOOapNqKf6sfIN2Ru71GdSRZCh+bPTbV2sTYvsWt1y/Hf5e1NUPuyOSfm+bpWeuqebIC7hI87Tup8mtRwzfNicHCqQcAUCszSSdwWZ+S3B21m6rM0kOYvv52nPpTmvFmlZd626IOpPWqrXMM6MqSB9pznoKgQyy3xkvLJ/s7Fq1cbXtztBDpzlvSq0aeUm8cEnI78UPcCRAQxYtwR0FK5Sdxlq5O9CeMbsqO9W4gSFG0qzH+LvVNZXtplG5EQjHuKsebDG+/zXuHHTPAFTzItaFwSuWw0gyW2gAYpZZRGSCnT5SSayrq+wSRhMcjHUGqpu/O2hDIznkk+tXoaK5uyXDkFDISiDhAKazsiHbFllXdnPSqkM5+yq8sihjxx1xUU2oogbZuYkY9qbt3KSNqFpGWIidgsi7ilSygzKAEwp43ZzWKmsCG2jdyEC/LgdaBrSjeyFgo5GegrF2vuLlNxSUQEnc2cGj7rlgmB0zmsVtV8yEbZQwHzHsT7UPq7sVB+TjOO1Srdw5W9jpI41AY+YSoH3elIgB3ABQAM5J5rmLXxFI+5ZZflPG0Afzq2dUiYIY0wScM+am6Dka3NtXOChJy4/CgRBbdGBUkna3rWM+vLjYXJCcDA6io212ONXECHcBklvSnoHLobnlGXJBOAccUFBCzhCq8cE81hW/ieGIEvKxyPuKO9JFr0UmWS3IZurMe1UrEtdjcjBw5OSMZB7A1IjPGANybSMlsZNcw+vAx4M5C7sNGvpUY8QsFaO2TgnG6TnFLTqKzsdfIyrGrAMc8ZHSqYvJUjUJIiZY5yMnFc0dekSIpLKxVOdqU2PxHFkskG4Bc/Oec0e6M7CCeORWQZd1bk+1DldswD4C8Be+a4628RqlwWZim5ckL61LZ+J2knKhACScl+tF4oLXZ1ESDGcF/l554zUEs8cEiASiIMPmxWBNqshcsZGQD+FelSQXkXzOV3MSMb6pSiVY3IzEyiQsGAOM5wMe9WY51CDYQMN25rmrmaDdIMkkDO1OAKgtPEIgcpECqEc+YO9UpK+hXKzsRIuJVJB3dCajM0SyuZZNgVeAvcVyJ8ROsoJXeB2PSmrrz3SnbEgYnrV2TF7NdTsBEkk2YyGjZeM9jTl8pmEYbB/iIrkm1iRIwEUhgcEiov7ZuUVmjcREnoRmmkL2a7nYSBCEb0bGGoLRKxUsScjhRXOrrbrE8hH2liv3TwAfWq8PiaVpwSoQYxjHOaeiHyWR1ySBN7cIoxgNUxeJWzj7wyNvauRv9aWeKLYC8oPIPAIquPEU8ChA+xhzwM1Ckhcp3ACrtbbgYOS1RzXMTNGUbcRkFVrl4fFQ+zsZFeeQnAzwMVXudenjmV4ysIIGUAycUc6LUeh1chU7eMENn5+1Vb6RC7KH3sSPu+lczqPiGW8lQqMgqB83H5U2HX7iJAFWMNgrnHIo9qkHItrnUNKoVgVEQwME1FNeoyDMnmYGBgVyfnTzKplkZ2LEnJ4xU8d5s5ZgiqeAOc0/bIlw7G3f6nEn2ZCPLJGCT0z6mtB2RrW3w+8ck7frxXI3d8pDlo/NyQV3dq6PQJVOkTBipfqoHb2qfbJD5WWLgBYjtgCsDlWp9iymKUcl25B6CoZ7nyokcrlduDn1rG+2zqwIfIDfdH8q0VVE2ex1MsqRrkIMsu0nrQbmF0UKWLKuMY4BrBTVGZNhTYVOdzdqhbULmF2EbKwY8VftELkZtzcqhIA29SOtWba4CeWqZ4POa5mTWJRBInlbZSeGPIp39qzlApbll5KjHNS6itoX7Ns66W3cAnAUEhsjrSPfQbvJ2M7n16VykWs3UOGJydu35qqzapc3qiXcQ0ZwdvFYOd9ClTSOsu7k5ABjAAxtUc0i3iAZA+UDaS/TNcsl1duwZYwrDks3pVWa6ubssjuxXO4KvAzRcagjtotRaMDARFHHyinrNCkaoUZiCWzniuCXU7iNJYcAA8EseV+lQfbL2JwySvIhG3BJx9KYnFHoscfJUyIFk+bHcU24VFjIAZweMk8Vwdhd6gXfy05U4bcTwKke6unyDPISp5UEgCq5uiI5ddztWAjYSLPGvG3aCM1IZ0ijEhQsF+UkcD61wHlXcpwkZGPm3EnNBmuGjaNp5n6koCcChTtuNo9DOrxRWylpEAzgYHOKt28amJiYi5zuBJxXmVot28e0KAjfdYk5FTyaneqqiW6mK428E49MU+ZMEkjtpJvNllAmRVXnYOtPDER+YU83d/ETwPwrgNON2paVWIIPBcnJpdl67ODLLIV+YqrHAo5k+pVkjuYdRillYCZVYjaB6U3zxbP8AvSCqnBJNcSkd2czICnO75qXyrm6mYPLI7vzgdPpRdCaR3VvqcCsyC4UFedvWpJdS2uEEYz97dngj1rz6C2nMcuCY2b5QT1zUSQ6gki7XnlwNuckikrdWNRSPRpdXsVISWZVaT09aRL+3QORMj7hjcTivO7eyupncyBkaPg7qJNHnJIPmORzgE8ii8bWuVZHokGsaZJKsbXoEp+UIozuPsaf9qijGUKuVOPmOMfhXmAtLqGZMZhIbI45H41aGkX802UZ33DPzOR+VTzJDsux3EupQRgxGVSQ24hfWkt7kSTEAjy/vcnmuFj065WX53MZPyk5JNXPLnKDlztO3IJGar2kQaXY6yLUraSd0Mzbj1A4qfz4grMxG1htZieg9a4k6DczPk3zWxU5wOTj6019MnSQwEyyDGdxY4akqke5NjrU1qx80ILk4X5cDvTbjV7a1uECyqpBx8x+6O/FctFpEkgBMnlMOQAMn61D/AGPJJfrj/SGkz+8fgA0/aRBKx2U3iDS42CPeM7L8waMcA+lMbxLbRXOFkjSN1DB5DndXI3mhXMLDcEQMdvyjNVm0R45MiMylDht/QVXPHuFkjpR4qtRO5eVnDMcIn5Zq9F4gtXG4OE3cEv1Fcc2hXMU5csqR4DALyRVqPShLIBli5XdhulS6sV1KTvodHL4jthKDJOJtvyjywBTJNaiQnDKig/xckVzMujEOjCTymzkgelSSaQXAaLdIX/ibpUOulsPQ0b/xCkzyQpMXVVyHTgZ9K469uS8wnbLAHoTkmr11bz2zEFRGAduB/FWc8cpl8uRcODgCuGriNdz0KUItHWWepvNp8JJeYY4A4/Dis6/33Um8oI2PynPpUdhMbFDGJNpXnHpTpH8wGQuXyd3PQmuX6xfQr2Gp1GjSudPDztmSLCrxgEVDrjhLaVQNsijcCe5rMtL6dAolb5TztXsKu67KJdMEuCSeMn0pqt5mfsGmN0vX2eGNJZd+FA2EYANWL7xRcwsoiiiyejHnNcsibkV84XOBVlIiwZzklMAZ6YrSNdpkuly6mnN4kkuIiznMh4ZV4FKuu3JtAYj5eDjdnOaz5bVehdRldwwOaI7ZfLALkY5wa2Vdsysl0NFPE7mEK6F5gevQYpJtdncOAqjABBU1QSESSgE5VgQcDpU62CRxgJuQMcb25qlWbI8yb/hIpIEXKM2R0J4zVeTVLqWZXICEDOBQ6jaVlw5Q4XA7VIkMYQlU6DrVe0fUm6RFNrct0uS7nnaQeB+NSrrEsFkMOq7WxgdadDYQMpRySoG4BeCTSjS4kQAxcY3c9qr2iZN0Uo764LGTdLK+cgseF+gqaO+u4ZZN0yhSu4cDOfrTg6MMA/I3BAFEMSPH80QJVioJ7ip50g0IbXWLpFIJdlIzg9CadHr123yJJ5WeqgfrUgt1lt5SWO5GwoHYU9I1gLEQjIX7zVDmMqDUZrgYczS4ONxPH0xUn2q4jVtrqgXoqgZ/GpE+ckI52lc4AwM0QwiIAGMNvG4ueufSj2iAYL+UxFDNISfmwTxmkhuZyzDesQI5OOfwpzR2+VJ3GQHBA6U77PuTCqE+YYJqOdMpkIlePJImc9QxJwfrWhZ61cu8cUhjC4POORx61CQVLB5C+BjaOlAtTHuIQHA4Y1XPoK5At7LJJuZ3bDEE54IqdruR0ZDL5e05XAGaRLZHPlszAYzhaVoUR4gkeOuWbk0KWmpN9dSuVlYzFQ7uU++x4rOR7kgq03ljGCMVrtcRu8aPKyDJDbelJhElYjDDdxu9KftEh81jNhil2kEuQew4B+tRbXSVUV9ueoArYl8oykF2ycY2jgVIY4rfeEVc7c5buaPaIvmTMvyEKpgHcrcn2qSWAxyOwfavBGBUwdGkzLlQV/hHejzFUjY2QwOdwpOoidCibUTyMU+Z8Z+tPtrQTOSW2AD7vvV2Fo2eNWIHzYOOKZIyxXEix4BVuKn2itYRVisXjl3Ph8g47EUklp54jTcUcH5sdxVmSWFHmMpLEn5dppjTjkowTGMZ61PPqJsr/wBmBZVJJKhvWpzaiR5Wdj975VX0pRMGfLHd8uDj1pIbxLUKN2CB8xNHOP2lkN+wjkhsZ+6T0H1qMwRAjziwwMZTuafHdxXCKg+bLZ9MjNSGZF3o2AC2QCM4FRzi57jIrVVHqD3Y0n2GL5Mjv8xXuKW4ubdWyA0ucDK9BUs08cWFDbAy5XPUGlzod7lVNIdg46Lvypb096zNW017a52EtKpAKlegNbZvoMr87TED5ucc024njMMTxMAAcNnsKzc1ctMzdIhDTMwH3Rjn1roVuld0Mn3gNu1aw7XVLK3k2hhKxbkDirct/Cu4ArCzHrnJA9az5l3NE0UdQtZP7QYptYtydx5X2p8Vs8gUMxOG5C+lUpLqBXkMcnmlT8zsetaUGowiHhxGpXn1zT50uoPbQmh039+RkKM5XcOtWZdOWSOQOyuTjAXjFUDq1uNoLl2UY78U3+2GSFSqeXHu+/jk0/aozLj6fbRFSEIOMEHnJokRIwFKrsK4CqMHPvVOTXLZZYzuaSTPK4P609tRSWTO3buPUA8VLqruJsntrNIUQmIjrkt3FWJYYHRYwBwc4HXFVPtpkJQI8xA4GCOalkmuUjybYxMVwAOTWftYt7hcla3tlGEgAYngk5qG6ZQ7rwxOBhRxVYXQjMYkWUuPvAqeKk86UgsLVhEOd+OaftI9w5rFg2sbHhCEVf4j3oZoJWQSHkDGMVR+3iWIgLK0meFwaDPei2klewcQKQDKASAfc01OL6lqSZpQrEiptt/mB5YnPFIymJWUEMu7IXvWI3iKKMkiTf22H1pz+KlTBESqxGDT5kbGwNgzutye+7PApsl1hJE++rDHTpWL/wAJKsoBL7VHUdvxqsviKNVwrK6k847Ucy7hY6GD7M3IgXAXG5ux9akGEUOSr4GBxXP2usQuGjkYpzkA9xW9oOjav4olm/s2xke1gwXlx8o/HuaynVjFblW0uMurWIQAmIJIT1B5/Ks+WL90QW5B+UVtTaLqv2hzd6bcwqQVUshxntSReB/Et9biW0s/N2nDDByB2OK5/rEe4XMWMow2eUAT/F2p6sIiwHAPBxWpL4I1tFj8y0lQKfmwp59qsaf4D8R38UwtrJE2nhZcgsPUetQ8RAkwGw7DKKSBgZp4AgAK/K44OOlbb/DrXbKLN3ayhieSqZ2irOjfDfxLrkksVpHH5aLuzKpDH6UPExBs56DEsbholLKdwJ6mkUuWIQ4Y8kdh9a6aH4XeI7WWQz6XPJIPlBQHB9xSQfCHxXPewpaJulnz5kUgx5a8ck+nNT9agnuQ7nKiXY7I6rz39ajeXaHZBgdPau2ufgx4jSdlms2McRw0yZIb6Ulr8HvEWpQRhD5GWIWJk5PPej65BPcVziPNkZgzFQNuMVVB25G0lh3rvpvgV4jtFDS2Ukk5cggE4UdjU1p8AvE+qSyLC3lY6iTjn2oeNp9w5vI83ZzImAoGDnJ61CZBucDmTHFeiXn7P/jXTwzy2iSRA7f3TZJ9yKdpP7O/iPWpnSBxaSqu6Uy5wB6Cp+uw2E7voeWuxMozjDDn61WudjR8gsoyPxr2S4/ZZ8Vxt5QRJ0X5vMjbG72/+tWTL+zn4j2qDIYrndtSAjIJ9zUyxcLaAk77HS/s5vcPqCXcYjW2j/dNuALEkcAenPf8K+vdEjkS3y75K9h2r508BfC7V/h15NpPGJJZWEjup4B9q+hdFvDNKArKFKjcD647V8ji5c820fQYZWiLraPLhIvqSawpoS0hV3LYxjb0rq9UVIYcgbmY7a5wypGSGwCGww9q8mor7Hr0U0hBGWVcYA6ZNP2LjYWL+tQTTAOAikgHIJp11elYiQVTjqOtcrVjrSY/T5Y8tGqfMhPJ9KSVD5nyv0OQoFUNPukilZjly/Umri3cbzD5ggNSKzvsKYyZTkDOM81TvboLwHyG7L60t3doHB3ZXO3ceKzvOJLKmAFbO71FLYuzJvtRHzBAgAwWbrUEN9C08e9mYlgGA449qCYXdg4Zz97npU6tBgEtGqsOMAZBqH3FJOzPSfC7K8RKnaBgAd8V0YOBt61yHg2N3s45d27PFdYGJUk9RXrYXY+WxWkmSqQDgihMHjpg9aAcLnOSaVQSDngivTR55IBkYJpkqe+OOKFOODzmpGTcMYz6VqkBy3jWWe00x57cAeWpZieQR3rxuS9FzPPkbsncMdj3xXuXimxe50a4gB++pX2zXz2tlfWWovHKMeW5VgOe9cGKSSPrMus6bb3On0lQzYTCErks3arssoJVSxl/hJFUtOiKw7SpLjnJqZ3MYPzBR6DrXydVe8z1HuI+MkcfKcUAjbjJOOtMKCN9wBYMM57UqyFtyMRhhgbe1csgHx5YlMbCo3A9c0FlYYZ2JPPFNjU5U4JK/Kc0hYRqQex7VFtAIyCeScKeOafvQ7QCSRx7UxtrZUAkfeBPQU5QCwBkABGeKloCQxFVyMDB/Sm7gq43FiOcU4RlW34JU8YNL8iSbiwAYYx3oSDW5FcD5d6xKD155NVWm85QzMxY8bVGBViZjD8wG/nGDUTIWYHcFAOdoqyxux0ZQoCqR8xbqKEjVSSrM7ZwcdMVJtEhclc9xmnFNin5/LBH8IFPQ2TMfUGEFxgAAA9W9KqgoLkgFnU8j0FSXM0VxN8iNJjK5f8ApVdVfYpL7PmwQOorVLubIn4MzBQqZ9eaZK64U5LjocdDSIFVslS7A8E+lIHcRshYIucjHWtU0aIawYOrkBQOMH0qO3VGlyzMxDDp6U8hHbBDPkcbqV3MLLkhd3AA9e1TLawSejR3OnzeRbKsZH3crntWlMDLYyBSc7S3HrWFoUbfZ45ZFJzwAa3YUZBI5OFZSoFcrR4lT4jno3LgM6qu7gE+tKr7n2uS56egprQeS2DkqrErmnSMH4DBcjPy0NFxWhI5G3G3Zg4/CmqqOSDlgvpUU7AbcAtkck0W8hC5zjORgUmaMlJXDAIEI6HrUKgxnJZnLDjHSnnIKkDJBxk0vzs2GkCKOwFSxaiFSgBKBQe5pkjrt4YnsakcbTjBfjIzUb5253LtPYdakaVhUj24c4Ujp9Kgm/ebtnLA546Yp67pBkj7v96mu5YbgNnYhapoe5EWdCchVyPlA9aYYmk2OSST1owA4IBbnHzdqkeXbwGzjkj2pgPRwpXKAKeM96bvEm4AlirYFLuBcYXjGeaaCEZnBG4joKaQkOOQxwQCv500EksrAtnkGmu5G35MF+CxpXYryWB2+lO2oxZ2AkGDhCPxzSLh0zye3NRxR5R3K5I6e1ITmJhvxjniptYCUoWjTbgbTz603jn5SXHc96QRGFVMfzl+5PGaRy/2kB2HIx8vQU7AJsXGCAM8jFI33MAkk9M1Kh9RgjgE+lBwcA9F9KEgGOSTGSFBAxkUu4BCeW7EU12EcWUXv1Paml5JEZQwGRkY9aq3cdgSUcocRgenXFNK+ZGSuXweCaaHITlcsRjNBJEY+c4HBUU7CEMxX5HwM9MVHID0JJJ70qyKI1YJh92CW54psimXed/PbFUkWRozkANIEAOPc1XZY5CTtd3VvUgGpsKylSuGHIY03crRkbuewHWmlYDOubXLB3ZRluAOSKS60iG/iYDIkxkFjxVxE5yY1P8AtGpgiHG7Ix6VopMepmpatbwpErbNo5Iqwkak4XL5HzZqZlZCwIwo6fSo+AQVJz7VfTUauIAbfBDYB4IHUU4yFUXKE7TwzU8EdCoAPc+tMdg7FDlm9BUAIZWkOCAAOmKcXcsAgyexPajAYABQhHWkChgAWJ57UblJEm/LkSkMxGBt9aYg3SfMoAAxyabIEgkCjAI5zQZEEoJUvjnigGThtyAE7iD0pRhByACOmahM6Bm2qItw4zTtwVkLHzCwwPTNA9ydGHKOSCeRimPlQVGSucjNDbz1Kgio1TABZ2ds8jsPpQKw8SGMDd+AFI5MhUmIAf3s0OU2YLbCDkd+KCRI+Qcqe3albUVivLOpkClsEcfLUoU7TzlRzz1IpzFCcBFUnimGQI6llyANue2aVgsOVY/KZSxOeeBijo2THsUjAJo2bCNzYU9/ShRgnDFwOm6qHYVmXaWck54wKXYMDag/HtSfeBXdt4zimltwyckfzpWJI22ltrsTtPOPSn7Si4UArnK+1NVVkfIOwd/epdwTkAsOnPSjyLtoIH+T5n3k9gOlNKBnJHAI5JpqyEMOhXPIxzT3jIbI+5RZoBFbMas7blzgY4pxOCCeFHShWV49nGwcj600y5cArnPHNFxXHKFK8jODzj0qIsMkgbcHj3pxBjJy2dwxgUowHRTxiqsDIxg7mG48dDxSDM7KyAIBwc093K5ycjPb0phAGCuRzmmkFxz5TcTyTwKiGY1JeQEZ7DpUixkmQykkY+UCoBliQNoX3rVdi9hJyAvQvyPm9qg8ySK6AQgQrhs9/erTARkFnyMYwOlUL+VRCSBs64x3roi7NBJKSsekaJf2N9Zh/tEaxgDdvIBzWp/b+jW6L599GEHRRzn8K8jsPBd/rFtHOlx5cTZIAJ9fTNa2nfDvUxLtRVKk5DdcfnX0OFlFqzPma1KlCTuz1NvGejyxqsF4pVTkkjpVefxxpUEgWe94JyoGOa5K0+Gl0S5edi4+8qgAfyqQ/DISRkoTG3Qs3JP0r1YwicnLSOvXxnpkqMIZCc9Mjikk8V6bbBFNwZpSOQg4B9qwdM+GE7hyL1mwPmGMAVsp4AjtokKpvYDlu+a0UEZONO+hHP4ugLKpISHHLP1qP/hKtNhPM5lbsFqyngeC4P79S+OgJIFSr4HijkCR20ajvnmnymdoFObXYWsnvQRtTAYE8+1Z8fxE06I7HRyxPrxW5P8ADm1vMoWIHU8nGfpQPhbp5YzSENIuMckD8qXK0CUTJt/GkF4zJD+7PX5uRipP+EyiVwhTLL0K960rPwHaRXAMsQKg8YOM1syeCNNWQPGPK44HB5qXFj905EeI3kcshMUZ696a3i6K3JIVpmzgg966W48DWRUhCwJOc57/AEpsfgiCNNpIbPtzWfK7lJxOZufF0slrmKFIc9zyaoQ+L5oTs+z+fJ2xXayeCrEqoKbOQTnJzVyPwlp0IDxoUbHUc1Ki0KUopaHFS61ql5GNoSBRzsC8mnabrd1BcBZGJfPTsK7o6VEQCIwWXjcQM0xPDVuWEhALZyTitFF7mLnfYxbi4v7pA4dEGOhHaqjXbxj+J3HUp0zXYjT4BnIzkYqv/ZMQYbR0P0quXuT5nINdamw83zZEUDgKKSDXrq3VmI849xIP5V2wtVjXAA21Xu4IVZAIlJboSB1p8ruXGSRweoajrV+HIzBCeigdvrWRbQagZNqGaVuc56CvVFjWcBHVSc4xgVOllHboY1QDPfFNRaN/aRW58oQzl0y+M+vTmhrgHAIzj071z63zKuw5BB4pI7+YuQ4xjoRXt3OXc6R7lHjVApRlPOO9QPORuzyRWC2pzPNhHxUj3byHB78Gs2ylYvPfFFYI37w9PQVNDfLKwVzg46eprJ3bCSOMUi3GZAWQ4FSzTTY6HeRGCPp+FSW7LIpBYlx0WsNNXfJU4UDpTI9RMkxkVtrqMDFZM3jE67TZ1jlVHGctivYPBcZitpFbJUgFTXgmm6lvvIQ2PMDA896+jfDbxTaTA6cFhhsDHavl81Vl6nr4eCWptFv3eTgCiMBwMEle4qNIQGwxyB605RiT5ePYdK+Hlpc9IU43dOh4zSSHbzzjOeKcSAxA5z19qcsbbWB+X3rnYbCKQA3AG7kUxskFSMVJFEDgk8jvTTtJyTntSAIwSwB4yMU0gA7d3A7UmwksQCGH8qRTnjH1qlqA4Z5HXHTNI4JdV6n17U4JkEj8KQSLjJ5xwRUgOkAZgCvTvUYyMkH2p2Pl3qSaQPxgkDHpU2IEJCIABnnmlYxqpB5zRIQXYgZXHFML7mDnGDxRqUgYHcoUZyOKZGo3NnORSiQgqRzzx7UpwGLEjdnpTWgW1G8dQuGzjJpwxggtg9aRBh3JHbIpWUMuSMUNBZiBeydO5NOfBIAOT7UbQhXDYyO9CueAFAA70WDzAKUOSMnHBpFIEZGeQaWTJTaPzpqAxqQGAJqSR6L8pyPpSmQrxjbQXYDOcg8GhndmAB4oGhwcZGeQBx9aFzkEnfzTQRuwAWxSnIQ4O3H6UuugbCtt3HCkHNRSFBjfnr2qRD8uc5OM896XaWVTwM09hABtfaoyDzTsgjAGOxpsQ2k5zuHelAcZ244OTSRWwiqIivcg5poCySsMYUnPFDNlzkZ7ijeHTI+T6VIkLuUZwnTuaeXJCgHAxzUayISN6lu31qZ5MAYUAelN6jZGdzMn93OKSRxkoOQDzSjA3Ekk9aaQpYEHBI5qbBoOQs7NhMAcjNK2ChHUn0poYMVHNKJGLZGAAcYphYNokCqV2nuacu1COcgcU1iwbd2FNBDF88HrUNCsK4G7Krx709T8pC8Z9KjXBI3ZwalDhCuFAA60krBsI2fkHUkc5oLDZ1O4HHFIZQznA6GlQfOwyAMZFOw7hjZyOpNN3eWHP8VD4MnTOBQzZIDAY9O9MYhYEDAzkUIxePB5I4pI1GMnJGfyprsYjwwAzj6iqGh6AuCSoDDpmnK/BD43Z7UiEEsRk9xmjqdxOCeMUFExywwB260xWG/G7jHSkRgoGSWJ4oA4JHBH60E2BiMqUGMHmg5wQOmc/WmAFt+V257VKEJQfMEJHA70BYb3PGMVKrg8nnPaoXydgBwRwaVWYDJPI6igLEikFiwUY7im5AcYyRnp2FNUIMnnOeRS/OScEKP1qrDW4XAeRXjCDjnLdKzVBkmwTnA7cVozAiA/edjVIYypwEPQ4qloi0PUEnG3AIwSam3/ACKmcqOKrx7lLZJYZqQp5aZLBecirSAlKOBjgY6ZpcgggHkHJqqpeZt5zjoKn4yN3H0pgSmZWygGMjkmsPVmMtyrA5CrtYjvWjLIFXJUhR1JrjZNVe5vpoc4RHO0DuK6qUXJ7G0FctXJ8yPoAF7muL1OdJpHUY4autumR7aaNiV3DOfeuMvUSO5bJ+UjqPWvYoxstTqT0K5j8p5CAArdM96vWj7SNx3RsvQdQaz2wwVsk88CnwTrGRyQ2fwrdotPU3bXBKjGQp49a1IgNgycYPQVl6fIcHCbyOcmtSJgcn7u7nHvXHUOlK6LMMZLEADjkA1oxH5iDwCvaqEfE4c+mM+9WFuDtyQARx7muGSE7WLkbFcZwBjmlM4GCOdueBVJQ7knBcdfanje5IVthAzxWLRk0X7aRXRgflOc8+lWYVBGC+4+g6VmQSCRwHyeOtXIpQoDKcAcY71jIxaLywhWyAFyKcmEwSSWPHHSq8Lb8E5yp71NkIzgcDqMVkc8iQqdpOMYPU0qnAIOST6VFK5hYEjcrAfhThcLvDBhtAwQKCbEoOAQFAPrSLOA2HyeOw4qPzH2govIPRvSnGR5EyzAH+6tJoAVvmUgYAJzmhM7nzzhsqB6UwJtLHrx0NIGJ5bjIwMUbBYlJKNwAN3PPNSpiSQc5GOfSoUDKy4XcOhJqYMAMH5dp7VSHYkDBwDjCqe9Vp41kUlMlgc1ODhTgZX3qGdwEIY4JHajluFjLkxIWUqARyPatK2kaUbcZGMZ9aqShQFIXrxk96f5xVI/mwVbkDuKpLuJl7cAABjI60NIFAchnI6YqAvglgo9eafHcIwZQ+cjOBVbAODF1Jb5OciorqZApB+Y4pstwIyuByeMnpVSWTe/znv0HQ1SvdEs4j4k+b9igETbGYHOOwx3rwDUpLu4klDBlhUkEj+I1798TsxaBPP90IQFPt0xXhbbyoUMdpO4D9a+6yx/uznqq7MYTSRICMDHAB60wJIoV9rbicl61Zok8w5jAPvTfL3EAsQp/lXuX00OXksyG21K5hzHHKUUnPPrV2K5vbrBlJdScBhwRSwrEMAxBscBjVtAYidp2j0pal2sOM8sS7Mkkd+9L9umYYBbKnqepoUlXznAIzk1UivSbxUYFkY4GO9MLG3b3U+AQzIG7DpV6J5p0AyWHcHpRFbbIlY8Y4FBjZGOAeOoFZNpMz5dbEfkTSPhOFZgrY4rvfCuiSjc4lciMgZZiea5OGBlCgPtQMG/GvRdHLW0Acnd5qjI6D61zVKvRGtOnZ3Zdn3MzRuwYAdQO9WPBo+y+I7XfCJPMbaAxPHPWqqu0i4UbAeDV/wjERr1t1d1lBJPPesYN8ysdcrcjT7H1FoUIjtIi3ynaFwOlapXHNZejqzBd2MFQa1WcFiMZAHWvsaOqPzWsrS1GdTTdwQ884oOF5zVOeYxnjLZrsRgTvehCdvOeMVnOxeQ55OakjSSQ5IxnoatQW+AWYZOarYliWsLIcsODVxANxJyKI48nBGCBxTimDk544pPRgCk0pBJzQBt/HtRvDKB0INJIALhiAeD3puSD60smOopg65qhWFBJJ45FITwTjnpThwCe9RMT1PFJMSEJXgDimycLkcigjd2pGyq7R0NJsGKxyoA4poAUHFIDgYp2eTkY9KExCEAKQeaiOGA7AU9uOvSoCR245qh3HOQ2D0pu0KOeabIw+6e9I5xgfhQULk5OelJyBmkbB701n6Z7UWuQI0hJyKYcbMk0pH90cGmNxQ0A4g4BPJxTMc896cp6Z5pOjcc0AJjJGaCMHijOc44Ipu0Hg9aAELMGx1xSc5weM0jAJgdTmnHqD3oHYD6DijBXqc0g5JB/OhgBj2p3EOJ4JpAM4NGeT6UAZ5HajqAjEgkYpVywwe1KcKcjJoIzx3osAjYXGDkUBwVwB1pAOcGkXAalbUB5IAxVWQYB5zzU7HseKiZUGc807BsU2AaQAjPHP0r4K+NNwX8b3wEblVuG2Bv4R/kV96agfLtZXUYIHBr4g/aFhMXjRH8vyvPBb5QBkg8npz171cS07pnnUUMkkrKyhEIzj3pkCp9oHz7mHoalLlNxQbiRtGfWq1vpKrmUynzAfmUVomrXJZe+3tE3yv5bE4/CqjajOs0gM7yE8A54HtUhsWOcgFRyC/WiLTUMmHQnIz8p4reNRREV1lPzbshl5zUy3kxzhyUZcEVItkir5aLhXJBLVchsIPsypIm9gccHtW31hIL2Mu51GeGGNAWVDwcdT9adbeILmKZWUZHQhqtS2Kkt8pIBwAT0FQpo8EVwVcmUMoJGen0q1XTJ5kQ3utzyA5k2OD0T0qJ9SllkjYPIpUDLMeK0JdItQRHEuwgbix5P0qB7BN6F1Lx9GAPWr9pFmd1cZNfPJJslkZlIz8p71BJe/uspvDD++circ0USR744xGmdoPU1F9miHLHcFPTtRzqxL1Jvt7JZwyMcNn5tnWoJdYYrsjiZSTkO3WpnRCzAgJgcAUjx207qu9m2qSewpqSJsyMX1zOrmSfcyD5QMVI87rEC6EyY4J6U8xQQ28RCgbjkt3prxpIUYSMcnHPQCq5l3Gkxsks8jITNkbSDt4xVE+ftXJdcNyx6VplhArjC8Ecgc4qGSRZQxDFl7g9BT5r7DatqV01C8dCkk5dQeAOOKcbhwjwuDtPOTU0XlSOM7doU8j1qZ47Z4QWQhxnBPelcgoEkgoGxgDbT/KaPaQBuxk0hbYnKgsD0qRbdmQFQxdyPoBTUkNorQ3FwboAlinf0AoneVCSkXVup64q5cMUikUSKu3HGOp9KgkuFVgWQksowc8ZptohporRyOUcMzM7HhewpwL/AD4wp24IPrUxCGMSiQA9GA9aj8yMOoMfzdd5PWkmSkV7RcScqzqAcgdKcGKMjKqoMnAI5/Grkc0UKsBJtJOcVFM8XnMYwHY4PPSk5WKIQhMpcBnkPOBwAKa00sCkI5WNjkr71ZkmE0xIfymVcYHGfWolCbQ3DLjknsay59RJFJbmVpHcF5ey+gp5uJo2yT5Yxg+n4VbWFVjRd+0E5JWqzEAmIrlQ2Qzd6FNWL8irA1z5gMbM7DJLHpT2a52KXfDNkrjt9an3Es4DBPRRS5EZJOGyMDdS9oLQqI1yxK/f7kipS1ygbY4RmX0yRSi7TzMkhSBj5e/tUv2oK0ZwoODkn0rRViW0yiHlZlMj7yoxk9KkJlIQn5VBwGFSfIiZK7/m5x6VIFzGV4RCcqD3q/bJE7Mqm2nIcsgdV5xUJtXkXaVaPIyMVqJcKNxUhzjGKVpzsUjCr0JPUU/bKxL7GDJAQikhmUtjnPWlubV2CurEcfdXj9K1DKYiEfEuORnpTo5QJASqg5zxUe1Q2QaXqEokCt8wA2/N61fuHfy1zhEByxHBqussKpIcAybsg1BfXildknyFuRjvWbqIaRTmRvtDnBznIZvSpClyiEGbcjjd8vX8KTzBcRb1JdV+X2qyt4IBCpRUj+7nvWTqI08ytDCREJVjYZONzdz9Kmlhna2DK/zE4IHBAq08yKyxA5CndzTVYspGQB1yDyKPasdyjHbSj5BGVdepOTVr7JOqkOwO0ZAFSG5ikUhCxf1Peplm4Hm4AYYHPJqHVsxcxVNpIxCmHgruz2FOj01WXM05ORkIvT8a0GuTGmURmRAFL9gfQ1AXZtxcqmPTFHtb7sOdrUrjT2kjBVVj52jJ6+9OW1djsyX2/K3uKlBMWNsTORyWzxirMV2gZUZlUk5PrS9o2HtGypJprhWyoRUGV9TTIrNxhTE5YjI64rXCvOzNGm5T1J7D1oF0WGwMAfugf4UvaeY+cp2+nTsjAmNc8kHr+FVGsA4LCORznbnkA1qsrw/vDEwUHBcmq7awiJKhlwQcqo71SqeZXOjOSycKx2qpBwF7mpYNJBDykONp+YE8VchZ5hujtSRjcXJ6GoBdvdHEs3lox5Cjjil7XXcm90QDTQDIAFQD5vfFRx2YMuFBYYzk9jVpZJriZba3hae4bhETksPYfSq0twUJLF43U7WUDoe4NWqyejY01YcbI8h3VM9fU1CukxqOC0hz+FTpMNuSBKezdx+FPadVADMytnPANHto9wbRny2DHJUbGU7cVfsdFWISb/3jY3bs/oKliuGYkRqucZJfv9Kcl2H4IkJP91TjPpUOqu4JpDBYK9yd0hiXZ8o9TU8OnKwUF9x2/Nn1p0BkkTIjO8EjDjlRSPvMbSOkmQSoKgjmp9ou4c1hyWcbhQCUbOGx3FQSaEsrsUk3oG6dCKnku3toS4UhEGSWGS34UrLKS5lt5AdgfManHI4/GpVVLqVe5WuNNiCsN21lIGB0xU50uDJEACELliais7gXC7huRhwVZSSakRb0Kz/Y5pQxwAqnmrWIS6h5EcdnEJQHkbyyvOPWnQ2Ed1NGScryDu/SrEdndTxhktnhfOGDDoPWie0uIVlmitppooiFaRVON3p+lP6z5id0MSxhVY33MGDbWUdxTDYxh5H4TDDbv61IHnJ3PDLBxx8p6/lU8WmT3VwqoklzuUndtI5pPELuUpdypc2qOSDJnoRsFNNlAZAQNrqvLueKvQaXetKHNtJHEuQSVPzH2psnh/VpTkadO6u2VbacYrN4iPcOZFTykcqGXcCDnHFDW8BCbUwckEsauvompwTeS1rJCwUMdy84zjOKePCmr36PJZ2Ml1BE4VnwRtJyQD+Ro+sR7hzIypbNHKlnyqt90elWPslsUKxRBDnILGtRvBPiEklrIw5X5QoyfrSnwDroKfZ4HnIQtIZBtAPpS9vHuF0zLeCIlg2HXgDb60yS0iVh8gjXb/Ec81tDwP4kmihB01ooz82QOWqWT4e+IfLUmxZ2J+UNmj28Rpo5KS3R3XLl2HBHQYrorCVILOFIwEAPzk9TU8/w68SxEiTTmkQEEvCM4HpU9l4B1eWG6fyZldWHkqyHAHcGp9vC5SaKd/LC0GzzA7bt20ccVQ+SGCYFAGY5B9K27zwD4lOwx6eXwuGIU5NVV8Aa7O5Elq1sEUsxcE5GPSn9ZiuoJq9jFurlVVgTudhjFRjU4laMCNUwuGJ5OcdqwL03sZbfBJuVtqqoOTz6dqqQ3s9wxAtZQ/fCnitViU+p1qEbJnWwahZkRhps4+9Rb3Md2SAyoqn8cVw7S3TszpAzwg/exj9KnS+lEgb7LJFgc8Hn8KPrK7k8qWx2xESpgBnJOfbFTu8CxvuKIsgAG3sa8/m125DBVd3yPuKDx7V6f4K+E3iXxppkF9a26W1iV3CaXJ3H0x2qHiUtxWXcrRzW4U4y5xtGehNSJCw2lwkQUcAYBNdJF8CPGNyFSFIygOfm4yPUGuksPgP4guYooLq0VGLAPcsxIQeoFS8XEwemx5s9nZTKreSTIp+YnoajkiWGIbiiqrbgoxXpY+Bmr2omSKZp9rYCMCA30NS2nwL1ZoroXkSxSMoEXG4Edznt0H50ljok3bR5pZvBN5gRSM4bjgH3NPknRZJCdiqQFHAzXo8X7PniNFQ2+Hj242oME1JY/AfxBHIQbFPLHDef1/CqWNg3uK77HmUZgLgpG2Qu3OeM0JhC3zKmAc8c/jXpt3+z3rEEaFLlgWYkhhkAegqM/AbxHDFsSON0Y5MjDB/L0oeKi+pDk+x5ghjEYdEJYdT2AqSO5jtrcglSc7guAa9Hb4A61Krr9pUMcfu40IB9s0h/Z91vT7+GCNAxuIgUaQcFsfMCOwHrU/Wokp67HnCFHDsY/MLHIA4Ap5uECkiTyQV2kDrmvTZ/2ebqxjEt3qMscoUlooACCe2KZbfATUH2mKdZYgSW3jk+31pfWop3K1PMw29EA+dQu0570+GQ27Ku4RBQcYA/nXpg+AEsnyeZdJNIc7UPyj07U64/Zz11ItkU6yAMGwTyR3FV9biGvY8silZtxKF8HcGqWCdkDAvtBO4AV6ef2dr+6nllnup7dWICJGOAO+f/AK1aC/s2ahZR5iuvtBZflLryvFT9ciwXN2PJFmMvmALndwSaiSQQyNIzHptAHrXqZ/Z31XABndAOWZQcflUtl+zrf+YC11IEByrOByaj63F7FJs8lmumuckKDt4GRzUM1wXlgBLB4sgkenpXtz/s9zrEp82Se6Mw3shwFTB5A7nOKkX9mSVQ7pqMsUZYN8ygkn0o+tLqUm+x4gHeJ23BQQQxDjkU+TbGhPJ3ENgV7XefszyT3Xn3TzzKQAHRtp/EVrQfsxxLHGxv5CFHzLwSBUfWU9hpvseAW9ykkm9gATx81LdXC7t5ZmI42JzXvsn7NVnJxLG9zCD8vzlTn8KfZfsy2VrOGS+ljLfeVf4R6Z/Gl9ZDU+dTdDd+7GwkYJftT2mggiVZ9zmPkGP/ABr6OuP2ZtPVAgDXZZyzTO3IGAAMfhn8aF/Z10xVaCSWeGMMGAjA556E9vwpfWkN3Z85pqhxhVC7fmHmjBA7ECoDrAuS0TKzbjnMa5JNfUms/s9aTPY3M8Vubq+lULGSxAjXGMAf1Oa57wp+zXaafE8E14UnZiykDJQccZ7jNS8YTyy7Hz7BK8gwkbRBvlHmjBNMWXI3s+8rlcL1x7V9SSfs56egRLstdxhiwYNgg9OfbjpTl/Zt8PAlkjZQRncjnIPsKn66HLJdD5bEyuMJHsVPlLP2plzdmNDGGLRRjJKjj86+rIv2btDe2aMJKWL7mldySwwMAjpjjPHrUM37MmjsDLHqEyKQALfAK/j6/jWcsY3sh+92PkS4jlUGUxMEHzfMOfrWPdzCSTzTIGzzn0r7St/2e7S2aeYoL+WRDEVmAKqp64FYA/ZF8PXEh8+Oe3YDIKSZH41zyxMp9Dop1JQ6Hx1f3giVZRL+7BweevrUVz4hMke2LHlKMKe4r601z9kOC6hleCaN1jQrCgAHOOCfX61w0f7Gd1G0IutTECOw8zZyVXPOPfFSqr6nUq8meMadrIjgR2YMAOTnpV6TxMLuyaIyrIB90DqBX0dov7JGgWMChLqS4aNgzGcDEnOcEY/CuL+OfwUj0TTjqNjZxWiBtsa2qY3P6ED2q4VZOVuh0xq3PHLS6KSYKEhuQD0HvWu1ynkKzyfu2HzdvwrgZdfuIJDbspSWP5WGOVPvUKXs1xFteVuDwuetejFPcznUUtD0M3dg8KuHIPQD1ppvrVImJlUuBwue1cBFdyAFSzKFOeSaWOQ3EzNEGlfHQdqu9jGyZ3I8Q2zQDanllDgn1pD4nSJ9jkFAMru6VxpS9EW8owT0ovLWc6eXVS6vwT3WqVZRH7O53eL27tVmtolmVsnYhy31x6Ves7O/a1QeQwkYnO4HAHvXuf7MfhnStQ+H32u50+L7WreSLlkBdlwOAa9ftvBehQxSq2nxlZAQxZeQO+PT8K5ZYmTemx584yTsfGsmlavGqRmCMeZnaYwckelINC1VY1Js5ixOMtnAFfcOk/D7w9p0SNDp8fYhnXeR6YJ78Voz+E9CCyO9hA+eWZkGPrS+sTZHJJnwo3hHWVgd0jtxAnLEnmq6+GNVmWYyW00OyPzVDgru9APWvutvAXhyZN76bC8cqggKg2kdjjHNaE3hfT79Yt9rHOyKI1LqCQoGABx7Yo9tNFKnLqfBK+HNd+z27w2ySGZSzIoOU9j745pLTwlq1/cCKWyuo92VVtpxn34r74TwPo1kD5OnRJIRgyFBn6Z7Uq+HrSM5Nmp7D5eMUnWmPkkj4Uj+HXiZEIEaJg4C7SSaRPAmrFBCYZDOrfMxUgfl2r7zTw/p8IWRbUJIvTFJJpdjPMWe0iLEbdxQZPtnFHtZj5ZHwk/w518xSCWaCC3iG4yBMnHvSx/DHXXULIkhSWMtbyFDhyBkAfXFfcQ8KaS0pDWSYP3kZQQw9D6/StK2020t0WOC3QKvCrjOPp6VPtZj5ZdT4Oh+E/ilrWN0WPY8ZklGwgxAdj+FR6f8K9c1S6EcCu3JzI2QgwO57V95y6LahvNe3CufvHGAai/sqDeSsKKnoFADe59aXtqj2Dkkz4fj+Cvi6RJHSS3iLHauTkt9Khs/gj4tuZJ4jud4MFj2YnsK+3jp6Ryh1tIgF5DbAMU+SRJAu0xgA5JVQKaq1BeykfFs37NXjHcrvIkULLuGMHnHAPp6VVj+BXjC3bF3a5DKduOR9c19wWghl5V0Yg4xnvVpkWRXDBXwMYwDil7Wp1D2Mrnw1a/AjxDqICW19HbMql5EmTPcYAP4/pUtr+zl4nZxcF2lhOVywODzjI/Gvt60tLVUZEtoA3UjaMmnm0RHCAxp32ccVPtKjLjTkj4pl/Zs8UqoP2pImJG04BGKlX9mTxTbnfd3UUsa4JMYyfwFfZctj8wJRXQegFSwIqDhEBHfgUr1H3K5GfGt1+zZq7yv9nvQsOAyM8ZLZxzkVnXH7N/iO3VJUmN28jbSUQjH19K+3WBVywMRPfGOlJuebouxfXgA01KouonBs+Q4f2YNSFjbym48iRv9cWG4rwMYFRv+ypq9zMCt6JIR0LJg19i7YIY1LyRlj7inPcokGWKEenGKjmqeYvZNnxw37J2seSFS8EE5k4Y8qU78djViT9k7VYZMiUSWpkClsZfBPXFfXbbWZQrxjjJXcM0JE6MCCCG75GKTlU8x+wfVHyVL+yELq4LprckUY6KVwc0+H9kXUGvpLf8AtNkVEDLMVyrnHT619Y7IPNILxls9OKk8pJYgIpUJHDLnBX60k6r7h9XfmfKifsf3jx5OsCPkbljA/EiorT9lK7t7gvPfrLtO1Rt5x649a+sVsI403GaJB1JZh/jWbf8AkPny5EZj02nrSfte7GsPI+cv+GR9PvIZPOvZkvWYFZYsAAdwRjn60yT9kKLT/MCzPOki4WQnofXHrX0day25UB7iKMgchmAI/CmjXLCMkvcboQcBweAalqo97mqw8+x4HH+yVo+rojSQG0dVCMsbEDA7+5qkf2RrayumFsROFOD52WyPY19IjUrKQhkuoxkcBnAJ+gpya5YASGO4RyOG+YYzT5J26l+wl0R4Bc/sd6XexwSTgxyhfmjgICMexxTE/ZB0yxCmOIy4bLeY56eg5r3+58R6faIrz3sMeeg8wVGfEtlNjFyoVh8pZxgj2o9nU8xewn2PJrf9mfwubAxvZMZQ2Q6nkDHQnvzUY/Zk8OxXSzornAwEmAIHuB616uniDSmVsX8IKnkGQZzUZ8XaQ6kLcK5U4JDjANHs5vuL6vPsecL+zt4b2NmyjBbgyKoDD6Ur/s5+GQ9v5FmvyNljIM7/AK16RF4l0n5vMvoQg7hxkH86pH4heGzFKbXU47h48lgGGfw9aXsZ+YfVpvocy3wB8KTjE9qExnmHIPX1pq/APwzDuFvEiEfxyAs2Pqa6CH4kaXcooN1EFKhgxYAr7H3pn/Cx/Dz3sdpFd+e7KWkmUjYnOME+vFS6FQf1aS3RiW/wC8JmJkubRblz0kDEHPrwaH/Z/wDDdn5ZtoCuBlkk+YN+Fbdr470Vd8kuoRw7SQBvBz71Cfi9owkxBcLfBTtL5AAp+wmWsJN7IoJ8INCmgeKSwtUVlKsY4FBx7HHH1FZHiX4S6HDoEOkJa7LBZRITGcMxznk9/wAa6yx+J2iXDyPPf29tg7RG7jJ9x6iuT174m+HWu7mOW+3bcn5SMEUnTmjop4Go38J5qv7KvhjXL+5IuZFAbckcfBUehPc+9Vz+xrpvltHHMrzM+5ZZHOQvZcdPxrp7T4tWWl6pM6EJaMm2HauSx7lj2/rWx/w0Jpiwxqlsk0yfeYtgVLp1nsdP1GpsonEWn7HtjbLNHJOsocDO4ZC89jUj/siaJ8q/Y0IHBdJSp+uM12jftD2sjxCO1hjtSf3xzlwMdufWiT9oPQolCIr3k4IyqDaMd+aSoV2JYGqtHE4nTP2OdIt75ZJ5pJYsHdl8YOOK9V8C/CfS/BemGwhRpIyxZmY8/QH/ABrDi/aB0qeKT93FaAY/dSNlmHtUr/tD6Zbon2SOOdip3JJxzjgfnT+q1JblrB1G7WPQpvDunSRhUtUIAx84zTNP8L6dZSGX7PDGW4JKgA/WvOoP2jYp5FW+tYLNfLJYREEbu2Ko6v8AGu0ubCGe2ZLho2O+MuACO3FNYWXUv+zqnVI9dfRtOE2VtbeQHrtQEU6TwvpU+Gksoww6EDBH0rxHTv2k7SMFZoLa1jH9wkmpJf2nbBbd1hjWSXcCsjHjGe4p/U5voL+z576HtcmiafaRk/Z45QTgh1B/Son0rT5GWSPT7eIr0ZEAJHpmvD5P2qIZ/wB09vArAgFhyB71Of2mLC2cRwW323AyXYhVz6AVH1OptYX1GXlc9pnt7fAAtlVR2ApE0u2DjFsjsw5Zuv0rwO4/aflmlnVIYLeDacq/JX3BrOj/AGkhbyW08UZuyp3bWY7GHrU/Upt6lLAPuj6Th0eB9y+QBt5AAp7aDBOUk8mJGH8fANfNF9+09rlxMZLQRWiKMEjBP61yq/HKdfOmlvrgXTtuUbjgnPOQOn0FWsvk92NZem9ZpH2LBpybykaCUL170+50eBEDJDFGOpLEcV8ef8NI6nAJhbawtvKy7W4BHv8Aj71mH48alGP3+oyThlx/rCc1ay19zT+z4dZo+z7a1t5CdvlTEnjaQQKJ7GPaXkREA9MAn2r5Dj/aZv4rVLZJoraFVC5UDeffNV0+Pl1aXMVxFdPOI+SJXJBHuKay6XcTwMbaTR9imzSS1wqAI3daoTabFbRSOUTIHDEDIr5Rh/ag19Iti30EVuXLBTGCR7A+lFn+0ld3hBunMpY7tuSFU56H1qXl8l1EsF/eTPoPxRIksMRUHeDjPtSeFxMHIGNijJZuwryXw98bZvEt8bSeW2jjx8u1R+WfWvTtGuohPCYS0iSfKw96+cx1H2bsz0IUlTVjb8R36G28qGQ7uGO081xl1f3MTcIFDjh25NdlqVui4OxUK8HA7VztysUshHlGTYc5PSvCmlY7KWjsZf8AazogaR2c4xhRWdNqN40YZTsTd1YZ4roDEu4k7EHUAAUy5MDRGJYQ5bnJ6Vys7o2OY/tm5SVRKxcI2QFAAIrbt9RmvIyYoBD3BfnNRS6fFdsC+IgBt+WpI3FsERcuF+XJrFoppMjuN1zOEmkL4GQq8AGnQGdZMGHy4sYJbvVhwkqBiwRl67RzUSRlWJJaUDlQ3SkLlGLLHJMAWyfu7RTW0+4Em2OEKoOdz8g1PEyrKf3aRZOcgc1qMcLkZKMvGelTJ9jOWiZ13gi5EMMdtJKGYjKgdAfQV1xJIx79q4nwbGs8aOYwrJ0IrtkK4AOScV62EWh8ji78zuSIG6k5FWhtCgZyaqogOMHAFWIirc+terFHn62AAbuDkCp0y30FRBFDMetSxEcnoO1bqLApalF5ljMDztG7FeN6vAxv5HVVAYnJr2XViFsZsHDMpXNeNXqmO6ZAC+1j16da4MZdRufQZfPW1yuUIAIkJPoO9IA74LqEA6e9SEcklguOwpColDDBfjOa+Nm22z3Q3LtA3Zx+VJEGjWQKoyPmGfSkZo1AQkKGHGOxppcxfKkZYYwWPpWL1LHRkurAPu3c46AUTOioACA5HXrUXC5AbA6ECq7bRwFLMOQx6VNh2JzITtBYkfdKjpSKpVcbVDKep9KgiuD5ux5AFxkYHelbmXeilw3BPbNIRcjlIT94+7HOBUUr+bkqoHdSaiwwJBOCRgkfyoZGKqFXgHBNJKw15jkYyMQ5J4qVWPl7hGq5OMnvTQN0QGQNrZOOpFKW+Xaqb+4zVW0KtqRyuo4L5I646VC25kLA7NvBJ9KmuYwsZOArMMnFUuXXcuWXGCD0NUkaxKskA81jvOB8wVehqJowUY+WsZY5yTzU7SKWXDeXgYIFVHBEuRl9p71aRsrACGfduyo4YU+NzKissYRd2NzUh+YFchcHPFLHKYwwK+apORmq6WKv0Iph5cuWcuQe3T8KpujNKV3bDuDAn69K05cOAAwBYdAORVR7UkIVTdzgkmjoK+jO40tlWOM5LhlGB71uRyknhQOMYNcjpdw0dtGoYApwcc4rVGoSoOMtx/FXM1qeZJXkxmqzQea28szHIwnAB+tZaHY2V4wMc1Dcef5kilgiM24etAm2EYTecd+lMa0ViYZcnLEgHpT41fcQCqAcrmmkCVEJkEeeCq+tN2onIyzA43NQWWTOfmDjdn0oWXcoymzryetQl2cgO4THOB1NOJAI2gk5zz3qAJRL5nzMxJHy0wqF9F+tNJeZHV8JgggCmsoLBdpIxnJpaAI7bjgsXwe3SnN5oBK7VjP50pl8pCSVGeBjtVcqRgtkknv3pgPYgYbO/wClAmUZOwYYbT60yUtGqqRhSeg600o7Z8sYxzzQAr4EKoCXZThqRii5I4YHgU1iRwT7nFNzvwfL9s1YtRz/ALwYLbj19Kec42ABcjj1qOZtvLjAx1FKV3xhgMkdz6UW1GNCsAGDE9iO1OHKgbQMnmmxxsyO6yYC8hTSxyAgZiIbGd1OwCJGDwMnaeBmnSIGibOFI5FIrl5BnHPpSbxuYFSR0yelDD1EC46sScZx2pVLZOMIrCmglkAY5ZT0HpTiq9FUjHXNStWPYcpXZsALGoXjLA7m8sA4464qRlQSYEmcj7oqNt0r4Axgd6rQQhh8riNy46802R3PyDCk96mHQMzDZ93A9agbCuoAGFPU1S8x3CSLbggFsjr2zUZ3dWwnsOtLJvAJMh65Cr0xTRGxcuByRkZqithpcvErBdxU4pMpvHRGHXHNOYFGUPzuGfl6UxR5cmUACvxlqVx7CyAEELy3Xmo2d0AAwc9TUhC4GQSQSDTTIIkPy4APU9apIVhrgu2Su4EULGYmGWCg9u9IXDrgMxPUYpQEkJIBB9T61RS0IWBEgIAfac/N0o3t5zOQBjsKcYtxOc/NTOEMaDjPUmgpDgu9iV5zzzUs5jKKThGx271CSYhsGST/ABCpVjVlGRtK85Pen0GRExybf3ZJPBJprDyzhOo44pJZGDMCu9R0xUjQuEBACEjJ55pDZAAWJEincOhPTFSDcoAZ+AcqKa6sxQ5LA8GnbioAO0YOMmmlcRZVizcqDkZFRbi8m3GCegAp0ahsEZcg077RIjMAFUjp607DsNIzwUyw4O6mFMEEnGOgFOlYNyQctzSJljsBA46+9GwWFG11yRgqetMZvOyHbCryAKjK73GclRww96fGDEDuAK5x74peRQsj7sDI9s1Kz4VQDu4wSKg2oeY1LkdQakCqVwCEI7e9FhWANllDKFwMDNEihQBnjPAprqASTlm9e1IZugABLcH2pWsSLIwQHAAxQkjsSpYkHoAKhz5UuG+dSMGpCHRQwIQA/jilYTH5wQXIAPX1oXZIpMchKqcHNKmGBYoH9zUW3aSMFVY9BTFceMjbsUbQeKR96Odx3H0HQClUfLlFJHvTuM/M2BjFAdBgBxz0zkUNIfN+ZdwI49qXLLHtTlVPOaG2v5e58YOSB6U9Q3EaMucIQvGTmkcCMqwzKwHzZ6fhRLLDCGKFjngZo2h0I38kUx2BJJGTcQFGcYFVLhw82ERjj24qYq8UZVF685NRKWY/M20Y5x3raKGIVcqQSqk9AOtUrzLpsVWJHUnvV9UMmCBtwcEnrVe8V1U4fcfQVqtAlotDv/h6UGlRtMnIYr7CvTrG3hRVKxAL2Nec/DNA9gIiA3zbs16bG4VFUjcp9K+iwVNSsz47G83OPdA5ICAeuKrFUiYsF4/SrjtFEwzIFPoe9QSyInUBs84HSvoo012PM5Zskt9saEoAu772O9TBgRtx1qrBcJuJkUJHjHWrX2i3yNsgyPQ9a09n2RajJbkZAX5SuKUxgck4+lWBJZSIDJOkTAFvnIGe/HvUAvLaVwsbK2fes3TdxpPsNbge1MUBRzgipZ3jgQZYHPHJA/Ko/MikbaBhhyRntVcr7C5JDJGL4OMAGhpN6gk5p0roQQGwB29ahIWKLzTIFXOPmp+zYckiVUDkGpfJG8ANk1XjkjPKSqW7YINMk1JoefLDEdWBq1DyHyT7F1rcmTBG73okgKnJUAYrBOvyJIXLB8t90dB7U2XxxHMxjWLDDhmI4H0o9n1saKhOS2NsBSwU8bu9Si3Icr2xnIrBTxTp0fD3CO47A9qqT+OPLmfyIyYuxccGl7LsilQktLHSlAcj7qio1QKBjkk1hReKYJiWuGAJAwqU5/G9jbpkhIz0VnbnPuKh0m2X7Co1ojfeDEfp61VkhL7cc7emK5m4+IlkilZbpHbqUTFQL45tGjeS2kCKOG38FaaoMtYap2OpWNoWJCgt15pQ7lvmyo/rXI3PxEsIygNwsjAAbIz19SaZH8QYrlglsoUnn5z1rRUe5f1So3qj5eaDy5N6kHdzz2pFhWTJ3kMewq/H4d1Bg6SqyMeVIUn9KbH4Y1ZoruQRvCYUyrhCd5zwuMcGtrnk+1RVhiGSUwCOCT0prxREjJK+pHc1OmiaqAoktJ1DEBmMZAz1xVg+HdZE8kCWhmdVEg2YPHsPX2pcxarIorjeEOVC857kU5iWcDOAOQe5qdNC1N45J3tZBFkKJCpGG9P0NSxaTexoks1rJFG+Vjdxw5HXHrSUkXGuupCyIDjaDn+L0quRHHlSMEnrV1NA1lysS6fPLK3KhUPzDsRxQND1N7YutnI3l5MjBchRnHJqHNdTthVj3CwXdcRkrnDDBNfQHhK5ki06JGG5cArjoPpXz1bwXsVzEHgmMZYDO04z1r3jw9dFbOFPuMFHH+NfM5o1JWR7+FlGUdDtIpy8mMZ9atBwHyCBxWTBM0kQ25JI61ct3BjKhcFT8xNfEyirs9AsqDuJzyan2lot2eBxiqbSHcMAkDuKmjbbkE5z61g1d6EDmdWUAqRjuKTIQMeAD09ac5JUAcCo2UIQygkGs7WFewsbguSWPIpH+RQFGc9aGKsASNpFIFO1m6gHrSSC4K5QgZzimuu77hHqadtJH8qHDKQFUEHrQ0DAS7BxyMdKQoGTOAMDPvSEsSAAFUU10J2kEsRwRUoYeYrAc5x2prqSAwPQ9KdJ+7AAAyeajLZbJHWqSAc+ZBycHIPFAk2TAbe3BNJznIIBpjbpHU9QO9FgJN4DEjJzUiEEYdeKFcDI24GeTTWxIWYcAUWAPMQZUtuUdKbvUDKc+9IyA4wMUq4DAdgOaLC1Ggk8sSQfSpN4U4A49TQATyDtFMyA3PLDoaQrD8kfN1HtQrZyPu+5pQzMCSQvsKAUdDjk+tQ/IoljZtvHIPeoyzcgcgdaVFdEUn7vtS7gob5SVqdhPXQMg7OeKNxyw7A8UBsKWAAUetCSLIDgZNIkeVLD0z2pCShz0OMU3cXfJOOMUEgpkHJBxQWIxO3BbJpFVggAXOOTSswBJ6beopWkJGQSvHWggaW2gk9Rzinod+CeMjvQvzEb+9KyjjjBHU+1ACOVj5zvBGOKjChArA8ntTgoK7m+6OlIrAsccgD8qbZXTQk3gAbuoPGKG+TcQMbvWhVG4ksORxmgrkAnnPFId+g1cPggnHf0o3ANx16Zp6uFjKqQFHWq7IRyATg9Kl3HoSby3DHvT/MwCNuMUm8Ko38DrxSkF1BHzZ9amxNgfYwyOSaAv3SOCBzmkfOFyMY44oL7FwBznkmqBiCUJgucnODTnBY7sYHaowzI5DEY64xTnkO3KjORTsCuNbIyAetRud8mNuAB3oM7ZHybexzUblm5Az6VdikTrM7bfbjj0pSQUOAd4PWq6u0XJ4xShmLEIDtYdTT2KsSo4LEE529hUyvknHGelVo8nO7g4pd4YA85HFDQEoLb2Dtk47UqbgAdvAPU9RUZYxjO4ZBzinPjqerc4oARnBBxktnjFIVcrknkU6MlsgNhsdKFcoORnNCQAx6E9WHJFOSQF174GOah8ssASwXmnFCik53HNOxPUd5w3ndubB6Diqrr5RfAAycj2qVWcRuGwc9PWq7Ru+DggEY5ppGqJPM8z6kfw08A7Vzjp1aoosxFQfl5xipTlw2Odpqx2AZYKN2BnHHpUhKqNpHIPBqOLod3AFWAiE4xlSMg1XUGZurK7xSsWJAXKqvc159aeab+TePLLcgnrXp93bq8GRwOgrjL/TFjlNxjdIGx7YrvoNI2p2sZ91IXVQ7Z9SK56+2xYA5Jbkn0rXuJCqyr6HkVh3jKZcpzkdD2r14LQ3RDKSJSwwYweBTcYdmAyp5xSorNgZwOpp6OsR4TPYk1p01K6m5pTBwMk8jGPStaBSEBIA55zWRpEgKluBzitOPJJAPIOTnvXFUVjrjsW9wYAckg1MQxJIwvFRsGbaxwqkdqnUfvABycYrjkDQ+Ny+NrEY+8PWpjECVYEKrZyTUceF2kkBg3I9qlCBgwbnnIrCVzNrQfCqoyjORnH1q0Y/nYgbRxjFRwKVGNwAPT2qcOv3FXe2MZNYNGEth4Xa/3y4K1L5gXbtwNw5NQqjBASR1wQKcBGikjqD3rGxjuSqV+R8FyDgg0/KnJChMHOAKgD7sk8Ec/WpFVmBIXkiixNgySzE5+lKgJZWXCg/nSO5JUvxgY4pIjhSQMknr6U3cGPMqlxyXPQ0udkeGGMHj6VEFLFgX2FTnA71I+d3TIIzk0WuIkEgBbOTinMynjcACKhEhU4JyTS7t0ahY+RQPyJAfmAJ3+1RyyBcMwGAeBUbO0IJJ59hUW4lScYzVpBYge4ALpydrZFW0hMkJfeBjmovLR5cPyGHapgFjUYGB0we9WIbtJwd5bI79KVSAgyQpBxxRK4YAFuh7VCQRkLjaDnnrTSuOyJDkqw++V55qqylA2Gx3qyWBZh2IyMUqoFKjZ16ZrSMdSGuxwXxRYrpnkOS8bpu59a8NuN1u0fIKk8DvXtPxkL/ZYZw+7ZlML07Zrx+4WF1VF+8Bnd719ply/dI52tXcqyKJNxIIIHWokUyDggKvrVgbNjpkk9h71BITCASnBGDXsrYyaE3gKABk5yCOlWI5N20k596qQsD8uNoJxir8UggiMRUHH3T6VV9bEDXy53sPkzgVWg2R6tGeijt6GrBY45OVAqnFsluN6/IQeSfSn0sLZnZwXTnehUEEA5q4gMibicAjtWNb3CFEYc54IFaNtOVdQOFJxzXJLTcqxfs43kkjUJxu4Jrs4bzMCM3O3AOK5WCcgkAFtjZyK6SOWNrQYYIxGcda5mrs1joaNvciZ2CHbz3rqfBaKde2Mf4cjHr2rz+GcrMGwSCMEetdz4LmW31OznZhl2Cso6qPQ06fxIqesJeh9NeHGzpsQcZfHJrWwBnmsjRJCsSDGFIFa+QzY9a+uoban51Vd5akMpI49elUwj+YSxyD2FaDsUBBGfrUBVVRiTz2rqObQaqnOPTpViMDy+OtVoXOMnr0qxGAOTya0TsSWI2I5AyaCSWweKRZApGOlGctT3B2EOACDzQFGefwoIB56Ugcc+1K4rCqOQD0NNbAJGMYqVQGwDjNJK4Bx3HeqFZ7EB+Vcg8+lNyNp7053GeeM1EHO4rnNJoLMdwFz3qJ9x6ngU9SNpJ6DvURk5znI9KkfKxOFBJOfalLAKCaYzBuB1qCV9vU7vamhWJ2csDimYHc4zUK3S9DwKRpABuByBVBYe6jscketIxyAfSm+YGTdkZPao2cZwepptoLDm5AOaazHpQWATHejKcDgHvSBBk5B6UbsNjrmmkruyWwBSE5yRTbDQDlW9qQHnjgUYxkE0zgnANIQ4nJGKU9eKb5gzgYJFG/ackgegoARsZ3DqaaG5waAwPJPvSBgTknigBwO04PQ9KcjgnHXFQSsu7AOaSJwuemaALBPUYzSqTjIHFRb26jmpI33LxinsOwpJ5B7UHJGR2pWUfWozKQvHI70gsOxjk9TS7fTj1pjMQAf0ppmDsAOCOtAWY9wOlRNgg57U4sO5FQu47cn0p3BIjuIjPG8Z53Ka+A/jXd6jd+NZZJQ5WNmWFZABhQeTjH0r74vmMsYAOMjbxXE+IvhnofiR917YQTSEgs+wBj6DPpScrIqzXQ+CAt+WAFk0rH+6cc1esLC+IYTWzQTEfIpBO6vtOT4L6G0pZYVTdgFgASBjgD0q9/wrDSILdLcwJLEMgFlGV9cHtUObS0FZvofExt7+SAM9kxJJXOODipI7HViEkNhJBCSFMpBwPqa+y/+FTaHDKipagRjJwD+dWovhzo0S7DAHizwh5FR7SQrPsfFx0rVPNIS1SRVbgswAPuKhlh1K1naI2TEqAW2AkL6ZNfa/wDwq7w4x+fT0POfcfSnj4ZeHLWG58i1eJrpgZTuJDYGBx278D1NLnkRZvofEn2S+PAjHzdd/AFULyw1WCRHaIbTwrR5Nfbc/wAOvDqMIjpyzY/vDkn3qSPwBoVmyhNLgRCfuFAQD6801VktzPkkfEkVjfzRK6R/vAcEtmm3VnqySHNu8qLjd5KkgV9wT+A9Cnc4sIgVHVUA/pVm08IaVbxBEtUiA5Pyjn61ftpBys+GLLQr++kUGKS3STLRrIp+bmprvwdrdszJKm8MAyiMEmvuF/COjzHM9kkzL0cqBj6Un/CPadFGBHAoycfKOav2krFqDPiE+EdTZYzNbT20m0HdIhwR6+9Sp8OvEcyGSDy5oCMZUYOPpX3A2jWbDL26ykAKPMQMMelC+HdOjICW8UYHPyqAB+FJVZhyPqfDFv8ADvVhZu81rdQzCby9pBIIwTkD8K0Lb4YeItQiYWUEsohG5xtIIHrX28uiWV7AVlthLGDlSowQfUUxdAsLUsYotj4OSR29Kr2kyuVnw/J8NNbyzT288KngkKcZrM1vwdqWg2CytI80Bzv4wVHuPSvvmCyhEeRsMfpgYrxv9ozwzaw/DvVp0u1g3geWIvvOc8r78A/rVwqzbsTy33PjZfFIhkdBHlOcEVCPF0qZcO7g8BTziqOn6M0cTCY+X3UUDRpUOEIcOefYV1KbW7L0XQsXHi+WVtixH3Ydahg8S3cE7bDI2R8o3YxTm0It91GiQceZ2JqSPRgY2G/dL0VvWkqgXT6DZfF91HAIgqs7ElmPUfSmxeLHiwHkLgH7p549KxdWtZbGcxuPlPf1NZbv5CMQuMAnNX7Vidn0Osh8STX120cGPKzu2DqB3r0zw/8ACnV/E3h86nFb3LPK/lwqMjjjJ965v9nnwUPEniBLu7j8tXUtFI65RsEcH6/0r780K0t9O0uCNI1hiEY2pgYzjsK5KuKlHSJDpNu6Pjf/AIUR4ngA2Qs5bhkbkqakX4JeILZyJtPugQOSoOPqDX2mlurxlxChyc7sAUiwl+CEIxkZx0rn+sVHuL2LPkXSvgPrgNtdS2qm2DZdJH+fGcdO1QP8FNVFhtNrIZ2mb5SCAI/U+/vX2C2nmPk+WhPOMgcUxTE3G+LHTdwfrS9rUewlQaPkRfgNrc8bIXa3UKCgUZJp0fwC16J23wm6ULxu4+mPevroLFGwIZCB/Eec0puUbIJUY6Y5FPnqB7FnyQP2cNdulR48WmByenPpUJ/Zx8T24BlMF1Gv8COCfrX1rc3IWNnl2si+4qGC8tN2wNEJGUtgkdKhSnfqHsHbqfL9r+y3q+oQw3IuIrYuMlZDjYe4IzUJ/Z21+Zm5gZQdpbGCR7Cvqu2eKRXdXjYLxgHP5UgmiupVCBcjouRz+FPmqJ9Slh2z5Wb9nPVUacGYRLtwoC5yfUE9KWH9nnXY7YESLcLjlsZK/Svqy5vraI4mkiU45ViBj8KqReIrBpBGJgAR2wABS56qK+qt7pnzPD+zbeTRRO9yQ45YIuPwxTpP2atSWZWSTep5AbkV9Kz3toIzJHcxMhGVKsOR7VX03V7K7ndUulZlX5lJACjNLnq+Y1g3vqfO3/DMmo3hUXdz5QLru8kDOznIHoenNTv+y5dwzF7TUo5FUkpG6ndj0J7mvo2bVbNWVmvIYoRwHZgNx9BSQ6xZCZszRsMcPuGKOaq1rcHhWu583j9mq9mmlN8QAyhVMPG0561oQfszT23lMtyh2qQHYcivomTVtNjjDPeW5B6EuKpPrWmOzRw3MUrKNzbXBCj1PPSleot7kPDNbXPnt/2XNioguiQCSygYBPtQn7LKrJv8+aVGP3CD8vuK+ho/EWiJGHbU7Vm/uCQEg/nUK+KNPDmQXaBSeCWABp/vH3BYeS3ueBQfszp9g8rc/wBraYmRpuAY+wUdj71Yh/ZitrmTBZ7VF7IST+te3T+MdCNwVfU4UZcZzIOD+dOHjDRHlMKahE0h6fOMH8aLVPMpYdo8dg/Zm0szM9xdTzr5exYhgDPrn1oP7L+kElII5o2I4d3JC/QV6/L410G0JS51GGLHBO4GnQeLdGnaN4r1HVuhDgCmoVOty1hm9UjytP2cbSKxTTlmzbAiRtwIJfHPNEX7OukTt/pFm6MSVBjlOOuAfyr1T/hLNH3EDUog2TlWcZHrjmmL4w0WWJnS+VhHyzbhhfrRyVF3D6rJrY8xf9m7SbcgQSzlCMMrNnn2NNk/Zz0iWbLxMiBQquCcg4616S3xF8PgqranHhueDxU6eNNHmysFwXbBOW4BHqDRy1F3H9Sl2PPNK/Z20vSpWnjeS4GxlVZGJ5I64/GoH+A2mtJbmKBo5IpAzMejr3Gf1rvm+Knhay4l1ESTA4aOLkj8Kjj+IWkahIqW0+zzGAXzODknjiq5J+YfU5paxOWi/Z38Nq/mS+c7E5CCQ49eRVqX4D+HJWwbNN3YgY4raufit4X0uR7a51MG4ibawQZwfrTk+MHh+6kIguASoyd/AI9Qe9Hs6vS5P1SXY5+P4AeHpXYtauMY6MQCPpTtS+BOk3khb7BaxRKAsSxxhe3f1PvWxd/G/wAMaW5W4uy7MMhYxnipNK+L2ia1va2laKBVJ82UYycZwAev4U1Rqj+rSS2M2H4AeGIWt7qO1WO6jGcoSCDjBx6cGo0+CuiISsFnDEgYsylQS3c5P41Onx98JRswlv5TIjFXVYyRn61bh+Mvhu7VZEuEjhZtvmSHGPcjsPek6FUPqsmU1+BXhi5uRJPp0UaBcARkgsfUjNTf8KX0CKYmK1i2nja65AH41Sm/aJ8I2O8GSS6KsVPl8A89QasQ/HbQr1JJogLSGIhWMxGckZHH0qfq1Uf1WfVDm+CHhdpZDLZwyyMR92MKF4HQD6Zq1cfCfTbiSEwQ2lt5CBMLGBuA6H6+9YGpftD6Bpk4Cs9xuXcGC4XPp0qxpf7Qeg3k6xzRiPcP9arAhD2BHpVrD1F0NFgpvVI1U+DOgSSF5rZPN7ypkHPrjvTz8KNMgjaO2ES5OS8kYJNZmo/tFeFNLlWI3nnzsCR5SEj2ycVUtf2j9Du4WeeL7NhsKzdH9vY0ewqrWwfUpdjox8IvDyytMbaLzZACxdAwY4xnGOPwpZPhtpcex0CptwMIuBj0x6VzF3+0v4agOxIHuGHUKQPyzUCftM6RdbwLRYlA+USEZNL6tVktg+rOOjOvm8C6TIg3WcSkHllQAt9fWmw+ANKP7yJBDLtKnA4IIwR+RxXB69+0t4etIoYoLeTUHZdzeUwUIewPr9RWbpv7UFl9rWO5UWsLKQQQCUPYn1HtU/UqrH9Xe56b/wAKy0WYASpjHOVJGT702z8D6dAWQW0SR7icbR8x9TXnEn7UNlBA2bfznB+TGAG+tRRftV2kj/PZRJD3xySfahYOqH1dnrS+CdPT5lt4pXY4wyggD2q2PAemTxYeJInHRo0Ax7V47dftdaVbbUgsFnYc8sFKmpR+1ozKC9ha28TDPztk+x61X1Ooilhr9UezQ+F7NYo4pI451T7oZRxT5fC2n3TYMKKoHAUYArwt/wBq2yERlihV7ssBjBC4zyRUbftVTvPzLbLag/NHsAcjHY4o+qTNFgna90e+WvhbTtPs/IitYpC3DTSoGdhnoT6e1Ol8M2JUBbeOEHG4KgAY9uK+frn9q5Et2FvZiS4zhTk4A9aypv2rr2dds4jVQw3ALzjOelUsJPsNYU+lrfQLGOU/6GjsOAWFWG0qzlDLJZRHHHTrXzXqX7U0cplezf8Ae7V27+jHHJA7Dtj2rNH7Wer204lUwM5j8tlKAjvg4xweeop/U5sFhe7PqOLRrOGQk2sakdCeg+npTZ9JtfMDpCpY8cCvleT9rS9FrBBAqySjPmu65L85BA7HtxVZf2sdXDKjRrHAvGEHP51SwU2J4eK6n1fFo9nB84tkB6sCOD9anXT7a4G1bSNEHOEQDNfJb/tW6jBp9wsFqs9zI4ZZ5GJKD0C5x+NUX/aw8SqCY2VNwAIRANvHYY4prA1FqT7CP8x9fR6bbQTECEc9uopTpsE1wPMtIz/vKOn1r4/T9qrU4oJTBD5Eu3JaVs5P0+tQP+1fr2sKttdv5Vs42sY8g4oeCmJUYLdn05f+BNIh1i4vFsraAsclVjAB4weKij+HGhXLpdR6bA5PZUAwfp3r5uj/AGmtRiCQQQrOVOPNlOTj3qjeftNeIJW8syrAFJH+j8Z9zUrBzN3Ti1ufTV38LPDHmITo9pA3r5IAz7ioZfhFoVzOrvp0SMOsiRgBq+arf9o/XrCIRNdCVGbfuuCWbPpnsPaqWq/tF+KtRu5CL5kiUDatuxUY9/WqWDmtUR7KKXxH03efA3wq9u7w6fb2kisGMkajJIORx36dO9dxpGm21pYxwQ2iwwL0jVQoz64r4r039oPVbRJ3eeRLqVcGcuSWHYVEf2kPE84BGozvIOBkngVX1Gb3Y1SptfEfdTLFgA4DDsBVmzmEqugO1R68V8I2P7R3iO3VxLqcomOQpYk7RggkfnVNvjj4hkLZ1m8YE53pIcH61Sy6T3Zm6dNaKVz72lv7O3cI9zGVb5SAQcVNbyWrgiGSNwOMkj8hX5+H446utrcQK06SSMrLc7yCAM5A+vH5VXn+M+vzLhtRuSCMDLk4H9Kv+zX3BRp9z9Dbi6g0y3a7dgEXG4R8kc9cU4XVjNIskV2m51DDntX54Q/GrWYX3i5uUcLsLCQ/MPcd6ST45+IRGEg1CZBzuGeQPb0o/s19ylCl3P0KlngacB54yCeMtk/hR9rt7iOQyOEVMgbzjNfnk3xr1VfLcyzs44LmQ5z/AEpv/C29XvFcfbLgIedrSE7j7Uf2e0P2dF9T9Bf7SsYQDNcxr/d2kE1NBMl+5WCXcyjO5uARX56Q/FfUoFz5r7x1+Yg/hUbfFXULyRwby5RWXaVEhGP1pLASW5fscOl8Wp97a9dWHkTQG4iFyvOMj9DTNGv9Pt/JzOgVsDLEda+Bh8SNQKopu7mcRrtHmSE4HYD8KY/xO1WRTBHeTLCBwCxx9BT+o+Yezodz9CrzXdGs7gebqdukrHCKrAlj2AHrVdPE2kuyn7WjPnk5AwPpX57W/jrV7CWKUXEgaNtyNuOQexHvUEXjvU3klLTSSzyMXMhY55Jzil/Z7fUm1BaNn6KSeLNIjj3nUoyM4wCM0QeJtOvZtq3SRMO7sADX50t4v1dCSl249PmORUN1431u44e8mJAxtLH5qf8AZ3mCVDuz9KLjxDpVrG3malA4XsjA1Gde03dEHvFjWUZUsRivzWTxfrNsy5mkAzkgOeR7c0r+NtdnLI97Mqn7pMhOPxo/s+3UhrD92fpVdeL9C0+Pb/aduzggMqsM1QPxE0KRiov40cHADsBmvzd/4SLV95zeyHHckk/nTh4m1Vtu+7kfnqWJxV/UI9WOKw/dn6RSfEnw9apul1e3LdMK4Jqi/wAVPD8OoxI96rWzoWa5U5Ct2B/xr85n13ULebdFOwc8ls1JJ4q1cxxutw0cikhmU8MPpSWBiuofuUfownxY8KQ+a0utQS9NkccgJJ9D6U6T4laEQjG6t7RH/imkA/LmvzhbWtTKFzc53H6Uja1eTlUkuHlQDjcxOPYU/qMRL2PVH6NS/Ffwxa48zV7ZyTjEbg/pVb/hcvhxnffcxQQB9qySNjzOBkj86/O5NauowSkmOcA05tc1WUtG12zxY5Dc49xR/Z8WWnh1vc/RbUfjX4MsE2/2zDJKRjyo3BI6cH061z7fGPw+Jme1vI2JGVLMMA+57V8Bm8nZuJC59e/50yTUbx32CV0xweeooWXQDnoLZH6NR/GLwcIF83xFaT3BXLLDICM46e3pWFB+0Pody8gjgRIoW2tNK+AeOo9a/P2K7eFXzJhgfv1Ykv7uW2aIzu+4ccnH5U/7OgtxqrQtrHU/QU/tE+F7OESG5jnPPyREEfSq1n+0Zoly+JTb2gJ+QSEEke5zxX5/QySxKAJWD/XNOcyXIYM7ZAySSaay6kN1cPbSOp+it9+0L4NsLZpGvoXkRc+XG4Jc+grDf9pfw/cTBY0jtEYfenYE5r4ARneMBZDtU9utLK08+CZ2dR93J6U/7PpIy9tRX2PxP0Gb9obwfZFVvbxIsr8xU8keuK5G4/aS0a9vwbZdlsrFSzgksM9RXxE6mNg7Tu7+uc0+TULgqqtOxB6c4IoeApdCvbUukT7t/wCGifBkNmbmW8WeQSBPssbYcj+9j0rA8R/tA+HNX0y7git1HmDavnEEIPXHrXxPuAl3li7D+fah5ZygZ52OeNueKj6lCOqKVemvsmp8SbO2sPE1xcWE/wBptrp92eMg9+axoCPMjZF3KuOPWoHLSkAknHHPNOhlEMuA2CpyD2NZuPLdHNzpyuddb20EkSyCNXzwwYdKX7DHbZ8uIIpGdy8Z9qz7HWSsZjdQV+9uFA1mNxvBKoG6GuFqV2jtTjY2IpSqLGSWB5waCuVMar1OT9KyjrkcknynJPApsmsojMI+GVfXvUqLC67nrfww+Mr/AA+0e/s5GYl2XyQx+VQM5wOx5rr7z9qudIoncJGGwmFAOTjqa+X7iYXbBpHJPpUZUnkn7vA9hXdSpxfxEOrGK2uz6/0D9r+1tbRbbUbd3kjJ/eRsAGHbI/Ss7Vv2tL26mlt7eKFNNZtyvjLuO4Pp+GPevlM7XG0HJ/ip2IwmFAJ9661Rpow9uk/hPrLRP2wZdIsJIHt/tciMDHu6KuBwKp6l+2NqF/sJt1ttjh42hJUg+/rXyyuGIUN5eODzU0eVOwkFe3vVqjTbKVddYn1ppP7bCWse+9Vr2aTrEeNh+vesjVv2xdYn1ieS2kKWZGFtlwQox1B7n618vgRo+AnzHpmkEaRYIOXB5A7U/YU2Ht/I+otF/a5ddTEt155gXO6InGefWjVf2tb6S+kNref6GJN6DaAwGfuk4/CvmOTy3G5iMGmwKkZJAUqaf1enctYlLoj6VP7XkjQNHP573bMW8xGwAM8DHpio5v2udWScfZJRBCFxuYgknHJNfOHmwrESWAwecdTUWInwVGVJ71SoUluP61/dR9G2v7XOpmeR767kv4mXasecBW7H3qG6/av1nUE3Qs9q8eQjF+APp3PWvnvEaLkqBiljEQBxyDzmmqFK5H1lt7Hv+m/tW6ilwFvrq4kI/i3YVj6EUupftaatd/uraRYo0ORhRn8+4r58mVBGDjex6DHalidA3IB45x0FJ0qS2QvrD7Hudr+0zqXnCWeeSWRGDqFOASDnn2qfWf2rNZ1SV3sJ5NKRjulWHq74HJ/KvCCYwm9cHPGPSiGWIOMEZB6D1o9nSKWIZ7hpf7U+uWEcv+lNczyDaXmHKe4p837U/iGTCpdsQAA5AG4+wNeHXDB5jkDceajEi74xuC5P60vZ0r6Gvtn2R7pp37U+q6fqKT3l5dXFog/1G45Zu4P4YqbVv2ptU1mZnt0ltLQ8eQpOM+pNeFzRouSMEjrUYnEYAL7QewpuFNFLEOOqR7FbftGa3p1wsj3kpiwcRjnnORVjUP2mtd1ZFD31ykS9EjYgfiP8a8Z+0K0e4D92PWmiWKJMofmJo5adti/rLetkeyWv7RGr2DiczyXK/daOUkj2I9Kjvv2o/EMkKW0FxJDGCeozx7GvHZZlkUxg/MOSe2KY0yuow4AXtWfJSbuR9ZfY9fX4+6tD5c7X05dOcknJParkv7UHiO5V4pNRmRGUhQowc+pNeLeasiAEh07UjtG4wW2BT+dPkpj+sSWqPXIP2h9a02dGF/PKynIJJJ/WpdX/AGkNf1PaDqM8CEY8tCU498dfqa8eluUcoUX5QMH/ABquZ/MkJfk4+UVDVNB9Yne7serRfHTV7RxPFqE8zLwY7hyykdDxVjUf2k/EOp2yWS3z2NtHJvV7f5XI9M14+G+c7hjA4FHmBxll246e9c75b7B9ZlfY9MPxkv7mZphqU0sgH3rgksx9zSv8bdYliNvJfSRo3UISAPevMFcSDJXIB9OlPaZAcN17Gl7o1iprU9Bl+Kl6rr/pMkzHpJI5yPoe1Pm+L+tXM6N5giMRypj4B47+v415ys0Z3AgEAdSO9NS9ZIcYzKxwB6CqUo9g+tyud/H8Ur3czvJJLMMlizHH4UN8Ytb1KxW2u598cTlosDGO2CK4Nbjna4AGOT70yWRQuRlQTwR3rRSh2F9aqdGdq/xK1WeRQfkCKQuw/wA/Wnf8LU8RJaPZm42QMdxA4I981xaz7ACDkY5pZZjIACPlHOR1zVqdMj6xUbvfU6aTx5euwcyys443bjg/WpR8TNYh2CLYrAfLkDke9cf54JJJxg/do+1tuBKDA/MUnOmthfWqq6nTS+N9TujPJKpEsnZGIFOHxD1lbRbYTeTCONqf1NcyZzID8xDDpUMkgYLgYz1PvWbnF7Ih4io+p0//AAll/FIsjSMSOQNxAP4VYh+IurRhl6RkdulchI5kw+4kLxTop5FIy2Y/TtWTmr7FLEVFqnY6KXxffThQSzgdGycipB8QNTUgP823AUnn865tpyzFx8nbaO9Rs5c5/h9O9S5LsNYystpWNzUPEt9fSmYzyRueqqcD8BUK+JL5UAaUsnc96yg5DLksQvrSMxiYE4O6p5l0RSxlbfmN5fGF7GQFwUIxkHGPegeI72FyEmKIerE8msORwqFAMbu9M34Cxud/oaXMkP65We8jautZu2P+vYL1yh5pkeo3sfzeaxzzuJOcVmSTHBAwOOcUJckxff359ewo5hfWanc0X1q7uosecyc/MwJz9Kha8uyBm5cR57Hk1TDmMY24B59qcZlVMdGbinzEOtN/aZZk1W5DAI+cDGW64pE17UcECfKAY24zmqvLZUcsOT9KgZQHwj4PXPvS5iPaT7llri4lGWm2k9QpwaaslwHDG4l46fMcVBkSMXx844JFCO6kgtuA/KjnsR7afRsuG8uJizNcNxxgHgik+3XH2faHZQehB6CoWj8sglvkIz+NNCkglpMijmF7Se9wZ55No8+UAdcMc05ricjAnkJ6ZJOMVGny8qxOePpTVD52hshupp87QueT6lhmBiJHzEcH3NJFN5TqCx4HHPSoFUAH5jtB/WhwSOnJ6n2pc7Yc7Lj7Bc+Zv6rjJNN89um/J7DtVXkLtxlc9TRuULsGCe2OtHOyvaStuTG4lLLAWxuPLelN81csiyupU8kE1AQySFt/yjt3FI3KtkcE/epc7sL2ku56J8I3kuvFMMSMAEYMdx4xnk19qeDrgPeLDMQcLuQr0r4q+B/lN4nvA8QnEkJjjVv72RjFfYfho3FotoZ1EEqAB0yCQOwzXxeaSbq+R7uEqSlFXOy1G8EW5CB83UmuekdJJXJlOGGNq+ta+pCO5McpywXgjtWZcItq5c7EU9F4zivnZp20PapRdykckr8pAHBJqNvuEEk4PG30ou9atQzqA0rY4HQZqD7fEkijeIxIv5VxtM9CMXuLGrQ5IXcpOct1ouEG8ksSxAIAqrc38aMAjlh0NImsrJFl9qlTtz3IrNp9jZRv0Jkkd9wCYOOpqdJSwTfICvQ7eDWU9+k0m1QzFTnI6UgvmhkYDav8VKzK5GaFxGVl3oPlU8bjWqtyJIUDtnABwPSuQvL8y3kTjLg8lQeK6FX3RJKGCZGCoNNwb1RlOm+VnoXhu4itliiiXYjYbJ6muyUg4xjpXm3w5WS/nWSSQusbbQD0xXpb434wBjpXq4VNLU+NxekmJEh31ZRQvTgVCgbP88VaiI24By1epE87oR88hecdamiIAz09qijwSSDg96lVQBz2rpQWK1/Al3G2RkAZxXkOsyRHU5CmQpJ+VfWvYLh1jgkJ4G0149qZEd7cDIXDFh7jNcGOTcNdj3cvtfTcy2LifIiATGCajFyiyEGRiehC9KfKQ+5Y9zMecnpUL5STG5VVhyB1zXxU9JH0T0JkR8DbHjnILU+UyCQhnyDyAKhSQtGpBOelSAlFBdx/WucaGnaS4VQnHLGoiysACSe2B0pwbzd2AWVT1pJSACCwU8bQKVuxRCsfzkooAHDZpEclwisxAOSq9KJVCkbgTnqe1WLVGVCQyordu9ILAVkiGAoQZyC3WmvINwIJk/vAdM0rESlfvOc7eelNAeNinCKp5x1qgJFzvDqm0MMfSjz4oiCSxYcHFNUgZG15MHqOlRzMXc5ZYhjgDrTSKCSdHO1FxnqTVSRcZQEllOcLSFSj5AMmeBTJA6HzC4jJ4I71RokRyEHfiPaTySaqoUnbKybu2B61NcAMivy7Zxk9MVVkLW6+WNq4bOQOcVotdTVE6q5cMoAJ+U0mxYtzGTJHVRUcZVpGMIaR+tO3szsJSI9w6UWHYlLFsAALjnOKr3ILK6KxcD5hirBBaNGRC4PAPQGq8vmRcEiNhwdvNTaxL0Ol0aMG2QgAAgE565rUkYSISBuIXAIrF8P2rvF8xbg554roCvluqAAAjt/WsZaM8+XxGDKrErvQAZIyevtQsaxj5iXIOMD0rRu4EDEEEnqPTNUym8kufLUDovWldAvMR4UXhF2kHIJpgQEnJJHX5fWhCzMrYZlHHPpS5O7eThVPIHpQNiMQqghRk9+4oPDKxO7scU8jhjGM9xnpUR3sMuQM88VAXJPMRVdumD0PUihLlByRlT0FQMVbBUZ+vrUY815Pm2gYxhaCi1K+xtiRgqRk55qEp/EWyP5VJGdvuQMZNNYEYDNlc9BQK40guBg4PTcajeIpCCrM8gOD7ipJztHyDpyAaiEjuCd+1uwFND3HA7RzhG7560hJU4yWB5GKj2BFyyl5GPJNCyZkGThRwQKoTuTPG0cZZioz0B602OVJYztLM/THamyxKEJJJKn5STSI5VNm4AjsPWjzKsAIAUDCY6g96ejDduJJA/KmOQV5TL9cmkllRCNzZDDAVfWrtcLAmCWK4XHOT6U4ykqyH5weRimRpujyBhxwc8cUnnFBtLAYP8PpUtCBSVbPCj9aN5AB5fPrS3EaRphAXYkEE+nekOEBSQ46EYosPcdAwLlggTtStls/LnBpFIcgRrgD170yVnOOoPQgU7ag1YdMFjiy5Ayc4HJquk6BmIQuCOM0m0lww4wcHdUe7MhVyWGedvpVdA9CVJz5e4ELklTkUyE7dw5cg9ac6qqMqr8uQwzSN8w298cbaEigaRkJLgBR29qjeKIofLJJJ3AmlWEoxx8xb17VJNl0i2kZTII9aLFER3E7zII8jGBTPK3EsSXz+tOuIHOxkAUr97J7U7ChsOwJ/hxTHYb8+5DwqjrQV3byvAHek2OwJXj60rAINpO/PUD1qkURsDtIPVeRilOwx7iDz69jSoS7/LgY9aaVx947wDzTHYGfIAZjtxximhD98jORgZp0jGFd2ACDwPaiQrJGzFic8qo9aaQhu4CLGefakO0jIBLDhs9hSIpRDkY4zz1zRsRuXZhu7LxVpXGiO4bYSd+FA4ArKfUfLnbOOR8uehq/exSG0kdcBUGCT2Hqa83nu5E1RN7lxu9eMV2wppo0STR6Pb3DyspZ9gI4xVqMneCgJPQlqy9OZ5bfAAAUggn0rSjO5sluAODXPKNmSyd2aJBvwzdwOQKrlinAj285BqykIB5OAwqN0GcA7wOBWLWovIbuVlAJ5zzSliScLge/WnRps5faMD8ajVRsLHLsD+QpWG1YduBAIBHbikxsQEqQc9TUgYjIyBgZCimbWdCRlz/KgAw+8fNlfTtTWZgHxx70FnXqMKB29aYjB1zzkHBBoaBoVU3KwHOB196cC0q8qCAO/WkYlQSGxjsPSojzgcnnOfaglkkMoEoyM44qZZmKsCgyDgGq63CkHbt2+vc1aODtwpwwoJRCWZV2EnI549KcyFSOQVIzTlU/MSQmRjA7VENxQAHODjJpNBYfwUA55PSngpvOEA4xUR3RKpL5IOcVG9w5Q4HOc5qkmNImbB6DO3tUe5wckKq55z1qPztzdSGPJx0pcsTtwNrDO41oo3KSGPIrOQCxx+WKa7knoFFOaQCL5zyvHHemkgQoSMY7mtEh21FTdtIA6+tPRUK4JUN/Fmoy26PJJyD8qjvWVrdzLa2E7IuxyNy57GtqcOeSQrHQ6H46tPCsrQ+eu/Jxg5AHvW03xqRIpHNyN8RyVHAZfUelfKeseJrtbiVymyR2JLE/riseXxbqEqYNyJIxwVYcH619tgcKqaTZw14UH8S1PriT44Wjx75ZBKwOQQcj2FNHxokvpAY7qGCMYPzHtXx9Lr93K3L+Ujfwx8D8qe3iC5EexCfLA6nrXvxUDznGiuh9YS/Hy2aZlDGUqdrZ4U++ajuvjqyZZHggQjgE5/KvkubVrmezMHmtFF1bYSCfyqnEXUjM0rgcgliRXQoU7E3pdEfV0/xw3FQJIpyp3HLVWl+Odwsa3E7iOOXJjMHYfWvmFZWkcuJGIJ+bBOae2o3bfu0uXESfdViSB9BUNQuK8P5T6ZT9oWKzlU4fUZB8wWU8fTFDftTC4d/Pha1fjakXOR3zXzdFKz4lHJ7mo5J3dyVHzHue9S+QaUG9j6Yb9pyW1iaSzZHUgYNxjKHvgd/xqnc/tE3t1JHLdSgqFIVEwFOeckdzxXzax81cuvToM8ZqaMsImiEnbOB2qbxWyLXKuh9GR/H9kjkSBBDI5DeYXAUDnt2psH7Q00RfN75jj7qLghvUGvnOKHgqwLBupzV23KJJsA24HBo5oroC5W9Ue8yftKSvL5KxLFu42kDk/WiT46JPGVmlMRAIKgck/wCFeExopkEnUZwfrVhIkaQuTkdCfSsnOJ1Qcex6nc/F8wuEt0ErkZVz0pkXxo1tWP2mXzIwOIhgZH1rzeOABmKHBz8rH0qRkIZPn8xh94+ntWbqpbGyt2PQm+Ms8oKQo9sx/wCWoYnb9RWe/wATL+5xJLM8rjqhI5ri3t/OYKgAB706C3IdlODgcEHtSVbQtNLZHSn4j3EjsYo2t5C3JPIP41Wm8ZajcXTP9odQwAZAcA8YrHVYpWVSSApx06VJKsfmbQCE4ycU3WHzPoaa+L9QcgI8ikHB54IpJ/FWpyKqi6dFT7qcYx7CswsqS7R8sYP3hSui7gB8/PBrL2wua5+oTfDTTpUUi1hdhz5mwAj6GiL4cafBPvSFVPckDn613ARlXI+72oWMHhj1r0HRR+YJs4a4+GWlSJhoI3BYMwIyCe3FNT4aaI5Ux2sEAVcHy4wGZvUn0ruVUISAKSSMZ3AYPtU+yQ7nESfDPSHGTDHnuvljBPbPFMHww0iWMCezgZEJKKUBCnuQK7UAITxSi3EoyTgVPsojucWPAdhDMCiJ0wMqOB6VVHwm0RmkL5CvndEo+Q9+R39a7xrYKQR2pJIS5UHhe9c8qK6ApNHmWr/DjSrTTZYTaW86YPkhUAKtjGTxzXlZ0hLOdoDF80bYJ9a+h/EOLW0mcKTsBxmvBH1BLnUp23ZYsTgV8xmUVFM+oy2T01LFptiIUgAegqyYjGzOFyrdRTYYtyhyvParADE4xwB0r4iTV2fT3ViLeAM9h6UPMqLvfG3H5U5YjncBgDqKh1W2+02QABJBxtHFTow3I4dWglGEkXhsbSeasXM+zaFIOOeK871m3l0m6xynGdpz+dLpnix0mSFPnYkDnvScNCnDS56RG/mLnoCM0jISM7sqeo9aitHMqoSMZA496kxkkdQDXLtoZ6oXAGzdwDRhVKlCTjqKTb2I596RflfCng9aW4ICSpJPSmtkNgd6kIDnaRj60pjV9pHbii3cZACQ2wjC01sHIJ6VaMYXB2+/NVp1G3rjPYVVtB2ISyhc4JX1peh3JkA9jSxrtQ8ZxU2S5wW7dKQbCoc8nhcfrSoASSOc9aaroigHPHrTlkDAkdR2FAXIiG34Byq0BwQcripSQcgrg0wDDYI4IoJuAcuORgU4EKcHntSdSDjHOKXfj86TC4BiccYHSpFQgY3DPXimlCwJJoRMZ596Qw4jRurAnJz2pPOfgA5XsBSoc7vlJFNXKOpzis2TcCxfjbgGiPaFznHOKe2CcE8CmEDBB4xyBUghxGw5AIXuaHEcaDa+7POBQJPM452nrTWAUYoHYcp8xsnAyOvrTZCQY88r0pkTBlKhTlT3p4+UZJHFALYdG+B15HrTyTKvPBU9u9QJkykMm0kZB9acZSnGOG4FVZoLdiSRs8KuB70mVUHrz2FKXDIufmYnBpOUbBOF9O9MqzQ8gMoJGAOBTVVUzknaOcGiV1CgYJ5yKieQYwe9KwWF37wxUYHqaC/IHJAFReYWHy9OntQMxldxznqaajcLE6yBmQbM9eTQ0yocjnBwcVAZCjMQenNUL/UYrPBkkEatyT1p+zCxru27GOMc0hIZfmyS3Ss6z1KK6kTYxdCuAx71dadnAAxhTjjrRy20CxKHwRnBYcc00kAEg8Z5qJOVOBls0hbYjIeCeTSKSBwSxA554phAVsBjyM07PQgEk8U3aMgk57VSYWBSRyeQRzmlDsm3HzZ7elDwrgbASAcnNLhgxJI9qEFhzZABxgZ5p/cgHKrUZceWw2k56Zp7AKg5xkdBTGkOCg8gDJHWhAxI4z2qGNCE3Eng4FWCxSMANk5qGwsKB0IADg/hSyk/e28A84pAdoOQT6e9PADcFsZHShMQjINxYKBkd6TjGOpPpQ2FCgDex4o2+WMscHOMDtVgNCFY+RjJ61HKA8exs4B7VIS6q4VC47E9qcSQnzL24FC1GiCKJVfJGB2zQ2NzBTnd6VJsDjGCM+tOhhIHUDFNjIYbV2BJwq+5qUERoq7SzZ61KYU2bzneOo9aawZkyjADtRcdhZZAtu/QBRk5rgL64+0zybHYDPAzx+Vd9d6eJbZgR95Tlq4G6sxZucsASSBXZQeppTTuZFySCc4XI7+tYFxkMp3hgDjArX1WU+QxGchsZPpWBLJ90FSCDnIr6CmrpHVsTrjHcEdc0FAxfBJ4qKFy7yL3I6GrqRtsVSNuRjjvWlkh9RtnK8bqDlAOcetdPagTKHLZ44xXPwWBmkQIxwODmuks18q3WM8leuOpFcVV3Z0RVkX4s+Ug4OD3qTgScnOD2qGEO24quFHSpCu18H7xGcCuCRpcmALqdqAE881ZRVZwp5cr0HTNQJESVK5JPBFWACi8naQe1YMzkWLYmNgMAfWpUQb9xJ69BVVZe/VhU8OcMd+N2Dis3uc71JjkORwnOeaGjBbI+fjtQNu7IBbI70nIYA/KPQd6zaM7D8scZAQYxTgEdPvEsPwqPaCGHOOozQFBzhsAClsDJmXagxgYpmwnIjOe59KRFDMRglSOKCTGyjkZ4wKncQ+NSeeF4pUwcZJNNVSQDjvjBpQDIxAYADsKaFsK+RgjAIpyjbnOS3WkOCchcHHU0pYZDOcZGMCmCQ4oZDkYTI5zUBIDAEls8e1SlQEXHA9TUM0qFGAPzA8VYwQEqRwu3vTnZSu3aXx3qO2cb5Awx8vBNEzEkL0Vh2ppXFYjOCTn5T6elNjkCy7iCy9DScR8Abs8ZNMwMfM2QD90datJLYZYlvIowCq9P51nyahL564UuQQfbHpTJpCuUQYPXJ9Ka0x2DGSccgDpW8VqhM84+Mmvi0228jJCjZZlzyeOwrxxNYiuCzHPzDCrnH516R8brWK8S3vZF8uZW8sMepGO9eUpaoqgEAt6ivucuivYps8ivUlGdo7F2LWGSPaBg5+8eoFWRqFuy7mV3I/LNZf2WNYtuMDOTU8CKqkkloj90H1r1VFMw9pJ7lw37uMBVTv7gVWGoyb2481T27/hTdqOGI4bGPwqOOFCgCAqw6mjlSYc7fUt2+prISoVkJ4GelOEheQDjj9aitbEGZTKSFHUDrW1aWdpIpQAlycgnqKmVloaRv1I7eSVMKuQAMsfSui02V2XDJnIyGPpVW3gjjDAYwRg1dtSMKAMgDGBXFN3OmPmX1vgCAmVLcHHrW9pt1vaKMgEngk9Ky7ERIMkqhB6Gtmw04PMCgDDqfc1ySKja9jVtNGeZjI8hVFboK9G+F0NuNVuoXjDkKWV5ACB2xXKQyLb5D7Vyv3R64re8ETI+tJhiQQRx61VG/OjStFeyk/I920nW0iUQTEAgfKa0G8VWMe0s+WBAOD055P9a5CDwvfalCJROLZOi7hziq154JvrcgDdck85XpX21C3LqfDThC53jeLLBx8kgl7cdRUT+KtPPyNKFPbNcUnhTUZowgPkZHPHT8aSbwff2gCRE3II5Zh3rpsjF0oX0O/g1uwlTeJ14HQ1G3iewj4kuY1OeMEVxNv4X1R1xvEIxyMdqWbwhdoq4QSt6iqUUHsoneR+IrOYYimRyOeuOKrS+MtPgZg9wg2nDVxY8L6nI4QZjUDtxx6UxvAt5JOSHVSR0bpmiyQclNdDvIfFNhcgNFcqyHv2H41Xm8Y6XZybZ7pAx5G3kV59P4D15chJ1aLPKwtjj6VAvgzURhDGUC/3uSaSSJtTbPSofGemXBCrdAHsx4FNn8XadAdr3KEeoOa8yn8D6w7b/OKRjoqjmpYvAt2MNlyxHVs4/KnoaqFNanoqeMNOuJMC5jQjpuOKhn8W2aOY1mjLkErgjDfjXDjwPqDj57hAOnAqzF4BuflAuFQj+8KrQXLTR0q+K4p1wZAi+5xU48T2EK5e6iOeihhmuMvfh/do4dLrehHKr6/Sst/B17CWIiaQj7pPrU3jYfuI72XxhaAMEmRW6YYgGmDxdaZVJJUJ74OTXCf8K+vb5PMnmMZIywHUewp0HhG5t1KRF3YjALdhSViXGmdVd+O9PW7MAC4XHzluP/11OfFVoyKizoAfeuKj+G0kjDzrn6rjkfjT28ETWeUgUyAHgk5oukRKMOh20XiS1U4EqtnpkgVHL4z0+CQpLOgcc4U5riZfA81xl5WdcD7oNRf8IpdxBUSPaMcFutJWZlyRZ3h8X6c6q/ngqfzH1pG8X6Ux2rdo7HsvJrhf+EZvFO1yc91TuKbF4Pvw+YINmf4jTskNU49T0I6/ZJbNK06gDoD/AIVVk8b6coAaZSV6gdTXEnwlqe/5xvycYPSnzeCNTZSVhWMnuTRpY05KZ303iOwFr55uo1XbnDMB/k1kL8QNKlbYsu5zwNvNcPJ4H1OY7Gk3n+72otvhtqrk/vI7Yep6/hRoLkgegR+I7Pb5rXCxc9GPNMk8b6YSALgPzjAzmuCvvhxf2jRubt7ktnAA6VXbwZqLKyHbDIehOSavQpRpo9L/AOEqsFGTOiRjqzGqM/xD03eUR1lC/wAUZ4NcL/wrC7kVWN3K7gcg/dzTW+F2osuFnCDuwHWkmrFJUjvl8baey7hKnHUZ6Uz/AITmwcEQOrt/WuTsPhalrbIwkklnYnfvOO+OnpV5/hzOsRVJAob061m2k7JByU0dND4vtyrGWWCJAMks4H6Ux/H2lxnbHMJZB/d6fnXDzfC64UbhPvbPRu1Tw/DW+2ZknSPIxx1xQ5RIl7KKOtHjWHaWkljiB6AsM1WX4gWcAJSQTg9Qpzg1zJ+FwVld55JHAI2seM4605fhheqpEMixq3JJp3j0FenbQ6b/AIWHYeUr3DiAE9CeTVY/EWwmmKW+5sfxHj8q5x/hdK2fNuZHbsMZGaLT4e3kcgTnk4HGM0k0JuCWh1i+OLOFi9zNEiAZ5YZqndfFGxadY7NBNu/5aZwB7H1/Cs28+G8TKhkti0ij5iWyDUKfDKJp4pCWRV/5ZKeD9au6JXKtzYm+Jum2hX7VmIsCRhSR+famR/EfTLgZhQsO55rKv/h7ALlQbUyqSCOTgVe034eRLHIgTgnPPG32FZyktjqTotaLUkuviLY2K5lZBuPygcn3qCf4n6c8QEcTO45Jq7dfDKwFqzJFvcj5mPJrlh8KzJKzvI0Sk42oe1Z6CTpmm/xJ00qHkLD/AGFBJptx8TrRzGtnauwx8zPkc1csvh9p9pabHiWWRehZQTj3NUW8AWhLNK5CDsnUUk0Hut2sZ938W7fTxK86kBc5C9emcVyupftL6S2lXLJuimUhVj3ASck8qO446iqPxLg07wtaSo+R5nCSyD7wxz9etfMlxALu9kk27xvbaQM5GeK9KjTjJXZ1qhTaTaPpJf2kYJJN1xcpENo5Xr0qV/2ntMi3KlubtivyuXx264zXybr0KcjeEccEZ/SsxS6BdjFSv8YPeuxYWnIwl7GD1jdH1tL+1AkEavIcLnDxRjL/AF9qa37WuktayLa280s2QMzHGB3Oa+RLue5jfatwSSPmrOZt6sqMVfoWzyap4SkjmqYilFpRgfYlz+1RAjEi2kmBUEKsgAU9881Vn/a9sIGRDYtHJ1wGyCfevkFjIAAGI2jk56mopWLyB55C7benoPSj2FNaGbxUOkD65uv2tReKwnB8rj91bnaWGemf0pX/AGyArKLbTYyvTbI5JNfIcTeTMrxvtHc+lTSXcUindwR0b1pewpkPEx35T60s/wBrS7nkmuZmSKTJWOKPACrnIGO/1/OqWoftk3cGxIog7A5kLjIPtmvlQ3CR25IHzk8GnLerMoX7gA5z3NaexpB9Zi1ZRPpJ/wBra5lllcK8gc8Wx4Vfoa4r4h/HTUPHcMVuQ1vblg01uhO0kcAj8z0ryAXaOyjjK8Z6CluNQwyruUMvp0/OspQgloYSmpbo6oASiJi5JZsAf409ImTzMcbW6/4VyEHiCa1yAA6E5B9D6io5fEzzhjkrg4riaV9GY7nfJIs8BDy5A6LVO9mazjBCLuI+UjsPWuMj12eEIqHjrhqS41+a5OH5HTiptYWw7W9RJdQWLEckmstyX284JPOemKdczPcSDcPoKjfOMkZ7AU7iPS/APxWu/A8UVtYxJJDuLMWXJzgZx6dK7Vv2nPEcKtDb3MiQryu4Z2+uPxrwC3ka3kVw5Ur0X1rTF2HU7lALferelGEn7xrGo4nto/ak8TiPH9oTOCuDuHFFx+1P4nuFWNJQ5RPLBCgce9eMwbJBknC96ediFyF+Wuz2FLsa/WH2PVLb9pDxQrhZLuRox97dzx6VaT9ovxCVxHKkPOdw5JryGKSJrfdkL7mkaeKMEBcjqCKPZU1sWsTJI9Yh/aC8UXsEiy6iU2k/Kcc/jTb34/8AiaSZVt9T8uPYFMcZwCQOSfxryNpI3cOflz0WljkWTcRgMDzT9nT7D+tzS6Hq4+PniOGUNNfNKRx5YyQfrWdJ8bddjVPLuJDNuzknBH0NedxTZB3HjNEkqO4zgr0zTVOmJ4mpI9Gk+NHieZzKl00JHZG71VPxi8Sn5lvJi5PLBjkVwRaNZSQ+GA6VJHeCJVcfdPBpqnTI9tN6s68fFLxGGZjdySA5P7w8/nVhvjF4hmh2LdSAAbWxx+VcN9uDOARhAc05ruM58sfIPWjkh2Q/b1FszqJfiZq9sUkilldh1Z2OR+FK3xT1u4Vtt3OgYYbaSM98H1FcfJeB5AcZAwKszSIi7wwA/rSSh5C9vPudBH8UvEETqS5dAcDcc498U+4+KOvXQw99KUPGASPwrlPOZ2+f7w7VNbMkpzgKR1qbU30E8RU6M3ZfiLrEbokUsoQDqxJq1/wtTXEjZRcOqsuwqvG5fTIrk2YxBsuDk8L3xUZu0H3iBnpU8lNi9vVtudEvjm/TOxWQgcEnmp0+J+viIW73BaMqQ24f5+lcgbncrEHIHUn+lOW6G6Ndp57mmoxQvbT6s6T/AISrUQjurMVzkbyefpUlx4y1WaBY4pmRSBwCeK5yW5aWQgH5V4+hpovjEMDseT6Vp7gnWl3Oj/4SW9hiVpJZHlXqSTU0vjzWpFjQsGjUYA6ZFc098WXLPlKDfoFXAPpihezLVea2Z0L+LNVlkUG5kSMdACcZ9KE8W6tG7Hz2CNweTkisGbUkjQBFLrjkH1piX6yFA3TPT0rROnsV9Ynbc6aXxbdpGztNKxzgAkio18b6yMETylFHCbzj8BmudkuyN8bNuBOR7UPfNtXJzjoKd6bWyD6zV3TOkPijUbgGd7owSnj5Dg+3NV18VandRGJ7mYurfK5kOa56afzG3YwR/DSwTAYbduPcelQnAX1iq92dANTvlGXuNx7ueTTLjU9QuPlW+lwBwM4xWb5wj4GQpHJNNXUo1uVTJOf4uw+tX7Smtyfay7s07W+uln/fXLSELgbiTj8adJqF5LKU+0SYHQhjWZJfQhnCnfk4Ddqjn1AwOh3ZU/L8vNL2tPcXNLqzXie6hUjzyAeTk0ks88hVVmcgcnGetZraooJUKWYDo1NGsPGpYDGR0qva0xqcl1N+3a5IVWlCIR075qGS4lY7Y5mLg88nmsSPVpZI8BunfuKgjvmD5Em18/nS56b1D2kl1Oi3XLA7rgqegUnpVS5vLsqIw+xlP3kGCfqaz11hlYmQ78dPWibWmmkUouxSuCe+aFUgh+2ntc0FnliaMmRnYDktzzTpbi4myXlZkznHpWVFqIEJBYO7dKadWeSMInybc5PrR7SBDqS7mvY3Mvm5DEoO57e1PvrmS56DbIf4h6VhW+pzwL8p3oTytTyak0keAux+1J1o2J55PqacNo0ceXlLH0U81X1Q/ZMIzbvMHGTkiqMeoSxlcsMjr71HdXInkaU5L9M9hWft4hdlrTwA2S7FR2zVkwbg2wkIxyeazbW+aKIhQMt1NI2oOysgOFH3h60vaxLu+pdWyRiVPIPoaeYdo2D59vGSegrLe8lQAo+FPO2lk1FmTaAUJ6mj2sRc0jTS3KQSsZySw+Vc96XyVkiA68ZJzyDWZHqHlqFcZA7etSNqK7MIDk8YNHtYl87L8VsUKEuQD0INWfkAYEgMeCSetYj3zxhUQ4HemyXwkU7lI29/el7WNh+0a0NbyooSpLZyex6U/Me/aAQfXNc/57quA3B5x6Ur3kgZSrbsDpUe1QvaNnQyKkfJcE8dOpqYzxSIqhdpPWuWkupXTDADB3LjrmpotQkk+Y8HvTVeJnzM2WxHKo3YJ7VYZvMjC4xz1HWudkupCxAHOODSW93PDyWOaFiF1DU05YQ8uwZOD371YjQ5wV744rEjunJYli2T09Kl+0yAABiFzkn3o9uuotTUu4xBKrn5TjhR3FPJiAD52gjPNYVzdSs5d3LleFzQ1w7oFLdf4aj2yfQLu5tO9tIiDeGOepPSljuVhTAAHbPrWK6qiA84PaomlcBcKQvY1Dr26C1TNl545HZVX5l5x2pwvgOQioB3rIDksDuwWGM0vmEDGCQO3rR9Zt0DUvtqEGWcru/pUkF+I+EYBSPuiseRkAKkHc/p0FCZUYPBHpT+ssdzYGoRFxlckck9qVNROThV+bp7VkGQNgkcGiKYFz2wDge9CxTGkbHm7gS+N36VHLMEIJ249RWfHKQmXbIJ49qXaOSOUPar+shsWzOMcr1OaeL5RgIv19qoiT5CQNxXpntTGZtuehPNL6zqK7NT7bAyEqQzg4xTzcIXGVHI4xWNtAYEjA7il80ZCrkD19KPrN0GrZqm4Ee/CgGqsVyFIO/qenvVVXd1IBLN0zTANsvEQDAdc9al11uLU2Jb/Iy5DbewqGO9B/eRfKQeQazBKcAMpXHP1pqn16Z4pOu7aFb6mxJcsxMg6dwKje64Mp5OMAGs4EFhtyCO1IfvYDHHXms/rEnsKxpJeIyAr8+eue1NN8FyGII7VQGFwQDgdcd6cwMhJ4HcetCxEhFv7Y+flwA3B+lMN0N20EkL37VW8wY2AEMaVZCV4A29x3o9uyki2l3Jt3EhvQd6DemLh+QeAB2qor5zsOCPWkkkAGHP1qPbO4vUuxXhBZTgr70sl4rlNowAOorPYlVG3lR1p3zCP5SA57e1P27FuX471U+U4KnkE0jakNrjIz0B9apfI64K4OOSaY21kBVOBxj1p+3YWZe+3NDCWwp54xTXuyyl0OWYc+1UYiOTjHoD0pchSo6Anmj6wxWJ4p/KyrDcOpPXNWF1EIVKpgAcA1R3Kjsu7A7UhTarAng84oVeQmi2l6zBnCjrz7fShro4ADH5u1U9wAXAKr0NOUBiXDdOmaXtpDsWBK6uQAVFIZnZWUkgE44qJZCx+fLE9D2FBdvLKgcbuCaXt5CskK5dWAGfqKeskjEMecdj1FRHHzAEiQUiMSSc4J6ij2skhEjFijsCCfSmAlguVOAM5PY0zeoJGcGnDacHOQO1S6snuUkK5dwoAwW70hTawHBHcilVwrHJ6d+woYEDJ4XPFZc1w2GN8rH5iA3YUf6tTnJz0Hag5WUA/gKcSNmD8zE9PSo0uWpNaEZDAjrz6dqkVQA7qCSo5HrTXKqQC2PWgAhgyAhOh/8Ar1Nl0DmYsUjyocnaf7vcUhGwE4JY8EDvRI2HOByehpA+SCGww/nTTDVhvO5dvynuD1pyyl5CDwF9Ka2X/eFMN60hGBndgt1rRSfckleTzANuNx60BpCuCMY70yNcsSmQPU96eo/iY7cdRRztdR2ERy2MuQvc0GQoxCZK+vrTS6FGAOMU8RMVGCNuM80/atdRsZIGC8N8p7U7aY9oVyT6U0ZZ1CfO+eBS9DvY5x8pA6ij2zFYl3FFLEAE/wANJb5wxBwc8j0qLCRkHO/60rRSMSNpAI5xUOs97jtcn8zKtghmbg+gprSyIUzwlNQKI9g+XHWm5ZlAYED+HPSl7ZjSJGuHMhA5GKTzQADtPPX3piKWQbVw56k9KaCVYgSBvaj2rZXL1LHnCNcdB6VFCGRGIYbmOeeopjF2ZgB8w6+mKbkBsPnA6tT5/MNiZZCnAJOOvvUiMpcM3yr2zUEbGYFUzjPX1qc2UskiqIycDp2o9pbqVHURmYuwDEqfSl3EyLlcqv603y3TAQlHzgj0pHt5Rlm3BRxkdzU+0fcqxKZdrcqSM8DtTHk5JIzzgKOoFRguCAcgjpTvIdpNxH3eSR3oVS+7CwrOGBAyOOTSA8cLwB+dRnn5RkBucetKiymRY1BO77q1LnpowsOEuD+7U5Pb0pWYk4YdP50rW02DkbGX86a1vO8YZFL7TyO5pc77hqKxdlXf8o9BxSeWEJJ4qf7FJIm5lKezdRUElvJ521SXAGaXP3YWYLwNz8mnbizbVOfSmyIwTA7DuKIkYqo2kux4xS5l3HysQsY3ZRkZHNKSGRRjOOpNOmglYYI2n+dNSCdJNoQuccAjil7RBZ9iN1OAp4HUmlLBBgDPv6VOLK7dSHiK7f4+2KSOATlolBDKM5P8Rpc6BRfYjbBUg5OOtCBduC2Djge9StaXadIsZGKjWzlLqChBJ59qHNdx8rEZgpRHOcDJxSvMHwVBVO2akMMp3FCqkcZPUio/s5kBjlc5XnaB1qeddw5GRFcyEnoTzTvvc8kCpfI2sIxGw4yfanrEFAzlR2J701NIXKysMOpIOB6d6VSpAUNkHt6VM9qVAkVd2c5pn2dSoYLs5wzelHtEtbj5GR70VQrEEZ5NI0gwAD8vtV99KEtu7Q4cjuadFpK3S5bMTBcY7fWn7WNi/ZSZmswRgFHzHuaPNCA8ZGefY1fl0S5tzujInQDOTRDpvmAFx5asP1pe1iT7OWxQ81N2XJfPYUEjnau4ds9RV/8AspocnG8HoO9LbWLYYbCwJ5x2o9rEFTkZwkBGGBGe1KMY4BOOAK2zokTQGXrjgfX0qjcacYhvjRgw6j1pe0ix+zkVEOCAO57/AMjSnJLDaAo64qxHpjzghXGQNze3tT00ppGXc+zIOCO5pe0V9x+zk9kUfPGzZyT/ACoJZwhAzngVaSyMcfJy+T+NSiB9yuITtHc9B70/apD9m+pRkkKy7ChBA596QgbVfaFA496vf2WbuZpCxA4wPU0k+kyo4BQ4I69vrS9rFdQ9lJme84JCoAoHXjrUm4FMKMBqsJpo3EbiQoySO/tSRQO3RDtJwDil7WPcj2MivvG5UGc9wfSnkfNkcDuDV5NLc4BYGXPAx0FK+kShJC4xGpGcdTS9tHuHsmtzNbAwwOBnGKDKu7A4x+taKaYhO4SbAB900HRXueIlywHb0o9tHuHspdDKEwDDsKCxcZTIrUl0VLc/eDHb8wznBqnPpdzHArAEBjxx1oVaL6i9lJdCuJPM6HB9KD1JC4OOtTfZiQIyf3g6Lj9KkKv5ZUwSBvTaar2sQ9m10KayhlA2/N605QVOwdDyc1oS2D28AEi7XYAg46VBFYPKqncCaPaxfUPZyNHwddpYa1aO7tGizKWZSRgZFfZWh6/AvIILSKCJJDgHj1r4ttrfymPmEKM4wO9dtoXjK7tYYbSeeSdFYBF5Ix6GvDxtGNV8x7GCai7M+zdb1yDTNFWZ7hHLpgCMg815pJ4wIxMJFLNlQ0rdK87vPFF5NpJQRqkYwRg815/qfiK5kuN0UjBY/wCE9zXl/Votan1dOpCCV1c9suvF8rvmSZSV/wCeYxn8a0NG8X288bCWFw6twzdMeteCy+Kb22EbS5VWGcDmoT4tuZH2pdSjI4UA1k8JDudSxNNdD6NfxZpkmVnn2KpzuX+VVpPHOlW2/wAhPNJXh3OBXz2dVubohpmdUUdzgH8Khmury5iIjeTyycAYI/I1P1OCe5LxUOh7nN41RV3yXSlGPKRkcH3pYviNZ2OT9naR/wDpoeCPrXz/AHd3LYOIAzI5G5nPeo11ee5iO25cleNhJraOCpbtmLx8Fp1Pfx8R9OlcS3jraIzZVFPUe1Pb4r2dszfYYxLjpubOfwr57uZbtLIXMwM8Z6DOdvpx2o07+1VKPBbSsjfMGA4A961WEpIwlj42sfYvwT+LMWpeIhp946RCV9sZBwFY84Pt7mvoyUKfnznHXFfAn7OyXl34wYmNTAJlM7MQGUZ4IHfp2r7yjIIDpkK3IFcrhGErR2PlcVU9pO6RajYcNnIqdFJ5GAaog7OpxirEUwPIOfpWkUjjJ1GCM96mBHI64qAYPzZ69KkibZwetdC0Az9VjMiFd2FPavM/GkcdteoYowWK4Y+9epX376RFx3ry/wAZxqNRlALPIjZCjoB6muXFq8LHs5fpI5SOYl+XJwfmAqUAgltgA7E+lMZlX7+yIt+pojWMqqlWJ/vdq+JrL3j6ZkuBsJLkkcgLShi6jaoBPQmmKwU4RwMcEd6TchUAKzMD16CuVoELIBn5nIz1C9M1G2PlOMY4y1Kz7CRkKOvvTECTMcqXIGRngVLVikPuJAAed5HUL6VHAzINyLgdfmppjGeZAit271JEFZQo+YA45pA0AkDN8wPXIx0qXA83KngjnNNBdSOgUcEU3AiZiFZucjPSgauBkMbcyEg8bRULE4YquADyWoO4yMeFz8wpuTM2AGJ9D0NWkVYZLIYosbj1yMVE5DFnEfbjd3qV8udpZVx2HX6Ux0iYL94lT8wqki0VL1hmIMx2sAdo9ajeMXDED5QBwTViYuW4RURTwepxUTqiKQVMjMcg1otrGiKYt541H73Bzg7O9PjchihQDb/E9TSk5KcIMdutVvlxyplzwSelNIom3h12PKSByoXpURmeKUBFUkfMC/IobaoUj5QoIIFUwAhyQzEc81LQWbOs0vVUuAPnKsThgOlb8Q84grgAcEnrXIaEFlmKOQigbgR3rrbbDqAmcHoT3rmmrM8+orSKmo71YDeeDVXynwQxAXOck1e1ANlgWC54BqgpVjgqWI45/nUNEIf8hIG/IHpTJH8lGwvyt69acxcLuOAB6UqRO0mcFgOcnpincCOLzGUktuXoFAqMNKTjaECnHPpUrFw5TcAP4cU0JuVvlJJ/iNMCIkLIRycdMdKembfJUAsecnmmnbEuTznjA60kTRkh8NuHqOKm5YpDSNuY7ievtT5MAjGApo804JJAHp600EEnahBByCe9ULYJNi7WALkcGmLjksNgHSpHEr7m3KobnatIF2xguhOe7etAJkSMTk53AHgUxxJuJKqF6+9Oy8MmThO2B0qMcMSrFueSauyHuOciYADLKew9aXIjCcAEcEnqKgEhDkBsYPbrSgbmYlST1BbpTSHqSM2V3klyDxSqDnGFAX5ucZqB5SoBLA5GNooiBZ0Ijz/eyaZRJtVwx3Mc80rRhAoJAVlz70EmRyd+wLwQKjuGMw2xdR1Y+lLqAscolmCEE4GAalIxgnAxxVYookUeZ8y9QOtWU+84QY+XOWqXcnYbkqdxycdD2qLc7o3mHYT90jrUpK+WHd89sCo8nqEJHYmhXHuQ4C4xuYkUoV3UNkJnjjtUodSeSAR1FRqn+sG0gDkE96sdhp3rgs29un4UgJSMEALz1705ieMH5T6VGULPkg4I70FDmLAgBS+Oc9qWWYKQCNpYdBUYmcIBvbb0wP601TtJJ4ZT1PpTaK8hyBGDAknd3NLwuG4JHHFOfLAoSDjkEUxgVk6Y4oQx0g3BXJ+UGq7kF2AbYqnOfanrGzNs3ZyCdoqONC6EsNq8jB61QDV2OWCgk9mqVflOG44/Oooyqx4GWwcZFOaPcnKlMHqfSmmOw8OHIJUv256Uojw284AzjApnCsMEnFPVkY/eCAjvVRWoWIX3K2Rk8456VJltpV8DHzZHpSFhIDl9y4wMVmarqwsIMFcMwKgtXXCFyrFTXNTWOCWCMsRIADXNR6cbuVQ6DPUYHP504TGZt7MZPm/Sul0+FMK6KEZQDXVblRotEWNMt/JtsoCzDghqvJh0yRjHUCoi5RyXO7IyMcCnhjt3YAQ/nXJU1dyGWoyDGCAeOuacu1TknIznAqrHMpQHJzTDKQNxOMH9KwYWLJxJMxCYyOppqsEbO4Hdxio/OUqpyWUHkCiQrGu84UdVHeos7hYe7OMErgk4J9qY821ipJHsO9RGbzuCSFNISVbBbPGMmnYVhzhkX5OATyGpzMuWVPTPtmkcBgA6sT0z2pjKUYL0C9T609LDsP8ANdRkqCGqRHHBbAB4wOtQMPmzgkA9e1SqeW24APSi1hWGJaxeTgfJg5BPeplUxqHV2cjsKbsXcfM4yOM0eYUYLwFx1pWvsTYsNII8Psxn15qFmDEgck88U3cNm4EnHrUayZjJHHaiwWIsFpCS3Sl4OMHIzg/Smbo44yvPmZz9ae7DYEOATzxWiRpYczgBtqgKOP8A69MjIwQfn5zTsoo2Bckjk0jbY9o5OeMCrVirCu6CJi/C+nfPtUESRBs/OQeRk8A1K4OQGTC45FBX9yR0QenWrQWG4Hnb923jA9Kgv4RdROJV3rtIOehqQE7D8vyjn/69Q3k4SykOS+eRW9PRpi1PEPiNpxsi2xI4FB4GQSRXCQMZEaP5celem+PWimCO6/vDkAGvOpY0aQKihCBzjvX3GEk3TVzw8VpLQjCF1PyYVe9QsryAn0PQdxVguY8IxIBHSnRxKhU/xDk+hFd6djzXqVxaIj7hwrcEe9SbSjZBHBxt9KkZQCzr90n7nvSxIWkb93jK5/GtOYCBQkTMByzc/jUy5KKDhWGcginRuUfLpgDqfen+R5khbYW9vWlzAQxwKz7uQRyQDxTw6O+RuBPHI4FSrCIpHIyikfdHrVmNlLBBFuYLkA1DmbRsV/usGEZ8voSRxmntEUcNhRnnA9KsxRysNr4UE58v0pqKkssiAgOB36VHMXYiaMZwvscDvTyjSghWEZHXPeho2iXeQQQMDHfmn4jbYXyp/nRz3DbcftH7tM8nqB3NPiBiZo+gZqQxiKUEHJUZGO1K+WkR1O5ifm9h61k3c2g7FgTFCyEbio4HepI5ygwEwT94moIkRpWIf5x+tSRlWY5GT05/nUNm/MSM5Zvl6n0pG2mPGCGHcU+IPkpgNjv6U0NICyouOcbqRXMOVikQRcDufWhmQli4JJHAHY0J8zbN29164H6VIEAnVzhQOqn1p3HzEaRyIqqQB3J9qc7AIxbLc8EU5lLzsDhgfw/KlSF4yoACKe571Fw5j9e8HAJprqWbOKsIoI5pdgOAOa+m5T84srFSRiAOMU/duAGMVY2DOMdKYUyMHjms7ILWIGj5xQABnnpUrL8uByajdDxx9anluFgBPTtRjJX60IPmwO3T3qVkGMg/NUSRJgeLLJ7jS7opyVUgD1OK+crfSZLbVnd1MZDHKn619La/MFsmiYnawOT74rxu+iUTMHAbDHB718Zm7Sj5n0mX3urGegLYB5x1p0mE4H44qQgKxI5U9qYzAN0xXwTbuz6lDSAoBIODUgUMhwc45pH5IJ5Ldh0pEYxHLgKtS3Yq76EN1plpqYU3cAkI4V+61X/sW0BUm2iDIcBwAD7GrrP8uQcjPanHGBxkHk5qXN20K5nsLHEgAAUErxTZPkJAAGe9LGT5jY4FNYlmweKy3ENVQWzyTihsMcDggU5UKEkNTWZR2wfWlsBGvJ5B2g81IxGMhQMHr7U0FScA8kUJwckcU73Y/QbdXQWIgAg9eaw7nxCYpNuxUjHG5sVp3TAlhuwQOlcnrGly3kBEYzKpyD6+1dMYp7lR13NCXxPbR3EaCT524I7Vq2UxuRuRw208+1eaPpV+9wsbRuH/AN0jiu98MWEttDulyi4xg+tKpGMVdCmklobjICM5zjmo2fDdgR+tTFMHaCDxTSwkABj5HeuckaTlc5yTSBgBjofelcBcHI47Uzd5hJA/OkhdByIxwScik2pvYE4PWnMPlAVsGhSGXBAJHfvQ0SDEEAcnPGadkZAAxgdaYmAxycCgALnHPekWKJSikBs8804ZY8gc0A5U7yB7Cm5IXKIWzUNC3Hvjp1NLtZiGz0FRI64ILBW6HNCAsPvYx+tKwWFIz370DIyCOR0pCx34JAHWmSZBOG5PerSuMfvCgjue9I52gYwSRQhXYHPI6EUL5chPGMfyosVYjyX2k8kcUb3xwBkHjNNYbm+VsAUhJViF5OOpq7MY/wA3Y+M4bPWp1mVgxJ6+veqZYk5ODnqKU7HaNcYC1LQ+hMJFcY3En2pzE7RwOOuahjcZKZChT+dO3kM5PORxmhIQMQUBRgQD0FKcs3A6c0zdmPBdQTzwKQO4KNnIJ207FDhh3YHuMVj32jy3hHT5cjn0rZcENgHFN5XPdh+tMVjP0/T0t4gu7JU9O9aChMEIuwjk5700bUkyMDI5pWlI6J+PtQMlJD8KcYHJowAeCGIHU0wcAEcZ60qfL8o5waVgHBhn5lzg9qCozwMYOTmnBhEHPc0KFbkk8jvQkAxwXBCkc0vZVIxx1py7Y8KOc96YMl+CcA96LALjcoHXFC8NgjG3vQ4KjBYD3FNBy2DycZotoLUdIcZHX0p+18fKQVI6nsaaCCRkgAdaeGBHyjjv6VLQairFJKF3Plh0xUhj2qDnBBwaImVUb94AR0A60oYN2znk5oSsCQ1gNwKtnvTiNwOOCTQ6YYY7+lO35AA4PfNMYzLg7c8EU8O0e3IBX1Pao8lWyW4zS5LbhjcBzmmithS4DkjLAelOR/vkYBxnmo2DqowQM9RS/LJ8rLnI6076DFbOMnnIzTo3B2ADHY5pFwEC/wAIOAac4GMAY2nqaVgGXNw5RkB6cVweqMZppCwCeW3BNdtcnIdcgYGc1w2uZlkd0UkHgj1rtw8dTWmcxrOJWZN5OBkY6Vi3DeXtAOdw4zWrqswtYgTkuxwFHb61zrTNLyR04/Gvpaa0Ru3YtK5/d5P7zoB61q28zOg3AKw461z6ScnfyynIPtVu3lkJIXlTySe1U4gjprSVYmxncRya0oZx5pRBhXXJJrmbG4GSpzn+8K3tOiaQh35HQGuGrE6Y6mxAcshB46EVNnJBPykHAJqmYzEgIPKkHAqy5DBwAX4BB7ivPlHU0aVi5bsCG3MWx0qR8jlT75NU1cKgw2MipUmyVH3geDWDRL2L24b0I+YsvP1qdCy4DbQT0qks+1AoAGGxxVnaAPlBJ4OTWLRztWJOQDkksDxUqFs5KgD1qMsXO0kepFKGG8AqSvTNQ+xmPR8SlWOQRxT1I2g4AJ4qIuxG0kYHGRSxMIVyEyM9TSsBKn7vJJLrnHFPblcrxg5qIPksByDzgU5GIfbtwSOppEsewTO4kliOlMXG/I4B60hAYrk4B44p4QKcjse/FOwMVdpxgkkHFOlypAUAMDmmHDhmDDg5IFKCC5ONmRnLU0gsPZSUbd8xPIx0qBlcLgBVyOvrQJN+0b+vHFVbu9eGNimAoOMmqSuNLuSNhACeSeppxJVFJOPQe1VNOmWRHBfdznFSgbnYDjPP0rRLULWJJCiKSRlhyAaqmU4Ykj5uQBTppkjYKzE5GKoqWVhggDODn0p2GlqSPNllLKckYNLENwGDt5x9agLlActnDfLVyHcI9oAQnox7V0Q3QmjxT45TRQTixU75cbt3pyOK8uSURxBH4xzu713HxvDR+IkkDgknk+vFecmQSYLsV5xX3+BilRjbqfP1tZu5qLJBKhZN5JOPm4FSGR9gXA2gYqhE5BCbx8oyPcVbiuDIm18YB6e1d6Rg7oMFmG04xVpCHAy4+XnA71XVE35BwB90epqeOMKScAHHJNDVyovuTRyK0jYI5FTQy4cFGwO9U42ijBymZRyG7VLb3IaFsgEg8ismrnQnqbNtdmPKbN46ls1cgnd8c7R14rBhkEzFj0Pb0rRtrhkdU3gL0+lc0o2OhWZ0WnNNIxAUFT0Lda63RXdVy5I3cCuHsdTghdJCS4U4xnv9K7XT5jNbrKSAPvBfauOUXc1SSZoXGsJbqpYbUVtrOetdJ8LNQSTxNJOCZY48DaD09x6/SvMNdv0l3QqpfLZHtXZfAG4J8VNBKcRSNtH1xxW9Gk1JSHWqJ0pR8j7E09nltYwy7TgED2q2Xdfl6Vm2k5hVQSGCqAKvi6WRSQQP519ZT2PgaqcHqBLHk8UiZ/vYzTTKpGScYFSIAxUk5B6Gug5LvoCqV6nPrThIegOMVI8OAT1BqPyyDwDx2qwvMBIWHzGo+d2eCPenkDPPFRGQK+Owpu9he89xx+XJximO3rz6UpmRhx1HSo1JY+9RrsPUdG7HjpT9pIxuprFcjJH4Ur4ABB/OkTrsQsCDjAOKb99iOBxinCXDehNEhOCxGDQCbI1IQFAeRSSuGXG2kDK/KEEjriopGPIHFT10HqIyZGAtKcnGOMVEZWTkc0LI55NUkDbY54UYkj7xFMWEogA696BIeewpVznBGfer0FqIsYY4IGD1pWtI9wBOVFKGIXHXHpR8xA96B6jfsyI/ABP9KVFRWzjpx7UBgT97pRgHr0HegEm3oOfLjBxjtSPkjB57UqgkjFMdlRthPzdeaWvUrlktyJoBGMjGTQEDDBwRikaQLIAMEdzSryxIIIp3uTqN8s7SAeB0pnko+CwBb3p7/KwAPWkyM84zU2Cw/wCSNcA8elIGKtheahdsnApMOQMdB+FDVilFsk/1hz0INWA+MDpxVMS7Gx3HWpMl/m6CkDiycqGPrSyR7uTjimKwIwDk+1I8gRSzMAB1JOKT06E2fUd5YGGIBNPkO8Yqp/aMTDCMCB3qRbyIRkvKq4Hc09+hPI+hYXg46YqFlbkjvSW99DecJKhYfw55x9KVpEw2ZAAPejlfUqzRHLEXXDHrUaQ+WcenepBKkoGGBx70hweCQPxoegJMbGAzHcMgVKrBeAMA+lV1kBkwDnb1ok1CGFyHIT6ms2ilFstElFIByDWfdcDCD5u9ObVoGPyPvHtVOXWLSGUl2wD64AFKzsaRpS3GsvlsST97rXLeLvE9l4diZJp1inkUldx9uuO9XfEni7TtNsjcyXKxoG2KWzgNg4yccdOtfJHxj+M1x4i1T7FNHDElnuVZE5ZyTxz3GO/vTjG7uzvo0b+9LRGb8UPHY8Q6sHaUyyBPKduinBOAB261562rm3TYGCFerHrj2rMudREsrOxZixyD6Vm3s5lGRzngntXfBuK3FVr9IhqV+JmYnlC2cg5J9zVKW5WKEuMg54FRgBJSCMrjj61n3YLMQWIGevauj2zS0ZwTqXVia51GV0JOARxx6VSknbygScE9xTTgHaOcdc1FITxkgAdBUOo273ON66kzSuyhDIcUh3xoNxyQevrUasWO/GeMD0pCXbACk8dT0FHO+5FickY4Gc8mmM24ccqOn1psbLkgSbto5FNTgEA8E9DS55dxNIGbegA4zxntTlyB8p+70JqEMUYhuO+PWhJN4bA4FS5yErDyhhbJxtbnrTJYkbJckAj5QKJSFQnaTnj6Uh3bQOoxj6VLk3ux7iEDZnkY6AUzy1GCcsvXjrSH9yxUFiTz7U4TEDlcle1JD2F8wc7RgEdT2pBCFTIfOOaRpAoJC43UCQbCqdjyKYeo9ThSR83GR60DDAMeGHb0NNBLxkIu1getOck4BOAPvH1pXDqHVVZwNxPGPSpCxR8nnPYVF54DqChOeFzStJ5Mpj68dR2oTaFuSmV1wFOB6U15nkKrvxtqAkoAxPOfzp4AjO5zgkfd71am+49CTzsR4H4g05nLRHAw3SoCrMcbcgdWp8amRuH5A4Wq9o11JHBlYjJziniTZ90dTzUDnadoXnPNSbGVTgEgdDin7ZlJWJfOaRguRsI+amxkZ65A4pkSljkjaWHQ9TSKjAOOgHSl7VjVkSCcK3TqcZoLEk4br0oitjL05xzg+tNNvKrAbcOeQKPavuPoPUlwUK4I7ikkdXhBUnK8ZppYxsVX738X0pHyFBA2rnOP71S6rEOAYgYYcc496CS+CWPuDTY0IlJLbDjIzT9xkYggsBycVPtGBI0jLjaMk9T7VF57GQ7chcYOaY0nljjIT3pF3ShVHOTn3o533IHDKtuyTTC2WyBgDqTTyxR3B4A65qPqnOWUnIAoVR9ykiQsW4GNv86Y252wTnAwB6UKAxA+73xTxbnOd2RVe0t1BiKduE/hHJ9aUovzEE46kml2PwSuFPFRzKUYKA2CfSp9q+4WHMhUAE5GaVj8+0Hr3p72pjiJck7uR9KBbO0W8L14C96l1WupViIMcEM33ew70Kyy9AwHrViWzaFFLjO4dqght3nJQblVehIpe1e9wa6gAScg/L6mnIQFOWAJ4FOWyLIwMo+X+HvTY7WS4IJUgDjOOlNVW+ogYb1BDdD83uKkhkGQRwgFDWToCcgj2pxsn2ZWNgG4FP2j7lWGPIWJbJHpmowcrkkbyefpT5bQxhVY5J/Smi2d/kVPmHUmj2ie7ExmACpTgqeR60jMNwC/Lk55qQW7ryY2H0Bpy2ryAqIHB/vMMUuZJbk3GBiy7Rzk9e5pSOqklhUi2LNbly5QKMU2GJ2jVYxuZm2qfel7XzC5CVEcmIz8pHzA9QaCvygFsAHrVl9JnhYhwRKDhjg0Jpk0gZAuVHc8ZNCq22YyFtsTqAM+hHOaa8gHLZBJ5HoKtf2bcQsMQswYZAUZx+FNFs1zIV2kOR6fpT9sPQgCpEhPYnIxQ/zx5J2sTwKnl02UQhyGRQdoUDPPtRLp8pQK0ZX0zn86SreY7FVckEA47Gn4+YDzScd/SrcmizwgCNGmJGW2jNJLoFyiiXaQGGfLPXNL23dhy2K6kqOoOO5pSflx3P5VPHo91DiN0L7+eO1R/wBlXbvsbCAHAJo9pF9QSBspEFTHB5PemyfK4ccE8fWrC6NdjMgQy7OCB3pkmnXTOEdDBn+9S9ol1GQIpbhvvUL9/aTlRwT71c/s14GK8yEDcCO9TQaPdXQZjEIuMjd3FL2se4fIoHKsQBkClClly+CR0qx/ZU6ZMYaVicEehp/9l3IdQYSAeCff0o9qirMzwm0EnLc0rnKDHUnGK1odElIlJDEjgA8YqOTRpYJlhZDkYZiOcelS6yXUOVszMfKSBkjrTYyHbchzgc1qjQZ1kOFbD9yOtTXPh2VI4iI8ZOML/M1Ht0wcGYbEqS33cdz0zTlDSgZwC3PoDW3ceGJZI0aIkoxwVPrQnhO6ddzuqbOAAck1SqruS1qYQBBZs4YcU51JiUBvm/U1uXHhqVEOUIfjHv70+LwbNMA4fOByg6il7ZILMwHk8rByBimea6oSDnn7proX8ITGXaVIiYZDN2NPPg662qQyyZODsOSKft4grs53eSCQQQRznt7U5NhPyDORjn1raHhSWMOzo0KhsNJIOKsP4Qd42e2lEyjsgOafto9ylBnNuj7lRjl85wD2pS7hyQwI6Y7V0tv4WlkYJJC8TY+83FOl8FeQrBJxI4G4Kozk+lT7eKD2bOYZyWC9xyf/AK1Lk5KhCARxmunTwlIkkM1zHsBHBz/OpT4dtvLBM5Mu7BPoPQVPt4k8jOSLFRjqO9JGpf7oJ55NdcnhdZVZoYS20/M56Gpm8JxPGSLkIyjhAOc0e3iNQZxkrupJHB6ACmpJuI2pkgfNxXaWvhR7bcrhZGKllbjp3qK18MxzSGTzAMZyq80vboVmjj3mCnABA9AOlKr7sY3EnoP8a7y28MIo3vGAW5BPXHuKcvhS3lg3eYS+7AwOAPSmq6CzZw2WVcHPJ5FKXYhQRkDt6V2kXhSKN5JFBJjIIz3NPPhtLhy7oRIRwB0FP28VuPkZxCluCeMnAHtTiC+QEztPJ9q7J/BErPlBuTGS2cc0th4Yiu7hYHDocHdxkZpe3iPlaOP+znkrlkx2qJiEbCnJI5Jrtf8AhF59NGcYRmKjPGR6kU5/CNs6EnIfcM46D1pe3W4cpwkxKYkzwOCDRHtkkQg4HYV6Rb+CIp1lTzFRUI25GfzqceArJJJA6GVyu4OgwAan6xHZiseYvmOdsjBPQ0qK80pVvl2jPPU/SvQH8CW5lUCcjcMhnGMH0pkng2KTCCN2mBxuHf3pfWEthqNzhVR5FJGSBxiphatIEI4x19hXXjwkYAC0nlSbtuD1xV9dIitNwMRlA9Bwan6zYpQZ588abiASSfTmmz2zwBJSuAezcH64rvo/DcJvd4jFtkblBHGfpVuTwvbSTnfC92xXqBwtL60ilB7HmUkflsVP3yRjbzmpWsZG52ZUDLZ616Nc+FrK3giaMCA8liw5FVrbREbpG05J4KqcGj60ivZXPP5IXjwdhIbsBnFOjtXkcYBQdye1ejLZW8Q2Pb/Z3Bwd4wce1U5NCtGuG8mJ5wSCTjjPtS+tIfsTg4rYrEzkFzuIwP8ACnrCVQEgpz91hjivRrjwxHGjMSloSoKAjr+FRRaDFMUMqGdwuN6ggUnikNUep59NCkhwWyh5OP6UjWZVcsrAH7pYY4r0seEIbi3BEH2fyyWMmM5q1/wj0V5YKro08hOAduAB2+lT9bSJ9ieUBAsgJKnI5z1FPhs/PlG1vkHrXpS+Bo7W3Lz2winLYHQjb61Kvg+yik3qjYOMKVPJ7gVSxa7i9i2eaJp5yyuRwflHrT/7FnjIyAgPqa9U1fwlaJdxzmJbeNkACDk5xyT+NQJ4espJFVo2kOMZxwDR9cKVA8vksmgkEe8MjdTSPppVXflVH3fc16fP4OWZExbBY0PzBRkmli8I2rhVMMjyFujAgAUvrafUPYanl8elvt8yNg5I6GmxafOwL+SwVT8xAr18eC1SF0MKxxkgh15OKmbwtbLI4jhcRFeBtIGfal9cSB4c8YFg4DFlI3D5VI5+tKNNmAA2Es3XHPFe3t4XS72l7aMfLgkjoPpVVvCFkDEIImDKTucg4+gqfroewZ43Jp0ihQI5DzzxTZtLvXlRjAwRuAO/5V7ZN4Yngt1DpG8Zb/VDG72NQR+HDhkNoySk7lZgcAeoNR9csR7Bo8cTSZHkBEcispwxIPFSwaRMpkLqSE5yO9exN4anS2lLhAGwAyjJPtRF4YQGUwWTxmRNqmQcA+uaX1wPZW6HjBsJywLWkhLfdJXg/jStouolsJAwHf6V7iPDzraJGHjdkXa0YHOfaqUXh+VLdilnJ5kILM5GAwz29T7UfXBeyZ41JYSRkgQSOoGCQpODUkOkThMbCM/3hyK9kgtALPzVCiVmyISvLfhUR8LTXKtItkRIxzuI4FP64h+xZ5K+iysUjSKWXacsVHAqVfDE0qySowVR0RhzXrA0KS3jmilmUMwG3aMn6VNbeGzCzSx2rkuu0luAT61Dxa6MaoM8hXQnMGNsjuRlcKcA1Fb6LdToVULuHUNwTXtEXhyfKgSLEAMFAM/hTJfAMsjl4rMRbRku3G73qXjPM09g7Hix0ibzcJbSPg/MApxmrH9hT3eBKTAnQjGCBXrjeFpIIY0MixOG3BUGSfrTB4Z1K8lfZp7PubcXIwMfWp+t+YvY23PKx4fMCg2wln8sjcyqcL6ZNOOhzSzZjQRgcndxmvZIfDBtbe4V2FsZ1GI1GTmkHhG4upEZbRWG3aGfj8TUrF+Yez8jyH/hHzcriFPNlz/D0qKLwrfSxZEgicNhlY969eXwLJaXK7pUtlX73l85preCZz88cLTRq24SOcZPbiq+truCpM8qj8KTg7ZYy56Db3NLJ4QnaHLuY1U4UdcH3r1WPQ5okZZf3Tg7sYJz9Klh8MzlG8q2aUSHdvIIyaX1tdyvZM8gfwreshVE3BOrAY4pj+GHUK0vyADlMfN9RXskugNEGaVWidl2hUUkE06DwrPqMIdLcExjaQ4wcUfW/Maps8dtvDcsmY4o2kEowrEfpU7eBXjAT94khGSZASCfQV6+3huaxWJGtxGsbbiyjJ+mKcdFnup41jhZSSWUyDAP4VDxjZbprseRWXhtw2BCzyDjbjHNL/wj19DcBJd0KZ+bHJHtXqtx4ZljuiWy0y/MBGCc1LBokkk7AwmJ5f4pBgCs/rd+oRp6nld14Vl8wJEhlIG4PjH501vDFynlNLkEjOwDIr2hdAMJVZV8xSu3CDP60RaC7ShUjAjQYw45AoWLaW5sqNzxOXRGYiRbdnLcfKOc0Q+HpbwMJw1tEvB45Jr30eEbJ0DH5ZF+bCjr7VX/AOEbtnm5tsRg7izDrUvGNGiw99DxQeHlsNriLzOwMg5obw2+nymdwrIw3fLyRXtV94L0q+kJJd2k5wnAWqF14HhWIpbvsjYbT5vJoWNuV9WPJJNHSVgE7jcNwxTJdBlilic85HGzkYr1NPBTmcM7faNo27VHUVesvCBjZUeP7O0Z4aUfdFL663og+rHjrWbSEpFbyvzgkqQPzpz+GXNsXcEJnaoTkg17svhHTZBtlkMpXnEYwDR/whttHk26Kg+8N2ME01i2ylhWeH6f4cVYs+WWcHB80Yqe38Hyi5cytEIB8wC9c+legat4ZdbtpDK0srn/AFajAH0qP/hH7u4K7IDb84JfjBq/bt7Mao23PPH0IJegJEREOQXHf0q4/h2W7w4KqxBxjuPSu7vPCN3MschLXDqdu1RxUE2hX9kAn2RogvIc9vep+sNdTRUEcBBosk0TqqSABtrOw4Wnv4blceZ8gVSFXGM5r0a00p54PI8wy5+dkCn5uOeavWemQlMNZqqk8sT0qPrL2K+ro80t9DkjjcNBKZh3K8Y+tQweEbkwzyPIhiALEDqK9mCWKoAyh1cbcYpslpaSFVS3jSM/KwAHI96h15LUpYdHiq+F5YRE4jLrINysRxS3WhT+SX2xGQHGFIyR/jXukfheC/QAAvHGdqxoMACpLn4dI0QQWKIAQfMVgTj3HrULFtbkPDngC6cywGX7O20cOSOlQyaWt2pdApxwF9696k+GyKpiW4aaM8lNmM+xNRQ/Dt1XMGmpGh4LNgY9xR9dF9Xb6HhE2gXRQfuW81cZUDjFXrTQHuLOWKVRGMbunIr22H4eyld6rJI44bapx9KbcfD+9kCt9lEalghXAyB6n2pfXhfV5LWx4jBo09mqAwFlkBCHGARRb6BO8gBmVSTyp5xXuZ+GQ2+XJK87JwqjgLT7X4YXcDbUsIio+fzXYZ/AVnLGsr2EjxM+Hbxw6R2zEKcF8cAeoofwmzgB5iSo4XacZr6Ph+F6TW6t9pkhmYZMYHBNKfhjLCgLRwncdrMSMj61n9dkWqB85Q+E76FmLw+YFGQw9KiTQWeeRPLMZPzDA4zX0bB8Log3+teVn42LwMfWhfh9cxKXNtDFEpK/PgnFP67IpYds+c08O3MTIWhkKt0+U4z7UyHw+80u6VmRVbBBFfRzfDq2lUFi7yqchVPGPpQPhwm5gqxCPqS5GfypfXpbD+rM+cW0CYq8sNo20HBIHBqSPw1ug86Rtk38MYGcD3r6Pf4a6dKU3sZSOoThc/SrUPw1gclo4YkUjaS2KX16SH9XaPmm18IX8ksiRQLKuN29gAKZ/YxikMd0p24xhFJBP1FfSr/DKKI7GczMSAFiOAB7mtmDwIlvFDEI4fKgXaC2CQO4qXj5dBrD30PmXTPBz3CxtbImCSPnwOKsD4duwk8yRuG5CDOB7GvoofDvSIGYLbNM3LZzgD6VPbeEliLLHsihK5xgEk1j9dmw+rHztF8PWALwwpsHy7pOCfXipI/hWblnCTKoOPlTtXvZ8FWszjzFeXrwDgZp6eDfsy/K8cIzx647Zo+tzD6sfPlz8KLuxv2htisqeWGE0nHPORUDfD0u8Zu5CUPysIQTzX0ePCkEoUz5nZTgY4GKevhOJZtkaxQxE5PQmmsVUsH1VdT5vtvhvIzlLJMJn5mnGKlHw0QO0VxOUUHkxA5/A19Kw+ELRWYZMqk56Yq4PDdlGDsjiUkdGAJzUPFVH1NFhopHzOnwpEbN9iUGMYJe4zl6n/4VCZJHjuZS6FQV8gZ2nHQV9GDw1pxkVmVnbuq8DNWjpEClWjCxkHsOcVl9aqlfVonzRdfBa2t3hFmsi5UEvNknd3JPao5vhtIt/FHcy7kC4IgGSePWvpZ/ClpOzvM0jknOFHWnf8I7b28Pl2qpCOu5gM0fW6vcX1aL6Hy5ffCK7YLPaxOoLbR5/THqfT8aztR+GN3bQFZsOhYBmtl3HGecD6V9XS6XbuhikJf6dDTl8M2TKqQ7IM8twDk1LxtWIfVY9j5nsPgjb6la/btPMsSrgH7UCMH0q8Pg2tivntMZ5GH3Ihnn2r6ZGh28eImO9D94YwGqyml2lowKQRoQeCAOlZyxtZ6PYmOGUXdHy23gbUYHVLW3lEZUljcHBz2ABNU4fhddzXltO8YeNZQzQryW9RX1lcWNhfzBp4FfjGMYqxDpemaeN8UcNvxwCByan6zVa0Z0JPueB2nwvhWA3EWkOXkYAiTkIO+B2+tdvY/A7StSs5Y5pjFFIBlY0GccZGexyK9Gg2Xkm3G5D2A4NXozDApQlYkXgcjrWHPVk73E1J6Hi2o/s96RHdr/AGdDIVQDPm9CfWi6+BM2oxiKURxwKOQgwfwr12QhN8hk3AHPHpT4r1SARIAvueTVqdXuZckmrHg4/Z802QrAlvczuzEZbgLxySc9Kj/4UHbbFLuhiWTaI40yxHcE/wBa+ijexQrwBwu49OayG1y2EhLhYVPYU+eq+ph7CV7nk5/Zw0qSAy2CSw5I3I+SD9BSt8C4oCsR3EEYKRZ4HfNepy+MbSJAsHmO/rjinJ4wtvsqzyxgPuKlQQDj1xSvWa3ZSw0mcn8PvhDa6Dqkk32VrYIo8ps8se+a9ys1b7PCCeVXBPvXBxeO7CJN+JTgjopwBXZaZrEOp2YmtpVYMMjHYV1UOZfGcuIoSpq9tC5gyMVbJwfxqxbjahA4BP41WiJZ95PNXYCWI4xn1r0UeZceo457VKHU8A5aon4bH6UBxyMYI5zWiYrizfIwYDmvFPHmviHXGiEmTysuzkA9hnvXsaSO46556GvHPH/hpLXV5HAEMUp3rznJzzXPib8mh7uW25tTLRo5IUYw5IPVqmhmVUY7uh4UVBGYwqAFnJGOmBStuRASVQngDvXxVde8fSkrooZpUAGRk5qN7gSEBpDtI4C0jASBAytlfbg1AVaKQhiiAHPJrme4WLC7ZE4TkHGWqKW5ESoCSXU8hR2pMr5pOS64yMdM0PvbIXCFhz6gVJRKCJFDFNuOcnrSFgcjdj0x1NUmufLZE3bieM9jSyzsDG4ITacGgdjV2hQCOdw7+tQykP8AKZiO2B61nw3Rd5QSXYcg9BinrOWGN6ow5pWHZslMRWLB+Ug4yfSmylgioHx7j0prSCTcCS+fyzTBKVAUlRnjAqlsUhzQpGoKpkg/ePekJDuxdyT6L3qKZjGykZYLximG8Ij7JIT09qoa3H4JOVXAYEfN2qlGTEQGl3YODjtVjY/JOXyMj2qu0O1iAQoJ5NaJM1W45i2cEDg9T6VFMQke0ngHICimzspYIA0uRyfSojKysqrgAcHPWrsa2ZIEYs5QcEZ+amTCOXGHO4jDAetCd2BZj/EO2KSYoEYoAhXnjrT5RpF7w7IItQiDEKOVO70rtN6qMKc4/lXnFntkuAyliw+YH3rvrS5FzCGCgEqAR3zXHUVnocGIVtiK9YmMADG05yahUeamQ2O+BU94uVOELDpz0zVePKoOQu3qBWfQ5BcYUluM8AHuakZtqoRJnI2kL0pkjCYLlC23kZqJ3VFYBQhHNSihzAhlIHI9fSmGTcxCsSB1FJu3jeQSSOKbuCx5B2k8YHeqKQkcQaOQggMpyCfSlM4eDByT7UisgBYqWccYo5KpgBVA5oKuOUyhl2BQCOrUjkpIDLIZGPRVFOUncvGSDTJ8eY5LgE8hR2oFuNaVgd+0JjjHeorsynZhiyjnFNd/MffsIBGCabIRhSZML04rSwJE3MvGQvGeTUEsykECTfjjj1qtJcoiEbTI6nAPtVQ3DMCpABB6rVJGqRc+0BGUEBN3BJo88OChclgeAOmKrtGOhbe2M5NJDkSMzYweOKdg5S55rR4AVRj19KHcsQMsTnPy9MVDG2+XgdsAt0oNxIo+dgNv92hILO5cYgj5QEJHU1WkDRlTy2euKjExlHqQc5NK0mckuBt7etCQ7EgmMQ3hArZxk9aYbl2Knl2B6D0qtJIZWz09Ce9WFYvkg7RjBx60+W4cpNHIzMwIWJcZFILgK2MmQN3FQDe5UfeOcH6U4AiTAYbVPbrT5A5SwXU/MAE4x+NRefwAz5J4OKZKVOI8c53VDcyADBwvoBRydQs0WwhGQZRGv5mkYYUEEuoPX1qnFKVIyQN/GWqaWVhtQsBn5Rt5pKL6jsyUsUZsMAjDP0qJmU8gGXdwartMYlCRnzCGwxNODiMjnnOdo607ajVy0HDJgjZ257U042gh95U4xQEVnbORn5ufWoLiVFfaOPp3NXylWJCSHLD5JB0x6UhbP3vmbGTUcMwcAk4bkNmhgWxk5x6U+XuMXJIEYIQMc5xUj4U7WYyt0HoKrxyM/AAVVPU8ZpZ5UhBYPuYnOBStrYLEjArhTgdiBVa7YFdmCwWllkMcZdeCeefWsu91CRgFHJbqRXVTpspJiTXJtUbbJtI5ArFugb2TecvnnmtKGNZVdpVBXodx5qsY4wjBXyynjHpXoQjY0sNW0RlAIC7h2rQtf3ARo8sB8rZrNbUYoCEdRkfxHsKmj1GKUFhNuQDIUdCauVNtCaN+GZW4Y9O1PQ+axULjae/HFYX9spLPHGuFz3JGc1pzShQHabe5GPl6e1cc6LQkkWO7Kxxg5AHepHYZyq4JHespLmQlQxCYOM1fEiSgE/Mw71z8ltwsOJ2/x4z1HqaUgFRlCSe57U3hwQeCDkHvTJMu4VctxnPalyhYc8YAwzZAPAFAUlmxgMvPNJE5yXYgEdBSbkchiDuPBqXFoLDgWfLPIx/2ak3MpACEBh1NNJwyoOAOAe9MZmDMm7DKcj6UcotSVmURrknjjaKASVD7QCD3pvVMu4AI5xTFZc5XLDHU9KXKFmWCT/y0YP3GO1OJYY4ATGRnvUInDAA4X1xT4pQy/NyM4B7UcohWIeMtn5z27VH5hCgEBBnn3NJIxIJBG1ew61CYwE35ye1O1gJR5ZkJPzN0JpVIjB34AHf2qrM/lLgYG7riliuA6hD19T0rRRdrlk+VB4O8H0p5Y7uAAB3qIMU5YAA9h6U0yEZOzCjnLcYquUqxMwMrkjODxk+tDqsQUFsZ4I9ajiuftEZBcFVP8PrTDLFLuAA3L0PvVWYrCsCoJHrg+mKr3eXjCKQIz1zTlYlhubKH0psiI248iMDv3rSOjC1zyj4m6cIZl8nLKCNzHpjvivPmthHvKHgng969P8fiO9kWAyDjkYP6GvOJYUSRipwFOD3r7HBv92kzxcUveM0t5+Q6FWBwD61JGCRt+8RxU0wGA8QJY8Emh0WJUPIZjnjvXpnltJaDNrqCCqkg9D6UihpOeQv8WO1PiUTXLAg5PQDpj1pbddjsC+1P50uhKQ/zBsES4bJzk+lPKt5oJbAI5qPfgMiplVPJqwVhjlU794ZcFT/DQ2UMVipJP3OxNSyFBhyCd3AYVEsZkICLuQdz/Knybw65GNvIUdKllKS2DeT0Q5HG7vQdjqAATg8kdacshEx5xuGc0ZkUKsSgg9T3pWLTFeRwyCMHaOQT0pWlNxJsaPcp7gdDSCR/MKS85GB6A0sJkjcDbggHoeoqWN2CNdjFDwpOB61MjAMFXCnpk1Dt2SFzy3UCpQ4LIxXnIxjuaknmsSF/KX51w3tUmYgVK8SD170kzD7RzzkD6ZpsrBmCgFsnAI7GpKU3sTJKYnCiNt2cmno4i3MnLsed3SmLO4V0DYJ+Uk04woAoVvNAHIPrUF87FZXJjaMjcD82O9TbxM5O35u5b1qAPKHwgCBTn3pxh7sT8x5zQPmbAS5ZlPLD0/nUyDzVUNnevTPSoZCS22PaMdG7mlRgJduScD9aC7n6qR/E7RJNsRvY/OJwFTJBPpnFXo/H2kM7xx3EJuYsFoHkCnB5HU/jXx61vq1qpRmkiUdwp5+hrMlju55wH89mJ5ZSST+NfWpQaumeV/Z9M+1bPxzY6jJKIFBMWN+1gQvpz+tSjxlp2CZLiP0AQg8+lfFQv9T8x40ubiBc4KoxG49Oa0bK81T7srXGwcffB/HrUOEV1GstpX1eh9gr4gtrs7redSQfmBYAj8KkbxNZKSpmVWA+bfxivlGK81GBGltZbkPjaWBNEupakYQZ7m4d++WpOKSvc1WXUu59Xf29ZOwZLqMtjoDSNrSOQwbPrjoB718s2uuX8ERMEsu4c8HJok8Y6zI6utzcBhxx0P1Ga5qk4xjcUstpLU+ivE2qRtZsI5QzYzgHpXmklytwWLfe5rmtK8T6lPG7SP8AKxAO4c1srIrIpBwWHJ96/PM1qczdmdGHoKnsTLIhjwB82cU2T5RzySMU2IFD6+tTMFk5xk18cz1ERovyjJwB3pHhTLDJcnsaQHBIxxSZ+cbuD2qNC0KmEBHY8Y96epO0gjGOlN6njAx3oMnc5IHpWYtRcfKCDgjrQGDEEHdjtQNpwW4jNErqjAJyD0wORQUEjHGAML+tNOGB+XLYpdhYZ6ik3KoAIJzSSuBGgZ13nhQce9KcshI7Hp61I0gK4TjB5zVZ2Id8dB0qkhIJI45kJK7Sveo44AEJCgleRUnycAnqOfY0wLgn5uOmKq7KW5K0Ydw7rhiuBUghGxc8tn8KjV+UB5AOOalebZIcEH2pNtibBlAGQMH3qIsQTkZHtTpXZ2zj8Kilc7hjjjketQhWEkG05HGfWkjUs3rgUkjeaFIGMdaRAfoQauw/IcSrlSnyEHnPelYjJCevNRyfewFJx6U5W5O0YJHSpDlHhwyMNnTvTGb5gAD04pFkYnAXr+FKrncDjkcVVgFBKHLDJ6Yp6y8HfwB0AqIyEnA5IPU0nn5Yn8KXLoNIcxUru4we1OaQAjHPHFQ7Y2Hy5De/SkzhlyckccU+UdhXzIQPuccZpoJwDnJH3qZJ8xOQcA8mjBByehHam0kO1iRSCuBxzkUpbcxBGcdAKjC55ApS5Qjk5p2AfIcYATGe3emlFONwzjjHel2OmHDZJ7HtTeATvyCTnikVYXiIbiuOelCuJATj7vtSOcHIO4e9I5cqGVlXOBioHYXIMhITnFLGdx+Y8Him7XUocAnODT2IYgDgqeaaQhfLA4HQHk01VLKykkBTwR6UqoRuA575pd4Ax0OOcUNAHK8D65NDOGwPvZ9KEBbb3PTBppcrxgBge1CQDwi8HGGHrSMMDHWlDB9xK4IxQrg7juAPSqAXlgAuAAec0FQ5ZgfyqONlQ9SS3UVKCPLBBx7CoHuKvyhCec8Ed6iYgg/MTg/lT9rFQevNATG7tQIVZGC46Ed6ay7cqTnPPFJsJbjpjvTmztUA4PSgqwhyxyRjjApFLAhiOOmBTFJIyckg4o3FQecEHiqsFiTcUQtsBKnoanQkZyM5GSBVVdzuecZFSqSDndjtxUNBYl4U/KBgjv1oBA5yeeoqLersq8jnBNSSNH90Ngg0+ULCxOFZdpyoPOetSpgMxfJOeMdKg2hdxGDnpTizAckcjjHrRZB6DyGJYEYBFAZo3UjkEYqCFpf4gcZ+8amVy6leoBpWSGSSMwZRnAPWogw3MMFiDTvvcAdPWnAhSCTgUxWFQlQ3HuAaazBge4P86CxZ84OTwD2xTsZQBjjBqkVbQgIEoxtC8EEmuF8QXZsCEj5G45PbrXaajJ9nsZAqkyA9fauB16dJYWQttfqor0cNG+ptTt1OX1e5M6HIAbqDXMzGR32hsbeeO9b9xHJHFIWXOehNc9dXGJ1GNvHavpKUdEObXQninDIrYwSNpqxauxccg7jjFZsZIYHuOg9auQOTIpddp9q1lDQlN3OjtgqMgCgHOPrXTWiCOLac5AzgVyNoCSNhJYEEE10drdM5VXOCR1H8q86qrHXA2I8kfL0I70ocgK/3mPBHSq0M6uASpOOAT0zUgYYKsSCDkEV58kbIeHYDCgDB5zTtxVgefUikRPmJKkkDIz3pxXzJATngcAVg4gy3DIWBAUBTyCeuavxgIFG4sSPyrOhlBdCEIGcc9M1eVikpLMAegxXO0ZSXUlyAygjAxz607I6biQD0FQkkhsZOOQTTwcYJbg/wjvWTVjB3Hs5jLjOFbBHrT4SW+UnKkdahYMrBtuR0J9KcHBIOdyg4IHrQ1oBYHyfc4459aejeuWYGo12qDhSG9zQXPmYJOcdBS1DVEkz72II2FTxikYbjuOXJHbpSBTu2gZJHVqRiUZcsTjjAp2FYcZGYhRtQAdaVH3EAnd2zUDLtJwpwDnJoO4AkHPpQkMfu8oMoABDcH2qOe3SaN0IyDyRT1lw4O3qOp9aZJPyDu56cVpFFWK9vbfZySWC5HAFLG5YAgEnoTTHIOCBjB5NR+YsW7JJUHIC1pYqxHqpKohUgENzj0qqkofIYE470t1MHZiFO3HGaqyMTjtx0FaRjc0UdC7uDSAY+Q/zq0kyCaNdpfsecCsuORwipgAjuTTWnAEp5ZlGQB3rppxXNYzlHQ8L+OWsRT6rImIkNs5UBDk/jXmC3glTCnLDnHtXWfGuRj4gMzpsMg+76+9ecrIUVXJII9K/RMFTiqMT4zFVZQqNHSQ3yurEjDKKtW13HMu48dsVyqXKlgX3EHrjrVpLs7flbaB+ldzppnIsQ3udgLtVjVjjjjHepI9QtpV2MhAz94HJrijfuGyzF2A6Z6ilttTeAO4JG7op7UvYlrEpbnazTAkjPyn7vsKrLeC13g4bdxxXJNrF26E+aDj+EUxdTlK8ZVxz60exXUr64kdgl15fKOcMcYNaEN5JGqoy5PXdXBjWbl8B8HBye2KtDxPdws6AKQR8pbsKh0E2bwx0ep2IuXhdZQxT5gxA7iu80jxrayWBRVKZH32Pf2rxJfEdwuAcNnIJqSy1NwoQk8Hpnisvqqe5osfHoelP4qtJbx1klIZSQQB1HtXXfDXxgfD+to9uAfNcfM/Ue4rxRpTIyvuUOOnqa6Dw5NLGrXIcmWMhlz0H1rpp0YxaE8YpOzPs6P4rtAgMu95sDAXoPrW94f+KkeoSOJXEXGVYdSfQivmTw54vvNdn8qfEQC/e65Nek+F/svmRljlujE9M16kLJWRpOnSrQ2PoGHx9bzxIgUSsRwRxSv4zKBRsMaL+Nee2OoWVs6l5ol2/wg5NakWp6benbFN5jE8gggV0qNzzvq1OK0Okl+KMVmMbXlYH8DWbffF8q7LIyQxnsOSB6Vk3VlaSkpuXBGeOTVUeDNKvF3tcCJx1Ljr/nmtFG2tjB0oo11+M8AKxRxSMG4Dkd/YVZ/wCFloCGkEgz2xzWB/wg+mLKjxySfKeq9PrVv/hErISrK8zsFBADcUPVaIycV2NdPiohJKxs+04+YYqw/jxruIsQYQR26n6Vn2/hawmjEbOAD/d6mrqeE7K3ZHTednQv39qi3kZONuhTt/HU0Enl24a4JOfmB4/GtX/hLb+ZVLqoB7Yq1Z6ZZSOXKICOAFq4dGtQcAYJOcdqhrUzlHsZR8WT8BVYkHuP5U59f1CdSHwF7LjtWytlaIAoiUkdxTXsYomyFBz2qGjJwOUl8XXVgZRAmXAI3EZAPrjvTdI8Q6jcZeWQfMM9K2p9Kt55WKgKSeang0K3hO5D07Y4otYXLYypfFFxbbVMZYt7VDD4quWkYyvsUdABXQXlms0YBjXA6MB2qiNOii5CLz3IotYtRZmzeK7tsqkWE/vHiq6+IrqI5af5T2HNb/2OB48GFTn2qA6XbeYpMYBXtiml1E4mYviO9KYi3Y7nbR/b16pDtPnn7gFbhSNVKiMc+gqMQWxZQYUJB9KGgsupjP4hvZlIihYAHqRiq/8AbV3Ix3zFQP4a60wR4ACDHoPSka3s9wIhXI7YqtEF0jmT4tvowqQrnaPvMMVlXfiW5ScXNzOdx44Bxiu3msLe6flFT6Co20azRlIjVwOcMO9HMhOa6s5mHxPcTwAREnI/iBGaj/ta7iXMs5UE8AA11T2kMrcxIuO+MflQkFuCQIlbHqKTa7iujn4fEFxOuwZ6ffIqveajdQsMyMcjqoJro5LWBnyIwuOw4p7W0aAEIoz7UlYNDk08Q6lIBFACeerDFOvNXvSAkrkMOoSupNvE5AMag+oFDQQRDAiUnOckVLaJu0cxba3epxEh56lxVx9QvJl+aQ89l6ZrTliSZhhAPoOKtW1tGMB1GF9KnmS1FzdLmNaXV/b5CKSW7mm3El26BpWL4POK6bCNk7R+FNS2i+bK9eoNO6YXu9zkBeXu4iCEhe5xxT5obh1zsLuw6Cusa2QLsUAL9KRokgA24x+tPmS1KU0jilg1ASq6RGLH8R4xV2NbvYDLulY+ldKwSTJYfQU5BGoJ24NS5psOZNHMoLsMAUaNV6elWFWUZJdifStw4PbI9KgmjCAehqb3Dcygt6Qxi2qCOpPNULiznl5cs5Fbp46U7gDGPrU3LTSOQOn388mEfyE6ZHJrM1LTbmCTEjNLt7noa9AVVQZC4NUblFmfDKCKTmkjVVEj5t+M0WuW+jzvbHbbMw3LnlVxzivnK70u8njZjbSuh+7KVOD9D3r9Eb7w7bal5bsil14BYZAH0rk9Q+GWmXc7q8KOpPIAA/LiueVZrYmpiJtWWx8AXdvJppUSxymM8b9hxn0BqlJJKCv+jvIpPy8fzr78m+F+k2kCwPYpcRhiy70BAPqaz3+BvhzUCXksI4pOxhwAB9K5/rko9Dz5Sk9j4Lmhmim5hdWPO3GTiq0qF1kIjYKvYjHNfeN78BdMs5UltQgAUYLKDzWF/wAM/WF1ffa3ghYsxLK44f8ACl9ek90YvnPiOKxknhLlGCs2BgEmki0xi7qUfI7uuAK+1779nCzjt2liaFJQTsQA4qj/AMM4rcQiK7gDu7EmRSAMZ44+lH15roHvdUfHqaO68M424yQvJp0Onz4YtA6Q9mZTX17dfsy6cj7bKZYHUYPmgncfY9qjP7PF59nxLeR4HGwpnj2NH15la9j5Mj8JuylfNHzDd749Kmk8Lj7OnknYwPzbj1r6ju/gFFdTAWwFsEGGIGdx9Qe1Msv2ddksUol80xNuZJkIDHsM+mar687hy3Pl8+E32l1dZS3ygE4x71SufDMttE2wMzA/Me34V9I3/wACb15NsEDDdJltqkbR7D603/hQOqbmXYzxkcB+Mmksa9x8kj5pi0h5xgnO0ZI7mnS+GrlXUkfKwycdq+kz8A9RNsVu7JI1B+UwHJA9TSy/s8PCsYjlnfd95iuNgx2HfniqWND2b7HzK+jyqyqX3LzyB/M019EmWMyqoKDp6k19Gaj8BdWV4ktrU3MeCXYYBJ7YHpVVvgveQjY1lLbz4ON3IHuRWyxiRLTXQ+d4rAGNkZW8w84x/WpV0S4htSyJuTqxxyK95uvg5qkdq7siXoBHEAwfwrKl+H13ZHnT5oVYbfmOSfwq/ratczd1ujxiPTJ5WQAEAj5cjFXn8OXsabyiPnspycetenjwBqToXk2iJPlWPYQT9PWmJ4YuLJmV7OaMp829gcY7ULFJi5jzR/DU6wxyspK5xjHINObwvPHbNcM6Kqnuea9Nk8JX1wA7kIrYYoc5I+lSHwjLJGEezkKHoxGBTeJ8y0zyc6FmNt4LyHkY6AVFHpVzPkRKo2j5i3p7V6/B4IWT5zMUb7u0Ln8KsRfD6WU/LaFgvBJIANT9aQas8fXQrhkRjyG4AWprbQ2tzsfAdjjPevXf+FfRR7zLKyOn3Y05xSP8OfOj+VNsg5Ejml9ZuXa55Qnh90lZgBIF5OPSnf2WkxPzeVGegx3r1KP4fS26qJHY7uuwdqevw8mbDQIrIeNr1LxKK5Wzy2LQcuA2HL8KR2HvSpZwRsYshWHB3d69f034ZBrSWS4k2SKcLHGen1NSN8LWRA5t4pWxwSRn6mhYi/UOR9jxddNMMm8fcZsY9vWpm0wS72VHcr1YcjFeuL8LAVcSI0j7cqoOAD7UR/DO/jRUtpYYImB3+YTn8Kft/Mhxkuh48PDC3G4A7cfMWPBPtVg+HI5FVZWONvy4HIr01PArEfMxkcMVYqMA0W3ht4WdQEjVeAzcn6CmsQkZ6nlMXhgvJsVvM3cDParT+HjZosUoKrnkr1Y/WvTIPBomExXc8g5JTpj2qEeFpBIAZQgXkb+c0/b3KV2eax+HoG5O4qDxuGOadJoMazKgGSe6+lenXfg2KV0AzKXHzBeMe9WLbwCU8tEUJnOWY54odbzHY8xbwMmd0cpwRktLwM+1R/8ACLQW5V5bhJG6bYznivZIPhrLfqpaQyw5xwMDFXT8H7JYnBkFoRgiXqfpjtWX1hLqXGnJq6R4dL4btgiyIvLNg7uMULoW1fmKFVbjHOa9cT4ZOZpI4y95EOuUIB9xTH+HDRgKUECDOcdc/Sj6wmV7OR5V/YtvG7MwwR91ff1p01ggwTsbC/MRXpw+HRkZDE7TtzuRhjj61NJ8MwpTevlLn5gvP60vrCHyNPY8vt9KtThZk3RkEjPrSR6dAgEsK7iCflr1NPhbCxmEXmsR93eMD6imt8MxZRussivkfKE6il9ZRXK+x5iNLhuo3cJ5fzYYHt9BVm20i3sVIizNu6Bh3r0m0+GVrIch5g4H8SnBNXYfho8Zj58xFJLogJbHoPU1LxKXUFB9jyZtE864JMMceFONvrUVzocKxfui4ZR8wxxmvWU+HDybmS1mgUN1kHUZq63w6kPBmRoiQRGBzjuDUrE2D2b6I8bGhstgJ3CLAOMDk5+lPsdISa3DDc8oOcY4Ar2YfDK3CMwt3QKeFJyCPXFaVv4I0+KF0lcMJIyqqgAIPb9aPrTH7KbR4bNoRuraSOdY4gGDKwI3D2plv4dhWZyEkYFcDK459q94tvhpYXrRxx27I5H3mGB9TT5fhtFaTATOH28CNB19Kn6yx+xkt0eEx2iBwZ0REQbQoxn8acljaF8GN5M88DjH1r3A/C60nDL/AGaUldgQ8nQD1qjq/wALzp8+Bcr5ZUEJGufwoVdjdCSPIf8AhHoVYO6xiIn7pPOKenh2zJJSHMm7cpXoBXo8ngtkz5emSy8Y8x+BWnpHhe1jUQS4yynKAElT9aHWYvYM8nk00mRyhRicZ39SaZJpRvHBEDE4wPLXivaYfCW0qUskKKSAzjBNLD4RhQlyQHVt2xRSVdopUGeN2envZtuxh1+Uq45psmkNJIpSy3FTksMDNe1/8IoLidnFoqN1BfgGtS3+H0EyM8mHkI5VBgD2qHiGWqDR4LNpojjQmNYXLZZTz9DSpp+6bYbQ3G8Z3leAPavfrf4fmM5FtGYNv8YyQakb4a2PyO28uR/B0X8KPbuxfsWfO8unBpHVFNtkcZGM1NY2MkilPswkkxt3vxx7V75F8PArwL5KSxxH7si/eGc80xvAtlFFNEyebOz5DIPuj0xS9sw9izwJtJMT4micFTlioyPzph08xD5LUyR53AsORX0LH4Ce1LhIlCMuSXGcimr4Ks2Qu1uW3KVO1eDxgg0e3khrDPqj5/bSXkAYgoTyFRc5oi0CWaVXEPmE8Zl4x9K99j8EkMpiSOCNeAGHNT23w2s3iaR4HlZeeDj8aj27vuX7G3Q8OufCsUyrJKOvyhYhkk1FB4du5HBggP7v5Q0nAr322+G8rKJYIVtvLYMpPJI78U8+BYhJKJoZZy7biQMAH2o+sNC9hfZHgH/COSJIS8Wdh3MIRu/Skl8NNMdsFvIhJ3DzBivoWPwMgZikH2YMNozyTVn/AIQWFtpe3MzqCpHbHrR9ZeyLWHZ86z+G7lIgZYzK79EhGTj3qK08OvBOZxaSK7fKfNXGK+h38NPbRkQ2yQIDyxGTTE8N7+kRuX64K4qHXk3sCoNHgF5pM9wchC+PlVUGcGoBoF2igm2dNvdxj8a+hT4GneBnWBLTc2cKuSPc1dg+HyKm+WM3kjL1IwPypLEMfsGz5uPh+8TYiDzM/NtUUTeH71ZRttWiDLnkdT6ivpT/AIV8wiEr28cAOVBXBI9qWHwFBGYy8TXIB5U8D8atYiTH9W00PnG08O3Duu9HeVuBuHH0FOu/Dl9FJhLOWMH5ScE596+ir/wiiklYliii5CqMmq0Okz2soKWTyZOQXWn7aRP1ZngEPhe5EOGEkjBgoRlxk9hVi48GarYo4FuIvL5YA5Pr+ftXvdzaOZsPaKrN8wCrzn6U630ozTSFbJvNk4JcYBPvR7ZgsPY8FHhe4WXa+bqNlDFCpHbPNaVr4Hu35ghjtkYc7jjH0r29vBU8oBnhRFHHy4zWjbaTaWixxPpxIj43nkUvayexpGh1Z8+n4Z3su3aJZWZscdDz+lWLv4aapHsP2ZIGX5SdwJIr6HazwrsFVUx8oAwfpSHw9DcQkiAmZhlSW4/Ko55sr2K6HhKfCK51G2AiVpZMc7jgCo/+FH3dpGVmmtQnXG7L17t/wjOooFZZ0EQ4ZUPNJD4VmuZSZYymeju39KOeS3JlQVro8KPwwSPao3tuBwM4BPbNZc/w5v7SfO+2+YYO05NfSX/CA3DqfMuUKgYCqOamt/hvZQxAlVaRTuJY0/ayWxgqT2sfMun/AA6NzMwZJncHDY4XFar/AAlvrdT5X2eG3HKgk7yffivoFvh3O0paKeNIDyUXrTl8IPabi6eYpGNzHvR7SbEqDe6PniP4TyLuco8koGQSflBqGbwTcaarxjyTldxVSM59K+ioPDJZhvnwDxtXpTZfAEEkm8wrJn+JuMU1UkivqzPArP4c/wBo2sUzxSIzjJ7AfWobj4c3sUZKTxAZxt7gV9DP4YS1i2FiVHQL0AqS28K20cTMIFLN3fkn6elT7aRawzSPANK+HrNYyGZJJn3YGOAKefAssJISWOAjoCpLD6nFfQMXh+GQsHGxR0VB1qYaPDGCBBG3GMsBn8an2kmNUbHzx/whBvd0bxm4dF3BjwD9KvR/DSWQqouERWXO1VyR7GvYJvBn2i680SeVEzYKr6Vs6foUGmSExR7sdd3OfcVLnJ7MuNBXszw7TPhUgSMXgctJnBwQMZI/DpV7/hU7wbvKvEjUnGDycV7XcWEV8o3tgryAo6VJBpVskbblBz3Yc1F533Nvq0ex4Fb/AA2PnTeZbi4CsQrngEeo9Ko3Pw1ngSWcXBTy+iKpJxnp719E/wDCLwajKAZyinqFFbFvoNhpcAQLHnGMuOad5rqT9XS2R8vH4V3qOS1l9rJXd83XPXAPrVxPhilvKomlaASLuKBc4PpX0i9kJ8ZxheyDtS/Y4NmDEgb+8VyaTlUBUVc8Bg+HStHEIrMXBzgSuMYrTj+HFrHDi8/dtu5MI4+hr2ZLKC3SQKuS2M8cD6VE9vbqrAKi7hg7qm8+pr7GPY8fHw4tGYra2Im+YEtMOPrRd/DbzL6aWedIQwBCxJ3xjB/xr11BbIyozBiRgKBVqK1tETLIjDPOSM1p7wex0PEF+EBkfzBbfaSRw0gwPzp0vwhjTa93GIgRtMcAyc+te8xXFrNE0cQDKvUDtUU6xRxElUUDkE0Wm+pPsX2PBofhBEWUxWclxtbIeYj5R9KtTfCu2CMLhGjhDBmWNeW9q9nYLJhhwMZ46GpEuYov9YEBI781HLJ9SlSueHL8NIxJItpavJEeVMgwF9vpVn/hBQ6bJcBgv3Yl4/OvZZby2l2k/P8AwkAYApCbZEKrHGg9cc1PLLuaKgjyrTfh5aJbnNmX3A5aTnB7Yqlc/DZn2CaESx5IAiHI9K9aZoPKKIGYZ7DvT0YRYQFUQjOT1q1zB7C/Q8hHwcjaNXitW89WyC7ZGPTFJe/DT7FbTPcIrgHIihGTivYleBlzGxlY9xSkRrGJJVRF6EsRUtS7ieH8jxy3+HqIj/ZoGRJQNrP2OBnI+tWB4Pe2dBKI5yFOQq969YLWzhQBvwew4pkptnX7iIVIPHWlquolRSPJIvAs8txEUtBHuPJk7e+K07jwGIo1M7iRgfmVV4/CvRp57eSUuULNgAEdPaoS4XcTtTd2PWj5mnIjzweAUeEPbW2xwwPz8AirFz4DSSJ1LLggZRV/rXckpKF3Esp/u9KrTSFFyCqJnb15pgqSe5w0Pw+hRwIrUI5H+sfpW4ngmyhVC7CbKlNoXAGcZP6VsLfIoMQBlZT9BVr7QqoFYLHn3qdR+yijnJPBNpEIvKt4gAcZx+ppr+BluIgs+HRWztQdu/8AKulDISyKWkJ6Z4AqSS7ECjzHCAjGAcmq5bi9krnKyfDnTxGzQWawscEP7Up+H0Uu7zG3h1woVeM+9dOmt25HlhXbHBJ4FMg1gE+WSEwcAd6jkbYvYanPH4aWs8JV7S3hkCBPMUAtj1A9agn+GFjbQRiKdpdvDIRjmupfUSnmFQXdeQe1QxauJEYTsFLHIwKXs33LVBHPL4Et49ipbQRccyEZNRD4fWm2SMvvYMWBx9OK6xpoblFMOWYj+LgZqOV9oALoOx280vZy6MtUV2OXj8HpGrKlvAg/vnkn3q1J4Gsp9ju0kpIxtUYAPpW0SoQbBv2nGTWpaSCWzIJCOhyQPSjlaWpLikcpe+BIZY0EUEUKgAEhcmqEfgm3j+Qu7sp5QDg13k8kiJlASTz7VC7KqfOVRmAxjqTUOJHImcTN8P7i4MLRQQokRON3Uj2pkfw9jikzOHeQsD8vQe1d4kgfaQDjofrSPeLFtDuDk4wOtHKNUonOL4Ugjyv2eEA4xvGaozeCoZ5ndwfmGFVBwPpXTm7TPAJw3JNR/bT5jAyKijoAeanlsxqlE52HwO/loqRQxRqMb3ALGmSfD23IXzJ2ZgeQi8V1JvDGjBVLsRkZOKg/tIkFXZUOO1VyruX7KBz9j4Oi0+RkUJtB3AyDPFWJPB1pOGAYZJ3EoMVo/azJIpCFxjBOeKQ3/lgHcu5eNqnrTUQ9jFmbJ4JVV2RSRJGwwS3JqdPBGmTNE8oM1xGuzcOAB3qwmuLuwlvkg8s1TNrKJHISyhj8wVafs0P2ETIk+HlslzvEqJwQD3x7+9LH4GsWRvNXz3U8EjHFWptfMy4SAoxH3iafFqMr7Wd8AjG1aSghqhFalNPAlrgiIpCQdwzyKjk8B2Uu8yZlkPOUOBWz/aBVFCQk5OMsarJfMkx3tghvujmjlQ1Sj3Mxvh7aKPM8/wArIxjGcVcPhS0ljjVYw5CgMcY3H1pD4gaW4dBbsFXoW4/GnnVSmW8zBPIVapQT1E6a7lS4+H1uWQo8dtjrjk1Inw7t4oSC6XCKcgYOanbxI0bZaEEEcFuKd/bLSIpE2zP8K80eyTGopFGLwHa4bzJPsnOV2jOaePh1Yyzl5Z2nQr06HNW01O4kwRAxCnG5+BTv7QQZDTYkJ+6v8qXs1EfKrHPar4FQMotnSJT8u0ZJ+pqKHwP5UQcSGaVflYPwB7jNdMLphuwnTkMabJcGXlnJBHRRSskUkclP4PeKdHk8pFTnK8mqMnhRp3/ch5TnOCMCu0upXiRf3LBDxvfpVJ7o7MI3zDsnNCbRXKnuc22lXdmBHNGIt3QCpIfDfnszurS7xj5+grqPLlngjeWIjBALN2HrUU8fksw3s+3BWOMZJp3uFktjmdQgNpEsSxxowG3IHJFchLo0zTMIYpJMHuMCu8vbO9upsm0dFJBUsMGtC107z12uWdscKoo21E9Dya48O6nHG4YBAvzBV5P4VLp+mSRQAC3lkkPJLDivY5dEme2CRWZRcY3MOc+tYY0ieSQw5Mkyk7ljHQe9KUr6Ep33Oe0L7VbKQGVFbqMc1r22pAZBRi+cEkcVOmh3wbYLRhhvvHjipf8AhH7ti5AYsOdgWuaRSt3ETWRHEQ0iIVbBXHJq6NVR0Xy0LEY+8MCqEXhW9Mj7LUu8vO5+Ntadt4VuHULK5UgYKrzn8almicVuw/tlrSRsuqKRnC4IqJNaimld4oGlLDlmGBmpU8GzCTCQPg8Euf1qWbwVfwW58uYAD+Bec+1HK+xalHqVJNRi2qSyIG4JXFPh1C3Zspl3UYG7oRUdt4SvnIU2m3nqx/WrM3wxu2jkkF6yEcrGo5J9M0kl1G5w2uNj1NpWJlbZtPG2nm73FkGTk7smorbwpqED+VsDDu7HpWn/AMIPcTRqz3BXjBCjFDSIcobFP7WRuUyBOPlA71IGMkfyHduHO7pSR+Fr6KZAkIaMHByecetNk0O/JEUoZWLfL5fOah6dCeeBUeRVIDybSTtwnJqF5VgA2oWYdd1aI8JairkRRqmOT5h5zUM2gXpPzjzWzysfapK5423IRIcDOFxyQtWo2HlM2DtPSrVj4dvA+BHsRhjc/WtG48KPDGhkmZ/VV6fSm1oHNEyBKDEQX2gj5cetS286tHwpLHg7q0F0EOm0L5eD1akPh2RCxV95HQCosNSXcomTZliwA6FRTFcAfKCQp6txVz+wLuSXKBVHUlj0qwvh9xxI+5T1xS5SroyZbgopTICnnjrUausz7QNxI6txitldCJJUKI16Zan2/hlIXDTOZFB+XaMCqsyedGW0bxBAxG0jjbzRFEvDsOGyDmuhk09CgRFC47moU0NGkIlcso7CizvYOddzCS4AYq7gbeABStOIgxVclT1Nb7+H7UvlY8ZHHNL/AMI5aTj96zjHBApOLFzI517o8rjBI3DYMmhLj5wqLjI4LcYNdXb6fb2H3Y1PYEjJom0y3uMuQCw5wBgUcrF7RI4m+1W5gJBfA6EIM1BFqM9xGgCFmzj5uDXoVjptrAQxgQtnPzDNT3+iWGpMHeHYwHHljFS4NiVZHn0bjDiaUKw6hf6VNAQg/dhnUHOTXY23hyxilLrCCemG5zVqTRYrgYjRYkPDADtQqfcHXSPP9Wvp0KhpPLjZcjHWmQ6nPLEuI3cjjcehr0BvDlpaxByglPQbxwKik0GOXbgqo9FHSqdNWsR9YRycN47opkIVyduBVLUGuUTdtJCt95uld/8A8I/aRKBFHl/U+tWIdFtpF2Tx70PUEVHs+pP1iKPLor2ZGbfckH0j54qxZSzTTE4cg8guCM16OfC2mo26CAIR370raPAgUsgIB7Cp1T1NPrETi5HaTPmMACMbVqtJE/l744iVHBYniuyOiIzMQFQZ9Knt9GgRWSQeYjckUIXt0jzea+l2BGlG0HG3POKrmK5mkxFbsefvPwMV6efDVhtOy3XJ5BI6UPp0AVcx5xwOOBVc1hrEI83m0WeNR5pCq3OEzmoZPD8wmBSCQgjKs3SvTpI4CyFoVIXgEimzQJIMgc+naqU7dC1iFseL69bXoKwiXEcgI2J/CfetjwF4vl0S5S2uIXS3GELkgDPTPWu5vvD6s/nwxIrKcsD3965fxJ4TOq2dw8OTcBcqijAzVc7ZuqkK0eSR6bousQaozG2nEm3ritxJTgknGeBXgPgDVbjwtriG6V402hTG3I969gs/FdhqckYgYlmONmCMH611U533PDr4Hkk+R3R00UhKjHUd6c5G0jpmq6XkUDqruo3ehBqZZ1kJwMjPWuyOp5bg4uzQ1UdXDHj2rgfH9vBA6zGMfaHY4LHOB9K9FDLgEkbRya8r+Jmr282sxoqs2FwF7ZrLEaQPXwCbnojj0lkkchnCEHIwO1P2EsSkZc9dzHGKUA7AxVVB4z1IqORozsB3nnHHQ18bXXvH1SHysZnGZWHHRaIokJ3Om4kYy3r2pSFRSFAjxySTniozMgByS4HOegNcaj5FWYxkJGZGAIOAENIyMIi2Nrr3PcUsxUjKFVRhkexqLYhUsXeVSMegFVyX6GiTZnXZ8w4L4PUbakRflCLGZCRxmq11dvHtCIqAHGetVzq8VrKr3ExaXPyqAcfjWkaDfQ0jTctDUWYJ8sjYyMYXtTotijARmY9S3Arn7rW4ldyWCc7gT3qWx1wXUgj5kYgHK9BWn1aW9jT2DSN55NqhXI2g9FomKWyqwGe+T2qCecHYTtjBXGT3qGV1ZQwLPgYIHSkqD2I9m9ia+nKgOzhkK7vl5xTLG/guhuVQQBwzcc1yur6tM2YoVECg4POSRVXS7iRGCAllDDI7VqsM0tS/ZncSXanAMoC9Pl7moTcLtKRJlgfvtVGRXJ2JtjjPOTVaWWLdsaUsT0x0zVext0LUHcvNKEk2mQA5zgd6HVjMUROoyCe9Y11dG2eFQBz1atOLUllRAzs7DgcdKfs2uhryssFyIhnJBXoo71mzyu6jZwTwSaS71h7dTErKFB/GqX22KVJcsRtUsff6VapN9C1HuaGl6nClwBMxcqcbUH8677RrlfKbYgGSCS1eOeG/EEF1qE8O0RShvlY85H0r0fRJkkuI4yW5B9hmuCvTcHsefiUkdTdshG0yAk8gCqLpg7FGMjqaJW2AbyBt4yOtMicSR53ZZD39K4WrHnWCS6VSi4OFGGI9ajI8wZ27VPeo3LSb1yAAc5FLG4YYO5vQnikO2oKABgnOOmKiV3j3AqAc5BNTuCjA5ABGMepqncsXHIJI71VtCx6zhZGD87uuPWpNzZyMBSOprOjkcqS7D5TgCpvNOwbhnnIos9gSZK10VBJfOOARTY5t+MkBvU00qNhMhEYPQdTUMmxHC4LMRlW6CrSLLTgbsb9+OuOlVmmdHcbMA8jNVTdkAgsAo4IXrmlidGjVxudx1BrSMW2aRQMgY5bJLDG0UxYmBARcKeCWqCW/EcnJ2nPAHPFNOo7AwYFx94dq19m1sjbl0Le3fjH314+tM81gCQqpg9T1qO21FXXL4jDdKlR4plKj5ie5o5GugnEUbNxLsxbqAvSmNvZzhcL6mmTXJUqoOMcHAp8Uv7slQSRzk1XK+wuUTndgAkEYpxVolyQFAHJalmlSKDLShSecDvWWl/58jg5lQepxTVNvoVysvNLnaRhwvJxUsV2drIE2ZOQT6VnvcGXaA6RqeCoIzViOZCpRRjHB3Vp7J9gUXcsNcIrMAWJPYetHMW0kgBwcjNVHZkUucBR3FYU/iC2huSoEksin5Q/AHvVRot9BpM6ITq7EjL7fl+lV5J2WJ2YAbD684qhFclUZzLGm/nYpyRUo2zsQuXUrye2a0jStuHL1IBqZeYBwzjPyj0rT3mUHnZgZHPNZbeV5gQugcdl6inecBJw2exqvZ+Q7dDQEykAEH3Iq0t4qbSgC9vm61lG4RVPmSBFAyAOc1Qn8SxxEhLcsAPvPUqg2HIdLJeLEoyCx9qxdauTJEWicxlevriqUPilZV8qQ4LdCB09qdNMCMIuQw5JrVYd9UKyJdIu2CgFmOOct3raZzPN8kojGMnFc9DcBFVXcZHHFX5L6O1tJGx86AMAeCR7VSoNuyQmki/5m18El8iqM8xTb5rbBuwR6Vzr+LImEyu2COVwOo9KyrvxD9qiG3MS5439SfpXTDBPqiHNI273VJ4JZo1YzRgnax44qiurSKV3MAAcmsFdaZwwWUOp4bHaopdRBjVuFiHBYnk12RwrWlhe2SR2bSedCHQl2647UkmoBY/3gVCV6dDXBweIDDMwSc7Afl9DS634iP2HEiYbGBJnoK2hhW3sDxEUtzWv7kXR3ruI3YPpSm7khAXzAiYxtFccmtulsiJLuVuT71JZeJEaXEsZGeAxNdawzS2OV4mLe5vxyOt2zIWJTkN2Jr0DTpHuNMic8SdSK86g1KC5lVxKAo4Kr612+g3yygFWUovB57Vw4ijJbI1p1V3NkI8mCYsEjPNSpukA6Ae1MluIlQyeZmIe4qG41e2hQC2kjbP3jkAj14rzPYSeyOpTj3LUEgLEOTwcZqy0ghjJBDAcZFcXe+LILW4YMSy9kHWrtl4oiltkIdIoWPLPyfpim8LNq9ifax2uboYwhpAMgcip0ljA3O+S3O0VhT+IrERN5VwJSBzgcUy01mzkZXe6jQjnk9B6VP1WfYTqxXU6RpNkRdQV3jHuKj81XCpjJHBPesiDxJp7XkiG7Vk/hTvUTeILRJZJTOkSjOAe9T9UqN2SIdeK1ub0GcMPLPynHPcUx3EhK7toHYVzw8dWblVD75D6dKDrsVwQRKsQzkgmq+pVF0F9Yh0Z0VvlcxEAd8mke8iiJVctn8qxoNft5g2N8j9AV6VG+vWEIzPcRpIp5QHJoWDn2J9vF9TcTUVEgBUYYYqN5AFwxwSeMVhT+IrBfntpRM2CSPSs+bxxaBQjv5Tf3iM4q1hJvSxSqx6s6KdhGGYkkr2rKa/dZeCSOuBXO3XidH+ezm80n727gVTh8XQGORZyI5OgVR1+hrpjgp22L9tBdT0aCZ5oPMV1CKMk55qhcaxHJO0AlyjjBPTJrzu88YCFU+zl0PIJbOPxFY954uuLpwkseMciSM81vHAN7mUsVFdT1wXD6eFCsBz69qim1aK0PnyOrg8lVb+deNyeML2IYEplVDuXJP5Gqk3iObUHZ5SYXYfdU5DVustVrs5/r0Ue0J4piu8lGWKNSOM80us+KYBBGLeTecfMTxzXidrqF3pExnRvMEihT5hJCnPB+tQ3XiGe4lYXEuCBwU4B9q0WXRTTIeYwS21Om8W3YklV84dzlQDnnvXLxSyLLIMqSx5B7VDLqUt3y4xgBV+lNVRknlyvLY7V6tOHs4pHk1cSpyuiYuC7EvhemPU0wsIpFL5IboPSmAuYnuSuFU4A7/lU2FeMMDvkIB6cCtuYx57jSh80K0nBOQV64pRECWwOM4Ge1Wo7CVyCyhFUZDk02C2KXICEyqB83GBRzD5iIhBujYklh/DQn7pSFxx3fvTlt3jfoNxPX+6KnW04CMPNUnrU3sTzEAYMMyLjAzwcAGljLqN+5RuOBuParktk0ikJHtI6UjWSSgZPzBenalcfNYqwuAkitgHPBqRonXPlsMhcnmpVhimjw0WQOOOuajhgPzI6lR6+g9KLgpMaq+bEpOCakbu5zuxjA9KkjiAhCKyqQwwx61Yki8lyQMdM+/wBKi4+Zsgt1LliUIO3AJ6UscLSruJwsZ/h7mrOwSx7ifl7gdasW6FUwkeYz61PMUm+pVjVmbco5Azg+lTxwnG8qAG7LVkeUrbUGWxg+1ADJwq7QOAT3qS0EtvBEqEDPt708w70KogAP93rTOcfPkhaj+0soXAKDPX1pXRaDymzgYBHUnqabMrNDh2AZjgY9KdOQ8iuCVGOpqKVpZJUQABAM59aZSuPMq2qgeVubH3uw96TZnOWBzzlaYxOx2LHC9Rin5KIrom4AcnNBppY/QFJIL6MK8asB2KikOm2flkJDHED3UDJNcbaapLagbiSD71NL4jZwAvy4OCO9dXtZdGSdW/h6wuEERhAzyWAHNVrjwlbKQYkx257/AFrnY/Ek9uwXJOT1PpW5ZeKwy7GwSP0o9vJdStzSg0eNEVVjUAc47VV/4RC0uZXd0wp7Z71DN4v8ptqx7yfTpUKeLZ4m3CNNp4x3FS8RLa5SjbW5r2PguzsX8xEDAnkE1cn8L6eSGWEKx6is638awRqocZc8EGpJfFY8xSqgjv7Vw1a0pJ3KbbZW1PR4rJlEaAn0xUECBwQeMHpVy41X+0SGCgADrVZVIckYHc18djpNvU2jp0GEyLIRGoKjqSakEgbq20j0o3EKdoyx61GM7QNm3HUmvDlY2JFkLt938ajkB3YJwQfypZXZV+TkHvSRsQCx5A9azsUgU7wQBkjvTs5XGMDHNN3IeSGz/s1LkbOOE9+tQ0VYaowADyopeVbeBwP5UIT6/LSeY6MQVyuODSEribxnPQZ5FMmlUKQp6UyVhzg7c9ar5CncOSRVJXABKWYr1zzTzI6bQ5AJqIcruPX0pC+eWGNtW0FupMD0JwMmlfaXwOKqqDkgknvVmPax54OOpo5dA2HY3AgAnAzmiNSM5GSemO1OBG0bWyTwQKXARcgkEdc1NugDWRiA6HIzg0jngFiODSA4hC7uQ2eKaVBOSCcHINPlGgwQWIGQaD8oJ6ZHSlcjPysckdKSKU7MFcle9OwWEVyFLKPqDTZZOQfu/SnBhIGH503BVMIucdzTKELEA5PHanKHXLdAemaY3zSAE445x2pWKHKBy9K2oCDPmcHk9aX2QAe1Iz/KAGxt46Ukr7GDelMBHDq+ApI9RSF9i4GAf1pHkMhPUZ6ComHIyDv9e1PQEOZy5IyQD1qQE5Un7o4pqyDaPnUA8H1oKrt4PQ0WKHhgpALZHoKeCASPSo1wzEoMcc1Ii/LyD83c+tIBPPGCG5HtSgl+QuQfWk5XAYDHT60GQbABwwOKCl2EdQAO/YimuREgwuCD3pSu0fMckHNISGYgjnGRSaGB3IN75JPIA7UAE7ieM0qyvIOSCewoJ6HHJ49qkXUN2NuW68ECkCE8hgMHoaAAAQTyppwiChiBuHH4UBYVDsBzkknrSkFDyAc889qMqx5fBI4FImZD67eDmj0DqKhwxLnIxwaag3ZJwAKc8hA2dMGmlRJjnHPIoGODI+CvBFNRCrOQcY5wacFxJgYP0pC+2RmRSSeCDTsA8TB2weSBTY0P3gcexo3nCn5VajnkjnJ5oaAGfgEnJH4U1WOc5CgUXHyjJIHtTFy7YxkEUhWHFx8xzuJ5GKVmLBflHIpjZX0A6U3dnG1uR1zQNaD1ByMnPsKkAKkAEAZ4qNMkkk4pyNuJwM+5oAkBVdwxkjnpSrICcbMZ7mjcpGQwJIxxTFIdMDgg9TS1HYkLfOM9OwppyoHy4waHGVAPXPamvIIzg807MLE2S6HJOB6U+ELtYdMjg1W8zbJkMACvSpFfYwJHHTmlylW6EpICgUqybyoKgKOpqv5hkyAcbTzTfNALAdv1o5QL6OCoBO7aT+VRzSiNmDYwORUDTqvsCKzpboTS7Vzt6ZNUogkTajqISCTC7y64z2Fee6hIXIDgBx3Peu1lkWON0cg9QBXB+IJHt5mAXdt55r2sLC4m7aGDqF8XR0AzsODXHXN6huWJ+UKe9bmpXRijfHyluRmuRnIZ2diJM9R6Gvp6EElqjFs01ujnDHLHlcelaFleb7hQeB0yexrnoLlTgncewx2q9bSEOCTjmtZwutC4yZ2kLFSpD7yDyR0rYjn+6wOADXJWt58nQrjr71t20/y5TkHHWvLrU+h3U3odPFIWwhOVzuGKumQbgg43DisG3vmlcE8ADGBV6K7bbGwA+U45rz5QsdCZrIweMBSQRwaSMkrnOCDis/7aeewJyQOtKL8xEgoSSPlzXLKJSdzU5ZB6g54q3bPIuWYA5HGazbW6Dplj85HQVbtpg4wAeuOa5XElovrKM8c5HNNikIYZIjUZxnuaikcIMDkjqRUT5lBAHI5GeKycTJxJjcBd4Ll8ntToHKM2Dj+LFU3bIOSBn+7601ZHG3AyRxU8t9wsbKXCylSfoal8xkkJZlXsDWJHMCcMxBB6DvVpJDI5AB2j1p8qCyZe8wFcliXB/DFBlYZYFeveqnmFvkJyfagH94oKZXHc4o5Q5Sw8xGQQXB7jpREwX+MAEYAPaqrSbl2hsAHoKEIIOBnHOTVctg5S15oEAJBdgcGq01wduBtTbzj1plzcE7gDgnoBWZKznOTjPUmrUQNAzl8gAtn8qZLKowmQAw6jnBrKF9INqqcjoakWYJGSBgg961jE0iiaQlQSAX7VE+7A+YJg8CnGYkYOTgZyOgpr/Mc9ARkE+tbRiyncrSFlZiMlv0pyp953cIm0k45OfSqGpailmVy++Tuq9APWsLW/F8djas6OEUcDPO49xXfRw8ptWRz1Kiinc8f+L5iu9Sh8p3lwx3MR0Pp9K4Q2TGIDA3Hpiuq8a6xHqF8RGR6sQOPoKw7cBVyMkfyr7rDRdOmos+IxTU6jaKhskKqpXEmOakeyNuojhIZTyxPUGrZHAYc571I0BcKcYIrrucMrLQofZowAT1HBIHWpo9NhIDjLt/dPSrTQgDLE5z0xU8FuyxliAW6CnzaGbsZJ0gykhBs+bkAdqnk0IMR5b4wOpHJrehtySueOO/rV61t2Xl0Vlz0HWp5n3I0OSg0l7ed1lVXVx970obRDLKAoJYH04ArsX02F9zGMoSfXipxAYY2QoMdc9zS5mScQ3hm+YNIIgYFbnHUVesfCySOpLS8npiu206SIoySISWGCvatVIIVVdgCqo7jpS5hJHPaT4fSJ2HlI6gdX65rc03RIJrhfMjMcS53Beje1W7W1QKGCFwTkk1ooAq5DqnPAq43N011NHSLeCxZWhhwc5yewrai1gQyFDkZOcL3/ABrEjj3sQWySvY8VOoSFwS4Qgd+a7Kbs0dCr8uiN5dWVLoSKSufXmr0Pio210CAzqBwF4BPvXMI6/KT85B4PapElCE5457dq9BT2uQ699Dtbfx87MVcfZvfrmpJPHexsu7XK9wOK4KS+h3FCC7ZyO1Ed5Asj5UqpXAPXJrdSi0Z+0uejWXxKuUJjTEUJ5z1IqzH45S5cus00jjrkYH4V5vayKQdh6DB3VP8AbDCURcAjqVoug50tz0RfH92vIUjb0bPNMk+JlzFghppXJwBngVwf2sgbBkkncSelSSXYYKPlHstPQPaReiO5b4l6rGCqSiLvwOcVMnxZvw6YeSckAMrDH5HNcEbwMwKoQAMEmpEvFOCGUkenaq0C6tseiP8AFPUXKlG+yLjG3qc/WrWm/EqeOQPJvnYH5mzwa8wa5DuCVIx3PerMN+kEbAuDjkCi0ew7xaPVE+INzJvyVQbiQ3fHYEZqUfE9rJjtZp8j8K8juNddlwkYXPG7NMOosNgDfKeDj1quWPULQPYH+KTyhTL+6jI+71NEXxLQkBD5vPArxw3cyMQRvx6mnLeFXyAQevy9qHTiHuHtY+I0w5l8tEH905IpR8S4jkRR+cwP3ugNeNw3FwQdrZDdd1SRzOjg7ivbA6UezjsK0D26y8dQzHfPtj4+6P8AGrdr4rspXztLEnhs4rwmPULmIvsbgZHzUyPUZQCkssm4HI21n7FE8sT6Jj8V2SnDkDHbOTUq65ZzAuOAPcCvneDVLm2c7JS27nJOTVhdevHyGkYlhgYPFHsUQ6cWe+HxNYAYZxu9F5oi1u2uiSJAg/2zivB4dWv4h+7fZnjJ5qvNq99JIxeV5cdQDio9gjN0o3Pf31uyiKgzKxJwNvPNIdRgKbvMCnPQnHHrXhEOsTwoGjkaLHJBOealPiC7XBMjSMR1JwBUugNUUe6pf28zBFlDMf7tEsqhuDnHavGtO8RXcRVnfBI4I7VYPjGYSY8xinQ5PJNL2LJ5Ej1+1vEllEROD61c8tWBBPSvILfxpOoxvCY7nrir6eOmx8heYnrzis3RYeyT0PSiiqT29KjW5ChhxxxmuMt/GgMalzs46E8moZfH8K4WNSTnBJqXRdiPYrodv9pKBRmrsMocA9RXBJ42tHhDySosg/gByT+FNPjeJmIgLnjoeBQqLH7A757hQRz1OKbKwC5JzjtXBQeMS7MJJFVfT0rWh8WwSIoyASOMnFRKnJE+xZ0azhmAK496DMAcCuZbxPFvB85MnjANPt9dgnQ5lClT0bis/ZyQvZSR0P2xGYgHkUnmbgcjNcvca9bIxBnBwei9TWvb6pbmNG3gggUcsiuSWxobxjBHNQiTDEHFU59UQttBAH15ppdfL3FwuD3NTyyXQfI+xakm3fL29ajI2nAqJdRt4wS7A47jmpZbqB4tySI3cYI/WocW0TysY0giBHTNU2j/AHpcnNWCftEfDKc+hqKRTAwBYGsHTb6ByvaxEFLkhgSDThAQPlwB3p8bBs7jhqk8orjcwGa55UG90TyPsV2hRhlhkelMWBNoAXAHSrUkZTIHIpIUCAZI3ms/q7fQOTyM6RCrlQMt1pGDfLlsEVek8puer1GsSEkswHpT+rtdAUPIriNCMlct9Khvrfz0U5xg8rV9Lcliw5GPwqCRXwcjAFR9X8h8i7GettsYADbT5PmGCwK98VLw3IbPtTTFheo60KgNRSZC1rO6h4XAz2I5qorvGhaQncDjpWrHI2MLxzikuIkYfMoJo9iaWSMgruBYZB9TTHV9vPQda1BCh6DPtUcseGBxgdKPYPoLlsQQvmMBTtPripGgt5uJVD5UqSRz71EqksQRxntViGL5iCAABnNDotEuKKsmnQW0eLa3RAOP/r1jSaPDcXAaWNWdTkHbXTDDAjr7UwwbuwAFL2dlYlxXU5vUfB9teSo21CvU5HIqufBFlDM2EE4dcHcMgD0rqxb7jheadFAy5BIBodPTQjkj2OMX4b6dOsj+XhugGOgqNPh7bqyqQXVBgKRx+NdyFMCnbzVcsxJOcZqPZsapo5eDwRpkSuHs4lOeCB1PrUX/AAgemTOwMJLD5lIPGfQ11ZIHJTORjNSRQ7Ar5HvS9m0N00efp8ORczbDDHHEzYaQ8kD2Hc06X4UW8bkLK7j3GBXoeVyCBxSNIX3HsPzqlEORHn5+HD4VEjUgcZPOfrxUUvwyjij3mJ2kzzg8fgK9FS4ZWARSQe/pUkLs2Q5xk9KXL3HZLQ8nufh/fKuy1iVFPOT1P1pIvh7qFvau82JXPK4PAHpXsCoUXCgZOeTVN0HR8n1AqrWHojyHS/Cl3dXixyMYIzlc7SccVffwZLbOcRPcuvXjAxXqKRR8KsaoAe45qYbEyuAeKViXZo8RuPCs8hZBF5CE5OV70628ARlwskBl3AnJGAT2xXsM1rFOhVoxg81CLdECjaDtP5UrNGfImeN3Hg6S1ZikPlKoO4IMnFcRe6a00pFvbySMWIAYFa+n0tkLEmNcE9x1qlqHhqwupg7QKGx/CMc1S0ZDhY+Z5NMvoJV/cugyFbAzWnYQzy3QSKJ22MMh+PrXvb+GrKBAEjAOctuGfyqkfBunXcjymIh2OWZeMnpV3bTBQ1MbSbKGzhDkIAVHyrzz9Kkls7JmDyR5ZuoYcVtxeGIrJVEeQoPO45NP1TRY7xVCZ8xem3j86ycOp3RaSsYcNlaRjeWCA8BUHb3p50yym626ttP3mxViPw/cjKBQCDwTV1PCFxKnzykMRyvrS5TW6MY2WlyMVMSjHGUGMVN/Ymm2aFsLtPOXxg/Srj+Dr0sRC8YUd2PNZ974XviQSTKw4wOlNQTKtEhuks7yVVULHDxgoMZFDeHdMkXekYDN3Yjmqr6RqiIIjD5SZwGqD/hF9RDBxI74PA5Ap8i6glFs0Rp9om1disFOCAKvwabYo5aNVRiKy3tL6AbXiKcf6wDIpsNneI6mNJJQeenGaORIrlia82nWUhw+8jGdo701NIsYo96QiMt3YgmqL2t+tvvkbY2cYHOBVYfaBgFJZCp4ODijliWowNZdPtAzEAvuGG44/ClGgaUtsCltGJQ2VduorPRbxlfcwj9FA5qWGwnz95yCM5PTPpS5YlpQ2LBtEVzg5YdNvTFWV062Lh3iUSAcEmg2U0XlhyAWXJA61WubOcyo9vHJKQCrL/WjlXQpxii01pAJVcuZA3G0dBQltalgTEA2cZbniqDR3MJCyZiycnjtVlTJGOIXlHGGxwKVkK0SxPYWl2yhoyQmQMcAjjOfyqnLo+n28oaO0ijK9T1NOvZZ4U3jKg9cAmoIILi4IEUbO7DJLcAVWg+WBZltLOTGI92OcdqdDZWUcmTBGgYc+tQTWt1BIglynY7RxT7aGR+iFuepo5UK0UNuNJsXdSgZuenap4beO1Too55FMmgkt8hiMZyAOtSLFI5ykW5iB97iosikokqMhBQAkdTxU63MVsMBVAI64yaovLPHcCJ1OAOSoz+FOigmnmVI4jn/AGhinyodoFrfFlWRdzt1yMYoiitUYuixox+8Mc5qCezuYWCup6/w0y10q8d2kEYEYPVqXKh2gXGeORfmTeOgPtTX8pE2IEjUc4x3prWTgsAxYnsvTNM/s66BD/Z2II+9np74pWBcorRQFgXQO45x0FW45IgPLAVdw4AFURbyyDO1mxwcComttQBQxQFBuADN6etQ0hWizdDbQmVzn5T6VDNPHGSScgHBAFQpp92kw3sZOQcL0qy2kTsrFlCMxyoPXFHKmNcqKcbLKxBGcHIz2FTtfpGpDSKO3yjmq93o8nl7skkcYUVWi0DULlS6RqgAPLdTTUV0L54osCaN2ICgg/3ulWUniiAIKgAfwjOaoQ6U6eWXDtICQwA4qc6RfzuEggCLnlmPQVXInug5otFqS8zEHChRnBJpDMEIUyKSBkBfSqE+kXLEqd0pU9AMDNLHpd8oMhh2DGAT1pqEUP3O5om9CLjyxgc/NVe4vo2YBSPmH8NNTTJ5mRWLOzDA44H1ph8L6mrcKiAepycUcqXQE49x6hYWJIByMjNTQX0Mp/euOODgcVnDTLhJMMsjsOpwcU+TR70qWVBHEOScHJoUfIXMrlwPbLOJVCgrwC1Pmv4H3KxBYcgKOtZEum3Xmf6l5M9CAcULpmpOxYw+TxhTjJNXyod4vqay3aZAkdIwwz85Aq9HfWc4ETMrhuDgcfnXGz6Relt7xM7KcfNkVo6Z4d1m6jjZYhEinvxx7UrJA1HozpJ/ssaqD5a54UNgcVQuLmASjD7nXjgcVmjSriW4ZZFZ3jPfOKmTRb66cr8iIe+ean5E6FxL4wxtwqMTxmq97dSFATl2JyMdBTX0C/WT5ITMuMZY4qSPRtRnQsyCJAMYzkmjTqUlErwazLbKxIwMcAnnNXIvEUEgTejyMw5C+tc/La3SStEbZ2YH7x4H51NbaFdy8CRY+5VeTTSRXLA6OLWN8eEVYFzjk81C+pqgZH3S459qht/Dk8Ee4xNK3UbjxmtC38Mz3MTGWQISOEXqKdktiWoozftYkDAARjqPWozqcsRGxWlBHQ8Vo/8ACKzryOcccmnjwnc3aEGQow4GPSpbFzxRnC+lu22OEQY5HepI5AiqG3EngY6Vof8ACKNpsMZAMzbvmY1pQeGjep+9PlDqCvWp5X2MXWitDn2nMA3FhHz371ALlXLjJcg5B9a6eXwNbD5yXlI9T0pkXghbgMEZkB6EUuVk+2iznWmdhnesS9QKQagUI2KZSR9BXVj4eiNFIfzGHVWNTv4PURgH903oKVmJVYnCNqcxkGdsW7gKvJpRqRdwMM7LweMCu5i8JQWyKQu8g5JYZpx8JJOxyVSM88DkU0h+2ijhG1C5t34mEOPTqaj+3ytvfdJORzl+BmvQE8J2EbhnAlcfdJFJJ4eiuEIJUL0IA7Vaj5FfWIJbnHQavO6qTMse4YIFWIbu4kkygMigfePAro18HWJy5Gcfdpn9lmKMoCAo6AVdn2J9vA56e5nXb5jKgJwQOap3YlIUiF3weDjg119roccsqyPg89DWs+kJJtD4KjoAKOR72J+sRueXTm5DuQQpUZ4HIqCGK5kkbyllkBGTnIGa9Qj8MWyzs4HLDHIzVttFiMWwAD12jBxSUWV9ai9Dzq3SW1i3u+zcMFV5NSwrPcspSGR1AIy/ArtZtDT5dkICqeCetSXFmsaAIOAOgFDTD61HY4UyXoXa+1QGxtXnFN8m6kQ7LWSVs8Gu8s9NgZsmNQScnPc1qLZIzAqijHoKai2T9aitjy/7JdwqyuhQE5KgcigWlyQxitZHBXOWr1I6akhYkKG6dKQaagAGAcUvZsn62jzWG0vPLQygwqw6d6nfSrm9t1McTFlJGTwCK7640CK4cZycdMUxNHMB2q4KDp6ip5GP62rHmlto2qxQF7hjAwYhYoxnK9iT61XSxvZZmjS3lnK8kvwD9K9XOmqkgJ5GKnNtG2AEVSvGQOazdNoX1w87tNAuruDdNJ9n7GNRyDVaXRLqC4IjjknUjqeK9LGnKp3AZz1zUot1aIgAA+tJUmyHi76nAado1zODvURgfKQRyKdeeEJYNjxHziT1Pau1jjCscpgHrVh9hXywMqav2EmifrVjzKTQryONsvsQHoB/WmyeEZ5YG2KQx+YFj/KvTGs45IirKCKb9mRUHY9Kn2DSD62+x5b/AMITev8APLKVUDGEHJq5b+FHkkjwGcgfxV3zREKQDUJAiIIHzVDg0X9aucJc6HdxHBztLY2qOarnQZpnwtu24HOWr0kRh2BZQW680slqDIW2gcdqaixrFWZ5gvhG4kZzcSPEuchVHX2q9F4ZcRf6PEMnjc/WvQDbh1JK8dqjezAwV4HpTSbK+t2OBfwxO27MhXA5KDNZs3hm/Dj7NAZgOrHj9K9O+xsseUPyk4NLDbGJ8JySO9VyeY/rjXQ84g8GahC0ck05Bfny1HT2NW/+EPuwzIhAycgk13MkL78tSGIoQ3JOetCgL62zi7TwhdRzObpjsPQL0/Gukt/D0MNthAu9uuetabMQvzdDSJkMT1I6VXIjOVdvUzv7AiCYc5B4OO1TweHbNIwBFvYfdY9qujLA76kE2zCouTjqafs4tEe1kjm7nwoTKGWcgZyFUcUyTwm6AFE3HOc966dHZCpfgdgKseduOV4qfZISrSOPXwL50jySS/Kf4Rxirj+DrBYlxEAwGN3U5rogc5z+NRSSY+XHXpWfsUWqzRx8nhPMmXkyAMAD0pI/B1tEu0FS3q2a6GcP5pLHFQb8EY5z0o9l3L9uzFHgqAMA9x8pOdqjA/Oo5vBdqpbylCMeQx5zXQCX5gGOB0z6VNFGGzklu1Hs1EuNdnGHwXbSzEvI2COVTpWlB4R09YwphAHTPc1vm0WNipOB196fHEmTjJx60cnRFvESsc7J4Hs2JYknH3fTHpSjwvbWsWERTz17iukkBfKjoRTEtw5wRnFP2atqZfWGcwfC0HLvIxUHIjHFTRaJYRtlbddzevJro1suSSenaoXsoohvAJIPej2asJ4iSOZk8L27Tszwl1I4AqSy8K2zyZFuIivG49q66DDdUGQOKn+UqTtAJpezSZP1mRxk3g+y3kMvnc9fSrdn4SsrRMR26nPJJ5x9K6QIgBBUHPcUgYZKharkdhPESOZuvDNtck9UA9Krx+HbC3fAhUAj7x5JNdW9uGTB+97ULpiOBx0qPZgsTI49/D9s0mGViDx7VLbaJaWQ2BAAPXk12M+mBoQEHzDtUI0ZJfnbAYdqFRbK+tSRza6Np9ySkitLk5weAPpUk2gaZEmIrZUfqGHJroDo6kHGFY9aV9KSMLkksv60vYWBYmRx99pq3ETIU4YYGKbY6JBa7X2BWIwSeTXXNaAkgj9KSHS4lkJIyOvNT7FlfWWtznP7PgmuAWQyAArjHFPTTLe2A8qFUCnPTmuie2EeSqjPtUDWqncAOW60vYvqL6wzGKhjgAuOuMU6Gxt0lMohWNyMEgcmtaO3SOIYwDVaZctkp360vYk/WHcrXNvbtCQIssejf3feqojELKBtzjBOBWh9nM3AOMUjacxXATOe9P2Nx+2fUzcB2znJHHSnxRiNcFVGDn3q6+nui/MpAx2FMSzkYZVSR3qHRtrYpVW3a42SRJlwqkcdcd6riElgTwB1rQFkdoGcYqZLLI6ZAp8l0XzPuURAWwYwTkY5pqQOrElskdRWj9jKc78e1NeB97EJgkZpewvqS526lMIpBO3oetSsimLacD2FNYH7rcA+lRr5p42gAdCfSqVBWM3UfRgbZYUOwbiakjsnYKwAH1qaCFnBzwF7etXkO1cdCKfsEzH2jvuY8kYZ9pU5HB96cLEwoSqBT64rWlCMfu/MO9RvgqM8ioeHRanJmZHaKEz1buTSNB8pzg56VcYBTzwpqBsE5AwBUugjeNRlaW0EnQAnFVksXDZJwvfHWr4zhjuoXCI2T8x6Vm6FjpU+5lrC4Z1+8Qep44pypgc8c1ceJSC5OfpUbPjnZjHHWsnSa0RopshKggjG4npmo5A5Kxk4B6VK0nzdOQOlPWM+UGPBPc9qfsn2E5WK8VsIXy53/wAqU4eT+7j+VSqgIYE5ZecCkGSCQoGfWnyO4nIiKLgMuSVPekdgzMQQD1wKl2Fl5bJx0qNYg4GBswcEmnyDcuww5OSE3E+vSh4vlAL8EZOKkClOCGbnHAqVrd1U4TAI70KmQ5FJJTHggEr0yauREgbs8GqckQVNmSWPPSrNmH8sIwCgDqaORENk0IZwSq8A9TVtCF4JwPamQEEgFge2BVkbUPOD2p+yuZORDKvmLjnHWkVAickHjnFWJmXgA59RVckLwBhe1L2TRN0NBwAycY9amhk8xcv1HpULnCYHLegpElI5HBNSqbegmyZXKswA+lMPmMOSNpPbtSqwIJPNW7KJJASeop+xXULlVYecBSc96UQFiccY61eceWSB+lRkndgEDPen7FEczKjuUBCqePWmj94mWwFPYVcaANkM+M9wKY0GMAcADvUuiraFKbKDQIR6jtURRS/HcfrV9EAY98UqIEc7kA5yDXO6LTNFIz1gOdrZOR+lNbTElJMbeXxgitEkM5yM4HFAdVXgYPeq9loLncXdHD6t4U2ymZYjNIOR9ayNQ0fUUs3aIGJhz8nDfhXpZO7BzgGkltUaPAAJPBzVRg0dUcQ/tHlvhZ9SsLoyzeaYiMlpT36V6Xo3ia0kCh7gB2GCvXB9qr3Ph+C8jKfMMdh0ridb03U9P3mxt1jEZz5jHqK3i3EbUKz7M9eF7bOjAycEcA9z6V4147jlTVjLIy7Vb5UXrj396wV8fXVhcCO9Z5ZRztQHFYXiP4i/ap/liCMVIy+SRVzftI2PWwmH9nK99DZOspFIYBGSTyCx4o/tmFiQ8qqmOSOo/CvLLjxqIJma4nE7kHCjjFYtx8SYoA+xFVydoLE8D3rzXgHJ3Pa5qdrNnsMeuWlvcYhZ5kYbWeUgDP0p99r1pY26PcXCYY4CIQTXz/P4vnndwjs0a/Meoz61JD40tZ1zcKUI4XLZzQst11D2lFdT29vFunrGEtkaV26b+AKzT44giMtvczMij+FBn8K8XPiq5hmLxHPOVU9xWRP4iu7q7ZtwUM3K56Gt4ZYmJ4mjE9ovPGEFrJi1QykjOZOBWLqWuC7YTPdxxHHzL/SvMpvEt35OzcCAQA3c+1Zt3qErFjI2059ePyrshl0Uc1TMoU9Io9B1HxlYrGESRnmDfNnoB6ik0rx5FY3JczkAjCkY/LrXmDzGWYhWLcZOKJWKrEScYBwK6/qFO25zf2tJ6W0PaIvibDdwqhDPIGwpJ7e/pW9J4vtZE+e68pNoO0dc96+dvtc8bL5T/MDuJHSpG1Se6kBkLBweTng1m8BHoawzKL3R7xFqMMs2QPMRud7Gi71WO2XCSqC3Taec14rL4s1C3IRJsRKMbfWoJPFV5OzB5AExnAPP51m8Bc2/tGkke62/je3gsyHjaWaPqxPGax38UpqL+bNcLCxOQiHtXj8Os3cuW8x9uMDHQis+W4uQBOZHX5uB2NCy+K3JeaQWqR7tB4uFtEwjhFyDyHc9PpTR4p+0zZe4EHH3QRXi0Ot6qYyiTyBTxgDhRUK/a8sZJmchh8wPWq+oRSJ/tWK2ie2DxNFvyg80jjB7n1rI1zxzJnbHJFDt4wP4vavNE1CffIPOlB2kAHp9apPLMoUzSCVycDnkURwcYkzzNSj7iszsPDvjFrXWo5SpZvM5zx3619DaHrUck0LvKCzAEBe31NfJmn7vtDFgQF5JI6V7P8PvFcE1mpnuI4ig24Y8nkDOK8/HYJTV4o56eIdV2kz3JrtZ5sKuVAzubgZqA3iq+PNBDcMF5rzPxF4xbyY40mJiRgd68cenvS2/xDiiiQBkROnPJNeB/Z8rXsehGKlseoW7pMN6DylHGXOM1G1z+7cCQHaf4fSvMr3x3AIThjM2RtAbAqkvj5LZ8ySiHOCy5zxQsvl2NfZpdT1W3vt27eodAflJPP5Uk0kbrIUmDZGcD+VeYaj8Rba5ijEMmCR94cCqg8cKChe7RUXrjOfyqll8ilGHdHpEd4I5WUuq5HVyODTZL5YdplnEisONnIrx/V/FwJzBK1xhshs4GPerUHjNksxvmiiB5wx5zW8ctkH7tdT0ZvE0ySYSNCoOMv1xUtvq6zuxml5zwB0FeXw+Nbe5jnimYuRgq44Galg8a28Mm1plZNvIHatHl7toLnp90emJOJrsxpgAYOW4BFOmv4o5WQyEuR91O1eY6n46trSG3uY52lLjao9RnFZSfEV0JYsY1LcNjJq45dIydWmup6lPeiNt4wFXqX4qOHXrKVWaSbew4AQV4/qHj2S9nOC0san1xmkHiZmQlR5Ln7oHIx6Gt45e+oniaa0uexSX8HkeYrABRn5jjNVbbxFFh3LkuDwi9K8ek8Qyr5wJZjJgEluPbFPtfFE9uCEdUUL82eTWiwCJeMpJHtC+JFnB/dxooGWZ2qKfXrYxq/nkEnCqnIJrxabxbPJCpTD84cMSCRVYeKr1IyAoCggqueQK1jlsZGLx9JbHusniKKVFQYiwuGZ6xX1GISHZNvAbkA9q8jk8WXZdpZPnU8BScAUtr4juWZpY08o9PvZ4raOWxQnj49D1S413yJVOMKT1zkj8KuprERbe9yeRwoBNeQSeIZy+Q+5yMEE1EniK9E6GJjFtBDL1B96t4CIvr0ex6/feLUC+TFI2CfmB9PWsG98R2fmhy+WHBx1zXmkuo300xd5iFY4Hpmo55buNtpRnL87l5qlgoIzeOueiQ+M1ilOAqoOMt6VrWXjC3kOIrvzO7KOK8imkuJCAA8ZIwdy8fhV+zjFvtKyky7cZFS8HAFjX1PTptdiDl0G0jnOcml/4TKzYKGkJkI6L615sHuYlx553Ec7vSlhBQKc78HnHWo+qQJ+uO+iO8vPFzTEEDyohxnqalXxJaNCmXLHuGGDXCuJRIMbmUjdzwBTF3iEl337jgY7Vf1aIfXZdTpdf8QpBL5cWVyoZWHUe1V7DxfdwxZeRmz0zXPtBv+fDEjj5u9DiQIxJG1f4R1roVGCVrGDxcr3udifHLxxB0t1JJwWJyc1ieIvF76iuC8gcjaoHAA9KybeyeMiU5IHPJ4H4VC0Ec07uz5I5CnjP0qo0KaeiIli5tWuFzrV1KqFGCYAX/wDXUsetTqq7iXYcc9KqJYnzAdvytzyelSLFEGKl8k8Ct+WPY5/azb3LdprUlukkRj27iSW/wqL+0TtZZlYxAZH1qNvMBHyjAGMnvQwjkjxKxBPRPWi0ew+eTW4bzLEMEKG6etVJWnZ2icmWEDnPY1c2GOMBFAHv2FPEipGEx15z6mq0WyM5Sb6lAb4oVZcBBxtPUUOsjqVKkZH3h2q8bc8rlTuGaQRjYF3FNpxk9DTIuynaNcWaMYGHvnrWhDq2pWyokudjHd8hqMxkNhMbQfmNJJuGSWJQHipaUt0JSa6l0azqaKxW7YKx+4ecCmrrGoxkShlfJwc8VFEGkJBkVcDIzQHUcSEkA8Y9ahQj2LU5dx8t7d3jmV5NpX7qgVWMtztYLIQp5PP8qsKyyAknCtxUZZGcAKQi8FvWqsuxXPPe5WivryAkI52H+E9SafJPcT7VZgn4806QktkMMD7q96QRBT5hG9+4o5Y9g55NbkSyzRuzK7BiNoanu0+xd0hf1XJzUkj5ZdxAGMhB1poDli5T5u30p2S2RPM3uxIXMSZBfep+bHJA9quNqE8oAViVHc9fxqtCSvIlVGJ+bNOl+VlC8l2wD2pOxXMOOo3M0kiGeRMD+DiprO4kRVGN/PzM3JNV1jeOVjwAOM0rdXKNwOtLTsNSaJ/MZtwMmMHgLTsq0O9slicc81HHvUjGCpHzDuBShC+URwQOelRoaKTtuQRRujsdx57DgU6SzEwBEm1wO/rQ+8lVYYyccU4JsKleSp5z0ouVe+jGpBIkkSy4fbk49RWdMoluGJYpkkfh6Vq3M7Ll1AMo4H0qtJaj7QXCkgqM/XvVpkPVWRlSwKpYKSB0Ge5p1vaBlw7bWU/Ljk1oT2kihWWIu3YZpsViYyxOEc8kN2puVupi4kD2F1IhAXKKM8ng1EbMNHvcDf0C46VrRh9qqciEfxepq29gwVGVR1yCTz+VTzmLhc53+yZBGMMXdjkgjAFXLbQEn2iaRoQB8zJzurXaIQPukYMScYFWoIgrEDCqem7tSc7mfJqUbfQ44jGUy8SnGHHX61dfSEuFkQhY2JyoQdBVksUUIWBZRgAVLAfJ2biBuHLH1qW2aKKRUuNFRbcJES0nByTgH2qq8RTdG5VDjAK1uOqmEeY+PTFZctvCqlSxHJO4c1SehVlcpyWaGVeNoC08eXuAQqSBj6U18KGyxIHGe+KYDFHIGVMDp9aq5OxYjQIQVb/ezUdyqRxq6MHy2CBUolEkzwIOCufpUEYSFvLflOhNFwK825PlQYB54qC4w0SJllZmAY1Y4ibh+STgnsKZhdpOM7TnNMBNkW4RBDn+8e9XodvyYXzSvGT0FUkIjly43Ieh9KkWUCV0BwGxhR19c1LsUjREa/aTlgqgbmA6VM9zBt3btqduO9ZizqDkZU4wQe9Et2JYsAZx/CPWk0WrlwuixkscBjwQM8U8TRu6RHJQDIb3rOjvmMaoyCP13HP5U63vXWQo6gIDlSe9KxSL73Db8hVKjgj/ABqvcTGZAnl4XPykdqY1wQWdI94P3hnGKri4MTFTJiNhx7H0ptW1LTsi0xeRQMghR93uRUIKj5hvY9weMU0SOhBAJYd/WhJlcSGRWBOKehaZIJCwUoML/EDRtGS5yEJxtFDFVXzEONpxj1FNjYcud2D82KhpDv5n1+illGSTk8VYaIqATGM+vrViSDYu5E3Y/hHWnGJ/JyUfntjkVHOu5CmurK6pvGMZJ6ZqPDIcBMHuasFXAAAKt06UfZpIhk8+9Tzruaqce4keVxnPFSCTAyRuxSB5MEKpcjkgDtUsUWcnaVB/nU8yLU49ytJtB3nOewq5ZKZBnB5HFWk0wzBQ2MHrWgNOdVXylJxx8vpXLVkkmaKce42yXCYbjHerCybCMiongeFMEbfc8Uwv8o5yR1r5bFe8zePvaosCQuzZ+XnipCoOckn+VVjyMk4NK0gTHP4mvJcehslYkb5QQOlRy9AFOQetMaQ5GXBz+dIr4JB+73qLFJFiInAOQCOKHcZwx4zVcyAKVz8vrURJV924EY4FHKXylvzhvZcgKOlRLIcEZLHtVZZC5CjAJ9acCQ5zkY+U4o5RpDt+3O85zxgdqb8qrwOB1qEMEZweQD8uaj810YgjJPStOUOUlY/NnselNlIPXnNQTTPGCSQPaoRdbiMDH+NHKSXrc7iV6EVMJApwecdaqwXJKMcfMOuPSpVnVVAAyWptWCxKHCZC8HqKeZyOSMkjkVSeYqSAckc0izbzlv0qWkGzLTSlHUADa3XHapATnHUVQM5BC4zg5zU0dxuOB68+1CQ7ExBwNwwc8UFCvAPWq8t4yuy9QOlM+0Ozde1FkFi58oJCZPHSmshRchs5qmboowJ4z3qNrhujNlew9KVvIdixNOIyG6dqarqp353FvSqMspYEAggd6Ys4jky3GRwKOUrlNaRlCEdG61GrBgA+TjpVc3SNGpY4b+dR/b1AAHzbTzimo36D5S/u24JXNNeQE5BziqR1EySYA2KOxpy3ALlsge1Plt0FZk3ymQ5XaOuakCoxO0Fh+lQiTPOM579qkjkEfU4ycVLVh8pKp+ZcLsHen+YwkAzkdD7VHvCLyc56Zprsig7n+bHAFK3kBNOMYYHO05psmAuRk5qKN9vB53d6SSYlcDgdzT6A7IsKAAGHII6GhGIlztyB1qiko7MTtPerTToVyWI5BIpWugWo7GGycBc0u4sXAGccg0ya8gb5FHJ55qNJipI9emKVirE+cDPGT271JlWjO1sZ4INV+QVYjPrVeecK2M55zijlG0X0YHCYxjjdQq7CcEsw6Cs6S+MWcL16DPerNpdF1yeCRT5SbEzjL4J2nGTTQ3I2j71I0uxSSNxPQ96ge62ICxwegHpT5QsWgTHwMBv71NLARZJOQeo71RMxjBB5z3pv2kIcbic9vShRHY0MBGyRnvQZRvwCeR09Kppd7TgfOMdT2pPtGOpxz1ot5BYtffIY/QE0bgWGMkg9qpFgEAQk4bJzU8jYyVbbgZNS4+Q0iw4YgnIG3nB70mwDkn73PHaoVmUxqW+8RSSsGQAcfSjl0CxbwVbgjbjrSoqeWrBs89KprKPKzyCDtwaTzjggYAHNKwWLYYRFsYUH1pjSLk4yarrKJOpwQM80xbne+ARzwaaiUolx5sKACBkcE1AxJO5j14+tV/ODsEA+6c5NLLciU4zgLT5GXYtIB5ak8bW4qbzQ7EEFgMYrMFyOflIqb7R5WGJwp9KaQrGg4KgsAPm7UxkDkE5JAqlJfpKoC5GDzzzVf7c4LgPgA9qrlHyotzy4kwSOKyJ5/srMW3EZzx2qYyrJuBzu6gmoZCxG0jdkVpGKb2ExVu1vInEQ2MB948muD8T6jKjeSx3yFiNw7Cu7jVLOBpUjyQCW9K8u8X3ySXoeNscEsB1Fe7g4O/kc1R21MXUrpAjM7AMARg1w8msKzlFjCgH5iD1q14mv4YZfNDkj+IZ/pXHXeqq7kxjHqfWvraNG6ueTVxKg7XOysbnhghyuc1ehu5EZg6hgehrjLDXgkQkAHHDD1rQtfEEc0/mkvsA2lMDA960lQklsaQxcHbU7ywuAyNvyueBWrDeG2CjO4HpXAQeJ4IXSNZBIRya07fxUQw89dwBypXjArzqmHfY9KNeKWjO/s9VwxUjAH51pW16TuCnceozwK4KDxHiJnhMYJ/56c4oj8USNNmWQYC4wnFcksM30No4hW3O9W+IuMuNuffIqe41WLyhkgv0FcQniW3jGWmACjncazLnxQk6MisFUHO/PWsHgZPoaLExW7PTLHUASCOqkbuegrcjm53IxKntXhs3xBt7O1ESBhKxxknqa29E8fb7MO84BAIIJ71zyy+a6F/WqctLntMc8ahVd1QsMjPc015kiYGU4BOOvBrx6f4hi4jVUzvDZEhPA/GrC+OE2oZbjz5BzsU5FY/2fLsaKtTa3PV7hlCALgDNOzFsADYkHUdsV5p/wn6soRUYj1zzUg8dwMP30jBcdOhrN4CXYpTg+p3bzhZmIZRjtnJrQtpSWUnIyPpmvKW8bRIS8EJfB4Of510Fl8RrO90lVmk23UZwy8DI7YPfioeBmugc0V1PQCRhSGVWzz3qCeRQCSScHt0rhR45hAIDxxr3LNzU1t8QbVgY3Yyj2GP1qPqVTsS6kbbnYRP5ZY5BBGR61KjDkjOGXnPFckPGCCQERokbfdLtU0njC2uVT97koeVShYSS3TD2ke50rSdMYXA61mzrIyZPzYPfjis2LxPAd5d0THQOcVmap4he4KIhxu+7tPUVosJLsT7SJdkuf3rBTgg9BVxZS+OMk84rjJNQFod4uo0+bDbjyD6EVYTxvHE+DtlKjG5Dw1axwr6Ir2yXU6q51E24DnaEKlSuenvXOat4wjtrcrblpG6HPAH0rz3xL46U3jQRSlUPX6+lcTqPiHU79nSKXCqeCB1H+Neth8vbactjza+Ywpqy3Oz1Dx1JC08U7hEY43Dk4rgNf8Sy30nlxPJ5UedobufWmiKZ3G/5y3LO3IzSvph2tkb1Y9uxr6GnRp09kfL18dUq6XsjDNxKZoy65zwBnk1dRnAKEEAHkd60rHQvMmUyKNw+6x9K0ZdFInJRgUxzmurnicHtGYzBiihMFSMjHap7Pd5wQn5yOc1qw6T9lLOVG1h+VWYtKjlRZQ3zsOo9KnmTIlNsg/s5ldtmJAQGJPb6UqWoRkYRsFPU5zzV5bWaNAojIAO3IPWrseniJQHVueRRdmVyglg8y7gSATgDvVqC1aOI5UhgcdavxRkOynlSOCO1WUtYjswWB/iz0oHzWRmvD+7wXyw5H+FSQQvIVDISMcN2q6tnhyxK/MeKtW9h+6xvJGaqxnzFa10xJArlzkH5sCtIWZ8lUQApnJLdatQWQhtpVRgVOD7+9SQ2YmDHLY28EetWoj510IxGsYJ3kgjoBU0MYMeAqsP8Aap8dsEiQCRdwPenpArPgoWAPJzW0YpC9pqSRCMGMliD0IWrKRo55A69TVWNPJdtpAU9M8kVOkQZzgF8jn0rdaCc2w3Al1LHAPG2pogC5K4zj+I4zTJIhEyEEIuMNjnmmmNPlzl9x+lbcxHMOnhjmwWGG77aSO2WPknAH96nKgROu3nPrSgpLuO7eR2quYFIfHjO3qOvFPYIisBlc9KZFHtPQLketKdo6tkj14q0/MObUesp2gZDkjGR2p8W1RjGGFVBIisoBAOei81YRhubqCehbinzJDTtsSNMwAVTuOeRU6sIsjaBnmoNojlyzqSV4A60BkbnDAju3StFVS6lqpZWJi4HOSQf0pzYZFIAAHfvVYXCEgb9w9AKnVgnDowbqCfT6Uvahz31FVoxgMrFu3pU5jZVX7u3PWliAeFsElieOKTBwQB8o7571aqJ7k84RlZpGJDcd+1OWQKzADAIxmozcbBySQOoUcCmo3y5CnGc5NXzruLmJBP8ALhg429COKlgnKcHkDnnrVNrsMSpLdegFKWeVWITIHRumKpSXcV3bc0WYngDJPPXpTEOXznDHjBqnHMG2qclgMZFTRznhSFXbxk9TTUl3C/mWg5Vi23cOmanimO4fLgDtVdeI8kNkHJHY01ZnkYhGUE889QKfOrblc/maDyBeAN3saTA5Z22AjjHNV/Oy4JVnJGMKKUO7EfJgDgg0c66BzvuTxAfMQNykd6FdW4ORjjimoTtwAxwe1NZihwSE70+ZdWWpvZskLEkKrYx0J70E5JDnGBnIqJbyNmOV80kfSmfPje0flITgA07p9Q51fUkDydUyc9Cakju5wUDYAPB21XDybvmbeo42qMc04LKHII2Dr7incTlfZl+Ym4IaJiMcfMcUju0YI3Zb+dVHTcOGJOM4PApsZOzBI/PNNAptakrgFlYDDdc1aSaV2UmTHHTpms53BTgnI4OeBTWkeUgk+WiccdaLor2upqS3ZMWAChJwTmkjLsuXkZmXgfNwRVMy+YhKKzbeue9LZiSechm8tAM470Kw/arqzVM7Ro/lja+M5JpJrx5mUmVgQBwOmarOWXBAJB7moZJGGN5VVJ4xSajYftF3NCK/dSuQBk4zmpJ9WnVQPOIXPY1l5yTgEkdD2ofMm4OwUKMgetTaI1USNeLxLcQRFEbJJ++xpj+KblCRJI8ikdu1Zi2xnjJCk/Lx9aqMxC7C2Gzg0uWLKVWJ0sXimWSMIXEaEdT1pf8AhJWtwAjGQng8kVzKxjyW43EHqaQMTk7gu0dKlwiV7SDOog8WXZZgJfJQenerH/CVSvGcTeay++MVx0rlgFBwSM5JxVdB5T8yEA8HHrS5IkuUTto/Hk8L7HwFI5buKtJ4/W2IcuZwRwM1wLD5CCAxz1J7VXeABeCevQdqTpx3J50emr8Skl2b5kTP8HU4oTx1EzMozv3cEkYxXmkVtE0zuCowo+/1zVjajMoySMdBWbhFMfNE9Cbxyqlg+AO2OTUJ8dPFxHEJNwzlj0rh1KAjjbnu1G8FMb93OPl7UuSJopwO9Xx/HsQST7OxUDOParLePICEUKzA9SeABXm8EaLIRsA56mrkyCT5C/VeFHpWTpRKvBnenxbp2MCbDZ6LzViLXoQjMo3AjOSeleabY4JkVFCFl+8fWpYrp2kCeaXxwQOlS6KF7r2PQW8WWiR4RxJKeynoatWfiJJh88Qi7Au3WvLWKW0hIIQ56ipTcEuu6dpCMFRn+VT7JIlpdD0qPxJaead0nOcYAq0byNyc8KRkZ71wWmQyXjs6rsQYC56k12NpYMAvm5b5QFHoaxaS2MmrFky84A57VNuby81LFbBcZGMDrTjCGUjkioepJAr+WcMc5HQVZtohIxBwMDihbMSMAOD+tSJAIJMgk44rFx7GbdizFbIgPGahktQCSvJNWATgDPBoPJ44rOyJuUZLYsQcYx1FQPbHjAA+taQB5B7U3YDxjNLlHuZaxEHkZOenpT2gLKQBjNaJthn0IpRb4HHJpNBczPs5UANnn9af9nIHpxWmYgAAR92jYGOSuR6UuUV7GatuQAVPtUtvGQxJHTmrbQKCQoIHpQIi2MHJHWlyiuRNEGXB6+1QzQgL8vbvVxYHPU4pjQ4Qriko2Yrmey55ByaaoI7Yq8lv6jaBTmhDYIAz70+UCiqgZB5qNl3MQBgGrctuScDrjnFPgtSUyR0NHKO5U8pg4XcCMU4cuAccVZlt8kEDBHcVEYSjZxk+tJxFe5HJbrKuCM89aYsaICn3MelXBExbjjvUclqyvvUZGOc0NWFcptFhcnLCnxxAKHGMtWlFaDyRu4LdqaLdRlSMDsfSsmPmK0NsM72GTVwICelOhh2sRnOOlTsmTjFCQnLUpfZgo6ZyaJI8jYU2DqD61d2BRg5NRS5ZQDxir0Dmfcznh6h1BHQcUrae0gQggKBzVwxAgZyan8sbuOKLBzMzFsIlUh13gnuKkFrDESUQDAxjFXZYSVIzim+SFHqaGrj53tcx5tOW4c7owqjpViPTItuMDP0q+/JHt2o2hjj7o9ajlDnkUxpdrg4gXeec+tKunxDA8tQPTFXgARkDOKQrlSSfwqlEpTfcrSWcUhXcgBUcHFKljHkkDH0qyU3qBTlbYNoHtmrsPnfcoGxhYHdEH/3qU2ShNoUH2Aq6sWWJ5pwbHbGPSjlQvayM4afBcJhoANvByO9PSxgt4yEiwfpV7aevalYEjB6VHKkNVJMyns434eMH0zTWtoYsKIQc9DitXywRllz6GohbGRs9AKGh87M1dPiJBkiA/nQ1hEcYTgHjFaEkBwM84oWNiduMCp5Q9pLuVUsUQZCLx3xzTWjCyHEYz7DrWjHbk5BOAP1pWg2kc5Jq+UFUfczo4jM2WjGB2qbA2keXx6Yq2kALD5gSPSn+SHJHpxRyg6j7mYtqm/cIlUjsBUnls4IC8VpiFApHfHWkW3Ay27g1LSJ55dyjb2YtVyFXn2qSVN/BQH04q1tGwinJF6nFTyhzyXUoxQtC4YoAo6cd6LhWkYMQDn0q+0RIwe1M8jIwTijlQe0ltcz0gBbkcfStCC22qQAD6U5LcL06VLtKgYNNRQueXcqtGACSi5z6U14sYKcZ7VbxjimlRkCqUUg9pIrxQhGyyj6AVJMBIgHlgAH0qYoQQRxS4+bnIBoaJ9pLuVI7VY2LbRg9MDpUxQPwygjsasLGAMHvS+WBgUcqKVSXcqGAZ5UYPtTpLcSrsKgL6Yqy8JXAHSlERJGamwOpLuUxEGUKqgKPao47djISVG1a1PJXqBgimtCQDnvRYOeXcotYof8AWKGJ5HFARwoXHy9BirwiGMHJNCRnbwc4qeUaqyXUy57JCd+3BIwapQ2xWQYXAB710H2fI3NzjrUDWgkkAzhaOQr27KzxN5TbRk+g4qoiuvAXj3reNuiptGRxVdLFVbPXFDpsr6w9rmXdQR3NuVdAfp1qnb2QikRUiC5OMmuma2UoeMVA0RUAAZx+lHIyXXl3KqAj5TyB6U8JtJOwAfzq0lsTkkgileHcuCMkVTjYXtZMqLtGQRmgny+R3qUW7b8nge1O+zNyQufrQooTm+5EF3xkHnNSWylCATn0qwlqPLAPBppgVQAM5B5NWooybfctMvGAMCnQp5eRnio0+7wcip0OAMjIraME+hm5MlUDac8ZppTdzjOPWpV+bnGKAuGPaq9iHtGkQg7VIIqs8JDHHAPNX9u/NM8rG7AzS9ikLnbKflDAOOaabXPbaO/vV3aMDIxRg4wORT5Eug+YoNahAcDPtVWS1M+QF21sKC3zHqOKcsaZGBiq5V2FzMx7ezaHAPPvV8RhQParbRhSOKjkULx1LVPKHMQhCzAjj+tWEjVTnGCRzTY4wTzkGrBTHbNHKHMyFolxgColsgSQT1q2oI4AzS7BnJ7UcqC77mbJYmKUFfmqRAUByOKulR1FMZAyEk9KOTsPmICcDkZzTTlRljinrGc5NMnBK+hWjlC9yS3cOufQ4p+0MDnioIhsUDnk5p/mBT3NNR7oXMOKZAOM07yxtJA5p0ZBXPrSNkY4ocF2C41cjAOKZKxj59O1SgEnNNkjDgjvTUUug7mU2o7wQIyCT1q1nOM8Ec8VWfT2WUk9KnXA6ii1tgv2HvJljjhfWmsxZhk9KY8ZZuCR7VLHGV4ZeT0rN6juQghsjGM1BM3lkHGav+VlsHinfZlc4xzWUoou7K1ugkAOCDT5E8oEE59KsLbmLoc0yZflwetRyDK3mdARj3pGznI5zSNg8d6ep+TAHA70lBIq7ImmZdse3K/rQJUHAPzfyqOWLad5JJFKgLuRtxkZB71XKh3JXG7BPBHemiSPoc5+lKsLt16CmSRSlwVA2AdafKNshkBJIxyegqRIHbG44GMYFWLezLDL8ntU6QbWGTjFTyhzFdLQo2PvZpBARlSM88Y61pKQG6Z96UBS2SMehqrA5Gd9mAznp2FMYiNiDwK05IwwyO1VWizywyaVuwJlZcs2TwDUco3MD1A4qwIwMgCgx5wMYFRbUfMZdyjcHGPc1X8liuNwPpW2Y1ZthXIqdLaLbkIOKOUakc4IZfPCrETnkk9KuRQyLIQwwO1bAUY4GMUOBJgHAIptIOe2xnmM4JK803yCo45z1q2wBOD2oyACM4FRZC52yoISvzEDA7d6dEoySeSakK4JxyO9OjAU57GiwlKwGLjB6mo3gwMfeHpVoYVcHrTQQnAp26DcmyntIkGPlxxUm09jkA4qTarM2QeaUIoTFVYm7Imx1xyO1ND/ADcDmrDxErkc4FV2jZADn8KQXLAKOBxg96eEABIOc1XhVgc9alYnGTx6VTSC9iQMVHP40HAUnOfQVGZCw45o3euRRsC13HZHB5xSk7+RzTOSMVGinJAOCKA2JHGe2aQICMDmlIYADOc+tKQVGelKwajXgDqCp57imeSDx0IqRM5JHWk3YJz3qbXC9iJkRQPl79aVrdJkwQNvWk3ELkc+xo5Pynj6UrIObyGfZAvK8CpRCoII/KncDgZp4G089qrRBzDAi5O7p70hjVMhRkUrHd0GB71GWbnBxS0fQpSZXZDuJPApY8AcdKna33oCThj1pPs7KoWlyovnZDKyDggE+1RNk8DvU3lAAjGSaEgJYbu3pU2FzvqQNbIFIIyaj8jrxkCrpA7dQepoVRnPQ+lNIOZlVU2KSO46VGspHOMketXCF6AZNRtbhycfLjnFFrMSZWNy2cvgAVWMjZPBK54qxNblB0zVdgwAGCM+lD7G0X0GsW5BPA5FQtKxkC7O3apjAxXd6etN2Hb1y1KxoiOQkLyMY9KaWA2naWJHJ7CnMCBgcnvmlcGVcdMeneocbmvMRNHnGTgegqNo2X5VVnJ5zVqKLfyq4I6ZqWMEZ5ORwQPWpcUWpFX7OduSACR070wQkgjGf5VfwDwRgjrmm+UHOAfwFDjZBzGcMLIASATxxSMgWTuQOPrWh9iGx/k+YHgmkjsjJw3Q+lZ8tw57FRVALE/gBUlvCjyZI464qU28qnaijA4LH0pfLKsAc/hT5EHPoX1ZDHgAAmoljG4HGfY0yO2JcEHp61YEZiPcmmooxlLsQy2HnMGAUEdapy2ph/hLCtZDkZHWpni81MYGexquRGTqPY5xYnbOBtUdKegOcEMQecmt4WabeRmnpYxEcAgj2o5RqZz7y7hnoAMU1ZgMAAnHHNdCmiRMr5BBbp7VRbRNrkhuB2qXAObuZxkIOTgAfnUXnqXPGSTxW4mkqCDjOPWmTaUjvlVwfTpUumxqS7mZy2MjH0qxCcKWHGBVh7cKQpTGKie3Ygg8464p8mmor32JVnSaNWP0pHUFgACKriGTO1Y+D3qwY2iA3NliOAKfIO7YBhGwDHOKSSXc38hUDFuTjafU0wgjG45J70uRFji4HXjnPFO3iVNx7cYNVWLIwA6A9akD5fHX2pciZZOxXbxwaREQqc8YpjOqrxy3pTA29uvXr9aXs0Ow5FA3BjkDpinIMAk9T0oQnJAA4qGdyiZOXYf3alwSWg7AJmQNkjntUboZoiGUEHjB6U0ANGTgq56Zp8ats+YkkdhWLiUtHoclqHhCOeSVw6RIeMbMnHoDXlfjf4QalCsl1YyrPHI2FQ8Efh/Wvfp0Ep4GBjrUDWaPtLNnHbtUpNbHTHE1YbHxFdfDzXV1F/tNs4cZwsYyCPrTJPgv4luUWe2tkulkXcyg4MZ9CD/T86+2Dp8DvuWGNcH5jsGSKEtIIPN8uBQXxuKjGfSq9pNLQiWIqyd2fDMXwy8SvcJbTWkttECQzKhOR7Grum/CbXZEmkSyFwsbhAJ8qehwR+VfbBsx5G0og44+UE1VfToHXyiASTuOBjmodWoL21TufF158N9aggkN1EIki5dkGSozWbP8PdXSVXtLVpUCBsyjbn3r7lbQ7GaEiSFArDDfKDn6+tUr3wxpF3AIpojIintx+H0oWIqRE6k31PhI+GL5Xf7QNjN0jjUnHvmrFp4MWSFkInlnlP3nXAX2r7UfwXpNsrNa2sKOOBvQHiqOoeBdKvFRHgDt1YRALk0/rk1uYyUnuz44XwmdJyztuG7DbfmI/wDrVQvNBn1BJjFE6lGC7ivGPavr24+FOmI7MbRUhPQNyc+9U4/hnYST5nG+FsjZGoA9ufpS+uyXQhQn0Pkw+D7nS2eJW+07UDsw/hGOee/4Ux/C15eFJYImVWAIyODX2G3wh0mexMFvG0GXDMzDJI9AayD8KbSC7JR3CR8LEq8Cj6/I0UZrc+WrbwfdTbHu5YypJUxxnk/Wr8XgiwZQjoygtyxJ/WvpSL4WWojleCCKKYH5Wbp+VQwfBM3E2+W7UxgEtGqdT7HNJ46T3Nld7nz8vgzT7eNh9qIRSAFU9fanXHguyeEvEkrsOm48CvoNvg3awR7EgVwxJ3seQfpSL8FJbgbP7QCqf4VTAPseaj65IfKtzwO38IxW4JMy4ZclF57dM1GvhFLv7M8KHYQdxz198V7/AA/BqNEaMrGuDgsWyTTF+CqBtqXpGeFVF4H60vrch6HzwPDqQwyMWByxUjvimS+GrIW6ukGGDD52NfRNz8HTAh8tIcjqz9SfpWe/wJGoolx57KCMNCMAbvUGqWLd9RqVuh8/3elpFG8YIBPQjv7VX03Tlt7qQMuGUBlIOO9e8XfwLeJCikHPVifu/SsqD9nW4vXlkfUGjHRcDP5+1b/W4tWZaq8rujzjxPrAkt7YxNtVYyrr0BNcZJrNw7hyR8vQev616B4l+DniOC6lthtltoMlZI8kt9R2NV/DPwJ1XV0nl1COW0jQYQqpLMfp6Voq1JLUbxcuhx0WqySwr5TsbktnB6KO/ers9+14N8pBZcBj0zXptr8BLxY0eIFkxjJAB/LNamm/ACPUbQSyzMjByoBXBP4f1rKWKpJ2MPrNVu7uzxjzEcly5wOFAPGafG8jN5ZT5j3Y44r2wfs+XllcRpA8CQkFmL8gdMD681ND8EoJTJ9qR3cEAupxx7VP1qD1D21V9Dw93EMhiVi4bhtoJAPtVWW3lgIM+WhZsDJ5P4dq+hY/ggF+SydVHbzME/nT7P4FkXzG8jFwNuFK9Ac9cVH1uK1D29XsfPgVos+SryZ6oOcCm/Z5ZFdghi5538ZHtX0sfgSsUonhnjt4tu1lC5JPr1qC1+BEE0cf9ozfaZkclXQbVI7ZHrR9citbC9rUufOBEDgIzttUYULzg1NZWQBeOWQjAJUSd/TFfRcnwD06Oaa4iwGZiWQgY9ePSiD4FWMkiS3MMlzg/KykKAO2fXil9dQ1Uqnz5baTBcgIZWicdo1yTT/7HkiCncwQNyZBgkV9ESfBO0STNmjWgP8AFkMRUbfCAwyBJd16h6goAD+NJ41D557s8CaxFxvRAG/2k5xTrzSREivGAsZAVi3c+te/v8IIIowLNUslP3lxlmP59Ky5/hSEj8pwblt27YVwMd+alYu7JvJ6Hi58PQTupY7SV48vpUD+DLlJRKtwDEQeH6ivaZPhY0wIto3tmY4GRkAfWmz/AAkvoLZiZGnY4UDGMVqsbYmzPHovD8HloZ5BKgOQq8c+9V5NJhSVhETGCcj0Ar19PhXNHC0EkBj3Dhyc4PqKqv8ACG/ttoSN7pG68AYPbmq+vJmibWh5XcaO1ywKJmTHVeBSR6PuOWXYRwec16XcfDvUbYqHia2jB+YdSarXng6RbPzLfdLIGC+WVwST396pYtPcvc4mC2gWfY6hk24B7ZqaOAW0hVBnj7x6D6VrXnw81+yl3T2ZEbtzsOSo61KfC12xUCOWRQO4wM1f1mD6gkY0hSeJIpQCytuDY6iq9xbhmkeKMAAgDFbVx4b1WMCR7MkdAE5JH0qKLSZ1ZM28kQ53CQEc0e2i+oGXHaKpJm+fIGO2KVl2ISV8tBwpFaM+j6inDxqUHzKEBJxUY0y9vQgFnNEvrIMA+9V7aPVlJ2MuQEEYckY5J/lToiFOz5QByc1u2/hTUJpJMKkpZRhU6ikbwjKkuZLGbeBhizcflR7aC6kt9jBMgbhydobKkdKilmZmCIAQ7fero5/CGoSKECGVCPlSNeQPQmoh4SubRYIjYzidm4LHAI70/rMO4tTnZLl4nOGypOCO2asSShpNpCA7e3atuy8A6rKZ1cYQNuChcnH1q9bfCbUrjznDMS2NqkYIPeh4mn3Grs48SBBgsSyjOQDjFRIQGbIBONw9RXdP8INTDeXFcs6kfNtX7p781Gnwkv8A7W22ORI1XBeTqx7kVP1un3Ls+pxBwF3uGJPI9M+lOLkKHbYrHop7V6Jp/wALLphmS8UqPlMWzJx9atR/C6LO02sjkHmRjjj2FR9cgOx5bud8sqmQjhsdKXeR8h5ZecV6svwo8rcyyMFHOxV7e5q3pHwrjN3I8URdnUAM2MA1DxsegrNnjc0jTFWijdmX720Zx9ak88yNscEAcnA5r262+ErW08pTK+aMNgDHXNdBF8NLERqHs4gAOWY8moeOWyQ1TfU+eIW2ZjWKSZ5OQFUnFR+TMzEeWwJ/hIr6Uh+HGmWxjuIF2SxqVVFAK89c+9PTwPYfZwGtkMwJO4qM1l9ffRFez0PmkWd7Fuke2k29BgZqErPCwDxOmPmIxnjtX02fh7bNb53nOc4VRj6Yo/4QHTzKzC1j3SKFZmGc/hVLHS6onk00Pmm2865LJHGTxkZGKTcYwEnDJKONgXrX0ZcfC3SLdcxxuWPULgYPtTbT4Z6bLIJDGoZDgbxk1X17yJal0PnaZHRVMUJyx6uMHP0piiSLMkwZO3Azk19H3Hwp0aS4M5WSSQHKqMAA/Ss64+FolfAgRIAep5P5VSxrBJ21PA4pFC+aAGz8rBuKcy+a7FGZ3AztXkAele5S/CHTppGdrdnkOPu8AnGKgj+DTWsxeAxWqtyVzkn2p/XUHKzw0BzMjGEoMYO7jJ9asTRSbVHRh8wAr29fhwLuRkltkeNepzgn3FOX4YWsZCiMIR684FH1yPVDtI8KgkMzHOQc/MDxUqzLFIFZVIZsDBzk17c3wktJpCRFvUct23UknwWspyHysMa/cReSD9ar67Eeq6Hihc+cxc+Xs7e3vQ7lbqPycvGR8xXpXtEHwdiWXBxMWOA7jGPrVxfhDHEgQIsWDyy4IP4Vn9ajceqR4m2nzNcl1XKqMjcf5U+C2eQbVXexzx05r2W6+GL2WGIa5AHyiNcYPvUkvwwN19mcq8DgZbao+Yf0pfWkLnaPF7rS2SKMkFSTlj6U2MopKBg/bnivbF+Ez5IUNMpPKuQBTx8GPOZjPF5UIGBtAz+dOOLTZPtUtzxNtkOVMgULzuJqGWB5V8/YZVHRlPWvZB8DIpJNsYKAHLF8kEf0rQtvhGt3EYo4tluDtLg9T3I4rT26fQl1otHiMUJkCmVSiY3KAQefetGOBH2kZc46GvYNR+BscunSxWIMN1xteViRjHOOOtcsPg/4hszGs6I8Iz88JyR9aSrrqR7aLOMFkjAAoN+cn2pk1pvZERHLFueOK9Ii+E9zKimFZEYckuRgmnv8OdWt5FRwSD3RQcVSrxBVE+h521ukbMJRhxxwOaSOMhvljLgcjPpXqqfBi9lKyltwzn5+Cfwpf+FQX8sZlDZVWKmNOCR9an6xEamrnmd2IlsTJKQOPujGawA8WCU3FWGBn1r1vV/g408ADjYFOQd/P0Nc5N8IrqNipuiVHRAuPwpxxMFuXzHCiAumCc+uKbLpZChw21Qc4PWu3j+F06TKF85d3BJxx9Kkb4dTO32cTyh+fvKDn2rR4qmS7vZHDsjREyo3UYbAyQKTYsq4Oeu7djBNdmngPUbUESQhCSRjcCT9BVaTwHqEnKrIrjorAc0LE031J1OPcIwYdTnv2p80atEgAUBhng9a6U/DrWkEjNAGTHJHWq48BXVu5KQTHHIR+hpvE0+49tTm0ysRAAPbB7e9EMCJCWyBngk9a6keDNRYsTCsa4z8vOKqweDZy2Wtbj1Vj90n6Yp/Wae7Y7pGE6xxqChLsSOGFNlgfy2KAKDy3riurbwLfyhThU3cA5BOfYU0/DrVVIP2d2i6M5OCR34o+tU31DndtjkJQsxSSNSxAxk9MVIwLAKrBgB+VdZJ4Ae2Vgk/lD/nkRmg+DrsRkpasIlGNw9aHiafcakzksDyd3zrt4/GhQ6xqpVWY8jd2rqW8LTPhclWAyBjinp4Nu5bfzfLJVuCR0U1P1qA/aNdDlUZ0QiRWPPBFPEnDKWAJ6Zrpo/A+oPFtbeUY5UY5/OoR8N7qdZSshEqnOG9PTNUsRBvcXtLnN7grcEP29qJJyFJU/d4x2q1eaLd2EqxJayScgkqCR+PFSW2h3V3JIGhMcZxywI+orT2kOrFzO5+mkXgWwkjLNGqMe9C/D61ibCzAkjuv8q6l1WNRnhu2KjVwzAnqOKPqztqeJ7eRyNz4GtwVEagHPJKg5qrdfDJrhsx8g9eAB+FegBlA5XJqxGxYY/KkqA1Wl3PM4PhibMkvwGGPl5NWl+GkZjyWIB6DGCK9ICLgYHI65qG7YIhO4YFHskhqtJ9TgI/AEECgu+MdAOtWrbwpHZqzRuCWGMNz+IroZHDDPUetV572KFCT0A/WuarTSNY1ZX3POvGkMenvGhwSe/auOa7CSkLKrd+oq58V/F1lBNEHJVkyO2DXz94h8azfaJGi3Rws3ylWORXjSwbqu6Pp8JUTguZnuv9tQYw7LvHG3POajudVSFAzsCD2FfO0fj+8gmyjgkchn5OauRfFcwyslzmcleSnRTWf9lyb0PQ56dtz3231BLkgxfM3UDPSp2vhFLh/kBHQ968LsfiapOYGXodxOQR71kz/Fa7urtxNPujQlVYcACp/suezQ+emtWz6IbUoGjIDBcdqhNxGIxKZ1CtwCTxmvnk/Eybb5cE3m5P+s56+lNufiSXLxvLJDlQpEgJBOOSOeOapZTMh4mktLn0SJkZN3mLlf4s8fnRd6pBbRc3EZJ7g8fge9fNH/Cw5fIYNdOVHACsQrD6U2X4omeJQY3kEf3YwcD86tZVJMSxlFdT6KfXLbarmUBDwC3AzTI9ZguzhbhAwGc5wK+Z3+IN/fygkuqA8Lu4A9MVGfF93JI4lkfav3QjkfnWv9lNA8ZSPpR9QjV2LTKWXnaT1HtT31C3igM4mVxjOxetfNun+NrlY9rzsGDcFiScVcTx3MpYqxYpyQCfm9hSWVyTGsTSetz3+LxEkMxUKWDLnk1INYEzgltmeFUd68AT4iSuFaSRkAPGOTn0NWF+J0jAiOQxuvPzDP5USyt9Cvb0ujPe7fUEaYCQhAOu49asPqkCAgugUHsc5FfOzfEiS6by3d3c87+lLL8Q7y0wiOqxeh5J/Gp/sqTBYik+p9Ef2laFj++AUAHJ7VD/AMJDbxkgSJID0KnP5189zfEK4dcxzFCw/jIx9KrL411KBNqukQPPy96tZS+o/rFJ7H0e+rQOgcSoM9cnFEepxSMEaVBj0PNfNz+Pb4OqyuHzw3OAPetSL4gCIZM+Qq9+ufrQ8paL9tSPf3uo0ZgXyy8gVXF4J9zFgPbv+VeIaf8AE17hTM85wvyqH4/E+tFx8TpopFIYF88Op4x7io/suS6FKtS7ns/2+JPlDfMexqldakouY1WTcR19vavHz8R47iRpJ5G85eAM4DD2pr/Ed0O+LauRyp5J/Gn/AGXJdCvb0l1PakvomH72TDj1NNGpQrvRZgGPPFeI/wDCfG5dXuX2Z6bSakn+Isdvt8skE9Caay1rSwfWaSe57Ub8R87t+Rzk4xUo1eJFjBYBiOgOa8Jk+I9zKWilY/MM/KO31psXjxDExSRlXOMljnNDy1voT9apPqe5S63MrGGJgwWkg1uUK6ykZ/UV4e3j8yKwW6/ejoc44pqfEyVMnLqwG0luc/SmsrbK+s0UtZHu6ayrRtLLNhIx1JxgfSrK6krKsgkUqRnOeor55fx1vBkmuWER4ZAecVJb/Ep7SPYJgYiMKpJyB2oeUu2iJ+s0e59EjXUGGVQcfwscVI2tRSx4ACv6Zr50j+KFxO/lySjy06EDqPrVpPiWDOmyZwD8pJ6CsP7LktLD+sULfEe7pqaSSMpBDfoat3WoIFDiRAmPmHpXhl18Rk04qz3Bm3cDZzisy9+JEkkbC3Yruz94857U45VNu1hSxFCKvzanvFvq8UkbSA8Ln7/HFVpfFqBMIVJPA2nNfO3/AAsu5mjP22dpCDtCjjH1FWJPH/kpGkXyyMudw6D61r/ZDXQxWMo73PoiPXFjwWlxkbiDU51qxmRWMqq3fvXz5H8Rrq5SNLmaPAGMgY49zQPiZHbwSOw+YMFCLyWHqPal/ZUl0LWLovqe7ya7aGcKG3t2bPBqSXXpbZl2qrw9/UV8/wAnxFeZYyuIsNnBzmpf+Fk3bRzETBoV7ep9qX9ly2YLF0OjPeJ/FKTNGIozs3YJzWgbiKVcmVSSM4yDXzjD8RjNFsMpiJBPXgH3pq+PZtmFuSZF4+UkZ/WmsqB4uj3PpFrkGPCsHGOORxUP2wKAW4zxmvALL4j3cTISxXB5yxINazfFJ0+R5Ad33dvP51Mssa6GkcTRfU9kkvo4kDDc7Z7cCpftxaJW28HoK8Vf4pOD5QZ2GRuwBipZfibdlmitZwWAyNy4AFQsul2H9Zo9z2YagseSRnPY8VKNZjAzIEjJGAM9a8Ul+LZtU3zQtOynGAQMn2rJl+I8t0srk+TI7EpGx+4M8Z9TT/syT6B9ao9Ge9HUYp0yrZZTzg0s+oiIoTKqY7k9B9K+fF+Jt6NzJwo4O3jNNHxBnlOTPmU9QxyMfSn/AGTIFiaXc+h01OF2ZBMJM85Wnx3cPltIsqFSMZ3An8q+b5fiNc27eWxZg38UWRimWvxAuICEt5Ni5yzPkk/rS/smRSxFF9T6US5ikRH3AnOCucfjStPErfKyo3Xg5zXz2ficLd1eSV5c9RHxVzTvitA0skaRyE4z5kj4A/CpeWTWtiniKS+0e5fa9ochd2TSG5U5PAwO1eTH4gmFFlN2jqwxtQ8D61Tk+KxiblcheN6HP4n1qf7Om+gLE0l9o9k+3IVBzu7elU59VKEZ+VQ2B3ryK4+Kkfloq3Jck7sBcGq//C04pnZAHB65bpS/s2o+gvrdBfaPWX1Bo52BJCE53DsKvLdRMuFuFGRzzmvHJ/iX50IXdxjB/wD11kx/ERtMkdihlifgbTyD3yK0WWT6oTxdF7M93fVIEb5XDgDaWHTNJ/bBYIFKHnHJ6V4QvjprgFopym45EZPOPekh+IDBnRUYyZwcnjNaLLZJmTxVLe56z4j8VrYxyQhyT3CnrXlera9NcXLzIi7VPQ9/rWbe+I5ZzJJIfnx68VxuueIJWuf3YKIR0z37172FwigrHj4nGRSdtSPxBq4uLycj5mJxtHQVi7yhG44z+VLNl23hSWb0GaV7GW6gJjU5XrnrXtxSirHzNSrKbuMlRt+IyVzwQDwT601kkgzl2APUAnmrun2qXJMDJIj7flyOpq0uhXKyANIjADPIIpuSXUlSa1M2EuAwX73qPSrhv5UVQZW2njj1pIrOZ5nGxgQcHA4NOfTbwyABFEQ/Osm4vU3jWktmPk1e82KgPyr0A7/WiK/uJJOJmBH3h6VetPDEjw7nd95OVGOK2ovBgnti6t5Up6+hqHKK6Gyrz7nOXN1LdKolJGDw2Tz9acnmzDJZtvQbc4FdZH4L2xqzK0q9Bj1qOHw9Lbu0QwEJ5LDpWTkuiL9tJvU5MRecSd+9h0yamtkdpVQZyeoXn9K7WPwbE0eANzZywUYJ/GrkHg2KxBniDRyt0VueKjmutivayOS+xzx7VDvt9DwPyqBme3mw7GIjkFSeRXoq6UjKuYfNLcZHaq0/hu2uGBMeyReM9R+NK/kP20jhLi8lIV45H2ng4JHNPW41G4jUxh3K/Lg967RfCkUDBZpVJzuKKvarqWFvCpijjwDyG71Wj2Rm6831ODivL+xjZJ90API71JFcXF7sMKktnI6jNdrLp1u9wjSqZV24VT0zU628KOHMKRsBtXAA4rJxXY3WJqJWvock0d1JgyQyMeOBkjNJeXl7bRrkFR0HYj2NdotykYCBgijknHWq0ttDqCyQvEXjfnf3HuKXKuqNPrUzjZL68ulAknkCr0XPFB1u/gZVhlZNoy3fj3rXfw4jziJFlwOm49anHhi5llQgpBt+XDjO6moRe6MpYyS6s5q58TancJiWfehPUDBqCHxbexXEY+1yLt4BI5+gra1/wwttuihV0kVsl+o/Csd9JlkjCbFIU53ng/hWqpwtsR9en3H3GvtMWLsxkJyWPc/SoG1KQRHa7K6jhR0+tQv4dvJI2ZIZCR91hyPxrY0DQ7qS1MU8GJDwTjknt9Kfs4LZE/XZvS5ixWM9+2fvk8k55zUsGm3aERmF0TON9dJbeHJ7e4z5EowcHb0JrpdN0Ke8eQTMbZYwCA65yatabHJOo5O5w9pYnIQxlsMA2as3Gnm1ncNzHwcKM11t3pbW1wyKnmsRkFRgH8KkstHu3wZ4NiPn5mHAppN9DHm7nMWFqsznggYyu4Yq6+j3EsgCxFgehXpXVQ2KqwBRXAOOBiru14mCxRCPb0NHI2CmjhGs5gwhdCDnBB7CtPTvD8nluJMYU/KB6V0Etg8lxl8O556VeS0YSRps2Bx96tY02hc1zmm0dlOASMDIB9ak/sK5uEQGVAzZIwK6CayLyADLYODSiF4sAAKBwMdarlFdGDDpHk7EkPJOC1W/sKAFS24A8DGK03tzIGJydpzjHepIdPklHBQ9yatRJbMhdJzuzHjHIbPSnxacQuTcb+PuhcY/GtpNPZmBZiqnqKTyZUXCohGcZHWteVGZTSAoiARhQRgt3pFhMSsA569BVuSKRlYhGbb3xxSwW8rhicLxn3q1ElXKwgjJOU3enbmpUtgQVaUrkcbRVqPTl3qMs/r6VL5BgYJxk/nWnKOzI/s6KkICgqFwWPUn3qPy/wB3w207sED0qUW7MrHLMA3SmvCRuy2w9hVJWGRIgXIxvGf4qkayE5ZmYgAcBO1OW2J4J3cZx0qaKEovDbUPWrSJ1ZF9mEWNpzx/F1psemvc3EaoAAc7tvWpxCFBMjl2J4+lXNOuUtrgP0KEEd6pB1NTRvAk2oGNARGDnDN1Nb3/AAqOXbi5mi2typQkn8RiptH8VQz3JEWEkVcjccDPfitZvGCxyh7tw3G3ao7Vk4yexqqbkUk+F1i0CJGyRSqMbguSffrUFz8JZXnUxyLIAOrnArfm8YwGNDaIAe7SdKbF8SbdY2EoAlDbcLyCOxrP2UzT2TtoYMvwkQ7TPIqEf88+fyqJvhCbrIS8KoOmR19q6qDx/YTzqksTYI5YHgVftfF2nySErL8uflGP50lTmhexkYNh8LIEiCThYWChQyDJPHWo7n4RrLdGbz9/AUA8ACvQINYsbiEP5wU+jf0pp1az5zMWOcYFPlmg9jM5W0+HEFpbrGZU3gcnAIHsKozfCOyuWLx3bq3UjoDXcS3Fvs3CQAdiTTPtcMS585Tx0FUlJEOlI4uD4XwWSyp5glWTgt3HrTB8Irad2PnyBF+7tPGPeu0S7Eil14Hv/SrUFzG8eEkX0IzzU++mCpSRxKfDm2iGA0YIGPu5J+tMT4XWEp/es49drYH5V2rRE9McHk1IsgQEn9KOaaK5Gt0cFbfC23hkfZOT82VBXoPSr8Xwzs2iZpokLE8Pkg/gK7AyAchRz3zyKlBJ2gHNHNNC5fI4aX4a2iSZilYgDlWqOPwBaZO6Nc9mB5Fd0w3SZHBHWqhGxyc5yaPaSE4+RxUnw++ygmCTk88jNUE8F3UE5JTzgT9K9J8xsehpyoxHmHn2AqlOXcLI8/b4fB1MhnaLd1QDpVWH4fMt2uzM6Hj5+x+lekshfGE/OrFjAu5yRyoqvaSE0u5xUvw4iliR5f3JUYHlgAfU1mz/AA7eVgELsqnjPevS2ZpAw5C0iyGKPbyaFOS2ZnK/Q81b4eS7cbCq56qOc0wfDqdZsrulY8FT6V6elyXPHGKsR3AxjofXvVKrIn3jzKP4bPcFhOzrxhUAx+tNk+FzIB5S/MOPmJxXqavgbic5qNpGLZ6Cn7aYa9zzb/hXDxRBZVDjuF7VFL8NIhCGBZcnIzXpazcEdaZvDDLDOOgNHtJJbhqecDwFLFF8+Cp67eKqyeEWDAQQ7CeCxya9OZvNGCuPpTVRI1IC/jS9rJE2bZ5hN4G1LOCd8Y6Y4/Oi0+H013IyT5iVV3CTrznp/WvTowMEtTHPO0DAPpxR7aWyHyvuect8Onj/ANXcMQOTkcH2ph8BXMo5j3KTgkZzXopLFiMYUVZjcxgY4FL2su4anmMvgC7jG2K4df8AZYcfSo1+HUzPteTGByw5Oa9QmJZs4yKYuASQvJo9rK24Wa6nmMvw6ET5+0yMT2xgVGPhzM7/ACkpEerOOSfavUEiMhIbipNm0Yxn61PtZbBdrqeTXfwxyykyTSnp8vH5U61+FtyZCvzQKBlS/Jx9K9ViZo3ZlG00gmkd8nk55zR7WY7vueW3fw4S1bZK0jgjiRD3+lOtvhkJUO2dkX1Yc16lIkZJyMk9B2qvIxUYC8+lNVZMLs85b4U2uBh3lkzy2cfmKil+HMwmKrIYR6gZzXpcYOScYzU2wdDz70/aSDXueYN8OJ1UAjzvqcHFMT4cSSLjPkovXZya9QjyHJ6YFDEJyFAzUOrJdSbs8z/4V3LAMQsZmHdxjAqnJ8PdRknD+asSj7wGSfwr1jcSxI4NBOE5APPNT7eSHzSXU8wPw2eMKUmM7nqJOAv0otvhtcPcOXmCRL3QYP4V6a2zzAVBP40SPuGduFFT7eT2LU5Lqedz/DSNW3QOZQRyZDzn6Uz/AIV+VdXJCqvUj+Veh7CoLDt2FRMWYEEcHtR7ST3NVOXc5+x0eO2RBEmSnBJ71qsgVhnj2qWNSDgdM0pTc5yORRd9SubzGBQeBwPU0gJR8Zz2qdI9wPeniMIvC5I70myb3KyOY5hgZJ71YjjMg+8ODzTYrfO5jnHYd6nSPaoUDFSQ2BjHUc4qPG1uc5qxjyxzzTSnO48kVDQc19BuN5BAxQVKjIOKcnIOKcqZ75IoJuxoU4yeppSmMg/nTxgg47U08jI+lOxN3ca5Crx1PrSKBjPelxxyKRUO/g8e9NqxVxxXgHoRSoDkYI5pqEAlRzzTsDcMdqOUGOKbBkYz3pjLuxg4NOKkHjmlDA9sUuUm7I9oOc9qiCEscdDVgKF6mkYAEEDI70coJkbxDK45Pel2hQxH5VIv3uBmmFfnwenelyj5hpHHTik8kMcngU9lwB6GpY0Crg9DU8r3DmZEI0UAjg5pNoJIzUgUBsAZxTSMkjGM0rMTYgG4Y6Y6U3YPXNKB82MZp64ByRip5WK4IgHApcc8HnvS8E8cUEDbx94d6XL1C4hyRz1pjDaCCM09k2jk9aRj2POapILjdhI+8AAOlAUjnPNO2lQcD86ar7uAMe9HKFxWBByTmmA7ST6dqdyDg84oCncSORjkU7MRGdr5GRmhQCQDyKUxbjgDBNKICrDDA47UcoegqAZIHA7UoV88j5TTlXLZIA+lPdCFznpV8o7kYQoSc59KcE78Z9aFJ7jHNSjGeOhquULkaoT34pjgZwOncmpxkccAUSQBBknOaXKK5VUEuAWOP0qUfPjGOKXy9p5FOEYU5A60uQpPQYByQeRSBNpIzipBgnkU5hnGKOQdyIRhxgknFPChe2c03BDYxUisQMH86TihJjFGM54NLtGMk1IVGPWm7COgzRyhzEPlhTnoTT1XC4HfvSiJieRUi45GMe1HKDY0ccYBzRtIGKcMEY6Yp4weMZpcgrkflEjqBS7Sce3cU7YQxJ4B7UuCvTkGjkv0C4z73HpTtqjryTS+SfXFIigE85pcg7jtmRtzjvRsBOCadySCO3FKnXOMkU+SxPMMMYUHHOaURbmGDjFSorqCWAoUfLkDOTT5QvoV2R1J4zg1JtLqCBxmpRhhjpSqpQEZ4pOPkFxiIRyRzSmPvn8KMMOcg4oyXIB4NTyjuKEwwBOc09SO/akC4yCPxpUUYwelUoBcRlxyOaF3Ec9KeAFOOtHVqap3C43aADjk0GMA4zjNKud5zyBSk5XOKv2HUVxjIUIAOQetJ5YU5J6U7knNK4BIz2pqlYXNqC/NnsKeqAcYFNQg8dBUgBPTqKfIK4yRADgd6akWGJzgYqTdxwPmpn3jjoankC45IgCxwAKFjBJI4o3FSB1NOBLHNLkuVzMZ5W3uMU4IFTA7mlGCSCOKaflIxzRyBzEnlgEdxVeaL5twGR6VYALAA8Yp4Ut6ACnyCuilCGboOM1YWEkkhunUdqk2FSAB+NSqgTcT361rGKRDdxFBCCjHAOeaXbheDgU3Py9M1rYQv3T15pCSeRSZJANOUljnoPSnZAHGMnrSZGeOtI2N30o24TPWoaQ9Ru0qDk9TQoPQdexpep56YpRjt2o5dQ1FUMQM/nT2jCsO9IB2HFL2Ao5ShM4cZIp4yep4pvljHv607BFJIXQbuIyR0BoLg46g0bQfagkDBA6VXKFwc5HBpxCnkcACo1GecVIAeuBS5RIaeB0zmmbAx+apiCXIwMCm4BJFLlBdiIxHt0pqw4z69qsID93OMUbNvIGaqyKGLGUUAdqQZJyecU/OG6UKhGSRwahom4hHbGKYSVyB1qWRcc5xUXLNzxUFXIHG7k9ahZdoBzmrRQdCKasQI9qhroUiNBkg4wKmKg8g/MKFG0ADinYOc45FSojuNUdSRyadtx04NSBvlycUg+bnrTaC40KQeuaZJECc56DNSYIJwOfemnJBzxU8o0zJunMchPQDnNVYtY3SeUYwU6hvetuSBJRyARVS40mJypUbCPSjlC7GRgTrnsaljtxuyOSKnitRFGEHQCniMbcLx70coXYwRDbndjnpQUJJ6YFKBt4PIFSfQdaOUfNoNUAL6f0pEUjk8/Wn5ATB6nimF8tgdqOUlNjl9+KdncRgdOlM5PQihdx4HJosFxzH5sdKjYEcdaec8n7xpuCGz1rNofMyIqS2M4FOCgDuRTsZbp1p3Kgg4wOlRaxdyNsDk9aCflOOARS5+XPemPlsADA9aLajGhx0AzjvSEFgD0NC/KeKft3YB70rLqBC4JXA60HHygfjVjyxGQRzmmNDgMepPYdqkCDILFcZp+MR4wOKWKPBLHr0wKV4yAD03GnpsBFzJx0pyKdxBH0pzYjPNOZDlWHccUguREYHqe9IVDEE8KanEYXIJ5NIyA4AFACchcA/LQ0IbDd6Cu1sU4HaPaqsNDBjnsaRgOpOKc+AcUxowwALZpWYxCpI4OKb/EQTTj8vJOMVGWy3C5FOwEuAeM59KaBhsHinIBt6EGmuPMxuGAKjUBpLAk9SOlOAIHPfsaXYB0pW3ZHc0wGplSfenNGTwtOAOckUpUdc49qAtqV2RsEHt0pwUhfmNSbS7gZpWiKsB1pWD0EjXGcdaXBbOe1CsFY8dKBnBPY09xWQxwGAH8qaIxvwR+NSbcHmpFAfIB6UeQxPKULxTdvy4zinEHOQcgdaXge+aBXK/l5JHpTJIyin0PerTKAmBz70xlDKBWbKWqM9FKvt645qR4wDkmpHiA+p70wncu3Gcd6QeowZByB7U7O0Z70HI2qac2eeOfWq3KIJYt2SSRgdKpyKcYHTNaLglSDz9KqMgY4AzUmiK/ljaGLZ9qjKHtxmpnTBAAwF60LEpQknkcilY0TK6whSGOeeDQ8DqvGAPX2q3HEMfNz6YqeMANg4x70WDm7FGKFfLGCcjrUioAx24Axk1cEa8nA54xTo4BGvABzRYOYzfI3FmyTSCEjodprQlgbqOPYVF5RU5IqQ5mRkZAGScDmp7eEsuDwopqOA2COtWlkCAKcYNVyk3GNbYAAHB71C9p8zFSAAKvfKvVqrT4APOfalbQLsZaqGySM44q4YAU9KqwhlXjjHNWPMLcnjihWFe5WdQpOeMUwSMOScVIx3Ak8VGCOoGfrSJ3ZPHl+ccVbDLgAdu1Zhcp0OPakF26kMRk0D2NUSYBzUbrxnpntVKO+yCDkt29KlW7MnB4qrK43qTq5xgAc01gVbnr7VXFwBISM4xj2pwud3JGMHvVJEct9SRznjbmmso2kY2+9Rm/AJ46VE+pF1YLHj60mlsXFNdRwIiDDOaiJRAXLgkfnVWe57YOcZwKrmYuuAMZ9al2N0tCaWcSuV249CaPlXA3AkfjVcOJGA6kcZFEUIiYsR07mkaFrZHICdvJqpMrRsCOM1OjAqTup+wFMMcg85ougKLhscZPvSqhC8NyKlkhxkiTKntSBBGgAXk96kq43aTwDjNBfnaWwT0pTuBAPOOlOMLZBIBA6UmhkQAHJ57c1PkhQABzUEjMXO4Zx2AqWAs6YAxnpnqKVg3GPFgc8+tQsApxnIq4YznDN14quU2sQqjjjJ71lylEe5CSFB5HekeM4UBtmeuB1p7HJG4ZI9OlBDqDsAH1oskC8yPaMHAJI7n0qGWAbQxIU5xx2qYyKx2lzu9hgVCxOcAD8aHFNbGlkyGQncYlGSBkk1DOhMeeBjsKtSIAwJOSeDikaAgjAwR2Nc8oBZGeYy6cA8jvVaNDG3zEjHGRWpMMsQ2eOcCq7RkSbdmFbnmp9mnuOxg63qEtlE3lAyN339Me1czJ4nm02Jy5O5sERgfyru7rTIrs/Oc54xVd9EtiFUW8eV43uATWEqeumx2UpxXxHCL8T5LRgTbSSkjAB4A+taGm/EB7x8zxrArdAoBLH0rUvfBOnXr75XIweQgAFNg8EaZp7L5YMrDkFu1TyeR1ylSa0Wo621NLxQwhYBj1rYiYrGAGCnsKpppyIcKSoHYCrkMZG0hM/XrTVJM4nFdB3l5PALMOx4oLGIHOACO1SnO4bj7cVGyMFPAIB6ms3RfQhpdCi7DdwhOfenRMdxO/BHAx2pJY3k3EcKvalSIeVxhWPapdKRLQ7AOMkk9yaf5ny7QdoHpQwwoJGRjoO9EY3yZChVI5z2oUO5ISIwXA5Ujv61G0RxtXA4521OI03YYlx2ApzxiOIADbtORmq5LhZMoLDETtaMH3IqRosAgsApGMKBTXbaWJVmYnIxUyRO4UEBQec96TohYqvEUXKDIHrVW5guGXd0x0AHQVuC0LFTngVMlud2cAIOKx9i76BeKMOwt3mPIJwOrVbvbFriAAPjA7d60xbqoAHBB7VM8ARCeABVezaKuraHMw5tQERPmHBLVeVyUwXw2Og7VfFosrFmGfSpDZb1J2Y46jrSdMjYzFg2EAck85PSpZU84bQQPoKneIQ4bJbAxtpEyBnG3FJUmUrdiOG32HaAHz1zUnlMvBbI6YHAoz8xPpSGQs7AHbUODW6LSuNCi3GNo5PNOWbAKls46DHamMqkkFi7AcfWkjYoeFAz3NUoJobiiOVkI5TLHvVclBIC7YB6ACrDZDc8kdqiWLGSRk+lVyJC5F0HHa/3E8tQOCaiCGVAm7OG5p3z78HOOwpyxlScfJU2sFiKS13qBjODwT2FNk80fugeO2Ks7crkHOeKDGQuSwGPTtSsibIzbizW4UiUAkdM96rxabZRzK5iVpB0wOhrTaInnGSO5pDAiDIAB68UrdA5StPzOXeNAG4OQDkVWbTdOmyRABzkgDArQaON3YOu4kVLY2iqWBUD0pKNh8pnHS4FOEhRDj7xGTiqEvh+zubkpPbrOp5BAxiukaFJCARytKYVhUOMHntTsKxz3/COWNmVVbRMt/EQDgVLL4b0+QB3i849CpACitxY4yGyCWPQt2pioIhs4IJzmhoLI51vDOn25xFbrE3dl64oh0PTnLRyxNLt5yTgmugeECUELu461DLBuYkgA9DU2BKxhxaPBbzM1rCEB/vYJFTLpInkBkhWUKOCVAI9cGtY26FVIU8dacJFVhyQB2pNGhkJpVtbg7IhGT1ApP7Iidw+5hngAVrmFJPmAwSc8037KWkwjYA5x70NaAkVobN7dGUIEPrjk1G9kANp/ed8EcVsCQmMBly3Qk1Wk29QeehxWfKOxlRaegmOI1TPXApJ9KQkkbiQOnatTaFTcAdw7mmOSAQTgnninbsVsZcMDD5QoXtyOoqQ2i28eEHOegrQKKeTycVWkAHfFPUtEC5kbaTtUVILVGcgkuMZGTU6QKFyOTTMyEAKvINPcLijES4XAP0qCYFmDHkj9at5YkrtAPoaja3LHaD707WC5FGzxjBcbe646UzlicKTg1Ygt2V2BXI9TUwtWKZyVz1AosIpAlpAD29Kl8jByAOavWtoqREkDd6miVU2Z5DA/dFPYjbQppCM/ewT6UhgkB4G5ferCfNkgAEc4NTREshJ5J6CmSU3s32AlsY6Yqs8LCQrtLHrk1psxDKGAX096Lgj5VGOaXyHcxYrJsu7Hr0Ap4tmA3hMk8EmtSJDuwEAUdfU0TRlY8A5XND3GZotm4Abr19qf9kaMAjkn1q0kYT5DznmpWi+XODip5QIILfflXcNjnA4p/kqCCARj1qTbtkBwBxTjjAyN2eDVqJLJEm2ZyBkj0q5br5keAASfXFY17K0NuzE7QGAA74pljqLscD73UN7VSi2LlvodJFaxJGwK5fPBNWIzkBHIIHIXisRNWMsojl4UcjHU1PNeRqQ0RJbHOelbQpu5zSpyexqzsjrt2qNwxwAKrzGK2iCptXH8IH61QE8swBc7VHoKmFupQNuJJ7N6V1KDMPZSW5YDiQhiQQB0FSLIjptKjaevFVEAC4Q8g81YOFXCjNRy6hy2ZM8cLKFC5A7VD5IjQhcDv0p0YDAnOPaoipOSWwOlDjYtR0ABi2/dnFPZHkgLH5VJzx3pIoSwwCTU5fy02lgAPSoaT0GlYwbuy89/ukse1ZdxpYRi8nyEdh6105kVmO35ufpVcKs7liAe2DXPOPY3Vmc2sRldQi5PTJFST+HhMwJwjjncBW7HAkdx90c9hVkxgZyOBWXKzRHMp4WgFws8p81lGV3HpT5tGWWTzFIH4VuyRK+1wcgfw1EtsP9YQdoPQChJvSwMyo7YQ53xbhjuOKrJbxTzfPAGQ8dMYroziVNgXA96ULAYyiLtYHn1qfYyaMZanOjRIS5CQBIu+cHPtVt7CyCYaMMuNpXAxWxdRhUUonbBrJZGdiAMetT7CSEome2g2QkBSCOPHKnrU6aWjBt53E9MdMVYW3DHGckdBUgtpBgEhQfSlySR0xjfoZl14a0+5jIaNRIf4qbaeGbZCFZmZOjJ0Fa4tmyQ2BjndTYwFclicE8VXK+xr7PyM3/AIRywQOv2ZMHv3o/seyt1CCMFD1TjFXbuRUfYmWJ5z2qi0pZuWIIPSmoyS2Hy9LDbixt0cbEAXsoHSkbRbJ2LiHBPX3qV59oHqvWmjU0HKyL5gHIPStIwkxeyv0I5dLsI4yWtlOV5OBWeulabOGP2dTk55AxU82sJeBlTHHBPaqguoo2CiRT7A1oqci1QR9bDUjI2Ccn36VYtJ/PfBYV5gPFreVtJ2N0WpNP8WXFkpDEOD0zX30qa6HgOgnseuBGGN3OfSp0uFjyecDqa83s/H5C7nfOBwtR3Pj95Zc8ovYdjXL7J3F9XS1O+1fWGaAKnyR9SR1P41hnU92VDEg9ic1xMnjOeWTJI2E/d7Yqs/iQwzq5OMtx6fjQ6FkP2MUd/wDbjGMDkehqtNJJcI3RTjiufj8VWRBaVyjDsBnNLF4vsJmK72SMDhiO/pXBVpvUThbY8w+IngK71y8kSNXR5efNAyFwfT6Vxl38BL/7DI7XqF1jLNHNHjaPz64r6EfU4LrlJSR/CTwadBGl1uErhgODuPX2NefyTjsi1OovhZ8M3ngq/gnaMCYoc8iMjBzwPy5rNk8F6ijsATFPw3lyjG4dMg9+hr74ey02JNotLdz3yoIP6VmT+G9Kunw9lbHPIDRglfoccCnz1F0E61ZHwr/wi2qxvsSMhz1KjqfQUyTwvqduWSS3ZmA+ZcYx9a+5P+EJ0W3TjT4XJORjPB9RVF/h/o01zn7MpD5MgbkseMc9qr20ktUYvEVUfFWn6FcsHIt2V0Gcepog0u5lkcXSPG3JAk4GPavtC4+F2jO8f2a2jXqGTkc9uaybj4IWlxeM08UVzCeiEkFR2APb9aj61JbmPtqj3Pj4aDcu7FI8xL69PypkulXCuBsCZ4Jr6y1L4CWsduzRYguMZVASU/GuZuPghetOQlk2CCS2CQD6jnpTWLXUfPM+bv8AhHNQiUPFExJY7gD2+lSx6JfKm8JuYjGGr36f4V6jZ2KbkDXDZDRrn5eTjn6YNZbeAdQjUKLVWZfvFzj+larFJ7Fe0ntc8U/sa5RQkqlc9NoyKbFpl0JJ4/IeJom2sT0J9q9oPhy6tlMUlsQ33shcgH2NRfYAGVHgLsOclcDP9af1mxanJaNnktv4Vvr0u8KkeUpeTIwAO+PU02PRLm4IPksq9CWGDXs0EKxyKAvlA9gMZPvQNJH2kggOhGeRVe3TK9rJaJnj82hXEe2OPkddo9Kqy2FyjbTASScZPIxXskXhqCa5cEFPQ9/wqVtBS2XyfKWXJyMjmq9uWqskePf8IrfSENBb+cvUnsKU6LfQFBcQlWZgq55Fewi0kthsEQh9h3qK6sUl2+bGHAIK5/hPrUe3Zca0ujPKbzwdfgMWVcHB3YqA+Er+IKfJJRuN1esX1sHi4yVHG339arx2zyKEIJUcDPGKftmy/ay7nmZ8KyCBi82GH8OBWfNZvC3khWKrzuNerNoIuJdjLhc8tSN4StLfcFV3J5BbmqVR2F7WSWp5N5AlkVSDx2AqeK08yTYFP0r0+Tw3B5IK26I443Y60228LWIfEkTGUc5HFHttLWEqsjzU6bJuIlhIIPHFTLoc8oMjQ4QdD6fhXpF14dmKlVjUqfz/ADpLHw3IzASuwA7Y6j0pe0vqJ1JN7nl0VlMLjYR/wLtVmTQGSMsqZJPGOhr0uPw85nP7iNEBwBgdPWoj4fBckElt2FUdBTdQnnkeWDQgZ8SqYW/vUs+kzZ2xq0knYkV6nd+HGlCl0UyqRzjtTptGjdl3ph8dV4pe2aHzPueQjQ7tCwERkJ5Zf8KRfDd3KwAhAZu+eg969hj0CMsAibSPXv61XvvDYeUAKy9gU4FUsRfci8jyyTQ54dsZX973QdDT106URkCPc33So4Oa9MbwekswZZXLDHLVHN4cFpMrgb4++B0PvT9qmHvPc8vNtLbOFMTCQnADVHNot/JkmJhJ25r1S48MDUJw5wgwOelXjocSKgKZI43+oqva8ouWXc8bl8OXaqrGEvNjlV71MPDd1tR5l8pSMEDk59M17JFo0EQJC4c9zTLjwyjIxBD7uduOaSxAvfWzPJV8OTTeYiKWAAxk1VGnyWchjltyGHTPcV65F4XW3JMpxgZBB5+lPn0OOfy2ZFkXOOmTj61SqN7CtPqzyiCw+1SYTcCRyMZqX/hHrqIbGQiNjndwR9a9Vk0KxRlWO3ETdC2Krnw/L5u1WBiDcgilzFLmXU82h8OSy4QSIr9MsOoqMaHdQySJ5QJB4KjivXZNBg8siONRIBkNjjNMi0dCsRjkGSPmyB1qOZ9DX3up5nFoxdwQcHA3DHSp/wCwJrQhzFkPnbx2r0pNGR0ARE6kM2Kl/s1JHBlZT5XCAjjFS5O+qFzTWzPJ4tOkmIZAySbiu3HUVpDw2zwyS+a3mAj5TxtH9a75tLt0kZ0jG5TkYHX3obS0nYgsMkZIx3ppspOfU84n8NSCDzzMWUnCqVwQahTwnezbmfkbcq2MV6b9hVogjICF4z/hTWsd4CoWwD+FXqO8u55hb+GZX+/clV7pt5zVe58KS2twJYi8i9+gH416mdLA8wBFDdyev4Un9kQhhvTIxzg4H5UlJhzy7nksmn3K5DJt54I5FKui3jwF0i3MOoJxn6V63JpdsAYxGCCMjjofam/2DBJGBIAC/BK8EVopvsHNJ6XPIbbS5Xyku5WPQAA4qzH4aneZFQl0JyxxivUIvCtpYyeYFDkcDcc4FO+wWsUzA429RtqnJy0J95bM8zOgXN5M1uU+zRoQWYc7qmk8Kzgv5EhMQxwQM16HLbQjhVwvv1Jqu1ptIxwD1AqA5n1PPT4au4pVyQisPvYzj2q2nhqQxKeQw9vvCu6l05ZIgpTOGByaJbQmLqGA9OtGotjipfDFybUNGwYlsFOpqofCs4WQTMBIcBcDoK7uCNoyyhCG6g+tTLGd4ZwvoRjmgfPLozzyXwdc2uwq4Kkfexg/Sr+leHmj3PKvyHoSK7VrWOWMB0zg8EmpooQkR2YMecFcZo3J55bXOH1Hw9NOIxbj7x5XrkeoqoPBBafE1u5Ynr2r0iGKKNy5XHGAR2qzasqOQ7ZQr37UJtaIl67s4CHwGhV1DeU/8OF4/GtbTvBcDlmmRQ4TB28An1rrHkRNjYXaeBVW4YnhJMAHBFJuT6k8qMa00O00+QOsCGUggk84+lCeGIbht09upGdwwSK1o9q7ywD88HvUqMWdwzEDblcUJMOVdjnl8PW0MrDaFBPyjFLd+HrdXYRQ7ty/hmuih8sOjPGGYA4JpC2/kHABzxWiQWSMGz0pYXQTHAUcDFacUFuqAJECAc5qyY8qTuB5xz1qMRDcRnaR0x0NHKFx8SoFJBCYI4IqM2MEk77o/MDc+gqzDsZyG5OOPTNDHYVUc9siq5Sr2CNYoRtEIjUDqKIhFLg5MhGQQe1PKBmRM5YHJz0prwDzHBJRl5+X0qlC7C4zMcBGFAUNk47U26WOdz5JyDy3GOaVEjySM/8AAqXdl1AC7emFqvZ2JciOWNG+YIobaBnvTIoI8rJu3FeMY71OkaLJ84OAepPFWlUBCV2sM9qFDowbKT26LFjYpOSdp6isyaydx5e0khsqfQV0csQMnmCPJC4pAAGRgRhlwVx0NHIVexy8+nSrkAAjHPHerlpauiiQqV+XG2t17cErlOnUikcq5VRyF6DFHs0U5FGKNgVL7ePXrRJau7FmXdg5BFX/ACFk3DaCxPX0qVcW+eWJxgYGc1Spmb1Mv+z2ug+8rgfdVhkmo5fCySHmDGR24FbQU+ZG5AGOoxVuK42Jhyd2cn6VXJ3M0kc1b6UYcYcxEHATHBrShtI0ZQIhuXkvWhIysc4B7gmq4YgsXViWGBtFHITazCOPYCGcE53cCh4muCNqlye/SnRZUggDpg5qRH54zwei8U1FIHYhNohmR2G1l4OPWns00m/ADAcANVsTHGAoBJz8wo3l5CjJkt0K9K3UUZuxjyW0i8hAqqckr1qVYJHdTyVYZ5rTXl9oXYpGCWHegKY0YMd+3pgVXL2J0RTis2DB2OCflAFPI2yjGSV45qZCTwPkxzz2pdpJJ4fPPFWo9BNkYjcRsMYwcik+zbwAvysRk59an8xMDIIY8Chy0Sq0YEhBwQanlJuRNE6BVGDn72KTyztAQbCGwzdqlMjbWXZ5bDnrSBSQUDEn7xp2sMHD85fKg9Kb5GFJAIzzUqFiu04IPtT8lVwMt2q7Esgh88go0uVI6etEUbBVkVfvHBJ7VJlyN2wDBxSlSgOSTjtVpDQqb0Vgpxg44pXjLMzbd5UdaHMkeQMAEZx3p0MxkyoQ7iPmx6VdhvyGm2KgB3K5XIC1GYPMwcbsdzU+99uRg5+XntTtqquCOR6VVgKfkkkPvKHOOKeiEhx/AO5p7xSKx2MNgG7nrSmIvGrMCQeeDirSFoQiNixDjovBFTW4RcKFzkc5p8aMFyMKDwc9RTAGZiMZweD04q7IWw6ONQ4YZ3Z429qvxzbInV2JcH5S3PFU0iYMQp2Y5z15p+194BIlJGTmtEkaRqNFkXAYsHYnIzx0p6yxrtAHGOfWqEi4ZACAW4NOVgrLhskHB9Kqxp7Zl3zUkmUhsL3HSlju3tHIX+M9fSqJJPmZGCTxikQlG2ofmx1bmnZDVdo2UvnQKJJ3kweBkjFW21m5RcpKI/bOSa50yNnErA8fw96jh2tKD8w543GtUosv2/c6ePV5WdTLM7jHTOBmrB8TzwspTDAcVznm9Vcg4Pb0pJZgikKMAcjNHJFgqqOll8ZzvgAEuOR2H5U2HxRdtM0pkEZ9BwPyrmWuN2wlhyvanxsjqh5z3yaPZRZarI9As/HE9vHk/vQBzn1qQeP5bh8nbBH6da4QTqIBvk2KGxx/Kq0t/boGQHLE9c0exiN1Ez0VfHEcXIcuR1JHFPg+INuFJlvVTH8IHNeXzXblWCyYBHygDrUa+XwHjG4jJPvUulEjnSZ63H8Q4MMIG8wMPvHirdr4107yd1zLsI7DkmvGYsAAAkDOeKtWdxJEWyqsM/xc4qPYRZSnFntEHi3Tr1t9u5KrwQ5xitez8RadGp86YD2HNeDLdIrMJCxLHICcVch1KQBgrEJjHzdaiWHiT7rPc/7bsmXcjDYeeT29ambVrCAACeMlufl/lXhY1aUEHzJBgbQAeKkTWbuNAA2EU5PrWf1ZD5Ys90ju4JI8iRTn3xTPtEbKRuUnOMDrXi6eIroNt813TqMHFWIPFV8JSqkop/iPNL6uChBnrm+JDgyBT15PapYJ4ZAWSRXXpuFeOy+KyZMvLJM3RsHirNp4xuUURJiOIHknrQ6FloDpxPYlkiRQ7P8AKTxTGnhdnAfOPSvOYvGo8kRuS7diOlMt/FT2rv5j/Kx49hWfsJGapo9FB45wM+tMaUKSvXHXFcMvxBtkZ1O6VhjYegH1q7p3i43JJmKID2FL2MkJ0+x1kb8HAx9ad5uEwRweM1hReKLaT5Dk443DpUtxrtvboAJlJP41LpMn2TZqFyoxximyyAoCOKzm1KC4ChJMn0p32lHwDKq9sZqfZyvZC9k0XipONhBJ5yal2lMZOc1nxylOnzAe9JNqJjADHAz0pezkg9m7mnkFgo49aVgMgDt1xVKGRJOVf3q0jiMEnkgdKjllfYl032H7doJpDkkd6r3V8Y4wR8pJqO31Ayja5APt3o5WuhLg+xbYg85x601iCMDio/MU5AOKFkTBH60uV9QUWt0DjPTjFMKHcSD1HNTKR+dN2sWwDgUCsugY+TPQ0HbgZzQCoHJ5pxbcQDwMUBaw0jIx0zUWBuwc8UpZo2OeV7U0nv3Pas7EWHJwOe5p2wHjmhiVXAApEJx70lElpDSvGB1FMfcq4AyOvNSE7uO9JsIAyc57VXKAgJC896QJnBPT0pzZHakPTIOPaixVxkiDd0wKa0fGRU7IGjHPJpuznk5ppDIlG0HHBp6Ek8U9ou55x6UiptTJ4pcoDgwB4HI4pSwY8jBFIMHnpTwoJznbTSJuNz1B7dKTB3YHFNcBG65pyzA4x1NDiVawA7c5GM0qqeTnBxilbO3JGRTQc4IzzxU8rQCEheR170mDuwBk+lSbQM57c00ZJBHANPlsQIAS/PGKUkl/THWnZAJzzTWO4dM4ptDQ37nbJoAyAR1oUjOKXB3elCQ7sASep5o5XA6mjlRwM/0p4GRzx707EsThuSORQ2RkAZBp2wFcDrSD7vHJqrE+Q3GOKdwADjJpcE8kjilwGx7Uco9RgAzzzSKGLnNSBMMc03cUb17UWDUaMbjg84pyggcjNKFAY54BFORfQ5AqeUVhi4OQBgmjGYypHzA8VIwycjnFG3JzilyWAiTgkHrQAcHIwfWpRGASfWhkKqD1zT5QISC+OacCMdOKk8oFcnrQq9sYqeUVxoBZhnpTViwrHkZNSBflwe3SnbWQY7GiwtSAxc8U9QQQOpp5jwMHjNKFOMDiqUUUR4BbPpTtgOSeop5j+XA5xRsLEDpRygQqpzzTypKnPIqXy8nHUClVOvPSmosVyDytxFOK7OCM5qUId3FBQsxyKqwtSJU289T60Fsgg809o+cDIFOCAe9S0UvMiCk8DkUhYnIxUgBUc8elNVTnINOwDMZGKFJwR1yakIAGcZ57UFMHiiwa3sMwAcAZIp3lHAPTNOjQgnHU+tPClQdxz6Cla4DDHjgc470AnkZ4qRcFCO9Ajz17U+UTuRLnPBzQFO4k9RUrIT7U0oafKMjUDrjvUhxux0p2BsxjBFJsG0Z+9T5UA5gucDrSHAXjqOlG3PIpUQEc9qfL0AXJIzjJpQEzjb1qRVBXIoZRkcc1PKBFvGCqrjHehWz2x/WpigCk96TZuA4xS5UAhORxzQuAoB4pQu3imkDPrmhRQrihQCWXn2oPIz1yelKFI5NKIwKfIhkYAz6A04AA9cUFScZGBScbiTS5RIUHIz1p2QRgDpSKoA/WkZQoGMnPWny2GPUgLkcGl4Y4PHpTOOuSMdqUYLZzmmkHqOZAOQc00AspA4+tOB259KVMNz61QCMpwN3T2pGBHbNLz37UmSenPpRuJIXtinK2wHHU0i8DnikwT0o0sSLk5A6+9I0RzkevNBXoc4pxGR1xRZFJiHhuaUYR+DSFRgDrxmnBAQB3osiR3J60gHzZ6Ypy8DApCcn0xU2QCsS1OGdoHQ00HPSnbir880JD2HgkYzxSHOfUUgw5POKVcKCO9PRBYCSCPSjaBk+tCk85/Kg8L60XECkKCcZzR1GTwaAcgZ6UhyWx1FMeg4rlfWkPQCjKjgHmlLbcdye9AgzngjkUg9hjFAI6dTTwvI9KAADOAeKdgKaQjI65pSNy8nGKLsBrZ3Y6ChgQcg5FKVyRn0o7YxikiugjA9BnmkwNuCMUu4k470owmQe9GorBztBHGKeHHeoxjpkjNKVyMelGoWHYJ5xgUuAvIGKZyw5OCKfk4PekG43nd3Oe9PBHSmg5pQAfxoCwMOM9qY5IbqcGpPuqQeabksMYoHYXbxyajkYEHHGKeQQMHimbQcioGNwSATyaAvUgYNBJ49qVmwPQ1KQ9hqklskYxTwM55wfSmHpnPNNBPGeTTSsFx68gjOaUKFx7dqMg4A+93pRjn1ppKwgJJbA4FNYduKMEcA5puBggGnZE6jB6YzTjknkdKTOM4OKXYV5zkGjlRQ0kjORRH0IHGKkB+XmkCYOf0pNIExFypA7U0Dkg9qdkcnFKo3A5wKVkBG4JAGMUBQOByTTiCTzzig4QYxk5qR2EVAfqKXazDA4NDcY9c1IMbsDvUhYi2FTxmnEkcGpGXBxmmhQx69KgaG9TijyzikAPOOAKOGB+bms2rlXZGysGx1HtSk/Lg8U45AAHPNISCfU1NhkezHQcUu8EBcVJuyNppqKEzxkmi2gNjcHIxTwc9O3WkOB1o4wccVLQ7jeoIIwT0pMHaAecUoIXAPNLt3HilYoiAHO5c005bAJwB0qVhjIqPjoeCKLEscFHXrj1pu4qT29KCGPAOAaXAHGMmixQKeOaQHPJGBSn5RjpRtKjnpVJCSsDKu3Ofmpu0HGecU3OFwSBTeQOD170mtRiyAtRg4AHFKBtxnkClIAyeSKloBuDnHelKHABNAIbk8YpxKggE07AAGBjHFKwIYA8elIQC2AcCgYY8knFSlqTcc24cGm7QDnqfSnkdCDmmsvXnBquULipz04prEjJ60AEHBOc0Mc8Giw7jdwbGBQjuWKnvSNlOnSgMQARxmlayGPLhQwPUUkfTIPJpGAbk8UeXtPBzmhICVcEYoGFOKRMt7YoICkk8jvWlrk2HFs44yOlNOM4HHrTTzg9KcAASRzVcqZQyVFA4yaYIhtIC4J61OMMmTxQykcg5BpOCC5XaHAAxyaYqgAjk4q02cjFMMYDYqHEdxiAMuQKryQBWLdzVqOMg4GRTipb5Tzio5WXzGXLaSyqwQgZHH1qBLGWEfvTu9hW0IwCMc4qQc9VyKOVlXMI+aSu1dijqTUxQEKT82DWp5aPkkdD0prxptwoA9hStYXMZ+1w4IGEHrUiKckscg/pVjhl2mgIMADoKXKFxvlk85yPSoZITI3A6VMPvHk4FIWDN3FTYadzOkDxNhlCgenemNJk8knHatSeFZY8Hk9qp/2eSxAYgdwallFMM8m9i2QOntSq5LYOSTV1LMIMU02rGTIOMdqSVx2ESRtoBOABTWn55BPapFgKck59Ka4L8U9REEkhBwWwKPMGMKpI7Gk8o7iCuSO9WEh/dg5/ChIEV2Z2JJwMelR7txHBq1JB5Yypz6ikXLkDpTH1I0WQLkAVOuAOeWxSnAYg8DFAwx9KC0iP5thIHPakxyAcn1xUnQ9eKaZgpx1+lF7AkRyqei4XPT1qu6mEjALnvVtm3ckdKcGHBAyTQUrIohHOTtAz+lVyACQea0XUK5PaoHVCeDQUmVlUgkLgZFR4IBDgnmrKRbAW657mkOeM847VBdyEN0AGPQU4/Lxgk9/SnvHk5PFNyGOA2SaChQjKpxjnrQBjjqetAYLkMMU0sDjJ6U7IadheDkEDJpwiAQBs1FuwenfqaHmCuQzZA7Uh3JhlTxjHQipTbgtxznvVQTc5C4HXB71atb1JHw3QjAHoaBXInUqCDxk4zUOCD0yPerzqDg9KhdQ/Q4INFkUmVnJU4A5NRqpY7+Sc4xVhvk6r8wPWoXLncQdvsKzsgI5EJGRgEHpURQbmwDkc5qXZle4z1J65pHwF4JPrVWQ7kbqy7SCPWpTGJWBznjn60h2hVwMgd6Teqtw2TWTQuYcYg2CMBuhFJ9iDnJByPWnqhDZCH61OpHO7r7VKih8xlzWuxwDx34pnkKASFJx6960JIvMbfgAYxk1VbPRjnBxxTcUNTKpjWVDlAoPGKi+zI2FA+tX2AzgdPU1GBFuwMkn0qHFdjRT13KX2ZCuFOCDSPEVUDBPvV0Q+UzcAhqc0GVGWPHYVPIXzruZxhbdjoD3pXtWccenfvWjFaB8bx8w6ZqwloTyTxQ6ZHtUjDj06WYKpOwHripRpYhOCpdh0JrZltyrER+nWqUxYSY3HcKrk7kurfYzLi2MRUHjPYUqxxqMBefer5Bbl+T71GFQyEPwKj2ZSldFMwmPkEANTJVxghC/v2qxIdzFQMKO5pgYKDlsj0FS4FXKzwOcZIUU+KEIo4L89T6VIymRhtHHXmpsAKuCf/r0rNATJbhlA+6P1pzxbRgDK+9OR/ulx930qd5g0eApJJxRykuxVwGXA+WkXnjAI6HNTNFt4HH1qNgyYHWpcLk3YnlhT8o6daDKVG1Tg4ppWRnBGEB6USRhMHO5unFUqaKuQSqTncQSfSq7IRyOmO9WskDIA4NQS4BJYE+gpKmk7miIwTgb2Ax2FQSHHIXGTUr8dsZoUozAclcVLgn0NU7DGc4woAPqKa3JBI6UuAcbBtPQ5pgRi5BJcj8BWbglsNWFaYFySOD0qNHPXbjJxz2FSsqBiRjFEhC4CknvU8pRA0gUhRy2etP3lCUC7mJ6n0pzgs2CqgYyD3zQoAfJbe2KhqxI1342kjg8BaQAc4yeO9PXGVIXvzippQqjpgntUWRAzAWIEHJPakMQYKTx604k5XoNvQVJJjjOQTQoAVWgUgkfw04KRg7uamcZIUALn+dReRtO08mnyXATzPmPdm7UrcqAoAx6+tNkOwjbj5eCaiGGJU7iCcjFNUmwJCwC4Zue4FIASAVA64OfSnopjBGACfu55pzKAQCc5HNHsrAQ7tm4elJI2xQdmCe9TgjcEBG3v9aAi+YpcbiOlTyJAVwN+W556gUiLhcbAPc9a0JPJTGB8xHQVXMJJZkBJPaocQKycKT94g4xQJDu44wamwZDsHyHv9aaIBwByTQoNloi8xg5HXJ4pHj2ysu0A4zmnSIYwAeDTAkrkDaWB70vZdShh5AUkktx7UBDkDgle5qRYyMqRjHTFMMDZPvSdOwMiY5OAPnB59KaIXbkjGORUxC71B4AHOOuaueQWUOBxjHP86XJYFdESwhcZAOeaft8xsKAuPWnLGSMgjAqNiA3Tn3NHJ2AY8ISXfjJIxUSp82W4xVolWXluP5U4KN20c+/rVcrfQdyAjaARzg0JIVBb1qwtspHLfgKafLAYAYPQHNN02ugncjiywyRnJp5j3ISMYHHSnRrt+Q8k+lNvLlLKIbgUY9vWhQfYWrI3iyA20ADqfWhIRJLjOBjPFVxdiRCc5HUAU63uWVwwwA3HvVcnkIsSWyHCDLEHIJ7VGqDzSHxx0q0J4EPzbiW9O1QsU3kg7VzxnrVRpNjs2KqljyAMCghZExuA/CohOrFgjEt2p5dIiBMyoCM7s4wa6Fhr6l8jZAq+W+4LvGcZNSsxbgcD0x3pn2iJM4kDrjPyUDUYliMrDy9vHzn9amVFrZBZoGBLMGXaw71G7FDzke9NGqQFt5kEgPGBVC912KEYAHXoeaFRk+hNmW7m0S7iIOdx6Gq6acUOFlKgDnHWqo8T2wjJU/vQM4HSmJ4jjmjV8qC351SoyRVjRjhAkAIJwPvGneU2chiRnNVItYhYldwOR1NNbWooVJMi46BVPNaRptD5bm7AXfgMF+vSrW/aVYsDgYwK4weMoII2iMZJz94mq7+MwhUnHHQDmtlTbD2ba1O+R0JJU4JqaKVIyC5JY1wbeMmWItBFz3dz1+lUH+IV2yMjDnoCAOPxpqi2Zuh1PTJ2SZwiPhh0FMWDYxQkk9xXnMHj6ZAhEW9l/jJ5qFvHd7Jd+azMiHrtrRUL7jVFLc9LJdHKBtisOueaFtSHJGXU9STXm0vxAkUcQl8E8ljmqrfEO5MZMlw0cS/djGM5+tX9WQezitz0u6uhBhBtGRg561mfbhE+5gcA4znrXCp4xub0cr8x5DE81JFrEs5zKx4/Kl9WXUOWKOsOun7YASsQB9OTV1tWTYQrBmboCa4G61Uuw2AZ6Zqs15KMPvbcOMjtT+rx2sUrbnopvktYN8sgAPTB5z9KW38UQ4I4dMbcscYrzGXULry2USgksDuIycelU57mYggSMx6nHAoWHindod4nrY1+1HEboWHLc/yqrH4ot4bkkBW/vFjj8q8oXUblCSkpjAHPHJpzXvmxjzAcnvnrVqjFdCPdfQ9Wg8aW087KTkA9R0qlfeI7UuwRmVgc8V5rBqUlmmY+AW249qc938/m4Lt04Pb6U/Yw6oPdSPRF1+LKumXzxgdaZca/L5qlCI0HY4zXnf8Aa06gFAYyDjNSw3zSSkzStI598cVm6EOxUZpHdzeJndhhizL144qnfeKJ5oWxtRV7Y5Nc6t2ByHyPaoZrlWzg4B65qHQj2L9qkW3128ZspIQT2ptx4mvSqpkBx3x1rOMwQjng96GfAJPJ7U/YxtsL2yuTP4qvdjxBQxIwXPGKyZNQudwdpjlhg4qaaEFASTvJ4x6VXMChcjkjrml7NJbB7VdCeDV2tYyEJLHv2qququshLMQw5BFR4HmFVOVx2p5hBQHjPfNVyJPYn2rR9Dm5QoMkZHY9qet2jYVWyTWFNcHgnIJ6mgzB0BQkYOAa+lueOpmrLetCCBwwPWopbwyclyMdqzzM5jZAck85qMSEcMM8cUupPtGX5NTKxEDgDk0x78zgEt+HpVTdkbQuM+tEsQRFIOCeoqGxuWhakuSrLkk8cUkN+VcAEkHp9aqtICioTlj3qNNyghiAAcjHWueSuLnTNk69dQR5TG8HAz/Sqn/CQaguT5+AT8wYZ/KqUrs0eQM+9Ql9w2k5wKz5Uug1JI24PFN7aSEKwdWHBPanyeLrh5hIWIboSKwRKuwcHK0onGMlR+VQ6cWLmR1dl42mgnJJ8xT1zV+TxxHv3LG2O+K4jAI7etRTSlVAHf061HsYtbDXK+h6nYeL7S5iEhBjHQ5POauT+KLDhFuFkcjIVTXj0czfKRkL0IqyNqHcoA9+9ZPCRfQu0OqPZrbVrSdFEkign15q82p20SZ85do46kf1rw9NVNox2knI456U+PxLO6lS5z6msngog4Qex7TJfaQsABnjVuvIyc1Xm0ex1HbI0SSxkfKduAa8ftNRkin8wuZQR0POK3NN8cXds/lzsfKB+XnoPSs3grbGbpI9BTw7psZYSwrKhHCdAp9RVPV/AekalH5iwLDL/DsAAHGOlc9deL0KhkmPrgmqNx8TLu1CCNRIu4Aq2MkZ5x6cVP1ORKpamu3wzsxHhFQseQzAEiqFx8LI9+8zdRyQMCtCH4lWTkHgDGWVu1Sjx9YXHIlUxjrt7VDwtRapA6LWxhXfwsRoPMRiZgPlCHk1y9z4G1m3leRoV4OBzzj6V6Vp3jqxuZwHTylBwsmRg/hWhqfinSvLBMyrIGwyEAnp/wDWqVh6iF7KR4vd+ENYc7TGu5hlWNI3gjUBbq0rFGB5ATgn0zXsVn4ksNQJRGCOvQuAOParEzB3U71K+5GMUeykt0bKkzxg+D7iVQEtXDfxFRmo5/BGobxshdo/Xbjn0r3D7ZaxKE81A56DI5pRc20oxKQFHoRS5JIbpSPDJfB2poiubZo06FsZzUEvhDUQoJkC4PCsvWvekntiNi4CjsabdafZTREyqm0jnB5xRyyRn7GZ4Uvg/UYbhRKgfgMAFOAD0I9aT/hE72WYlWCc8jbX0BHf2yQxpGUKxqFAwOABgVAXsb8vKnllh8p5A5+lHJMapyW54OvhDV7mRVggaVA21pApwv1qzd+FLy1+SUEuoBysfH0r2pbwWMQQPtySQEIApranGWxJJuY+4PHvxT9nIfs5djwY+FdVkBbyXBP3TtPI+lSW/g2/jjw6FJSdxLDGPwr6AaUKVYDK4G0nHApEs4bl2keNWz1LHijll2BU5djwZfCWqGQKIS6nq+OMVZXwJeLueRfMQccLzXu39nxlCBEuM5GDxVO5i2vhm2Y6AYqWpLoN05LoeJxeBtVBUi0JCn5WIxxS3PhK8thueIqp6gjkfSvZWiYHO9j6DNOCB2BdQcdM9qy97sPkt0Pn678P30jt9ngbA6s3Gf0qsNGu9oVoyjg/MCMhhX0W9rbXI/eor4PbtSf8I7aH946Agew4FC5l0KtY+c30Z0dfNVlJ4APSq9wJbVvJkjKKvcjjHtX0VqXhPTNRtAnkhCrbhIpwT7GuU1r4dW0yLiThTn5hk49K0Tb3QfI8hEyP0YZ7VIZ1LANgH2616W/w+sz5KqquWYDO3GPU08/D62YyxJ5UZGP3m3JH4VOt9h28jzFmRVbID5qmWaNDtAX/AAruNW+F9zABJDdiRC3K7cGsubwNdFSqwSMw6MM9a64vQlo5kSkg8FielWFkKjYVGCOfWtmHwVqccgUoQSMcjpWLrGmajpVz5Ulq5GMhlB5FWtdhNMaJGAAVsBjjntTdpiOQMkH86WOzu5bXzGhZEB6MMH60yTzYGAIwRhufSqUWTqizdIbRFCggMNxxVUTMVYEDnkE0uoXMt6EEK/NjB9KrK8kZCtFuIGD9a2UFYVyRZmmwO/tQshJJAwRxmlTcIiVABz6U8qfLAKgBec0vZhcaJjsIKEDPBpyExqQhHTnPWmIzTcDJUd6lyQgO0E9M0nFoLjNhlkAPBx1pUjywQnHr/wDWqM5Jy6kjpx1qUMyKpRNpHGTUqLHdAi4JwhcA49KSQGNiVGAOee1AdnzHKxCfeyODQ6nI2DAPTdVchLZC26Rjuy2f1qB7fcyqF25NW2jO8K2Q3tSwQPyD83PGe1PlYuYpSQBiCCSFPTHWnJAHY4xH7Vfe2O5gD8w9KQWwRwQCXYdT0o5WF0VDERKQTlAKfNDuwEUYI/KpnhYkBmHPYdaZgxphcjnHNOMHcLorm2EmwBsEcU2a3KwHs27ANWxCz/KTtI5z61JLZh0UgNtA59KrlZF0ZTRYHzNn2qzFAew+UjtVltNdwpGNpGDUnkrEgQAlhwWqORkOV9jOwGcAEn1Bp/lug3ABlJwR6VPLZSlAchcN26mrZs17rjA6jvVcjFzWMoQu3O3IzgegFIbdlZwCCD0+tbUNg8jYDKqkc0LYIAQAGY96rkHzGMtuA4GCMjPtSxwb/wCPaOh9a24bQfZ8yEAq3C0ktnE/muIwCBwRVKANmFJHKi7Dzz8pFCAQq+ZMZ7Gr0lo6MSOF20sVhuYb1XkdTVqAXRWAjVsuCxAyNvemxuBcoZTsRs/KR3xxWpBpiCHO8l171XFo5kKkKQD95v6VfJYV+xCkeBuKjBOBj0pU2xGQbt2eR7VI0JWWRHycYwR0p62y5AxzjmnyARgp5bMeSRxSiMSDOdhI5PXNSmH5hkZx/CKb9mbBKnAB71aikDbIFRMjK7hnBHal+zxxqSgC/N+VTPEjLkn5uuFqEiIPkBuOuemarlQrkjIrKcEHGDyKftAK7FCArzjsaiyrFSeFHGB3qXomADjPVqXKgux8Ux3BCxbHBzU7YUKAi4ByaiSQbGC4JOKeqhn5yBinyqwXY5mUuVQHn8qj2ks2CoxUgADbQwI7jvTwkQGdjKPc0kkHNfcjgRcAuGXP5GppoxFGCvHpR8hjBGTz901JLANuFHB5OT0q1HyBu5WEg2EMhznOad5xaM4IJPHNTHb5uCfl28fWkCBAgCg4H602kJFflWw6nnjI6VIk3l7VMm0DjaepFKcLyCd4PKmk3sVZiqPznBxxUcpQOqY4BPegOkZPzhcjinQfv5HcjIK4AHrUkKKW+eNcAEc9aaROwRkysDt8zI4qSOUQvluNuQRTY08tSFUkg5wPSpFUKHKqAzc4frWsYkDI3EhJyWbOcGnsMR4YhcnJxTXL7ssucjjFSBo2wojwSMHParS6kOxHGRIz4G4EYGadEpTJKKgxtwKa3ykKBuI9KchK7gRtz0zV2JGkoShAJYZyTRIXWQABWU8kAU4kMNrc4OePSnkkyAhdikY560rXFtoQkbnwAQx5BNK7zDO5FCnjI61J5hBVSSccdKGwwwAQR19KfKMiWYp8wQgjjJFPTcQxLdOcCpGd3UBDvx2xT3cbsNHjcByB0p8oaDFUsFBXHf6mnEPGAzMHDdvSnHbIylMjHGDTR5gByBhapILDGjMqggd+ppNjQEsJCD04FSHDMCuSR+VPcsmVIUBhwe9XYCOMOo2+Xu7kk0gBAb+8eQBTw42lipfjHtTVmdBxtA6cgE07JAR/Oyghc5ODmlGW+Utt2+lOYKPlJY45PpRhgxAIxjOT1qiWIYSGJDfd55piuxnAfhMZytP+6oJXcx60qxsyFgQnOOO1VoDHB3GRHgjP3m60DPJfiTOARTNoQbFJc+tOMeQQSVxzS6k+YjRkAsGBIPenBSgYuwcYyB70hcqoUgNnkGgoSBu4ye1UDEJfIHQkUixEshLdTiniMquAc/NgZpTESCp4K96oOhHNEQCRxtOBRhWwwfOByOlKyEHC+mST0pkgAaPBA3HBxVXGTgrvAK7Qwzn3ppIdz85cAY9qUxhW4BIz3PaicEhsYAHQDvV3FcY1vjAC7M96UKm1gCzuPWmMoQ5JYtjPJ6U9Q0gB3gLjoOtVcfmUfFkssOkEI+0sB065+ted2VzfLqI8wyGMtkkkn8K9Qmt4pYgjxiX039Aaz7vRLa4UOoAYEZVeKfM1oUptIu6fcJJZwMSu/vnrS5QbuSzFv0pkUaRJsEYG0dalEKBM78ZHapvqTfUkDBcqCoPHFPKhSWClyRk0yCPbgbQ+4ZLGlTkZ8zYAeop6FofC481S3y8HGaunmIYVWIOapNvLkgBk/hY09eMgMfUYpO5V7FjzVjLbm2kcgUQOkhYnJGOKijAeQEgHCnO7vTVlB5A/AVS2HzE5by1+RsU8XLlECqCR1zUAySM4TPrQwDHBbIBwMd6aJu76MmCcY4VicnFLGwUMCNxPc0ik78DC4HU1JlG+R8HPcVRXO+4eYYySW2JjgLR9rMpUjJwMHd60ihI8KAQPVjUiyiSLbwGB4wOop2Q+doYZMqARtXvinR3Jz5cRZAvO496SdgFGRhqbH5chyctgcbadhczLf9rXkKEK4Kt29qdFqm5yZIyin+ImqoJ43AKB0zULSbSM/MAehpcsTRT8zUGuyIu6KRnxxgdasWuvXMJyx+Yc5PNZJuSTxEEXtio3nEw2DIP9aXJHsaKemp0j+KbmZGDzlMcgKMUJ4puJFy5wvQE9TXM7ZGX5mAIHFNBLAAkkDtRyLYamjrI/GJM0arI2/OOmBV1/HtxBujLBG/vHnIrhtzjaFAQqc7u9DSl5G3IzsR970qfZxY1NHbJ40eRWDAzEc56YqSHxkJMHIT/aNcK0pKAhtnGMDvUcZUnAUnHXmpdKLHzxPS1+IVtCuCTNJjAwOM+9O03xuZCxumRFzwOnFebkqq7l+Tb1FMXa4wQWPXmo9gnuDcWesjx3YeaURizD16VO/jC2diDMiP2C85ryFpW27QwQN7c1JAzW5V1O49ATWbw63M7RZ7RZahBeoCJMt15q018kQxuByOcc15Emuz28fEremBxVqDX544SUkYseuTmsHh2JwR6UmqRXOSrfd45qx5ycYIY+gryyy1+V7ggyEZGSKtvr11Gw8qQqx6E0nh2yfZxZ6S16ked3GB0p0F2kqAjGfSvLm16cnc1yXYnBHap08S3MMJ8lgrL1Jo+rMXsUemswbkDB71HO5j2ljjPSvN4/Etyfme6aQjnbnA/Kk/4S+6Rnx93GV3HOPpR9XYeyXc9JkcttI5xSxsWYhsZrztPHc6BDy7Y+YDpUkfjeduSoTJ6jsKPYD9in1PQhKhU46jrTWulyNvOeK83bxlcQyEl/NQnjt+dX7fxuCGZ0247mj2DF7FLqd0spX5gAR3zUjEMpIP4Vw7eNomjHlnORg+3vUlv4uRIVd3UgnGO9S6DF7FHXeeFHByKDKoXJ79q4y68Z2xC7HxzjAHWrMPidJly7qqqPxpexaF7Kx0xkG3ioTMA+M4NYDeKIIwSgL49elSrr9s5DNIqErwD2NLkYcjOmjkO0DOfah5CjgdK5VPEqxyBEJlbPLdqhvfFjoS2VVVONvc0Km+xPs7HZb/nAzn1p527goYCuRHjWB4sLHtcDkmmN4m2uJTIACPu0Om+wcjZ1xwh9R6mmxvtJI6GuZTxdFJkxrvI67uBUMPindId7qMnhR2qPZy7DVNs675SSSdp7UgO7lTnHeuafxYA3ltGHA/i9qaPFKdCQFHXHXFP2UhezlsdYVGAxOM9akEQZBtIOK4248bIE2JESv97uabF4yATOcqwxgdqapMPZHZD5uCcEUDYmSTkiuPt/G+ZfKeLABxk1e/4SaAdWGeoAp+zl2J9mzo9ucEjGaMcHFc2PEzybiX8tR93NSyeLLSNADMDIR0XpmmqcheyZ0OwFRzimZQEjOa5NPGO9MYCsDyT6VaTxdYMgMknz5xgUOm+oezZ0m0OcgggdqRvXoK5K58WtG+23UDnOT3FSQeNlWPE+1nHYCk6bH7N9DqmdIwCTjNIsit0PHauYk8TxSgHeqZGcHtSL4ttrcKHlEmem2j2bJ9kzrtoZAQR70xwQBk5FczL4kEtvugbZzzntUMXij7MpMkpfH5Ucj7FexZ1u0Y4OaUKGABwCK5L/AITWNwBGuxxzk9DSjxpasB5kmZSMbF45o9m7E+xZ1boMcEDFIDkDJyRXKSeLFdVAYIO+aSLxlADtXLHOM9qSpMPYtHX7E9c0MVB45FctH4nSS42F1QYz1p0njC2jk2j5sdSOlHs2HspHSsQAD0pS44OKw4fE1rKVDusKkZBY9aSbxZaxnYhEueBiq9m7B7GRvgpjIOKcqg9DxXOxeJYZFLOViUHgE9ajXxfAuQhEmPSj2bJ9lI6h1EYDBsnPNIzLjJ4rmE8XQZ3yN5Sjr704+MbaeMmIGQj2xRySK9nI6KKQK2TyDxUjgKAQQQa5CPxWgYCUiIE8A1dg8WWchKAscYAY9M0OD7D9lI3sh2weg7004DbQOaw7jxJBC3zuu32NEPia1kbAJJPQmp5H0D2MjeCZGB+NGADgdcc1gz+KLewkHmyKd38I5NR/8JtZ9VWnyMPZSOhxjocc80u7jA9awV8RwXKZEiKfQGj/AISeJTtCEherdqORj9mzogARn0poIz1rD/4SuzWPPmfMf4RU0HiC2l5H3SOT71Xs32J9jLqbAIA3nvSZBJ96wrrxNaW2AZg3sKbH4tgZTmPgUckh+xkbrMB7gdqUYPXjNc/L4itlYtvynoKd/wAJTE0ZcJhAM5PWk4MXspG82YeeoNCSmRxjjPBFc3/wlcF0oIJCjt3oHiaNXygxju3SjlY1Rl1OqOMgAjHtTpFC9ea5O48VWwRgsoMg6BT1NVYvGF0kgQhSuec+nrRysv2LsdmZghAI47GlMnHUDNcxN4kSRSPNUsoyAvrVa28Szk7nZQmP4sU/ZvsNUJHYLkjINNVsPzXJjxjErD95vY8bR0psPip5pRgKibuSxpKm0H1Z9DtI13KSaRgYuM/Ma5lvFtvBKQ0nmHHROalj8RRvEXeUIDyMnnFP2bsL6vJLQ6BuCM803hs9sVgt4ptIIgRKJWPYVPb63bXEG8yCMH1NTyMXsJJGoJVVsU8yoqdqxk1mzIIM2WzjipnvrbZv85dg7k0crJ9jK5dMm4kdKmK4QEHH0rFGv2S8iQy/SrkWqW0qh/PSNccBiM0cjD2E30NAMrcA4HvTlIHA4rGk8SWkbqgO/JxkdDVkataCIs8yxDtk0cr7D9hJbmgW5OOhpgkIwDjiqEesQSRko+/bUrX1oqgvcImR0JqeVkujLsWQwPfmgy4GAcEVQbVrKMELMHPtUcurWSoD543nsaXK0L2Ul0NUOCuepNOL4ABwKybe7WTlH3CrUc+ThuPQ0rEOLRcyRznJ6VIMgZ7mqyTBBzyaVJ9zcjGKSFYsfSgqM560zzVJ+tHOTnAFMiw9cg5HAFPBA5PJpisFBz0p2ABgck0DaFUZGRzSsQgyTQCFXA7daRhnHpQSG8EcdKVWx71GxxwBk+9Iud2KWzHYkDBv6UoJUimZG4ADvzT8846jtRcLDsb2OPzpp+XgjmnYPY0EEnnkmmIQqeoGKdng9qQAhgDyDSTER8DkmgfQc3G0ijJ6ZwKjEmHAxmpsLgk0CG8DAzmlz83cigYOOMUuSeB1o9AGH73BzTt2cg05VIOccjrSMhOTwc0rDQ3GT1xUgAU9aiGOp4wak47/AIUyhScMMc0N0JH5UgAHPWlyMehNJ9hJDR0BFKHCHnmhfT0pAARyaGhils89KBjGTSLnPt2oLBRyM5pC20FJB79aaMZNJjoaRyNnHWo3GDNk4ximHO4AnK0vO3B60HJAx260rdwAkY9xShg2AOMU0KBkjnFLwyccEU1cBSwVuOppSQrDPWmkjbjofWmt83PpVJASE+lIzgcEcnvQPc49qq3BZWJByDx9KpCZMGB96cT2HFVo2bYMdu9SRSb2we1LUNiRhkgGnE4wRzQyjHXNG0ADvQMUHPIFNAzThgdO9IybuRxioGtgKZ6GmZw3Bz9aeoBIzTWiI4PJJ4oewWFQ5LA9qCQGznBpqDbnPelAGc9agNhwVUy3J4zTVJ2ZPGac/TgYWgn5enFSMbwy9cDtTSo24PFSggrximFSx4qbFdBN4GMDmk27j6GjBzx0oDj06daTQkJjaM9KRmG4YpZHB5A49KRfmODwKVh2BgBgk5FBAA+vegADgcrQSM0WBbjQhBye1DPtYEUoYgkAZ70xjgZxzmpshhIe46mo9pbFOcliABTGypx1osBKMnj0pQdqk4zUasQeOaU5yCfrUgK5wc460bwsZJ5xSZ5yaaxyGAotpoO5mXC73L7jgn8qsWQIUlzwOlOdVAyVzUsQDgAfLUWuDJN42EDkGk3ZTA49qGwOAKAA3WgQoHQ9SKUrjGFAo6Y70EHORxQVcQ8nmnBTjI7UhGTn0p643VSSFqNPPU4NGSFzSsMnApFkJfGOla2VtAQ3BLZHGKViCM9MU4k4BIxTGUHleg61LiFg3ikIDf0oOCAelKW3EEc4qeW5Q5UA4PINAUI2OuelNXDGncKQM5o5RbjsBaaVGcA80jtg4Ip3yqARyTVLQLdRu3PDD8adxwBzQ2M89KTgdOarcLNi7dwOT0pASvHQUY8sjByTTGYk88U9eg7EhAwPWk5BxQWG0EjFN3nacc+9TZsLC+hBxik5ViTzRn5RnjFAYEHJp8oa3BSCcg80ozvwelIQNpwaFwBk84qbD1FclScYxUTMVPue9OZt5AB2+9RtjGOT79qTQajTk9Dg0AAE5ODQcYGR0NNcgsMDJqJIaVhwxyeho6j0FRoGywPfpTsfkKxaHsOReMqelBkJBwBn1pm3IPb0pxQhMHvU2HcRmO3nmoxuznPFL904PelcbhnpjvStYu4wn5gPzqCZyG44FWJAo6c1BJkDgZFHKGrESQNx196kAOAR2pmBsGBg96erkJngAdadikmO8vIBAz60xoQDnp3p4nCAkDNNLgrkjOaVn1GGBKCRxgVVYvyFIUeuOasSSKE44IquJgDyvXuaLMeoza2Bkk5NKVPmZPHrUnmqYcA8+nembvKGW5pMqz3sPSDfKpLfKO1S7Nv0HSs9ro+YSflAqQ6wAwBAA7fWnZj5b9CSQHofWoFBUkYFOlvlOCePTFRi5Y8hQM9zR6l8rW5I6DIBPTtSMnQg7fWkaVWkCFgSfSplJOTtzilYditIpfnqKiWGQvmPCketWWkK5+XBJ7dKbuKsBnHHWkkVYgW3eRmL5YjtTSpzjpn17VbMgjJZmOSO1QAiRiSMAdzTsXYjZQGPUn2qMBty5UACrDRo3VyQP7tNyFJXkL2z1NFhWYMeeQKWKBdwOdozT5ZkWFVY5b2qMOWABxg0mibMtlTuxnI7UMhfjhfWktXDBlLAsKkVwxIxgjrSaYK5W8plJJO7NRPbSE84ArS8nupB46Go5IwFBByScY9KmzuMy3ibnIziomO7OBitWZAhA65qoYt2Qqjdn9KdhvyIEiBGRz7VELR2kxjbk1qJblMHODUjId4BOe5ot5E6kSxmMhCMgDr60ksAVxgbc1aBGBk/Me1JLECc5yTRa3QWpR2DcwPNQzQR+WQODV1oCQdvHrVGZSGA6EdzSa8h69iuyFsA84pGjAVcAA+o60TvsBwdzDnim2rpIM9c880W8gSfYmWFJcZyWHcVKiLGuB1qJJYy5IYDHpT47mIgvu+XOOaFF9iuV7Esa7+2TTl+Xg4AHaq5lLbtp4Hp3qkb5rc4yC3oeuKfKw9nJ9DVcBecflVOeP5s96jTUxMpbfx6UFg2CD8pqeVjUJJ6jJlCrkrn0NQPheQMVaRhM3lhgSO1VnlSFyTj5T0NK3kbJNdCCRRI+AMkjt0qAWxVs5xngirZkSXc64I/2elQO+TgADPTPWp5fItJ9iOPCMeCx9+lSKArfOcemKilY8DpnjFNa5WPGTkjjmlyt7IrlfYvRShWJJyCOAakS4w3zYArKa9SPBaXHPQVN5wZC6gBR1Jp8r7E2fY1HlR9p3AZ9abJMqA7SGxwaxnmiZh+93EjIC0Rz7ORgKem6lyMnkdzTLhmBGePypJGHOCCepqhLqUChVd8FjgbfX3pWvIreEu7dwM98VfJ5FcrRaVAzAMDjvSOhdgRgDoKYt7byKNkyuD6dvrSy3cEMZJdR7UuXyLSsMnt2AwDnFVmgdDgnA71d/tWxWIM0hZivQDvVGLU4pJCTxnsTS5S7IcYuMICcc01oyoOWIJ6gU8apAysY+OcVWj1G2abEkqjacEsazlTvsUOkgBYBc5xRIH3LjCkcGmza7ZKSkcgcjqe34GozqsMmG3qgHTNQqTRSVyYDcASp4pxAU5A5HQVRuPE1pbny4n+0Of7o4WlXV18nJADtxj0qXSbK5GXU2kEIMN159aQsHO132n1A71nnWLW2G+RmYDqB6+lZaeI2a4kLRiKHPyg8nFSqD6iUPM3yQAepI7mpPOTYCzEkVhXHirTFiKeazzEdB/I06LVibcSsyxqR8pbqKfsWthcjRteaJTnoq+tRmQYYb8jrxWaniC0aIb5Gcng4GBVNNcSWVwWWCMH73qKapPcOVm6HUr0x9adCyyHBO3HQ1z6+KtOWXa0kkgHGVHFNuPEyxbniKJGOmeSatU3sDizrJIQIwc5weppswEoGDgjriuUtfGIJbcDLvXGOwNRyeJbpmzG6op/Sn7K4KB2EFizAkAjvk09kSIMSN2B3riIvE948wLzuSOAAcCprzxHfNaS4lRCeMgAkUKig9nfqdfDJGseX2x+m6q8t3CshCSF/XZzXAjWZXUxSztIeoJNEWsy2shIk8tevFHsYlqmkdql8sT7nAQZ6t6VO13FCjFDvB5B9K4qDXIr+42M5kY8/NUo1NowULYUHG0VPsbbDslqdGt5E8rl5AiqM5PU1KmpWnmYE+VI4I4BPpXE3N8iMWQM4H96sq51adzjcETPAXjFNUF1DRnpB1K2h+cuqgnncearXmv2kSoI2852PIB+6K83Fw3nkyMzg8gljgVdaYEkq2Ay9qfsEwsjtm8RxRqHMajb1z3FR3XjSJlARGRSeRXDq6OCdxLLwcniledIlBds/SqWHiPQ7uPxTaLGXdgqMOfao4/FmnTZZN0kinAHQEe9eeeYXck5POQD0xTi58uQFyg7FeD9Kv6vFdCLpHoM3imJODGgU/w9TVc+Kog2QjMe3oK89iyrEkk+5NWhdFLkIJDsYckdjT9lFbId0dmfFTsxBCovqOtMk16IsGVmc+lchJcsSVAxjjJ9PWmRXHzD5s4NHIn0G5RO8n8Y7IUCKI2x8xxk1l3OupcAPNOx29dx7egrDS5jIIUcjn5utZ1/JHNhZBk57dql0lfYLq51MXiZFQlMKg6DuRUg8ZQDGY2G39fpXG+WpGUGMD1oh2NLlvnPQj0o9iibo7SfxfERvik2L26Zqqvitp3IOQmPvNXJmNVcEDbg9DUbo5hZQd245HsKpU0hXR1F14ik2AwT4YdNtUZNfuL50E7EMq7TjIB9zWN5ZGAoxxzilWYliCT7e9a8th87NUajPbswS4KAjoDT21d5kMcrMQ3JYnOT9KxZWwfMfjA5oFyqDBJPHHFFl2J579TWGoeREyrMSp5wOoNQyagxbIy6kdfSs1XKDAUdc59aeq8EnIJ6DtVaDvruXDqIiHILcYwKiXUHXOIwqDkHvUJHy4yN3Wo2ZnOACT69qhoq5aN406HYW2A/Nzim2900ZZwMjpyeagDkDYwxninRpliOcL+Rot3KvYUXYnUhycMeBStdNEVKRAjoSe1RMxb+JQFPAA5pI9zqQRkUWDmJDeGZtoYlFPTtUsc5kXAUAA4z3qtKhRSQQtMimIztVyT1PajyJlJ9y24UZIJqEF8CNHyrck96fE4fq4AHGDTZQ0b71XKitEzB1H3I5QN+0Ek49ajFoZEySCuec9qsyDMaqQA55OOtOO4jYqdf1qrkObe5HAVSU4OQOPwq09wApVXIJGcDtVBcGQqqlCOOemakhtWQ7i4C559aVyb31uTwXBYlPLLEc5960becMvzgAntWRvIf92GA6A9M1OjyKUBwMH8TRcVy9IyS7tig9qpOyqwQHk8NjvTGtwZCfOYBuy8U1VZWdQAEHIJ6mm3cLiyqgUgHJBwQarPCOQzYA6VKuBFnZv3nAPcUixS7hjA7ZI6VI27MgZWV1HDqfXsaFiZZQzPhWHQd6smDdHg8nPPpTfs4cAnjaeKPIOYjiDfNggIPWhbYylyD8x79OKsCEblBTPckdKkeKKUAD5Nvb1qWwuV0VLZDEr5OcjNHGCc5Pf0qTyE8zaSDx1PalKA4AXCA4yPWkK/cZgybQMBR1zTyFDkck44pXicDg5wcUrwl1H8BHegWhVuIC2GDlSOq+tRW1vJcK7bcAHBNXGVjzw2OlSRTuZFGMAjBA6Ggd0tiiNN2x/eHXnHUUv8AZyKh3Zb0zWwyovCgAN19QaqyEcrnLDgVVuw2z1ZosgM2D7VFEm1WPQE8e1K5DYJHApyqWXg4HvXuHicwoCBeoJ9qYzRuvJww9Ka4VcMDg1G4AG4HDE0mVzD1cMQuMEdD60YVWJbJGO9NkkG9Pmxgdqq3JYjEZJxzk1kHMThwyEjjFSAqdqnknvVMSD5QeSetTJIFfJOAB0qLMLk0jYjwGz2x3qs0Y3AkDIpPPOw5wMnIao3X+LeSD1pNMVydAoLMMH2prMBkkYqqSV+YHgUskqyFDk57jsaLDuWY5EkGPunsaRyI2GeSKreeVJGQAOfeq5uhKcAnIosUpW2LRutuR0O78KmaYbeeM9KzftCN8g4I5yaVnbGDlh61VrFcye5JNKEY7jg9qRZgQgxlepPeq7TBsE/eHGDUTysxKLxjkkdKCeZrqasV1EpDEgBeKryaq8obEYKgnBNUWdFGB1PrUbSkEqe/pT6Gim2hLi9lmn3Fzx2HpThcSliwZsnuahJETqeueDQk3J6gA81SRSk77iPPKJCTIduMVPHeGKPBHB7etRkhBgYKk55pFcSZ4HPSnpsV7VoieR1ff5kgJPy4Y4FEV/cxXG1pXO75vmYnJ9c+tTugYDJGRSExsykrkgYyKGky1XNCPVp7cAFmYkdc9Kmj8WXsTCIyE47EmswkheeAKQkSMM4BA4NQ4J7o1jiEacniWeQqPMBYHoakHivUI3BSQ5P8PYCsRlTOScHsaUMUIOeNpzU+ziWsTE6s+L7loMiXEhHIB5qvF4svYFD7jk9QxPNcxuKlSTgZ6ilnkdv+WmF7UvZxXQpYmKOmfxhPdxuhfyWx1Bptn4lnt1KeYwPXIJ+auXWREGG5J71L58TLg5J7UckdrD+swOom8av5LxkF2IwCWJxVW28XXsSBBtKDnceufrXPNsKoSuDnH1poby2zuPXoaOSNtiPrMV0O2h+Id2sbea4demO4+lIfHE7xcXLj+LbnGK4syAKxYYI6YqBZPmPHUcUlGLF9Yj2O1PxLni+QyylfUMatW3xIlkSV2Zz8uFLdc15xPKERWXk9CMd6azn5SxKt7VbpxfQX1hM9O0/4lyDInuSxHQYq0fikSDF5fmn++vGK8qVgvHG7rnvSNOY2ILbGbpjqaz9hBvYXt4nqkXxFPnEg+Vt5Pv8AhU0XxTkeNwC2OxPQ/hXk3M2QWwe5zUokMUSqeUHHFH1eHYPbRPQ5PifdrKN5WSI9QnBApG+JjucKXI/2s159DOARxge9SSPuXCcA9aXsYPoHt4HcL8S51YplgwI2uB0FTx/E8xs3lK5mP3mZeDXnqkh8AkgjmniYpxtyM4FS8PDogVaNrM9Bm+I09zgugORjCgCpbb4g7XAlVVUDHU5rzkuyOGViR39qZKrEgggjqfeo9hFbEOrGx6ZL43s5myAQTxwaydT8WI0ggIyCeC3OK4fyn5JOATmp3mJVVIDe9NUUtUR7S+x0d9qlsPleQOSM4FZc0ltdA5UjPAas4qvVlIJOM1JkQjYW49qPZkOXmI0CxqgGcZpjBGDlAQQec0sxMnA4UdPeiOR24YgE/rVqJlzakDK8YwOQ3JphUSHjcQall3EBlU8cGmrIYhjoM56dadkPnBQVXphensacUG3kdOwpsjPE4UrlDzTgAWyCQT1FTyichAWIYJgY7mpQmVXJyQM5FM3YIAA2njmnbgAxHCrQooXMKVGASwUdMEdahMjl8Mu4dFx2p8gO3IG7HNNCmMZOdzenanyiuIzFCysMkcg0sbmIs3JOCcU3aVYbG356k0w7txB+Q57d6qwrjklkZt/Iz1FSAuOWOQDwaRQRnb1XpnvSbi+7Py45wKOUV+4TYJ3NkY6YoRHLHPJ4IzSl2G0ABt3rUyb/ADFZ8D+HFVyoLi28JaTkcHgVbWBo4yu4jJ6GkRMkBM5B/KpJgytgtkjvSsyBrIY4/lAznGBUDwHK4fkcsKnEJZsK3OMnNIy7vv43HjijlExRE7NgqDxnIqLBbaGOTn9KnAZFyOAOKbJayFC+QMc+9VypC1BZCEYgBVHA96jYKy4DFWBzmhsgBGHbrT0iIIOcgDrRyjuwwzKxHHHfvTiitGCQeRzjpRtLqCAQahkiXyA4Zg4bBGeKfKPm7j2jeYKoAC9PwqKO3UGQsCQp+WpCxHIB4/Wn+XkgZwGGSKqwXuyHaVDqGwOoPqKDCssoyCQF/M1cigDBQFBx1JqBbZ5Sx8zZhsfhVWAhS33MBv2c96VoRjBOSGwD61YW2dAQMOvqetRyw+YQrNtxyNtK1yyB4zGGIwjfqarlTK5BJIxnFXJI8lcjJ9TSfZgWVjwM9u9OwKxUKKrgDjjn2qvJbklQH3jPNarWOUZ0Xqf4jUIsw28fdIHal5E7FRbMlSR8m08e9W2tw6YJLECrdpblIwvAJHVqkKtGVBZSTx8tNLuTco28EayD5cAjn61IsMaHIYnnoe1TNH5fIB4OM0rKWjKjAIOSe9MLkabIoyQqhieT3xSOEYsNxx79BQ1uDNvCsCBz6VatbEz8NKOQeBVWFcqfZ3VckggjginRxxAKSzbjwQauHTxBAhGcE96QwjaMqDg9xzVWHcjLKFwdoAPBqBlEinCktn5ameMEtheBxQzrGyhSTxg1PKxkZQEsx4YDp706KG2ZlZ4ydykEg45p6KFZSQNh604NCW2/MCD+GKTixczH28Mdum2OQLg9e9CqjluNzA5zRtWRmC4wBmmjbnHIz6VooibJAzRzMcAZGOKUrvkDgeYSMemKYsowBgccAmj5Au4sQR1Aq+Ui+pI7osa7yU28cfyqLy4yRsyWPPNOhcNuGcBuRupJGQyHe3AHGPWrt0FcMbGIHysewp2Fm+UnJHrRFInymL5mHUtT2RZCpzuycnFAr9iLYUcEqNo6EUbgHyASV7mp9ojfIOMcgHkYpHy7HawIY8jFUkWkNZ28v51HrxSFkfjaRkdakKvGQCABjHrTGcBwTzjjFVYGgzswFAPbjrTRIqqQQV9SaNoVcAFCWzup28cpu8wH1FSGo1ZMgbWLKDk0sk/mblCFc8/WllJU/IAgI7UBwUBPJxg012HrYSM+YchtqEYwKabgZwYTtXjdSsrrGpACKpz71G0iMDsLZPPtT16kihyUYhiAOoFNRyoKrGW3c5bpTlLEt0App2kbySQOOOlFgFWQyEh+OO1OU5TIX2yaahIUYwPc0pKRxBSWY5yMdKqxLEibdkOc7ewoEpjBAB9eadGxVs8IT0zSHJIdgXLcDFCJYoYs4bJGRyq0sgZmBQ8dGBpqFy2FG1xx81P2uysCNzDk4qgsJnCgOOhwCKUbjkr8u3+9TBKA2ACoxnpxmkZmf5gu8k9O1NeYmSBs7g5wxGRilBYRquDljyxpjAO+5xjAxhelBL/KwG4KenpQkV6jtjR/eO/nGBQShVwYwhB4anfaJZGKlVUDngUx9zSAYzu55qvMBJCUIIJYYFO2sT0BBGaDvxsJ4PGMUGAqmQDkcc1RNhrLwoJ3EnBpHAVdiDBz19KGjcZ38KOgHrQIz5hByOO9WPXqOcBCF3FjjvScqhQKoz1PenNlio3AHpnHNNijyAxBLA4JPSktw9CNYQ6dWLN1qSFAEHPAOM1Nh+QJF2j0pvklUYgZz1NMENdU2knJweop0aD5xnauO9CqxGC2c9qPLJUFxkZwaCkGxM9XIA7dKdBIdoOcDOMd6TJGMOQo4wKeiuxYogIHrQihyxpMG3ZyD24zRFGsT8cAnoaUKSoLnGewqQqQABjn1oARljdyCu844NOUJEygDaB2NNKjGCxBHXFOQDqCSOg3datAO27stncT1+lPiwyMzYUA8etNVQGKlsk9hTtpU7QNuPWqBD9kc24HLAevQUFFLKQNqqOMdzTNgkBy2QOoWliCRp6c8ZqxMdKqy7G43jqD6UGUBtuAAP7vFRkh2cg5IPNMkBErbfkLDigWpNPskYBQVY/dBqKUkNhyM9gKHVSR85kcDtTJY1jVWA5JppBdkqyruUjJPQilbYcEsBjsKaCjIAhyw9ac0WyJ2I5NNlXYh2g5AwD3NNJiIID5PUAdzQXjG3ILAjG0+tK0ZRlc7Qnt1zUXDmBySqkx47Z9aVxuhUBsc8gU0EEqDksDnn0p04AIC4UdSadw5ncjaMqQoGAO5qOMCMEZY5OSRTpHBYnDPkYBpASi54APHvQFx+3JJXgH1pokTBAzu6fWoprgWu0lCc9D602G+RoGyVB3cZ60BexLLIEK9Aehz1qSGYKhDAkA/KRVIYMjMT5m7n6VNHMqMVL7BtwPQ/Si5abLE1xkkjAX0qNpyOjdewqATK/IG9V4qWNQBkkIfTvTXYd2Qm4uIzmNwhPHPUVZa+kRVV90xUctUBUSPuEeWU9T3qwm9NzEgK3YCnYExIpXA4IAPOKkSeVHJAMpPY9KhGI2yOc8ClLFGJLEkdhSaLuydLmXzctGIgeODmnK4ZmOS7jt2qurcqVXJHr605wIgATlycnbUWuNTsTNI654CEdcU3dIzgLz6ioVyHJAJB6ZqwrAHJOCfSp5R+16Ecskmdn3VPA7nNNWN2/iZt3UmpzggbBjHUmneUAQrtkjkYo5Uiee5EZHaMqSB2GKijQpIRliwH8XQVYnQmcIi7ARnJp+z5MltxPGKGh85HMXPyjAUDPHrUsLhQCchm9ajLhlAUYxwTTW/eZAYnbQkmJzZNNeTuyh5cRg4wO9JLdk/wAGGBwG9qhWLblcY781JsQofmJY0ciJUmTiedc5lOQB06mrCSs4wyZcDO5uaqJvKKw4B/OiM4bJdiTxS5UO7LobcN5bIJwRSC728BS3OAT2qANhWXOzHIqN4lH3SxYnPtRyrsHMXzMCjAPgjklai+0lNxEYfAzmq0JZHYHARh+NDRK2OWPYbf60nFdilOxdgvDLIGlchQOFFK+pgnYkW3ORuY8/lVLBGBkYHH0pu1nLHG4jvU2Q+dlqOYbMu564IFSpcBR8owAeM9aqjKsQcIMZFIiguCMuSMsewpJJEc13qXRKZWYuCQemOoqa3yp3EhQB0as8TjAG7Zg/jVkSB0yBvx3osVfoSXM73BAdjjsBTYAAQxIVQe/WoGmDZ3HGOhFS2jo82MbgQcE+tJrSw7llMyMxYZHtVZpQJXCjAXmmTTMJAm/aO+KZAglJxkkdSaXKhXLQu9+CSzcYApyylsA4Q85zVdmO3BIAB5C9ab0bAGQehNDWg9h5ITOGMmT3oEqIORtI9KR2AyoIA61GONrgfMRyDSsK5aWcbmO92UjIGaSW9kfCBQi459TVVnORzk+gpxBePcAeuDSSK5izFMDIDyxA5oQjAfADZPSqu913ANkDpirEKkEkDjGTn1p2DmJZMyhSAWZT36U9pjzwBxjAqJHO7JPHpSbsMARgGiwubUkGODgnjvQxJIBcD2FQsWJCh8qD0p0kZG4gYx+lNormsPjwWw5LehJqYbolzv4zwBUQCbeTliOaAOjHhRSsF7kgm8yQjafm7mnoDGT820Hjiolbc6kc44xT3G0YIxg5p2JukIXDSDA6cEGpkmETAK+B3A71RnlIUkdyMfSnqHZN6FR6DvSsNSLb3AY4UAt1y1AlDwuDIEI7L3qluOcnOcdPSljILAcI1KxSqWJmfp1JPAJp8U7xEDcc+1Qg7WIJ3CnNI6jsB696mzRXtE9BN375gy7mz949adHuOVJ78Yp4XID9cjj3NJztByFx1ppE8yvoPRXRiYgCSO9KZZv4nYKeCB61EJdozycdaaS5Gd+0E8DvQ9BXRIk7x528kcZNRiW4LjdKzYOSBwKc4K8n5jTgT0B2ZHNBaHh3b5hgfWmtIzOfnJ+nSkjIQYGX7e1PUZUAYVgeRT8hu47zXaMKMKDxnvUfmSbQhkMgU9O1O4iOSN+OcHpSFlZWJ+UnkYqWh3Y5mm/5Z4QD86jcybSCzOT78U+3BMhAG/cO9IZDGPnOADjilyhciQNGSOFJ5NTLM7YwxZSMVDIRwVXOTjmnFHhHzEY64FFikKJpUXCEKc4LHqRSKXKkZZyD3PFMyNpKc/WklkbeilsKVzgVS0LRLKzY24CbRnjrVfzcsRliCOh6Zp6yq7ZjRgw4Jao33YJlYDn7qigtMc8k/wAqgiMEdVqMPIPvMz9uTTmlUcgcDpmmO5LklhjGeKLjv3LEcziMDIQD06012KA4Lv36nAqtuIb5F5Pc0GTdgM554wKkNC359wEYJPgHkgHmn2d1JISJXchlwNx4zVEfugSBjbxzTHYjhpDkdh0paD07GyLh4woEgCjg4qrJOqFmO9yD3J4qpBIVjcbcYOQT3qTCyAgkk4zxSbQ1Zah9pukk3iUqvUKDwPerBupXQ+ZI8hPTJOKpAlAAV+U8Z9KmQhsAktjjikToyxFdXYTC3TKhHKqaaZJSBKxd/wCHLE8Gk3eVHhFCYPJNMkAZSWdm77RQxadixBfPnDykEcYFadu7S9BuwR8x9KxIEHmqQNoI710tlDH5QcEkkYPpWcloU0rbG3pZIYIG7c1uRuM884rnbLdGY2Q4HQ1uQsCcZyfaue55tSCvcuJJwT36YpUbDDBz61AM5JNSr2B60XOVpIVGId8gkZq0hDYOfzqvgq4I71JkHNFyeUsgk4A7U/zAF4HPvUEbgjAJyKdG2Rk81KZNuhIjtvx2Ipy9T1yKaMgYHU9CadnHBOaq4khNo3nmjBDcdKcCAOaMjPFFxWF4DYB7VIPeolUAs55FSZG3OcCl5BbUUcHjinIQx65xTAQwIJph4ONwp7DsS7gc9sVE8gDgH5qh83fwWwB196YHJOQ2QO9MOUsLndu6VKrDvUKNkEE80vJGaBNEykAnJ+lPJ4zUUUoOQwoMvYcYpXBolUknn0xQCFyKhWUFuuKew4Pv3obEkPGG7U3JyeMKO9Ko28ZyKCcjBHFCYwU8+1AIU+9AHPFLtA5o8g2EBG49aUDgHrmgY6AUKD8wPGKGgHbR16U1iCDxT9oOMU3AycUgsRso25B5/lRtP4U4Yx6mgr0A4pWC1hPLDHk4IpmQucVN5YwBmoymAAOoqRpEZYBOQRQSMZHAp23g5/Kq/m846YNA7O5OuHGMUmwBTtpqSBunB70F8Zq3sOyFVBg7qjYDO3sKDKOTmjrgnqaBNBtK+w9KVUBYE8GlCkHJNORQpJJoFZDsAqc0o9D07UNjHWjcoA5zQPlGgY6cGnAEDg5zTGYZ44Bpm/YeCagdiyGHPakPzDNR5GMZ60gXByHzjoKTESbAcd8Uu1VXpnHrTM4HHWldl2nHBqQSQGQY5PFQuSeF+7mo2mA470JNn5akqxOCOnQU87NpxxVcnI561G053YC4A6mgZYXaBnrimtJ2AxUcTF+TRJIRntj1qrXNIxuOY8DHNOVgeBxWTf6gFXCth/QdahtdQfdgnnHBNTaxXI0bTsACBjNRliACefaqP2lzknnNO88EZckGk0LlaNBDg565oBBJA6jrWfHPyCSSOlTGcjoO/U0rJA4vsWAlNdSGAAz71EspZsFuR0FMuLnbkE4JqbE8r7E+R0IprOenU9qpLvcbvM4JqYyeWuSRgCixXI2SMScDgUqkA46+tV1uQSWzkdKdHcp3bbRytleyl2LDrxjqKcqg9Dgj0qA3AMmAcio2vooCS7hfY0lFroL2ci0OODRwWIzwKqw6lHPzu470PqNskZ3SZz0AocW+g/ZyLWM8jmpG+6B61nwamsiEKCCO/tST6vDEMGQfQmrjTbRXsZF+JfvZ5ApQdvI5xVGPVoGZQpJz+VSPfRRH76j2zRyNPYSpSTLyqWOemaRoQD1x61ktrscZGW79qkuNatoPmeXAI/Smosr2UmaBOMg8gdDUMh7A4zWW3ie0kiPl5ZR3PGaa2sxOoLSgEDIHtT5WT7GaZrRRAqSQc07IU4PTFZdv4hhmGxGy1Pl1S2BBNwu4dRnnNPkfYr2UrF4Pt4HapQyleOTWFJryLIDxt6ZNVjrkaXIHnAdzz1pcjYKlJ9DpchsAnFJOAq/IM1l/25FMW2KRgZJ7VWvdeEMQIkGOwz1o5GV7CRtiQBQScjvUwIX5gc5HSuUh8SlVB8rIPHJpjeIpM7pGEUQOMCr5HYr6vI6kzITnoelMDbgcEZzwPWuNPi5IN4jUyEnq1Ni8YOSfNZI8dPpRyMtYWR2pJPWmo5wQRwK5C28axAsgLSMehPSm3vijKrlxHnqoPNV7NlPCyOyLAHJ5HpTg6M2AMLXDxeORHHtTMpHAzT18ZkxB3ZYyDhh1yKn2bF9Vkdw20HCjI/rTdhDZPAPauDPjdln/AHCM4HPzdKmuPFNzdgEt5APOENHs2V9VZ2rqFIBHvQ5XGB0NcLH4olgJyHlJGASeKsnxb5cKlxgtxx1FL2b6gsM76nXtEyqD1B6UYGMk4xxXC3HjCX5fKR3K9Cx4psvjGS4wJX8ogdu9T7FstYVs7glcE5xj0oHYDJNcDF4skiLLEpfvk1IPFUvlZlk2ZHbrU+wbK+ptncqFkJAYBh2p7AdCea84/wCEnntnElqWdj1LdKnbxrdnG9lgPfbyaf1ZgsG0dxLJHG2GYDHQHqaha4ErcMAg71xb+JYVUygtczKehPApq+JJrldkhWFTyFXrU/Vx/VTtndQPlIf6VX84lsE5NcumpmM4iJPGTk8Zqb+3JVH7woMjAx1qXQ7B9WZ0UriNSfMCnrVJLsMxzuwax11Ayx5Ulueppjal5ZALY9qfse5aoJKzN77ZHGxzwuO5pF1aEAEhiAeSK56S4898Dk9aSWby5CGOARwB60vY9R+wTOle9WWF3jG3nHPWs/7SWbkkkHpWUZ3jX5SW3etQ3WoMAqb9jHg4qo0UaxoROkF0sYJZkQ4zyelVl1m2cYMhkPtXJP8AvmDbWdxxkmmO5QkMwix2X0q/YpnQqcbWOpub5JUBXCLnByearTXkC8rJvKn8K5eW8ePd5KmRe5Y96Y128sYSVwuR0Sl7JLQPZx7HZQ6nFPkB1BUZ5qGTVV3lCWdu2OlclHIsaLsVmY8ZJ6U2S9nR0/eBBnB20nRQnTizthf26FcusTEdCeRUcuuqACrmVc4G2uNYKXyoLP13MaVZWz/rdq+g9aXskiPZxOvPiVUT5htI4OOuKZ/wkCEYBLjNcrj96VHJIyWNKSGwSxCgYIHrR7NFqMTrH8QCP5SF2HoT1pBqdvcnaHJYjJHYVx2/LgopYg96leSXs6x467RzSdNGipxZ048SRWrFCMDGBQ3iCExCVnZ3XgoBXL/2fnLg5J+bJokXcdhfYpHbvSUF2L9nHsdAdfDSqWAVVOfwqY65FIGSHc7dc9q5gxgHJGVxj60sdxLGBh8beAAO1Tyq+xLpxZvNq7W7/NkEjtUkfiggAnLue1YAYldxyTnkntUM7EEp5g65+XrT5ETyR2sdHP4pnVlDssQbgAdaWDxiticFWlPQ1x8kI5cIxJPBbPFNYCZGD3AQ+gpKC7B7KLOvvPGsjKxAjQHoepxVY+JgBvDFpCPwzXKrFEo3KGZxxz0pWlA2jIwPvY7VapRBUonXxeKLmaDBkVOeoAyaij8YfZXZlD3B6Mo4rlxIxYhF6c7jUU16RvLtt9lHWm6aWxXs4rU6ebxzeyH5AlvGDxuGT+dRyeMZrQIwcyzE5PpiuQa8eScukeU4yD2oub7MigcDGDjtRyIXJHsdpJ49vn+60cQPOSMmqc/jR5Gy26diMZHABrjneRZFkC78dc9MVOzslu771U7gVVfTvUcq7ByR7G+fEl2U++qbsjgc4po8T3KR7VG8g46dqxmlUAGNckgEE+tQteZc7zsJGOBS5VfYLRvsbp166jGCyoCc80ia3OpZCfMJ5x2rBLysF+Xei9zR577+eAo7UWSKtE6EeJNSCgq6xBfzNVD4oZ5WLgvIeCRwM1jtdPKuEGCvUGqcwVQxYkMefloaQ9Dp7fXriOMncqgHoeaSDxNOjsTl8HPtiuXS4d12jgHgZpqXUkBbJJHQ4pWRXurodTL4hvnlZ4pBBkcADmov7XnlGHLOSMNyeTWDHfPgMqZxx81KuqO0TK6/MDkFPSosuwvd7G/F4hvNPQJGVSM8FSMmpG8VtlCUJkB+8BxXM/bJZThVKg8ln6mnPI2cOxIP3dnc0WXYdl2Oi1DxTdBchkRh045qha6/cLKTIPNJ+bniswNtOXTbnjLdaQxpu3MxI6ZFTZbWDQ0rvxFLNKT8oAHCgd6rr4huWYD5mDDGCTjP0qochwojAXP3jSSwgEAksc8BaWlgsjRi1SeNxIrLG/3Sopz6pN5pO5nKnOCTiqCqAdqrtbrk1HKQVw7Hk4O2l8iXZF+XVp7iUbyqBecLV7+1/NQIQXLDGe1c2wET/IpK9ASetTpKYlILE49KdkTddDaN48ZCBwCeNopUmYAkuxfpyaz4lUquIyXHO40/IYsS+Sw4AqLEXL/nsqgvKFx2p/8AaMBBIBLjp2zWTIQSAR7ZNMnOCoR8E8HFJpIRelvpRHkSbN3YVTkuWZeOd3VqrkmMkYwOlMcHysLkk9hStYOpI1yduS3HQjvSpdBo8cnB6mqjxOgI8vGRnOeaRUDoDuIJ7e9K5S0LEs7xfvI2HHOKs2+sSBWJiyWHHoKpmAqgD4yR0pY02RfvHLHphewqR8xPPdPMFJkC9yBVYzO4BAwnTce9PMbLgLtwf7w5pkih5QpOSBxjpQP2ltChGjbnJwGB4PtU097KYWQnJGMZqaRSpJKDgce9RrAs8ZIGXPQUD9pcignlY+U8mCw+UDjFSeY8UbRlCSf4jUJRs5AwU4OadATucvuKHv6VInIdAXCgk4POQKieEvuZVJOeh6VOCEyBgKenrQVDcb+ozx0p2Ep2IoJXVtjcYHahGJLEE/L1zSrC8mCHCFiRTTCCcNkkcEjvTF7UA7B+JGJIzxSNK4XCZAP3ixqFi7MwVhGqnGe5HtSFAW4JYD1qrGftGxxcMoyc+uKYrsNycsB/e608qm3IATAzj1oOcgqdwZcUJWFzvuMjYRSFy5Rl6betWxdvu35wCP4qqNCQUxgc8+1PaLe3dtposTzvqxWkeQgFsg+lMMQV1xjnrmrHlnHHygc0eQFc4YPkZyfWqsg5ncrBdzZ6jOCO1BhI+4+1Cf4jVmRBGikED+9ihIoGZSAWye/ahxG5vYrptYsm4kEc47011XIA+XA796vC2iwSpBYHtTJrdETcB82e9FieZ7FNYT5qtsLLjB7c1M2nSnyypCgn5h6VMmQuAcnrWjBlkJB6jqfWkkLmMltLlZwiMJOec9qjuLSSBiu0ADByK2zNFFKgdgDjnH9ajvJ4RFtQbiT1NUieYxSYgc7i+eDn1pssYhIJwufSi/njIWI43ZydtVJCqEYBGTwc1Vg57D1UNKMu7n8gBSfaVDFCgJ7Ecmi4BJT5gVPUDrTFjCPlF2EjGTzS5Rc1xVlJXIB3E/pU0kiqR5aj5gCx96hG0bVZ9/sKkjCr8qceuaVilLTcVwFkDBS4I5pRggEYX2FI+Y8Ecgn9KJUViMLgHk0rDUmSBwr5ZcKOpqueZMKcAHINSlw5wSSMelBCImBwO/rVPYTZWeJncnaSPU9KlBVUOACW6AdqcoDDOWAA5AqGONSQFJINQCZI21xgIQQOTTRIVAQHcO5oIJcjJwKft8tTgqN3U0mik7akbW4kTcqdOppiygYXOSOwqdJBbgAbnBOD6U5UjJZgArYpNB7XsRbd2DgEHnPpThgkruzxwB3p21AgIyfWmRmNMjcN3YdxSD2jZGqYOVTFMfKEE52nqBU4GNwA3EnJp4A4BYI2euKA5mQYEkYI7HOGpmH2tjIB54p7bVZgMuScbu1IA0YKqTuFAXfUjRUc4555P1qRHcsQckL0pyS4OCmSOvuaaQd5wSpJ4FBG44l8/IMMfWiMloyDuMoOAaQI6sCzZanHMZRyQGJ4xVakkos5JVCk7SKnFr5ec8460ye4kUrtAII5+tIfNdDuOWHYUarQasMktpCgBcDP3R3oW1kiXKHLHgg0LMUYFhwO/cVZV0LD5t5HPFMorxQnOGOG7AdKkEY34I3MvWp8/vucKCM1GzoZuDk+gpWB2KrbyGQ/IQcrinREg7DySMk1PIQ7ljgL0waiJR3/AHZw3T8KYABh1GSF68VE0BUMB90tnJ7VPs8s/Mfoabs3ErncTyPSkyNhADEBySelNIEpYDgqM5FPHy7s9MYpisqDKggngk0JDTIiwQgY3HHNPL72VULIDzg9KkkjyFI2k+1NaNyN3cfyo1BsV1bftDEindCqFjhh2poweMketIso9MgcD1o2EI6hWC8hB3qRMM2BwR3FNZVkcEkg9KntwI5MJ3GDmmF0PUKFGGyVPOacEid97navt1pXKHA7d8UrIBwBjHSqsxXP/9k=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6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CF4E967-DA52-4796-856C-FED828FADA01}_18.png&quot;/&gt;&lt;left val=&quot;-9&quot;/&gt;&lt;top val=&quot;283&quot;/&gt;&lt;width val=&quot;35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6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70C17258-3E24-4B4C-9CFC-CED3B02D94C0}_18.png&quot;/&gt;&lt;left val=&quot;-9&quot;/&gt;&lt;top val=&quot;319&quot;/&gt;&lt;width val=&quot;28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67.xml><?xml version="1.0" encoding="utf-8"?>
<p:tagLst xmlns:p="http://schemas.openxmlformats.org/presentationml/2006/main">
  <p:tag name="PPSNARRATION" val="17,198803212,C:\Users\SONY\Desktop\Giáo án Tỏ Lòng-Dung 2018_pptx\Media.ppcx"/>
</p:tagLst>
</file>

<file path=ppt/tags/tag6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B2FBF63-B48C-4817-946D-59FA1DA4CCCE}_20.png&quot;/&gt;&lt;left val=&quot;6&quot;/&gt;&lt;top val=&quot;172&quot;/&gt;&lt;width val=&quot;253&quot;/&gt;&lt;height val=&quot;3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p="http://schemas.openxmlformats.org/presentationml/2006/main">
  <p:tag name="PRESENTER_SHAPEINFO" val="&lt;ThreeDShapeInfo&gt;&lt;uuid val=&quot;{CF900330-4CED-42AE-B35E-387223D6E8D7}&quot;/&gt;&lt;isInvalidForFieldText val=&quot;0&quot;/&gt;&lt;Image&gt;&lt;filename val=&quot;C:\Users\SONY\AppData\Local\Temp\~CaBD85\data\asimages\{CF900330-4CED-42AE-B35E-387223D6E8D7}_20.png&quot;/&gt;&lt;left val=&quot;-3&quot;/&gt;&lt;top val=&quot;89&quot;/&gt;&lt;width val=&quot;186&quot;/&gt;&lt;height val=&quot;81&quot;/&gt;&lt;hasText val=&quot;1&quot;/&gt;&lt;/Image&gt;&lt;/ThreeDShapeInfo&gt;"/>
</p:tagLst>
</file>

<file path=ppt/tags/tag71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p="http://schemas.openxmlformats.org/presentationml/2006/main">
  <p:tag name="PRESENTER_SHAPEINFO" val="&lt;ThreeDShapeInfo&gt;&lt;uuid val=&quot;{156A4474-9789-47F7-BAE1-7CA1134EF599}&quot;/&gt;&lt;isInvalidForFieldText val=&quot;0&quot;/&gt;&lt;Image&gt;&lt;filename val=&quot;C:\Users\SONY\AppData\Local\Temp\~CaBD85\data\asimages\{156A4474-9789-47F7-BAE1-7CA1134EF599}_20.png&quot;/&gt;&lt;left val=&quot;-6&quot;/&gt;&lt;top val=&quot;341&quot;/&gt;&lt;width val=&quot;187&quot;/&gt;&lt;height val=&quot;63&quot;/&gt;&lt;hasText val=&quot;1&quot;/&gt;&lt;/Image&gt;&lt;/ThreeDShapeInfo&gt;"/>
</p:tagLst>
</file>

<file path=ppt/tags/tag7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3634AA82-A248-42E8-BC9E-976F892A9F22}_20.png&quot;/&gt;&lt;left val=&quot;188&quot;/&gt;&lt;top val=&quot;283&quot;/&gt;&lt;width val=&quot;506&quot;/&gt;&lt;height val=&quot;261&quot;/&gt;&lt;hasText val=&quot;1&quot;/&gt;&lt;/Image&gt;&lt;/ThreeDShapeInfo&gt;"/>
  <p:tag name="PRESENTER_SHAPETEXTINFO" val="&lt;ShapeTextInfo&gt;&lt;TableIndex row=&quot;-1&quot; col=&quot;-1&quot;&gt;&lt;linesCount val=&quot;5&quot;/&gt;&lt;lineCharCount val=&quot;32&quot;/&gt;&lt;lineCharCount val=&quot;33&quot;/&gt;&lt;lineCharCount val=&quot;31&quot;/&gt;&lt;lineCharCount val=&quot;35&quot;/&gt;&lt;lineCharCount val=&quot;18&quot;/&gt;&lt;/TableIndex&gt;&lt;/ShapeTextInfo&gt;"/>
</p:tagLst>
</file>

<file path=ppt/tags/tag7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EC20EF9-DF47-42CD-97A6-A9868556FCEC}_20.png&quot;/&gt;&lt;left val=&quot;194&quot;/&gt;&lt;top val=&quot;25&quot;/&gt;&lt;width val=&quot;506&quot;/&gt;&lt;height val=&quot;261&quot;/&gt;&lt;hasText val=&quot;1&quot;/&gt;&lt;/Image&gt;&lt;/ThreeDShapeInfo&gt;"/>
  <p:tag name="PRESENTER_SHAPETEXTINFO" val="&lt;ShapeTextInfo&gt;&lt;TableIndex row=&quot;-1&quot; col=&quot;-1&quot;&gt;&lt;linesCount val=&quot;5&quot;/&gt;&lt;lineCharCount val=&quot;33&quot;/&gt;&lt;lineCharCount val=&quot;30&quot;/&gt;&lt;lineCharCount val=&quot;32&quot;/&gt;&lt;lineCharCount val=&quot;34&quot;/&gt;&lt;lineCharCount val=&quot;16&quot;/&gt;&lt;/TableIndex&gt;&lt;/ShapeTextInfo&gt;"/>
</p:tagLst>
</file>

<file path=ppt/tags/tag78.xml><?xml version="1.0" encoding="utf-8"?>
<p:tagLst xmlns:p="http://schemas.openxmlformats.org/presentationml/2006/main">
  <p:tag name="PPSNARRATION" val="19,198803212,C:\Users\SONY\Desktop\Giáo án Tỏ Lòng-Dung 2018_pptx\Media.ppcx"/>
</p:tagLst>
</file>

<file path=ppt/tags/tag79.xml><?xml version="1.0" encoding="utf-8"?>
<p:tagLst xmlns:p="http://schemas.openxmlformats.org/presentationml/2006/main">
  <p:tag name="PRESENTER_SHAPEINFO" val="&lt;ThreeDShapeInfo&gt;&lt;uuid val=&quot;{34749719-F910-4FC2-BD20-6E7E20A2FD86}&quot;/&gt;&lt;isInvalidForFieldText val=&quot;0&quot;/&gt;&lt;Image&gt;&lt;filename val=&quot;C:\Users\SONY\AppData\Local\Temp\~CaBD85\data\asimages\{34749719-F910-4FC2-BD20-6E7E20A2FD86}_21.png&quot;/&gt;&lt;left val=&quot;-3&quot;/&gt;&lt;top val=&quot;88&quot;/&gt;&lt;width val=&quot;289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p="http://schemas.openxmlformats.org/presentationml/2006/main">
  <p:tag name="PRESENTER_SHAPEINFO" val="&lt;ThreeDShapeInfo&gt;&lt;uuid val=&quot;{6A672B2C-BE2E-4E0A-83BD-C880A27C772F}&quot;/&gt;&lt;isInvalidForFieldText val=&quot;0&quot;/&gt;&lt;Image&gt;&lt;filename val=&quot;C:\Users\SONY\AppData\Local\Temp\~CaBD85\data\asimages\{6A672B2C-BE2E-4E0A-83BD-C880A27C772F}_21.png&quot;/&gt;&lt;left val=&quot;279&quot;/&gt;&lt;top val=&quot;88&quot;/&gt;&lt;width val=&quot;445&quot;/&gt;&lt;height val=&quot;45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C671E9BA-A37D-4033-BBFA-677C5F9B967E}_21.png&quot;/&gt;&lt;left val=&quot;-9&quot;/&gt;&lt;top val=&quot;164&quot;/&gt;&lt;width val=&quot;268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8D1ED7C-E25A-4BF9-B848-226D80EDB08E}_21.png&quot;/&gt;&lt;left val=&quot;-15&quot;/&gt;&lt;top val=&quot;111&quot;/&gt;&lt;width val=&quot;315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8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530B83C7-4831-4DF8-97AD-EAC04B8C96B1}_21.png&quot;/&gt;&lt;left val=&quot;-9&quot;/&gt;&lt;top val=&quot;206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3CA8693-F45D-47EF-840F-60F2FB38544A}_21.png&quot;/&gt;&lt;left val=&quot;-9&quot;/&gt;&lt;top val=&quot;247&quot;/&gt;&lt;width val=&quot;35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8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98484BA1-CE40-4AEE-9BB6-609BBD51D844}_21.png&quot;/&gt;&lt;left val=&quot;-9&quot;/&gt;&lt;top val=&quot;283&quot;/&gt;&lt;width val=&quot;35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8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E75DBEB-1A03-4003-991C-AACE1BF2EF12}_21.png&quot;/&gt;&lt;left val=&quot;284&quot;/&gt;&lt;top val=&quot;167&quot;/&gt;&lt;width val=&quot;436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19&quot;/&gt;&lt;/TableIndex&gt;&lt;/ShapeTextInfo&gt;"/>
</p:tagLst>
</file>

<file path=ppt/tags/tag8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450BDD74-496A-4343-B6C8-058CA0BBD051}_21.png&quot;/&gt;&lt;left val=&quot;284&quot;/&gt;&lt;top val=&quot;242&quot;/&gt;&lt;width val=&quot;43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43733D59-B49F-45AB-A234-01A9B5980D11}_21.png&quot;/&gt;&lt;left val=&quot;-9&quot;/&gt;&lt;top val=&quot;319&quot;/&gt;&lt;width val=&quot;28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8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1ABAF27-A4C8-49EA-BB75-F37F2D8AEAF9}_21.png&quot;/&gt;&lt;left val=&quot;356&quot;/&gt;&lt;top val=&quot;350&quot;/&gt;&lt;width val=&quot;19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5A149CD-1D09-4048-B60F-27EA6FF7F7FE}_21.png&quot;/&gt;&lt;left val=&quot;494&quot;/&gt;&lt;top val=&quot;350&quot;/&gt;&lt;width val=&quot;17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1.xml><?xml version="1.0" encoding="utf-8"?>
<p:tagLst xmlns:p="http://schemas.openxmlformats.org/presentationml/2006/main">
  <p:tag name="PPSNARRATION" val="20,198803212,C:\Users\SONY\Desktop\Giáo án Tỏ Lòng-Dung 2018_pptx\Media.ppcx"/>
</p:tagLst>
</file>

<file path=ppt/tags/tag92.xml><?xml version="1.0" encoding="utf-8"?>
<p:tagLst xmlns:p="http://schemas.openxmlformats.org/presentationml/2006/main">
  <p:tag name="PRESENTER_SHAPEINFO" val="&lt;ThreeDShapeInfo&gt;&lt;uuid val=&quot;{34F04794-961C-45BF-BDA3-6E7F149A9F51}&quot;/&gt;&lt;isInvalidForFieldText val=&quot;0&quot;/&gt;&lt;Image&gt;&lt;filename val=&quot;C:\Users\SONY\AppData\Local\Temp\~CaBD85\data\asimages\{34F04794-961C-45BF-BDA3-6E7F149A9F51}_22.png&quot;/&gt;&lt;left val=&quot;-3&quot;/&gt;&lt;top val=&quot;88&quot;/&gt;&lt;width val=&quot;289&quot;/&gt;&lt;height val=&quot;45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6078CAA-1032-452E-97BA-9103A2DC58C8}_22.png&quot;/&gt;&lt;left val=&quot;-9&quot;/&gt;&lt;top val=&quot;164&quot;/&gt;&lt;width val=&quot;268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BEACB220-3901-4A26-B861-E025064434B6}_22.png&quot;/&gt;&lt;left val=&quot;-15&quot;/&gt;&lt;top val=&quot;111&quot;/&gt;&lt;width val=&quot;315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9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DAB2695C-0D97-490F-B1F3-AE3593596872}_22.png&quot;/&gt;&lt;left val=&quot;-9&quot;/&gt;&lt;top val=&quot;206&quot;/&gt;&lt;width val=&quot;21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0A9AC91A-FB63-4467-9FBE-BE3C7150D04D}_22.png&quot;/&gt;&lt;left val=&quot;-9&quot;/&gt;&lt;top val=&quot;247&quot;/&gt;&lt;width val=&quot;35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9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6435A6A7-6B29-463F-B861-F973C85F4677}_22.png&quot;/&gt;&lt;left val=&quot;-9&quot;/&gt;&lt;top val=&quot;283&quot;/&gt;&lt;width val=&quot;29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E4DA9283-B308-4FF8-A848-2DCEAF255E72}_22.png&quot;/&gt;&lt;left val=&quot;-9&quot;/&gt;&lt;top val=&quot;319&quot;/&gt;&lt;width val=&quot;35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9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BD85\data\asimages\{7BD331E8-450D-4C06-AC67-D7D9DFDDE245}_22.png&quot;/&gt;&lt;left val=&quot;-9&quot;/&gt;&lt;top val=&quot;355&quot;/&gt;&lt;width val=&quot;29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5472</Words>
  <Application>WPS Presentation</Application>
  <PresentationFormat>On-screen Show (4:3)</PresentationFormat>
  <Paragraphs>494</Paragraphs>
  <Slides>28</Slides>
  <Notes>40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SimSun</vt:lpstr>
      <vt:lpstr>Wingdings</vt:lpstr>
      <vt:lpstr>Times New Roman</vt:lpstr>
      <vt:lpstr>Franklin Gothic Book</vt:lpstr>
      <vt:lpstr>Wingdings 2</vt:lpstr>
      <vt:lpstr>Wingdings</vt:lpstr>
      <vt:lpstr>Perpetua</vt:lpstr>
      <vt:lpstr>Microsoft YaHei</vt:lpstr>
      <vt:lpstr>Arial Unicode MS</vt:lpstr>
      <vt:lpstr>Calibri</vt:lpstr>
      <vt:lpstr>.VnArial</vt:lpstr>
      <vt:lpstr>Segoe Print</vt:lpstr>
      <vt:lpstr>Symbol</vt:lpstr>
      <vt:lpstr>.VnTime</vt:lpstr>
      <vt:lpstr>Equity</vt:lpstr>
      <vt:lpstr> </vt:lpstr>
      <vt:lpstr>- Sáng tác: Thuật Hoài, Viếng Thượng tướng quốc công Hưng Đạo đại vương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Gia cát Lượng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thptdatong</dc:title>
  <dc:creator>Bá Lĩnh</dc:creator>
  <cp:lastModifiedBy>DEll</cp:lastModifiedBy>
  <cp:revision>593</cp:revision>
  <cp:lastPrinted>2113-01-01T00:00:00Z</cp:lastPrinted>
  <dcterms:created xsi:type="dcterms:W3CDTF">2113-01-01T00:00:00Z</dcterms:created>
  <dcterms:modified xsi:type="dcterms:W3CDTF">2021-10-19T07:26:12Z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1033-11.2.0.10323</vt:lpwstr>
  </property>
  <property fmtid="{D5CDD505-2E9C-101B-9397-08002B2CF9AE}" pid="4" name="ICV">
    <vt:lpwstr>0B90C0A2F1E94A69AC38DBBA3B41C61D</vt:lpwstr>
  </property>
</Properties>
</file>